
<file path=[Content_Types].xml><?xml version="1.0" encoding="utf-8"?>
<Types xmlns="http://schemas.openxmlformats.org/package/2006/content-types">
  <Override PartName="/ppt/slides/slide47.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diagrams/layout39.xml" ContentType="application/vnd.openxmlformats-officedocument.drawingml.diagramLayout+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diagrams/layout64.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diagrams/colors27.xml" ContentType="application/vnd.openxmlformats-officedocument.drawingml.diagramColors+xml"/>
  <Override PartName="/ppt/diagrams/layout42.xml" ContentType="application/vnd.openxmlformats-officedocument.drawingml.diagramLayout+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data18.xml" ContentType="application/vnd.openxmlformats-officedocument.drawingml.diagramData+xml"/>
  <Override PartName="/ppt/diagrams/colors52.xml" ContentType="application/vnd.openxmlformats-officedocument.drawingml.diagramColors+xml"/>
  <Override PartName="/ppt/diagrams/data65.xml" ContentType="application/vnd.openxmlformats-officedocument.drawingml.diagramData+xml"/>
  <Override PartName="/ppt/slides/slide19.xml" ContentType="application/vnd.openxmlformats-officedocument.presentationml.slide+xml"/>
  <Override PartName="/ppt/slides/slide66.xml" ContentType="application/vnd.openxmlformats-officedocument.presentationml.slide+xml"/>
  <Override PartName="/ppt/diagrams/layout20.xml" ContentType="application/vnd.openxmlformats-officedocument.drawingml.diagram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diagrams/quickStyle69.xml" ContentType="application/vnd.openxmlformats-officedocument.drawingml.diagramStyle+xml"/>
  <Override PartName="/ppt/slides/slide44.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slides/slide22.xml" ContentType="application/vnd.openxmlformats-officedocument.presentationml.slide+xml"/>
  <Override PartName="/ppt/diagrams/layout6.xml" ContentType="application/vnd.openxmlformats-officedocument.drawingml.diagramLayout+xml"/>
  <Override PartName="/ppt/diagrams/layout58.xml" ContentType="application/vnd.openxmlformats-officedocument.drawingml.diagramLayout+xml"/>
  <Override PartName="/ppt/slideLayouts/slideLayout21.xml" ContentType="application/vnd.openxmlformats-officedocument.presentationml.slideLayout+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diagrams/colors68.xml" ContentType="application/vnd.openxmlformats-officedocument.drawingml.diagramColors+xml"/>
  <Override PartName="/ppt/diagrams/drawing8.xml" ContentType="application/vnd.ms-office.drawingml.diagramDrawing+xml"/>
  <Override PartName="/ppt/diagrams/quickStyle50.xml" ContentType="application/vnd.openxmlformats-officedocument.drawingml.diagramStyle+xml"/>
  <Override PartName="/ppt/diagrams/drawing51.xml" ContentType="application/vnd.ms-office.drawingml.diagramDrawing+xml"/>
  <Override PartName="/ppt/diagrams/layout14.xml" ContentType="application/vnd.openxmlformats-officedocument.drawingml.diagramLayout+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diagrams/colors24.xml" ContentType="application/vnd.openxmlformats-officedocument.drawingml.diagramColors+xml"/>
  <Override PartName="/ppt/diagrams/data37.xml" ContentType="application/vnd.openxmlformats-officedocument.drawingml.diagramData+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data15.xml" ContentType="application/vnd.openxmlformats-officedocument.drawingml.diagramData+xml"/>
  <Override PartName="/ppt/diagrams/data62.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diagrams/quickStyle19.xml" ContentType="application/vnd.openxmlformats-officedocument.drawingml.diagramStyle+xml"/>
  <Override PartName="/ppt/diagrams/data40.xml" ContentType="application/vnd.openxmlformats-officedocument.drawingml.diagramData+xml"/>
  <Override PartName="/ppt/diagrams/quickStyle66.xml" ContentType="application/vnd.openxmlformats-officedocument.drawingml.diagramStyle+xml"/>
  <Override PartName="/ppt/diagrams/drawing67.xml" ContentType="application/vnd.ms-office.drawingml.diagramDrawing+xml"/>
  <Override PartName="/ppt/slides/slide41.xml" ContentType="application/vnd.openxmlformats-officedocument.presentationml.slide+xml"/>
  <Override PartName="/ppt/diagrams/quickStyle55.xml" ContentType="application/vnd.openxmlformats-officedocument.drawingml.diagramStyle+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quickStyle44.xml" ContentType="application/vnd.openxmlformats-officedocument.drawingml.diagramStyle+xml"/>
  <Override PartName="/ppt/diagrams/drawing45.xml" ContentType="application/vnd.ms-office.drawingml.diagramDrawing+xml"/>
  <Override PartName="/ppt/diagrams/layout55.xml" ContentType="application/vnd.openxmlformats-officedocument.drawingml.diagramLayout+xml"/>
  <Override PartName="/ppt/diagrams/layout66.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diagrams/layout44.xml" ContentType="application/vnd.openxmlformats-officedocument.drawingml.diagramLayout+xml"/>
  <Override PartName="/ppt/diagrams/drawing70.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diagrams/colors54.xml" ContentType="application/vnd.openxmlformats-officedocument.drawingml.diagramColors+xml"/>
  <Override PartName="/ppt/diagrams/colors65.xml" ContentType="application/vnd.openxmlformats-officedocument.drawingml.diagramColors+xml"/>
  <Override PartName="/ppt/diagrams/data67.xml" ContentType="application/vnd.openxmlformats-officedocument.drawingml.diagramData+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slideMasters/slideMaster2.xml" ContentType="application/vnd.openxmlformats-officedocument.presentationml.slideMaster+xml"/>
  <Override PartName="/ppt/slides/slide57.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diagrams/data70.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layout49.xml" ContentType="application/vnd.openxmlformats-officedocument.drawingml.diagramLayout+xml"/>
  <Override PartName="/ppt/diagrams/drawing64.xml" ContentType="application/vnd.ms-office.drawingml.diagramDrawing+xml"/>
  <Override PartName="/ppt/slideLayouts/slideLayout12.xml" ContentType="application/vnd.openxmlformats-officedocument.presentationml.slideLayout+xml"/>
  <Override PartName="/ppt/comments/comment3.xml" ContentType="application/vnd.openxmlformats-officedocument.presentationml.comments+xml"/>
  <Override PartName="/ppt/diagrams/layout27.xml" ContentType="application/vnd.openxmlformats-officedocument.drawingml.diagramLayout+xml"/>
  <Override PartName="/ppt/diagrams/quickStyle52.xml" ContentType="application/vnd.openxmlformats-officedocument.drawingml.diagramStyle+xml"/>
  <Override PartName="/ppt/diagrams/drawing53.xml" ContentType="application/vnd.ms-office.drawingml.diagramDrawing+xml"/>
  <Override PartName="/ppt/diagrams/colors59.xml" ContentType="application/vnd.openxmlformats-officedocument.drawingml.diagramColors+xml"/>
  <Override PartName="/ppt/diagrams/quickStyle63.xml" ContentType="application/vnd.openxmlformats-officedocument.drawingml.diagramStyle+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colors48.xml" ContentType="application/vnd.openxmlformats-officedocument.drawingml.diagramColors+xml"/>
  <Override PartName="/ppt/diagrams/layout63.xml" ContentType="application/vnd.openxmlformats-officedocument.drawingml.diagramLayout+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diagrams/data64.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diagrams/quickStyle68.xml" ContentType="application/vnd.openxmlformats-officedocument.drawingml.diagramStyle+xml"/>
  <Override PartName="/ppt/diagrams/drawing69.xml" ContentType="application/vnd.ms-office.drawingml.diagramDrawing+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diagrams/drawing58.xml" ContentType="application/vnd.ms-office.drawingml.diagramDrawing+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diagrams/quickStyle46.xml" ContentType="application/vnd.openxmlformats-officedocument.drawingml.diagramStyle+xml"/>
  <Override PartName="/ppt/diagrams/drawing47.xml" ContentType="application/vnd.ms-office.drawingml.diagramDrawing+xml"/>
  <Override PartName="/ppt/diagrams/layout57.xml" ContentType="application/vnd.openxmlformats-officedocument.drawingml.diagramLayout+xml"/>
  <Override PartName="/ppt/diagrams/layout68.xml" ContentType="application/vnd.openxmlformats-officedocument.drawingml.diagram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61.xml" ContentType="application/vnd.ms-office.drawingml.diagramDrawing+xml"/>
  <Override PartName="/ppt/diagrams/colors67.xml" ContentType="application/vnd.openxmlformats-officedocument.drawingml.diagramColors+xml"/>
  <Override PartName="/ppt/diagrams/data69.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diagrams/data58.xml" ContentType="application/vnd.openxmlformats-officedocument.drawingml.diagramData+xml"/>
  <Override PartName="/ppt/diagrams/layout60.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notesSlides/notesSlide3.xml" ContentType="application/vnd.openxmlformats-officedocument.presentationml.notesSlide+xml"/>
  <Override PartName="/ppt/diagrams/colors70.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diagrams/data50.xml" ContentType="application/vnd.openxmlformats-officedocument.drawingml.diagramData+xml"/>
  <Override PartName="/ppt/diagrams/drawing66.xml" ContentType="application/vnd.ms-office.drawingml.diagramDrawing+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diagrams/drawing55.xml" ContentType="application/vnd.ms-office.drawingml.diagramDrawing+xml"/>
  <Override PartName="/ppt/diagrams/quickStyle65.xml" ContentType="application/vnd.openxmlformats-officedocument.drawingml.diagramStyle+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65.xml" ContentType="application/vnd.openxmlformats-officedocument.drawingml.diagramLayout+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diagrams/layout54.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diagrams/colors64.xml" ContentType="application/vnd.openxmlformats-officedocument.drawingml.diagramColors+xml"/>
  <Override PartName="/ppt/slides/slide78.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ppt/diagrams/data66.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48.xml" ContentType="application/vnd.openxmlformats-officedocument.drawingml.diagramStyle+xml"/>
  <Override PartName="/ppt/diagrams/drawing49.xml" ContentType="application/vnd.ms-office.drawingml.diagramDrawing+xml"/>
  <Override PartName="/ppt/diagrams/layout59.xml" ContentType="application/vnd.openxmlformats-officedocument.drawingml.diagram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63.xml" ContentType="application/vnd.ms-office.drawingml.diagramDrawing+xml"/>
  <Override PartName="/ppt/diagrams/colors69.xml" ContentType="application/vnd.openxmlformats-officedocument.drawingml.diagramColors+xml"/>
  <Override PartName="/ppt/commentAuthors.xml" ContentType="application/vnd.openxmlformats-officedocument.presentationml.commentAuthors+xml"/>
  <Override PartName="/ppt/comments/comment2.xml" ContentType="application/vnd.openxmlformats-officedocument.presentationml.comments+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diagrams/layout62.xml" ContentType="application/vnd.openxmlformats-officedocument.drawingml.diagramLayout+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data52.xml" ContentType="application/vnd.openxmlformats-officedocument.drawingml.diagramData+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diagrams/quickStyle67.xml" ContentType="application/vnd.openxmlformats-officedocument.drawingml.diagramStyle+xml"/>
  <Override PartName="/ppt/diagrams/drawing68.xml" ContentType="application/vnd.ms-office.drawingml.diagramDrawing+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diagrams/layout67.xml" ContentType="application/vnd.openxmlformats-officedocument.drawingml.diagramLayout+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layout56.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layout45.xml" ContentType="application/vnd.openxmlformats-officedocument.drawingml.diagramLayout+xml"/>
  <Override PartName="/ppt/diagrams/drawing60.xml" ContentType="application/vnd.ms-office.drawingml.diagramDrawing+xml"/>
  <Override PartName="/ppt/diagrams/colors66.xml" ContentType="application/vnd.openxmlformats-officedocument.drawingml.diagramColors+xml"/>
  <Override PartName="/ppt/diagrams/quickStyle70.xml" ContentType="application/vnd.openxmlformats-officedocument.drawingml.diagramStyle+xml"/>
  <Override PartName="/ppt/diagrams/drawing6.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diagrams/data68.xml" ContentType="application/vnd.openxmlformats-officedocument.drawingml.diagramData+xml"/>
  <Override PartName="/ppt/diagrams/layout70.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diagrams/quickStyle39.xml" ContentType="application/vnd.openxmlformats-officedocument.drawingml.diagramStyle+xml"/>
  <Override PartName="/ppt/diagrams/data13.xml" ContentType="application/vnd.openxmlformats-officedocument.drawingml.diagramData+xml"/>
  <Override PartName="/ppt/diagrams/data60.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diagrams/quickStyle64.xml" ContentType="application/vnd.openxmlformats-officedocument.drawingml.diagramStyle+xml"/>
  <Override PartName="/ppt/diagrams/drawing65.xml" ContentType="application/vnd.ms-office.drawingml.diagramDrawing+xml"/>
  <Override PartName="/ppt/tableStyles.xml" ContentType="application/vnd.openxmlformats-officedocument.presentationml.tableStyles+xml"/>
  <Override PartName="/ppt/comments/comment4.xml" ContentType="application/vnd.openxmlformats-officedocument.presentationml.comments+xml"/>
  <Override PartName="/ppt/diagrams/layout28.xml" ContentType="application/vnd.openxmlformats-officedocument.drawingml.diagramLayout+xml"/>
  <Override PartName="/ppt/diagrams/drawing43.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29.xml" ContentType="application/vnd.openxmlformats-officedocument.drawingml.diagramData+xml"/>
  <Override PartName="/ppt/slides/slide77.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41.xml" ContentType="application/vnd.openxmlformats-officedocument.drawingml.diagramColors+xml"/>
  <Override PartName="/ppt/diagrams/data54.xml" ContentType="application/vnd.openxmlformats-officedocument.drawingml.diagramData+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Override PartName="/ppt/slides/slide33.xml" ContentType="application/vnd.openxmlformats-officedocument.presentationml.slide+xml"/>
  <Override PartName="/ppt/slides/slide80.xml" ContentType="application/vnd.openxmlformats-officedocument.presentationml.slide+xml"/>
  <Override PartName="/ppt/diagrams/layout69.xml" ContentType="application/vnd.openxmlformats-officedocument.drawingml.diagramLayout+xml"/>
  <Override PartName="/ppt/presentation.xml" ContentType="application/vnd.openxmlformats-officedocument.presentationml.presentation.main+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62.xml" ContentType="application/vnd.ms-office.drawingml.diagramDrawing+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25.xml" ContentType="application/vnd.openxmlformats-officedocument.drawingml.diagramLayout+xml"/>
  <Override PartName="/ppt/diagrams/colors57.xml" ContentType="application/vnd.openxmlformats-officedocument.drawingml.diagramColors+xml"/>
  <Override PartName="/ppt/diagrams/quickStyle8.xml" ContentType="application/vnd.openxmlformats-officedocument.drawingml.diagramStyle+xml"/>
  <Override PartName="/ppt/diagrams/colors35.xml" ContentType="application/vnd.openxmlformats-officedocument.drawingml.diagramColors+xml"/>
  <Override PartName="/ppt/diagrams/drawing40.xml" ContentType="application/vnd.ms-office.drawingml.diagramDrawing+xml"/>
  <Override PartName="/ppt/diagrams/data48.xml" ContentType="application/vnd.openxmlformats-officedocument.drawingml.diagramData+xml"/>
  <Override PartName="/ppt/slides/slide49.xml" ContentType="application/vnd.openxmlformats-officedocument.presentationml.slide+xml"/>
  <Override PartName="/ppt/diagrams/layout5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5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96" r:id="rId2"/>
  </p:sldMasterIdLst>
  <p:notesMasterIdLst>
    <p:notesMasterId r:id="rId94"/>
  </p:notesMasterIdLst>
  <p:sldIdLst>
    <p:sldId id="347" r:id="rId3"/>
    <p:sldId id="346" r:id="rId4"/>
    <p:sldId id="256" r:id="rId5"/>
    <p:sldId id="261" r:id="rId6"/>
    <p:sldId id="262" r:id="rId7"/>
    <p:sldId id="266" r:id="rId8"/>
    <p:sldId id="260" r:id="rId9"/>
    <p:sldId id="263" r:id="rId10"/>
    <p:sldId id="264" r:id="rId11"/>
    <p:sldId id="257" r:id="rId12"/>
    <p:sldId id="259" r:id="rId13"/>
    <p:sldId id="258" r:id="rId14"/>
    <p:sldId id="265" r:id="rId15"/>
    <p:sldId id="267" r:id="rId16"/>
    <p:sldId id="268" r:id="rId17"/>
    <p:sldId id="269" r:id="rId18"/>
    <p:sldId id="270" r:id="rId19"/>
    <p:sldId id="271" r:id="rId20"/>
    <p:sldId id="272" r:id="rId21"/>
    <p:sldId id="273" r:id="rId22"/>
    <p:sldId id="274" r:id="rId23"/>
    <p:sldId id="275" r:id="rId24"/>
    <p:sldId id="276" r:id="rId25"/>
    <p:sldId id="349" r:id="rId26"/>
    <p:sldId id="278" r:id="rId27"/>
    <p:sldId id="277" r:id="rId28"/>
    <p:sldId id="279" r:id="rId29"/>
    <p:sldId id="280" r:id="rId30"/>
    <p:sldId id="281" r:id="rId31"/>
    <p:sldId id="282" r:id="rId32"/>
    <p:sldId id="283" r:id="rId33"/>
    <p:sldId id="284" r:id="rId34"/>
    <p:sldId id="285" r:id="rId35"/>
    <p:sldId id="287" r:id="rId36"/>
    <p:sldId id="286" r:id="rId37"/>
    <p:sldId id="288" r:id="rId38"/>
    <p:sldId id="289" r:id="rId39"/>
    <p:sldId id="290" r:id="rId40"/>
    <p:sldId id="292" r:id="rId41"/>
    <p:sldId id="293" r:id="rId42"/>
    <p:sldId id="294" r:id="rId43"/>
    <p:sldId id="295" r:id="rId44"/>
    <p:sldId id="296" r:id="rId45"/>
    <p:sldId id="297" r:id="rId46"/>
    <p:sldId id="298" r:id="rId47"/>
    <p:sldId id="304" r:id="rId48"/>
    <p:sldId id="299" r:id="rId49"/>
    <p:sldId id="300" r:id="rId50"/>
    <p:sldId id="301" r:id="rId51"/>
    <p:sldId id="302" r:id="rId52"/>
    <p:sldId id="303" r:id="rId53"/>
    <p:sldId id="305" r:id="rId54"/>
    <p:sldId id="306" r:id="rId55"/>
    <p:sldId id="307" r:id="rId56"/>
    <p:sldId id="308" r:id="rId57"/>
    <p:sldId id="309" r:id="rId58"/>
    <p:sldId id="310" r:id="rId59"/>
    <p:sldId id="317" r:id="rId60"/>
    <p:sldId id="316" r:id="rId61"/>
    <p:sldId id="311" r:id="rId62"/>
    <p:sldId id="312" r:id="rId63"/>
    <p:sldId id="314" r:id="rId64"/>
    <p:sldId id="313" r:id="rId65"/>
    <p:sldId id="318" r:id="rId66"/>
    <p:sldId id="319" r:id="rId67"/>
    <p:sldId id="322" r:id="rId68"/>
    <p:sldId id="320" r:id="rId69"/>
    <p:sldId id="321" r:id="rId70"/>
    <p:sldId id="323" r:id="rId71"/>
    <p:sldId id="326" r:id="rId72"/>
    <p:sldId id="324" r:id="rId73"/>
    <p:sldId id="325"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Lst>
  <p:sldSz cx="9144000" cy="6858000" type="screen4x3"/>
  <p:notesSz cx="6858000" cy="9144000"/>
  <p:custShowLst>
    <p:custShow name="عرض مخصص 1" id="0">
      <p:sldLst>
        <p:sld r:id="rId5"/>
        <p:sld r:id="rId12"/>
      </p:sldLst>
    </p:custShow>
  </p:custShow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j.jamali" initials="M"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57" end="91"/>
    <p:penClr>
      <a:srgbClr val="FF0000"/>
    </p:penClr>
  </p:showPr>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73" autoAdjust="0"/>
    <p:restoredTop sz="94894" autoAdjust="0"/>
  </p:normalViewPr>
  <p:slideViewPr>
    <p:cSldViewPr>
      <p:cViewPr>
        <p:scale>
          <a:sx n="80" d="100"/>
          <a:sy n="80" d="100"/>
        </p:scale>
        <p:origin x="-1116" y="-72"/>
      </p:cViewPr>
      <p:guideLst>
        <p:guide orient="horz" pos="2160"/>
        <p:guide pos="2880"/>
      </p:guideLst>
    </p:cSldViewPr>
  </p:slideViewPr>
  <p:outlineViewPr>
    <p:cViewPr>
      <p:scale>
        <a:sx n="33" d="100"/>
        <a:sy n="33" d="100"/>
      </p:scale>
      <p:origin x="0" y="7596"/>
    </p:cViewPr>
  </p:outlineViewPr>
  <p:notesTextViewPr>
    <p:cViewPr>
      <p:scale>
        <a:sx n="100" d="100"/>
        <a:sy n="100" d="100"/>
      </p:scale>
      <p:origin x="0" y="0"/>
    </p:cViewPr>
  </p:notesTextViewPr>
  <p:sorterViewPr>
    <p:cViewPr>
      <p:scale>
        <a:sx n="66" d="100"/>
        <a:sy n="66" d="100"/>
      </p:scale>
      <p:origin x="0" y="315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10-04T02:26:51.487" idx="1">
    <p:pos x="291" y="2297"/>
    <p:text>شیخ به این تعریف اشکال وارد میکند که این تعریف محل و مورد استصحاب است نه تعریف خود استصحاب. مانند آن است كه شك در تکلیف را به عنوان تعریف برائت ذکر کنیم. یا دوران امر بین محذورین را به عنوان تخییر تعریف کنیم.
پاسخ به اشکال: تعریف برای سازگاری با دیدگاه قدما در مورد استصحاب چنین آمده، چرا که آنان استصحاب را از ادله (اماره) می دانستند و دلیل آن است که مفید علم یا ظن می شود.
اشکال به پاسخ: به هر حال ـ حتی به اعتراف خود میرزا در ابتدای قوانین ـ استصحاب از جمله دلیل عقلی یا دلیل شرعی است. یعنی در صورت نخست: حکم عقل به بقاء ما کان
و در صورت دوم: حکم شرع به بقاء ما کان.
در هر دو صورت فوق، کون الشیء معلوما سابقا مشکوکا فیه لاحقا به عنوان تعریف استصحاب منطبق نیست. 
البته میرزا در چنین تعریفی تنها نیست و با تعریف عضدی سازگار است اگر فراز نخست تعریف عضدی (صغرا) مقصود وی از تعریف استصحاب باشد، نه خصوص کبرا و نه مجموع صغرا و کبرا.</p:text>
  </p:cm>
  <p:cm authorId="0" dt="2010-10-04T02:11:14.779" idx="2">
    <p:pos x="2562" y="2811"/>
    <p:text>چنین ذکر کرد چون عدم ظن به خلاف در نظر عضدی شرط استصحاب است.</p:text>
  </p:cm>
  <p:cm authorId="0" dt="2010-10-04T15:21:59.947" idx="3">
    <p:pos x="1891" y="2562"/>
    <p:text>یعنی وضعیت.
قال الشیخ فی حاشیة الاستصحاب: 
قد يقسّم الاستصحاب بالنظر إلى مدرك ثبوت الحكم السابق، إلى استصحاب حال العقل و الشرع، 
و يقسّم الثاني إلى استصحاب حال الإجماع و غيره‏
</p:text>
  </p:cm>
  <p:cm authorId="0" dt="2010-10-04T02:28:06.844" idx="4">
    <p:pos x="1952" y="77"/>
    <p:text>مثلا: استصحبت الکتاب
یعنی کتاب را همراه و مصاحب خود گرفتم.</p:text>
  </p:cm>
  <p:cm authorId="0" dt="2010-10-04T02:32:54.894" idx="5">
    <p:pos x="172" y="438"/>
    <p:text>یعنی دلیل جکم، صرف بودنِ آن در سابق است نه به خاطر وجود علت یا دلیل آن در زمان لاحق.</p:text>
  </p:cm>
  <p:cm authorId="0" dt="2010-10-04T13:02:43.171" idx="6">
    <p:pos x="782" y="2811"/>
    <p:text>ای بحکم العقل</p:text>
  </p:cm>
  <p:cm authorId="0" dt="2010-10-04T13:16:46.196" idx="7">
    <p:pos x="713" y="3629"/>
    <p:text>اختلف رأی الفاضل التونی عن رأی العضدی حیث اشترط هو عدم الظن بالخلاف بینما یری الفاضل التونی اشتراط عدم العلم بالخلاف.</p:text>
  </p:cm>
  <p:cm authorId="0" dt="2010-10-04T13:29:57.566" idx="8">
    <p:pos x="1410" y="3104"/>
    <p:text>کوجوب الصوم فی رمضان</p:text>
  </p:cm>
  <p:cm authorId="0" dt="2010-10-04T13:30:32.690" idx="9">
    <p:pos x="971" y="3104"/>
    <p:text>کتنجس الماء حال التغیر</p:text>
  </p:cm>
  <p:cm authorId="0" dt="2010-10-04T13:31:11.166" idx="10">
    <p:pos x="1891" y="3387"/>
    <p:text>و هو فی المثال یوم الشک من شوال</p:text>
  </p:cm>
  <p:cm authorId="0" dt="2010-10-04T13:31:37.558" idx="11">
    <p:pos x="628" y="3387"/>
    <p:text>و هو فی المثال زوال التغیر بنفسه</p:text>
  </p:cm>
  <p:cm authorId="0" dt="2010-10-04T14:56:46.487" idx="12">
    <p:pos x="1659" y="438"/>
    <p:text>اجزاء تعریف:
حکم: بقاء 
موضوع: ما کان
وصف: کونه فی السابق
دخل الوصف هنا في الموضوع مشعر بعليته للحكم. 
</p:text>
  </p:cm>
  <p:cm authorId="0" dt="2010-10-04T15:11:36.390" idx="13">
    <p:pos x="524" y="2295"/>
    <p:text>وصف الشیخ هذا التعریف بأنه أزیف التعاربف.
المعجم الوسیط:
( زيف ) النقود وغيرها عملها مغشوشة 
وأظهر زيفها وغشها ويقال زيفها عليه 
وزيف قوله أو رأيه فنده وأظهر باطله وصغره وحقره</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0-10-04T16:36:21.433" idx="15">
    <p:pos x="413" y="1694"/>
    <p:text>مانند خبر واحد و استقراء ناقص و قیاس.
با این تفاوت که خود اینها مفید ظن هستند اما در استصحاب این مجرای آن است که مفید ظن است.</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0-10-15T16:03:47.403" idx="16">
    <p:pos x="5341" y="1878"/>
    <p:text>رک: اواخر حاشیه ملا عبدالله 
اواخر البصائر النصیریه
اواخر شروح الشمسیه</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0-10-15T21:32:05.925" idx="17">
    <p:pos x="456" y="1585"/>
    <p:text>مانند آن که:
مسأله حجیت استصحاب مبدا تصدیقی می شود برای مسأله اصولی: استصحاب سببی بر استصحاب مسببی مقدم است.  </p:text>
  </p:cm>
</p:cmLst>
</file>

<file path=ppt/diagrams/_rels/data31.xml.rels><?xml version="1.0" encoding="UTF-8" standalone="yes"?>
<Relationships xmlns="http://schemas.openxmlformats.org/package/2006/relationships"><Relationship Id="rId1" Type="http://schemas.openxmlformats.org/officeDocument/2006/relationships/image" Target="../media/image3.jpeg"/></Relationships>
</file>

<file path=ppt/diagrams/_rels/data32.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1B174-F97F-4B3B-ABE1-F883573D54CC}"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pPr rtl="1"/>
          <a:endParaRPr lang="fa-IR"/>
        </a:p>
      </dgm:t>
    </dgm:pt>
    <dgm:pt modelId="{8623E0A8-6AC4-4231-BFB4-7435A73E11F9}">
      <dgm:prSet phldrT="[نص]" custT="1"/>
      <dgm:spPr/>
      <dgm:t>
        <a:bodyPr/>
        <a:lstStyle/>
        <a:p>
          <a:pPr rtl="1"/>
          <a:r>
            <a:rPr lang="fa-IR" sz="2800" b="1" dirty="0" smtClean="0">
              <a:cs typeface="B Nazanin" pitchFamily="2" charset="-78"/>
            </a:rPr>
            <a:t>شک</a:t>
          </a:r>
          <a:endParaRPr lang="fa-IR" sz="1500" b="1" dirty="0">
            <a:cs typeface="B Nazanin" pitchFamily="2" charset="-78"/>
          </a:endParaRPr>
        </a:p>
      </dgm:t>
    </dgm:pt>
    <dgm:pt modelId="{3EF6C881-1568-4745-84E1-1D1518733917}" type="parTrans" cxnId="{23E56DB3-ACB1-47FA-99EF-5CF981EEA851}">
      <dgm:prSet/>
      <dgm:spPr/>
      <dgm:t>
        <a:bodyPr/>
        <a:lstStyle/>
        <a:p>
          <a:pPr rtl="1"/>
          <a:endParaRPr lang="fa-IR"/>
        </a:p>
      </dgm:t>
    </dgm:pt>
    <dgm:pt modelId="{3D655AFB-21B5-47AC-AF6B-56B372E1AA51}" type="sibTrans" cxnId="{23E56DB3-ACB1-47FA-99EF-5CF981EEA851}">
      <dgm:prSet/>
      <dgm:spPr/>
      <dgm:t>
        <a:bodyPr/>
        <a:lstStyle/>
        <a:p>
          <a:pPr rtl="1"/>
          <a:endParaRPr lang="fa-IR"/>
        </a:p>
      </dgm:t>
    </dgm:pt>
    <dgm:pt modelId="{6D6D617F-D388-4197-ABE4-0DD38D32F5E1}">
      <dgm:prSet phldrT="[نص]" custT="1"/>
      <dgm:spPr/>
      <dgm:t>
        <a:bodyPr/>
        <a:lstStyle/>
        <a:p>
          <a:pPr rtl="1"/>
          <a:r>
            <a:rPr lang="fa-IR" sz="2000" dirty="0" smtClean="0">
              <a:cs typeface="B Nazanin" pitchFamily="2" charset="-78"/>
            </a:rPr>
            <a:t>حالت سابقه در آن لحاظ می شود</a:t>
          </a:r>
          <a:endParaRPr lang="fa-IR" sz="2000" dirty="0">
            <a:cs typeface="B Nazanin" pitchFamily="2" charset="-78"/>
          </a:endParaRPr>
        </a:p>
      </dgm:t>
    </dgm:pt>
    <dgm:pt modelId="{B1F613D0-58FC-4458-86ED-2A08D4E4C128}" type="parTrans" cxnId="{DD979E9D-9533-4B05-9A77-89DD877CF0E9}">
      <dgm:prSet custT="1"/>
      <dgm:spPr/>
      <dgm:t>
        <a:bodyPr/>
        <a:lstStyle/>
        <a:p>
          <a:pPr rtl="1"/>
          <a:endParaRPr lang="fa-IR" sz="1500">
            <a:cs typeface="B Nazanin" pitchFamily="2" charset="-78"/>
          </a:endParaRPr>
        </a:p>
      </dgm:t>
    </dgm:pt>
    <dgm:pt modelId="{97575F7B-25E5-4636-AF05-790E42CDDACC}" type="sibTrans" cxnId="{DD979E9D-9533-4B05-9A77-89DD877CF0E9}">
      <dgm:prSet/>
      <dgm:spPr/>
      <dgm:t>
        <a:bodyPr/>
        <a:lstStyle/>
        <a:p>
          <a:pPr rtl="1"/>
          <a:endParaRPr lang="fa-IR"/>
        </a:p>
      </dgm:t>
    </dgm:pt>
    <dgm:pt modelId="{67523E24-8537-4355-B774-68F35226941B}">
      <dgm:prSet phldrT="[نص]" custT="1"/>
      <dgm:spPr/>
      <dgm:t>
        <a:bodyPr/>
        <a:lstStyle/>
        <a:p>
          <a:pPr rtl="1"/>
          <a:r>
            <a:rPr lang="fa-IR" sz="2800" b="1" dirty="0" smtClean="0">
              <a:solidFill>
                <a:srgbClr val="C00000"/>
              </a:solidFill>
              <a:cs typeface="B Nazanin" pitchFamily="2" charset="-78"/>
            </a:rPr>
            <a:t>استصحاب</a:t>
          </a:r>
          <a:endParaRPr lang="fa-IR" sz="2800" b="1" dirty="0">
            <a:solidFill>
              <a:srgbClr val="C00000"/>
            </a:solidFill>
            <a:cs typeface="B Nazanin" pitchFamily="2" charset="-78"/>
          </a:endParaRPr>
        </a:p>
      </dgm:t>
    </dgm:pt>
    <dgm:pt modelId="{7C16CFEF-15BB-4FB7-A8F5-689B23A47B85}" type="parTrans" cxnId="{74F082CD-5ADF-4CDC-A4DA-B477563390AD}">
      <dgm:prSet custT="1"/>
      <dgm:spPr/>
      <dgm:t>
        <a:bodyPr/>
        <a:lstStyle/>
        <a:p>
          <a:pPr rtl="1"/>
          <a:endParaRPr lang="fa-IR" sz="1500">
            <a:cs typeface="B Nazanin" pitchFamily="2" charset="-78"/>
          </a:endParaRPr>
        </a:p>
      </dgm:t>
    </dgm:pt>
    <dgm:pt modelId="{ABCDB039-AA10-4B9C-8547-BE4C23FE6950}" type="sibTrans" cxnId="{74F082CD-5ADF-4CDC-A4DA-B477563390AD}">
      <dgm:prSet/>
      <dgm:spPr/>
      <dgm:t>
        <a:bodyPr/>
        <a:lstStyle/>
        <a:p>
          <a:pPr rtl="1"/>
          <a:endParaRPr lang="fa-IR"/>
        </a:p>
      </dgm:t>
    </dgm:pt>
    <dgm:pt modelId="{CBA9E933-DA0A-457C-AC58-54540610875D}">
      <dgm:prSet phldrT="[نص]" custT="1"/>
      <dgm:spPr/>
      <dgm:t>
        <a:bodyPr/>
        <a:lstStyle/>
        <a:p>
          <a:pPr rtl="1"/>
          <a:r>
            <a:rPr lang="fa-IR" sz="2000" dirty="0" smtClean="0">
              <a:cs typeface="B Nazanin" pitchFamily="2" charset="-78"/>
            </a:rPr>
            <a:t>حالت سابقه در آن لحاظ نمی شود</a:t>
          </a:r>
          <a:endParaRPr lang="fa-IR" sz="2000" dirty="0">
            <a:cs typeface="B Nazanin" pitchFamily="2" charset="-78"/>
          </a:endParaRPr>
        </a:p>
      </dgm:t>
    </dgm:pt>
    <dgm:pt modelId="{E036F1D2-66AE-4830-91FE-18CBA485A60D}" type="parTrans" cxnId="{791D70E8-E218-47CF-8DC6-BFE5568BC466}">
      <dgm:prSet custT="1"/>
      <dgm:spPr/>
      <dgm:t>
        <a:bodyPr/>
        <a:lstStyle/>
        <a:p>
          <a:pPr rtl="1"/>
          <a:endParaRPr lang="fa-IR" sz="1500">
            <a:cs typeface="B Nazanin" pitchFamily="2" charset="-78"/>
          </a:endParaRPr>
        </a:p>
      </dgm:t>
    </dgm:pt>
    <dgm:pt modelId="{49B49602-CCD7-4C13-A50D-C7F10A5B9F5C}" type="sibTrans" cxnId="{791D70E8-E218-47CF-8DC6-BFE5568BC466}">
      <dgm:prSet/>
      <dgm:spPr/>
      <dgm:t>
        <a:bodyPr/>
        <a:lstStyle/>
        <a:p>
          <a:pPr rtl="1"/>
          <a:endParaRPr lang="fa-IR"/>
        </a:p>
      </dgm:t>
    </dgm:pt>
    <dgm:pt modelId="{492B18EB-8156-45AE-800A-EFAA1AD6C692}">
      <dgm:prSet phldrT="[نص]" custT="1"/>
      <dgm:spPr/>
      <dgm:t>
        <a:bodyPr/>
        <a:lstStyle/>
        <a:p>
          <a:pPr rtl="1"/>
          <a:r>
            <a:rPr lang="ar-IQ" sz="2000" dirty="0" err="1" smtClean="0">
              <a:cs typeface="B Nazanin" pitchFamily="2" charset="-78"/>
            </a:rPr>
            <a:t>امكان</a:t>
          </a:r>
          <a:r>
            <a:rPr lang="ar-IQ" sz="2000" dirty="0" smtClean="0">
              <a:cs typeface="B Nazanin" pitchFamily="2" charset="-78"/>
            </a:rPr>
            <a:t> </a:t>
          </a:r>
          <a:r>
            <a:rPr lang="fa-IR" sz="2000" dirty="0" smtClean="0">
              <a:cs typeface="B Nazanin" pitchFamily="2" charset="-78"/>
            </a:rPr>
            <a:t>احتیاط وجود دارد</a:t>
          </a:r>
          <a:endParaRPr lang="fa-IR" sz="2000" dirty="0">
            <a:cs typeface="B Nazanin" pitchFamily="2" charset="-78"/>
          </a:endParaRPr>
        </a:p>
      </dgm:t>
    </dgm:pt>
    <dgm:pt modelId="{E984AB4D-B989-4718-87C4-83DC37C31005}" type="parTrans" cxnId="{B67D0E5E-C073-49E9-8C86-B1F08A39878A}">
      <dgm:prSet custT="1"/>
      <dgm:spPr/>
      <dgm:t>
        <a:bodyPr/>
        <a:lstStyle/>
        <a:p>
          <a:pPr rtl="1"/>
          <a:endParaRPr lang="fa-IR" sz="1500">
            <a:cs typeface="B Nazanin" pitchFamily="2" charset="-78"/>
          </a:endParaRPr>
        </a:p>
      </dgm:t>
    </dgm:pt>
    <dgm:pt modelId="{278C259A-BE2C-4192-BF8E-54FC74CBE0F0}" type="sibTrans" cxnId="{B67D0E5E-C073-49E9-8C86-B1F08A39878A}">
      <dgm:prSet/>
      <dgm:spPr/>
      <dgm:t>
        <a:bodyPr/>
        <a:lstStyle/>
        <a:p>
          <a:pPr rtl="1"/>
          <a:endParaRPr lang="fa-IR"/>
        </a:p>
      </dgm:t>
    </dgm:pt>
    <dgm:pt modelId="{40489A7C-03A1-4C69-B198-96BA9987057F}">
      <dgm:prSet custT="1"/>
      <dgm:spPr/>
      <dgm:t>
        <a:bodyPr/>
        <a:lstStyle/>
        <a:p>
          <a:pPr rtl="1"/>
          <a:r>
            <a:rPr lang="ar-IQ" sz="2000" dirty="0" err="1" smtClean="0">
              <a:cs typeface="B Nazanin" pitchFamily="2" charset="-78"/>
            </a:rPr>
            <a:t>امكان</a:t>
          </a:r>
          <a:r>
            <a:rPr lang="ar-IQ" sz="2000" dirty="0" smtClean="0">
              <a:cs typeface="B Nazanin" pitchFamily="2" charset="-78"/>
            </a:rPr>
            <a:t> </a:t>
          </a:r>
          <a:r>
            <a:rPr lang="fa-IR" sz="2000" dirty="0" smtClean="0">
              <a:cs typeface="B Nazanin" pitchFamily="2" charset="-78"/>
            </a:rPr>
            <a:t>احتیاط وجود ندارد</a:t>
          </a:r>
          <a:endParaRPr lang="fa-IR" sz="2000" dirty="0">
            <a:cs typeface="B Nazanin" pitchFamily="2" charset="-78"/>
          </a:endParaRPr>
        </a:p>
      </dgm:t>
    </dgm:pt>
    <dgm:pt modelId="{5A71A445-8883-48AC-A910-E21BD6ADC141}" type="parTrans" cxnId="{EB602A8F-3253-4FFF-9CDD-CCCFD8B94741}">
      <dgm:prSet custT="1"/>
      <dgm:spPr/>
      <dgm:t>
        <a:bodyPr/>
        <a:lstStyle/>
        <a:p>
          <a:pPr rtl="1"/>
          <a:endParaRPr lang="fa-IR" sz="1500">
            <a:cs typeface="B Nazanin" pitchFamily="2" charset="-78"/>
          </a:endParaRPr>
        </a:p>
      </dgm:t>
    </dgm:pt>
    <dgm:pt modelId="{3660D374-2E80-4692-BDE3-3385D2BDC9E6}" type="sibTrans" cxnId="{EB602A8F-3253-4FFF-9CDD-CCCFD8B94741}">
      <dgm:prSet/>
      <dgm:spPr/>
      <dgm:t>
        <a:bodyPr/>
        <a:lstStyle/>
        <a:p>
          <a:pPr rtl="1"/>
          <a:endParaRPr lang="fa-IR"/>
        </a:p>
      </dgm:t>
    </dgm:pt>
    <dgm:pt modelId="{3B06CE16-5D0A-47EF-9894-C21643BC922C}">
      <dgm:prSet custT="1"/>
      <dgm:spPr/>
      <dgm:t>
        <a:bodyPr/>
        <a:lstStyle/>
        <a:p>
          <a:pPr rtl="1"/>
          <a:r>
            <a:rPr lang="fa-IR" sz="2800" b="1" dirty="0" smtClean="0">
              <a:solidFill>
                <a:srgbClr val="C00000"/>
              </a:solidFill>
              <a:cs typeface="B Nazanin" pitchFamily="2" charset="-78"/>
            </a:rPr>
            <a:t>تخییر</a:t>
          </a:r>
          <a:endParaRPr lang="fa-IR" sz="2800" b="1" dirty="0">
            <a:solidFill>
              <a:srgbClr val="C00000"/>
            </a:solidFill>
            <a:cs typeface="B Nazanin" pitchFamily="2" charset="-78"/>
          </a:endParaRPr>
        </a:p>
      </dgm:t>
    </dgm:pt>
    <dgm:pt modelId="{9336B5BD-21B3-44AD-B295-B6234696E377}" type="parTrans" cxnId="{AE0DF557-36BC-4AB8-BFA4-F28241589554}">
      <dgm:prSet custT="1"/>
      <dgm:spPr/>
      <dgm:t>
        <a:bodyPr/>
        <a:lstStyle/>
        <a:p>
          <a:pPr rtl="1"/>
          <a:endParaRPr lang="fa-IR" sz="1500">
            <a:cs typeface="B Nazanin" pitchFamily="2" charset="-78"/>
          </a:endParaRPr>
        </a:p>
      </dgm:t>
    </dgm:pt>
    <dgm:pt modelId="{3F07214A-D923-4F21-AF4C-8A45814F7968}" type="sibTrans" cxnId="{AE0DF557-36BC-4AB8-BFA4-F28241589554}">
      <dgm:prSet/>
      <dgm:spPr/>
      <dgm:t>
        <a:bodyPr/>
        <a:lstStyle/>
        <a:p>
          <a:pPr rtl="1"/>
          <a:endParaRPr lang="fa-IR"/>
        </a:p>
      </dgm:t>
    </dgm:pt>
    <dgm:pt modelId="{368C303D-6D96-4F9C-BA28-1B0F8F8D6BD4}">
      <dgm:prSet custT="1"/>
      <dgm:spPr/>
      <dgm:t>
        <a:bodyPr/>
        <a:lstStyle/>
        <a:p>
          <a:pPr rtl="1"/>
          <a:r>
            <a:rPr lang="fa-IR" sz="1800" dirty="0" smtClean="0">
              <a:cs typeface="B Nazanin" pitchFamily="2" charset="-78"/>
            </a:rPr>
            <a:t>شک در مکلف به</a:t>
          </a:r>
          <a:endParaRPr lang="fa-IR" sz="1800" dirty="0">
            <a:cs typeface="B Nazanin" pitchFamily="2" charset="-78"/>
          </a:endParaRPr>
        </a:p>
      </dgm:t>
    </dgm:pt>
    <dgm:pt modelId="{04B85CA5-238A-474F-9596-3A1C8F9B868A}" type="parTrans" cxnId="{3B3D0AE5-2A8A-4954-9195-E45747AC411C}">
      <dgm:prSet custT="1"/>
      <dgm:spPr/>
      <dgm:t>
        <a:bodyPr/>
        <a:lstStyle/>
        <a:p>
          <a:pPr rtl="1"/>
          <a:endParaRPr lang="fa-IR" sz="1500">
            <a:cs typeface="B Nazanin" pitchFamily="2" charset="-78"/>
          </a:endParaRPr>
        </a:p>
      </dgm:t>
    </dgm:pt>
    <dgm:pt modelId="{95CFB70F-92A2-44E1-8FF8-9DDF4269F3C2}" type="sibTrans" cxnId="{3B3D0AE5-2A8A-4954-9195-E45747AC411C}">
      <dgm:prSet/>
      <dgm:spPr/>
      <dgm:t>
        <a:bodyPr/>
        <a:lstStyle/>
        <a:p>
          <a:pPr rtl="1"/>
          <a:endParaRPr lang="fa-IR"/>
        </a:p>
      </dgm:t>
    </dgm:pt>
    <dgm:pt modelId="{09368F0B-3184-45BE-B990-D0A697F18F7D}">
      <dgm:prSet/>
      <dgm:spPr/>
      <dgm:t>
        <a:bodyPr/>
        <a:lstStyle/>
        <a:p>
          <a:pPr rtl="1"/>
          <a:r>
            <a:rPr lang="fa-IR" dirty="0" smtClean="0">
              <a:cs typeface="B Nazanin" pitchFamily="2" charset="-78"/>
            </a:rPr>
            <a:t>شک در تکلیف</a:t>
          </a:r>
          <a:endParaRPr lang="fa-IR" dirty="0">
            <a:cs typeface="B Nazanin" pitchFamily="2" charset="-78"/>
          </a:endParaRPr>
        </a:p>
      </dgm:t>
    </dgm:pt>
    <dgm:pt modelId="{24BD0F53-8AEB-428D-8CB9-B28DAEFD108B}" type="parTrans" cxnId="{5032CD86-6EB0-4DD0-B4B0-3329AEF28A60}">
      <dgm:prSet/>
      <dgm:spPr/>
      <dgm:t>
        <a:bodyPr/>
        <a:lstStyle/>
        <a:p>
          <a:pPr rtl="1"/>
          <a:endParaRPr lang="fa-IR"/>
        </a:p>
      </dgm:t>
    </dgm:pt>
    <dgm:pt modelId="{1462E5A4-7CE4-46D8-9CB7-40467C543478}" type="sibTrans" cxnId="{5032CD86-6EB0-4DD0-B4B0-3329AEF28A60}">
      <dgm:prSet/>
      <dgm:spPr/>
      <dgm:t>
        <a:bodyPr/>
        <a:lstStyle/>
        <a:p>
          <a:pPr rtl="1"/>
          <a:endParaRPr lang="fa-IR"/>
        </a:p>
      </dgm:t>
    </dgm:pt>
    <dgm:pt modelId="{73BDD76F-8204-4B00-B924-138E47DDA3C9}">
      <dgm:prSet custT="1"/>
      <dgm:spPr/>
      <dgm:t>
        <a:bodyPr/>
        <a:lstStyle/>
        <a:p>
          <a:pPr rtl="1"/>
          <a:r>
            <a:rPr lang="fa-IR" sz="2800" b="1" dirty="0" smtClean="0">
              <a:solidFill>
                <a:srgbClr val="C00000"/>
              </a:solidFill>
              <a:cs typeface="B Nazanin" pitchFamily="2" charset="-78"/>
            </a:rPr>
            <a:t>برائت</a:t>
          </a:r>
        </a:p>
      </dgm:t>
    </dgm:pt>
    <dgm:pt modelId="{B665D937-FD42-4DBC-BC4F-08A9B4700945}" type="parTrans" cxnId="{ACBA3532-13D1-406A-9F7A-F47DC1D13A54}">
      <dgm:prSet/>
      <dgm:spPr/>
      <dgm:t>
        <a:bodyPr/>
        <a:lstStyle/>
        <a:p>
          <a:pPr rtl="1"/>
          <a:endParaRPr lang="fa-IR"/>
        </a:p>
      </dgm:t>
    </dgm:pt>
    <dgm:pt modelId="{634C88EE-BA69-40CA-8ED3-7B5ADEA8E160}" type="sibTrans" cxnId="{ACBA3532-13D1-406A-9F7A-F47DC1D13A54}">
      <dgm:prSet/>
      <dgm:spPr/>
      <dgm:t>
        <a:bodyPr/>
        <a:lstStyle/>
        <a:p>
          <a:pPr rtl="1"/>
          <a:endParaRPr lang="fa-IR"/>
        </a:p>
      </dgm:t>
    </dgm:pt>
    <dgm:pt modelId="{FCAF2444-6A02-40BA-98B5-FACC8FAAFB86}">
      <dgm:prSet custT="1"/>
      <dgm:spPr/>
      <dgm:t>
        <a:bodyPr/>
        <a:lstStyle/>
        <a:p>
          <a:pPr rtl="1"/>
          <a:r>
            <a:rPr lang="fa-IR" sz="2800" b="1" dirty="0" smtClean="0">
              <a:solidFill>
                <a:srgbClr val="C00000"/>
              </a:solidFill>
              <a:cs typeface="B Nazanin" pitchFamily="2" charset="-78"/>
            </a:rPr>
            <a:t>احتیاط</a:t>
          </a:r>
        </a:p>
      </dgm:t>
    </dgm:pt>
    <dgm:pt modelId="{B10B770E-F986-4332-8A0B-1B65BF4496E4}" type="parTrans" cxnId="{07D98BE0-EB51-4948-AE5D-C13442184219}">
      <dgm:prSet/>
      <dgm:spPr/>
      <dgm:t>
        <a:bodyPr/>
        <a:lstStyle/>
        <a:p>
          <a:pPr rtl="1"/>
          <a:endParaRPr lang="fa-IR"/>
        </a:p>
      </dgm:t>
    </dgm:pt>
    <dgm:pt modelId="{2E382CDB-0BD1-4555-95BD-C36DF0550FEB}" type="sibTrans" cxnId="{07D98BE0-EB51-4948-AE5D-C13442184219}">
      <dgm:prSet/>
      <dgm:spPr/>
      <dgm:t>
        <a:bodyPr/>
        <a:lstStyle/>
        <a:p>
          <a:pPr rtl="1"/>
          <a:endParaRPr lang="fa-IR"/>
        </a:p>
      </dgm:t>
    </dgm:pt>
    <dgm:pt modelId="{DD5828D5-B219-433D-8EAD-97E387457FCE}" type="pres">
      <dgm:prSet presAssocID="{3891B174-F97F-4B3B-ABE1-F883573D54CC}" presName="diagram" presStyleCnt="0">
        <dgm:presLayoutVars>
          <dgm:chPref val="1"/>
          <dgm:dir val="rev"/>
          <dgm:animOne val="branch"/>
          <dgm:animLvl val="lvl"/>
          <dgm:resizeHandles val="exact"/>
        </dgm:presLayoutVars>
      </dgm:prSet>
      <dgm:spPr/>
      <dgm:t>
        <a:bodyPr/>
        <a:lstStyle/>
        <a:p>
          <a:pPr rtl="1"/>
          <a:endParaRPr lang="fa-IR"/>
        </a:p>
      </dgm:t>
    </dgm:pt>
    <dgm:pt modelId="{911B6634-940D-44ED-8EA4-B8D415560B9B}" type="pres">
      <dgm:prSet presAssocID="{8623E0A8-6AC4-4231-BFB4-7435A73E11F9}" presName="root1" presStyleCnt="0"/>
      <dgm:spPr/>
    </dgm:pt>
    <dgm:pt modelId="{9819EF73-8857-4F83-9953-099F611A7739}" type="pres">
      <dgm:prSet presAssocID="{8623E0A8-6AC4-4231-BFB4-7435A73E11F9}" presName="LevelOneTextNode" presStyleLbl="node0" presStyleIdx="0" presStyleCnt="1" custScaleX="48810">
        <dgm:presLayoutVars>
          <dgm:chPref val="3"/>
        </dgm:presLayoutVars>
      </dgm:prSet>
      <dgm:spPr/>
      <dgm:t>
        <a:bodyPr/>
        <a:lstStyle/>
        <a:p>
          <a:pPr rtl="1"/>
          <a:endParaRPr lang="fa-IR"/>
        </a:p>
      </dgm:t>
    </dgm:pt>
    <dgm:pt modelId="{C89DAF26-3CF1-4106-8EDA-39FFAEC200ED}" type="pres">
      <dgm:prSet presAssocID="{8623E0A8-6AC4-4231-BFB4-7435A73E11F9}" presName="level2hierChild" presStyleCnt="0"/>
      <dgm:spPr/>
    </dgm:pt>
    <dgm:pt modelId="{D315FDB3-F999-4F65-B8DA-0788C5EA2891}" type="pres">
      <dgm:prSet presAssocID="{B1F613D0-58FC-4458-86ED-2A08D4E4C128}" presName="conn2-1" presStyleLbl="parChTrans1D2" presStyleIdx="0" presStyleCnt="2"/>
      <dgm:spPr/>
      <dgm:t>
        <a:bodyPr/>
        <a:lstStyle/>
        <a:p>
          <a:pPr rtl="1"/>
          <a:endParaRPr lang="fa-IR"/>
        </a:p>
      </dgm:t>
    </dgm:pt>
    <dgm:pt modelId="{E2364242-5430-423F-8698-7AA8589F307F}" type="pres">
      <dgm:prSet presAssocID="{B1F613D0-58FC-4458-86ED-2A08D4E4C128}" presName="connTx" presStyleLbl="parChTrans1D2" presStyleIdx="0" presStyleCnt="2"/>
      <dgm:spPr/>
      <dgm:t>
        <a:bodyPr/>
        <a:lstStyle/>
        <a:p>
          <a:pPr rtl="1"/>
          <a:endParaRPr lang="fa-IR"/>
        </a:p>
      </dgm:t>
    </dgm:pt>
    <dgm:pt modelId="{A3671D6A-6973-4C85-8567-C5DF81232D69}" type="pres">
      <dgm:prSet presAssocID="{6D6D617F-D388-4197-ABE4-0DD38D32F5E1}" presName="root2" presStyleCnt="0"/>
      <dgm:spPr/>
    </dgm:pt>
    <dgm:pt modelId="{220DB122-1A67-4FC7-8DFE-19C01E0F214F}" type="pres">
      <dgm:prSet presAssocID="{6D6D617F-D388-4197-ABE4-0DD38D32F5E1}" presName="LevelTwoTextNode" presStyleLbl="node2" presStyleIdx="0" presStyleCnt="2" custScaleX="205034" custLinFactNeighborY="-53696">
        <dgm:presLayoutVars>
          <dgm:chPref val="3"/>
        </dgm:presLayoutVars>
      </dgm:prSet>
      <dgm:spPr/>
      <dgm:t>
        <a:bodyPr/>
        <a:lstStyle/>
        <a:p>
          <a:pPr rtl="1"/>
          <a:endParaRPr lang="fa-IR"/>
        </a:p>
      </dgm:t>
    </dgm:pt>
    <dgm:pt modelId="{865176D9-453C-496F-9B8D-37F7E023AFC1}" type="pres">
      <dgm:prSet presAssocID="{6D6D617F-D388-4197-ABE4-0DD38D32F5E1}" presName="level3hierChild" presStyleCnt="0"/>
      <dgm:spPr/>
    </dgm:pt>
    <dgm:pt modelId="{1BD4A83E-CF0A-42A6-BA32-5E5BFE467D20}" type="pres">
      <dgm:prSet presAssocID="{7C16CFEF-15BB-4FB7-A8F5-689B23A47B85}" presName="conn2-1" presStyleLbl="parChTrans1D3" presStyleIdx="0" presStyleCnt="3"/>
      <dgm:spPr/>
      <dgm:t>
        <a:bodyPr/>
        <a:lstStyle/>
        <a:p>
          <a:pPr rtl="1"/>
          <a:endParaRPr lang="fa-IR"/>
        </a:p>
      </dgm:t>
    </dgm:pt>
    <dgm:pt modelId="{057227BE-8907-481F-A241-E80812FBD72E}" type="pres">
      <dgm:prSet presAssocID="{7C16CFEF-15BB-4FB7-A8F5-689B23A47B85}" presName="connTx" presStyleLbl="parChTrans1D3" presStyleIdx="0" presStyleCnt="3"/>
      <dgm:spPr/>
      <dgm:t>
        <a:bodyPr/>
        <a:lstStyle/>
        <a:p>
          <a:pPr rtl="1"/>
          <a:endParaRPr lang="fa-IR"/>
        </a:p>
      </dgm:t>
    </dgm:pt>
    <dgm:pt modelId="{3A466014-27D7-49CE-AF24-DD35DB11BCAC}" type="pres">
      <dgm:prSet presAssocID="{67523E24-8537-4355-B774-68F35226941B}" presName="root2" presStyleCnt="0"/>
      <dgm:spPr/>
    </dgm:pt>
    <dgm:pt modelId="{6FC9D372-B02A-4FA0-9655-BA69F5670B8A}" type="pres">
      <dgm:prSet presAssocID="{67523E24-8537-4355-B774-68F35226941B}" presName="LevelTwoTextNode" presStyleLbl="node3" presStyleIdx="0" presStyleCnt="3" custLinFactX="-100000" custLinFactNeighborX="-180300" custLinFactNeighborY="-56213">
        <dgm:presLayoutVars>
          <dgm:chPref val="3"/>
        </dgm:presLayoutVars>
      </dgm:prSet>
      <dgm:spPr/>
      <dgm:t>
        <a:bodyPr/>
        <a:lstStyle/>
        <a:p>
          <a:pPr rtl="1"/>
          <a:endParaRPr lang="fa-IR"/>
        </a:p>
      </dgm:t>
    </dgm:pt>
    <dgm:pt modelId="{7DDEC938-FB6B-405B-8E81-E75B86DBF9A5}" type="pres">
      <dgm:prSet presAssocID="{67523E24-8537-4355-B774-68F35226941B}" presName="level3hierChild" presStyleCnt="0"/>
      <dgm:spPr/>
    </dgm:pt>
    <dgm:pt modelId="{2D3CA5F1-86B7-46C3-B3C1-487D8C575603}" type="pres">
      <dgm:prSet presAssocID="{E036F1D2-66AE-4830-91FE-18CBA485A60D}" presName="conn2-1" presStyleLbl="parChTrans1D2" presStyleIdx="1" presStyleCnt="2"/>
      <dgm:spPr/>
      <dgm:t>
        <a:bodyPr/>
        <a:lstStyle/>
        <a:p>
          <a:pPr rtl="1"/>
          <a:endParaRPr lang="fa-IR"/>
        </a:p>
      </dgm:t>
    </dgm:pt>
    <dgm:pt modelId="{D296679B-604C-40DC-AE30-32C4180E4CA8}" type="pres">
      <dgm:prSet presAssocID="{E036F1D2-66AE-4830-91FE-18CBA485A60D}" presName="connTx" presStyleLbl="parChTrans1D2" presStyleIdx="1" presStyleCnt="2"/>
      <dgm:spPr/>
      <dgm:t>
        <a:bodyPr/>
        <a:lstStyle/>
        <a:p>
          <a:pPr rtl="1"/>
          <a:endParaRPr lang="fa-IR"/>
        </a:p>
      </dgm:t>
    </dgm:pt>
    <dgm:pt modelId="{7A3B9F1B-4960-449D-9E5F-A3D9551154B9}" type="pres">
      <dgm:prSet presAssocID="{CBA9E933-DA0A-457C-AC58-54540610875D}" presName="root2" presStyleCnt="0"/>
      <dgm:spPr/>
    </dgm:pt>
    <dgm:pt modelId="{5A8A14A6-47A4-40C5-BDEF-7AE8F475B9F8}" type="pres">
      <dgm:prSet presAssocID="{CBA9E933-DA0A-457C-AC58-54540610875D}" presName="LevelTwoTextNode" presStyleLbl="node2" presStyleIdx="1" presStyleCnt="2" custScaleX="119398" custScaleY="154809">
        <dgm:presLayoutVars>
          <dgm:chPref val="3"/>
        </dgm:presLayoutVars>
      </dgm:prSet>
      <dgm:spPr/>
      <dgm:t>
        <a:bodyPr/>
        <a:lstStyle/>
        <a:p>
          <a:pPr rtl="1"/>
          <a:endParaRPr lang="fa-IR"/>
        </a:p>
      </dgm:t>
    </dgm:pt>
    <dgm:pt modelId="{AD12A078-76C9-4C73-9DAA-78726C0BA7A0}" type="pres">
      <dgm:prSet presAssocID="{CBA9E933-DA0A-457C-AC58-54540610875D}" presName="level3hierChild" presStyleCnt="0"/>
      <dgm:spPr/>
    </dgm:pt>
    <dgm:pt modelId="{77ED5515-B09B-4B0C-A01B-8B7E68589384}" type="pres">
      <dgm:prSet presAssocID="{E984AB4D-B989-4718-87C4-83DC37C31005}" presName="conn2-1" presStyleLbl="parChTrans1D3" presStyleIdx="1" presStyleCnt="3"/>
      <dgm:spPr/>
      <dgm:t>
        <a:bodyPr/>
        <a:lstStyle/>
        <a:p>
          <a:pPr rtl="1"/>
          <a:endParaRPr lang="fa-IR"/>
        </a:p>
      </dgm:t>
    </dgm:pt>
    <dgm:pt modelId="{EFD2587D-C8C6-4DCC-BF0E-742FA4DD899F}" type="pres">
      <dgm:prSet presAssocID="{E984AB4D-B989-4718-87C4-83DC37C31005}" presName="connTx" presStyleLbl="parChTrans1D3" presStyleIdx="1" presStyleCnt="3"/>
      <dgm:spPr/>
      <dgm:t>
        <a:bodyPr/>
        <a:lstStyle/>
        <a:p>
          <a:pPr rtl="1"/>
          <a:endParaRPr lang="fa-IR"/>
        </a:p>
      </dgm:t>
    </dgm:pt>
    <dgm:pt modelId="{B76C433D-F0B7-4C97-82AD-1560F3F87A20}" type="pres">
      <dgm:prSet presAssocID="{492B18EB-8156-45AE-800A-EFAA1AD6C692}" presName="root2" presStyleCnt="0"/>
      <dgm:spPr/>
    </dgm:pt>
    <dgm:pt modelId="{DB9DE6BA-EB69-4F9D-A98C-9A3B1363F5F8}" type="pres">
      <dgm:prSet presAssocID="{492B18EB-8156-45AE-800A-EFAA1AD6C692}" presName="LevelTwoTextNode" presStyleLbl="node3" presStyleIdx="1" presStyleCnt="3" custScaleY="162844">
        <dgm:presLayoutVars>
          <dgm:chPref val="3"/>
        </dgm:presLayoutVars>
      </dgm:prSet>
      <dgm:spPr/>
      <dgm:t>
        <a:bodyPr/>
        <a:lstStyle/>
        <a:p>
          <a:pPr rtl="1"/>
          <a:endParaRPr lang="fa-IR"/>
        </a:p>
      </dgm:t>
    </dgm:pt>
    <dgm:pt modelId="{062E20E3-0E80-4771-8C44-224801AB2355}" type="pres">
      <dgm:prSet presAssocID="{492B18EB-8156-45AE-800A-EFAA1AD6C692}" presName="level3hierChild" presStyleCnt="0"/>
      <dgm:spPr/>
    </dgm:pt>
    <dgm:pt modelId="{D2BF7E0C-6DD4-4F34-82D3-9C94CB0A089F}" type="pres">
      <dgm:prSet presAssocID="{24BD0F53-8AEB-428D-8CB9-B28DAEFD108B}" presName="conn2-1" presStyleLbl="parChTrans1D4" presStyleIdx="0" presStyleCnt="5"/>
      <dgm:spPr/>
      <dgm:t>
        <a:bodyPr/>
        <a:lstStyle/>
        <a:p>
          <a:pPr rtl="1"/>
          <a:endParaRPr lang="fa-IR"/>
        </a:p>
      </dgm:t>
    </dgm:pt>
    <dgm:pt modelId="{DABE26AC-FECA-4219-AEFF-212F5D75507A}" type="pres">
      <dgm:prSet presAssocID="{24BD0F53-8AEB-428D-8CB9-B28DAEFD108B}" presName="connTx" presStyleLbl="parChTrans1D4" presStyleIdx="0" presStyleCnt="5"/>
      <dgm:spPr/>
      <dgm:t>
        <a:bodyPr/>
        <a:lstStyle/>
        <a:p>
          <a:pPr rtl="1"/>
          <a:endParaRPr lang="fa-IR"/>
        </a:p>
      </dgm:t>
    </dgm:pt>
    <dgm:pt modelId="{B275BB57-5D3C-4BFC-A260-668B838FD769}" type="pres">
      <dgm:prSet presAssocID="{09368F0B-3184-45BE-B990-D0A697F18F7D}" presName="root2" presStyleCnt="0"/>
      <dgm:spPr/>
    </dgm:pt>
    <dgm:pt modelId="{4FAEFC16-80C0-4EF5-A4AF-0E2B7F8B49F1}" type="pres">
      <dgm:prSet presAssocID="{09368F0B-3184-45BE-B990-D0A697F18F7D}" presName="LevelTwoTextNode" presStyleLbl="node4" presStyleIdx="0" presStyleCnt="5" custLinFactNeighborX="-218" custLinFactNeighborY="5175">
        <dgm:presLayoutVars>
          <dgm:chPref val="3"/>
        </dgm:presLayoutVars>
      </dgm:prSet>
      <dgm:spPr/>
      <dgm:t>
        <a:bodyPr/>
        <a:lstStyle/>
        <a:p>
          <a:pPr rtl="1"/>
          <a:endParaRPr lang="fa-IR"/>
        </a:p>
      </dgm:t>
    </dgm:pt>
    <dgm:pt modelId="{B267F1E9-9FD2-47F1-8288-69B43EE796BF}" type="pres">
      <dgm:prSet presAssocID="{09368F0B-3184-45BE-B990-D0A697F18F7D}" presName="level3hierChild" presStyleCnt="0"/>
      <dgm:spPr/>
    </dgm:pt>
    <dgm:pt modelId="{63F075AE-6C73-428E-A266-3A52CD3690B2}" type="pres">
      <dgm:prSet presAssocID="{B665D937-FD42-4DBC-BC4F-08A9B4700945}" presName="conn2-1" presStyleLbl="parChTrans1D4" presStyleIdx="1" presStyleCnt="5"/>
      <dgm:spPr/>
      <dgm:t>
        <a:bodyPr/>
        <a:lstStyle/>
        <a:p>
          <a:pPr rtl="1"/>
          <a:endParaRPr lang="fa-IR"/>
        </a:p>
      </dgm:t>
    </dgm:pt>
    <dgm:pt modelId="{51E1E80C-232B-4AD6-98D9-1E0EEB6079DD}" type="pres">
      <dgm:prSet presAssocID="{B665D937-FD42-4DBC-BC4F-08A9B4700945}" presName="connTx" presStyleLbl="parChTrans1D4" presStyleIdx="1" presStyleCnt="5"/>
      <dgm:spPr/>
      <dgm:t>
        <a:bodyPr/>
        <a:lstStyle/>
        <a:p>
          <a:pPr rtl="1"/>
          <a:endParaRPr lang="fa-IR"/>
        </a:p>
      </dgm:t>
    </dgm:pt>
    <dgm:pt modelId="{6FF93475-1E4E-4857-97BC-34EE02EDB6CD}" type="pres">
      <dgm:prSet presAssocID="{73BDD76F-8204-4B00-B924-138E47DDA3C9}" presName="root2" presStyleCnt="0"/>
      <dgm:spPr/>
    </dgm:pt>
    <dgm:pt modelId="{AFFF8BE5-F7A2-4856-AA44-715DACD2518E}" type="pres">
      <dgm:prSet presAssocID="{73BDD76F-8204-4B00-B924-138E47DDA3C9}" presName="LevelTwoTextNode" presStyleLbl="node4" presStyleIdx="1" presStyleCnt="5">
        <dgm:presLayoutVars>
          <dgm:chPref val="3"/>
        </dgm:presLayoutVars>
      </dgm:prSet>
      <dgm:spPr/>
      <dgm:t>
        <a:bodyPr/>
        <a:lstStyle/>
        <a:p>
          <a:pPr rtl="1"/>
          <a:endParaRPr lang="fa-IR"/>
        </a:p>
      </dgm:t>
    </dgm:pt>
    <dgm:pt modelId="{0583EF08-3604-4019-8979-D686546165A4}" type="pres">
      <dgm:prSet presAssocID="{73BDD76F-8204-4B00-B924-138E47DDA3C9}" presName="level3hierChild" presStyleCnt="0"/>
      <dgm:spPr/>
    </dgm:pt>
    <dgm:pt modelId="{80567611-7D09-4F3A-8566-E16FE49CD8AF}" type="pres">
      <dgm:prSet presAssocID="{04B85CA5-238A-474F-9596-3A1C8F9B868A}" presName="conn2-1" presStyleLbl="parChTrans1D4" presStyleIdx="2" presStyleCnt="5"/>
      <dgm:spPr/>
      <dgm:t>
        <a:bodyPr/>
        <a:lstStyle/>
        <a:p>
          <a:pPr rtl="1"/>
          <a:endParaRPr lang="fa-IR"/>
        </a:p>
      </dgm:t>
    </dgm:pt>
    <dgm:pt modelId="{66FC9D0E-D5FD-4BF0-B027-BD6CFDAB4D09}" type="pres">
      <dgm:prSet presAssocID="{04B85CA5-238A-474F-9596-3A1C8F9B868A}" presName="connTx" presStyleLbl="parChTrans1D4" presStyleIdx="2" presStyleCnt="5"/>
      <dgm:spPr/>
      <dgm:t>
        <a:bodyPr/>
        <a:lstStyle/>
        <a:p>
          <a:pPr rtl="1"/>
          <a:endParaRPr lang="fa-IR"/>
        </a:p>
      </dgm:t>
    </dgm:pt>
    <dgm:pt modelId="{38F91115-F930-40AD-A8EE-15E762BA2C4D}" type="pres">
      <dgm:prSet presAssocID="{368C303D-6D96-4F9C-BA28-1B0F8F8D6BD4}" presName="root2" presStyleCnt="0"/>
      <dgm:spPr/>
    </dgm:pt>
    <dgm:pt modelId="{F92BE977-5B69-42E7-B705-02695D6D3AAB}" type="pres">
      <dgm:prSet presAssocID="{368C303D-6D96-4F9C-BA28-1B0F8F8D6BD4}" presName="LevelTwoTextNode" presStyleLbl="node4" presStyleIdx="2" presStyleCnt="5">
        <dgm:presLayoutVars>
          <dgm:chPref val="3"/>
        </dgm:presLayoutVars>
      </dgm:prSet>
      <dgm:spPr/>
      <dgm:t>
        <a:bodyPr/>
        <a:lstStyle/>
        <a:p>
          <a:pPr rtl="1"/>
          <a:endParaRPr lang="fa-IR"/>
        </a:p>
      </dgm:t>
    </dgm:pt>
    <dgm:pt modelId="{6783732F-3B32-46E0-8983-0B39CA62CA41}" type="pres">
      <dgm:prSet presAssocID="{368C303D-6D96-4F9C-BA28-1B0F8F8D6BD4}" presName="level3hierChild" presStyleCnt="0"/>
      <dgm:spPr/>
    </dgm:pt>
    <dgm:pt modelId="{8EAB136D-306B-4481-B4E0-31BCF17183A8}" type="pres">
      <dgm:prSet presAssocID="{B10B770E-F986-4332-8A0B-1B65BF4496E4}" presName="conn2-1" presStyleLbl="parChTrans1D4" presStyleIdx="3" presStyleCnt="5"/>
      <dgm:spPr/>
      <dgm:t>
        <a:bodyPr/>
        <a:lstStyle/>
        <a:p>
          <a:pPr rtl="1"/>
          <a:endParaRPr lang="fa-IR"/>
        </a:p>
      </dgm:t>
    </dgm:pt>
    <dgm:pt modelId="{93D1172B-9ADF-4773-8713-037F69864E5C}" type="pres">
      <dgm:prSet presAssocID="{B10B770E-F986-4332-8A0B-1B65BF4496E4}" presName="connTx" presStyleLbl="parChTrans1D4" presStyleIdx="3" presStyleCnt="5"/>
      <dgm:spPr/>
      <dgm:t>
        <a:bodyPr/>
        <a:lstStyle/>
        <a:p>
          <a:pPr rtl="1"/>
          <a:endParaRPr lang="fa-IR"/>
        </a:p>
      </dgm:t>
    </dgm:pt>
    <dgm:pt modelId="{3AEB0B5C-3D46-4020-94C0-4C21F6D24F99}" type="pres">
      <dgm:prSet presAssocID="{FCAF2444-6A02-40BA-98B5-FACC8FAAFB86}" presName="root2" presStyleCnt="0"/>
      <dgm:spPr/>
    </dgm:pt>
    <dgm:pt modelId="{73B4364E-4349-4D6C-9234-309F56CD87F3}" type="pres">
      <dgm:prSet presAssocID="{FCAF2444-6A02-40BA-98B5-FACC8FAAFB86}" presName="LevelTwoTextNode" presStyleLbl="node4" presStyleIdx="3" presStyleCnt="5">
        <dgm:presLayoutVars>
          <dgm:chPref val="3"/>
        </dgm:presLayoutVars>
      </dgm:prSet>
      <dgm:spPr/>
      <dgm:t>
        <a:bodyPr/>
        <a:lstStyle/>
        <a:p>
          <a:pPr rtl="1"/>
          <a:endParaRPr lang="fa-IR"/>
        </a:p>
      </dgm:t>
    </dgm:pt>
    <dgm:pt modelId="{3E024247-2058-46F7-8E34-0282AB11FF96}" type="pres">
      <dgm:prSet presAssocID="{FCAF2444-6A02-40BA-98B5-FACC8FAAFB86}" presName="level3hierChild" presStyleCnt="0"/>
      <dgm:spPr/>
    </dgm:pt>
    <dgm:pt modelId="{FB4B2053-36FA-4A79-94E1-3147DA04E96D}" type="pres">
      <dgm:prSet presAssocID="{5A71A445-8883-48AC-A910-E21BD6ADC141}" presName="conn2-1" presStyleLbl="parChTrans1D3" presStyleIdx="2" presStyleCnt="3"/>
      <dgm:spPr/>
      <dgm:t>
        <a:bodyPr/>
        <a:lstStyle/>
        <a:p>
          <a:pPr rtl="1"/>
          <a:endParaRPr lang="fa-IR"/>
        </a:p>
      </dgm:t>
    </dgm:pt>
    <dgm:pt modelId="{6ECA1FE3-173B-4655-A81F-41365A853381}" type="pres">
      <dgm:prSet presAssocID="{5A71A445-8883-48AC-A910-E21BD6ADC141}" presName="connTx" presStyleLbl="parChTrans1D3" presStyleIdx="2" presStyleCnt="3"/>
      <dgm:spPr/>
      <dgm:t>
        <a:bodyPr/>
        <a:lstStyle/>
        <a:p>
          <a:pPr rtl="1"/>
          <a:endParaRPr lang="fa-IR"/>
        </a:p>
      </dgm:t>
    </dgm:pt>
    <dgm:pt modelId="{A7100C5A-53B6-41C7-BB56-398561B17EF6}" type="pres">
      <dgm:prSet presAssocID="{40489A7C-03A1-4C69-B198-96BA9987057F}" presName="root2" presStyleCnt="0"/>
      <dgm:spPr/>
    </dgm:pt>
    <dgm:pt modelId="{C5BC0324-45F6-47CB-A401-66482A6B8AFC}" type="pres">
      <dgm:prSet presAssocID="{40489A7C-03A1-4C69-B198-96BA9987057F}" presName="LevelTwoTextNode" presStyleLbl="node3" presStyleIdx="2" presStyleCnt="3" custScaleY="143096">
        <dgm:presLayoutVars>
          <dgm:chPref val="3"/>
        </dgm:presLayoutVars>
      </dgm:prSet>
      <dgm:spPr/>
      <dgm:t>
        <a:bodyPr/>
        <a:lstStyle/>
        <a:p>
          <a:pPr rtl="1"/>
          <a:endParaRPr lang="fa-IR"/>
        </a:p>
      </dgm:t>
    </dgm:pt>
    <dgm:pt modelId="{ADC95FE7-6A08-4DF5-BD26-5F14FCC5148D}" type="pres">
      <dgm:prSet presAssocID="{40489A7C-03A1-4C69-B198-96BA9987057F}" presName="level3hierChild" presStyleCnt="0"/>
      <dgm:spPr/>
    </dgm:pt>
    <dgm:pt modelId="{A73D7034-BB02-4A60-882B-5616354F9C62}" type="pres">
      <dgm:prSet presAssocID="{9336B5BD-21B3-44AD-B295-B6234696E377}" presName="conn2-1" presStyleLbl="parChTrans1D4" presStyleIdx="4" presStyleCnt="5"/>
      <dgm:spPr/>
      <dgm:t>
        <a:bodyPr/>
        <a:lstStyle/>
        <a:p>
          <a:pPr rtl="1"/>
          <a:endParaRPr lang="fa-IR"/>
        </a:p>
      </dgm:t>
    </dgm:pt>
    <dgm:pt modelId="{30E4B885-5668-4AF2-84D0-A8A6E07A488A}" type="pres">
      <dgm:prSet presAssocID="{9336B5BD-21B3-44AD-B295-B6234696E377}" presName="connTx" presStyleLbl="parChTrans1D4" presStyleIdx="4" presStyleCnt="5"/>
      <dgm:spPr/>
      <dgm:t>
        <a:bodyPr/>
        <a:lstStyle/>
        <a:p>
          <a:pPr rtl="1"/>
          <a:endParaRPr lang="fa-IR"/>
        </a:p>
      </dgm:t>
    </dgm:pt>
    <dgm:pt modelId="{F1BAC7B1-6938-4F91-841B-6D57BA22A9E7}" type="pres">
      <dgm:prSet presAssocID="{3B06CE16-5D0A-47EF-9894-C21643BC922C}" presName="root2" presStyleCnt="0"/>
      <dgm:spPr/>
    </dgm:pt>
    <dgm:pt modelId="{A6FFB13F-9491-4FE4-A299-FC247F0D0131}" type="pres">
      <dgm:prSet presAssocID="{3B06CE16-5D0A-47EF-9894-C21643BC922C}" presName="LevelTwoTextNode" presStyleLbl="node4" presStyleIdx="4" presStyleCnt="5" custLinFactX="-40300" custLinFactNeighborX="-100000">
        <dgm:presLayoutVars>
          <dgm:chPref val="3"/>
        </dgm:presLayoutVars>
      </dgm:prSet>
      <dgm:spPr/>
      <dgm:t>
        <a:bodyPr/>
        <a:lstStyle/>
        <a:p>
          <a:pPr rtl="1"/>
          <a:endParaRPr lang="fa-IR"/>
        </a:p>
      </dgm:t>
    </dgm:pt>
    <dgm:pt modelId="{7026582B-0F31-43C3-A79F-7CB8226229DB}" type="pres">
      <dgm:prSet presAssocID="{3B06CE16-5D0A-47EF-9894-C21643BC922C}" presName="level3hierChild" presStyleCnt="0"/>
      <dgm:spPr/>
    </dgm:pt>
  </dgm:ptLst>
  <dgm:cxnLst>
    <dgm:cxn modelId="{74F082CD-5ADF-4CDC-A4DA-B477563390AD}" srcId="{6D6D617F-D388-4197-ABE4-0DD38D32F5E1}" destId="{67523E24-8537-4355-B774-68F35226941B}" srcOrd="0" destOrd="0" parTransId="{7C16CFEF-15BB-4FB7-A8F5-689B23A47B85}" sibTransId="{ABCDB039-AA10-4B9C-8547-BE4C23FE6950}"/>
    <dgm:cxn modelId="{EB602A8F-3253-4FFF-9CDD-CCCFD8B94741}" srcId="{CBA9E933-DA0A-457C-AC58-54540610875D}" destId="{40489A7C-03A1-4C69-B198-96BA9987057F}" srcOrd="1" destOrd="0" parTransId="{5A71A445-8883-48AC-A910-E21BD6ADC141}" sibTransId="{3660D374-2E80-4692-BDE3-3385D2BDC9E6}"/>
    <dgm:cxn modelId="{98731007-FC16-42FB-BBDE-F3EC4FEC4356}" type="presOf" srcId="{67523E24-8537-4355-B774-68F35226941B}" destId="{6FC9D372-B02A-4FA0-9655-BA69F5670B8A}" srcOrd="0" destOrd="0" presId="urn:microsoft.com/office/officeart/2005/8/layout/hierarchy2"/>
    <dgm:cxn modelId="{73064224-1100-411B-8E3F-9E25FAC7B8C7}" type="presOf" srcId="{B10B770E-F986-4332-8A0B-1B65BF4496E4}" destId="{8EAB136D-306B-4481-B4E0-31BCF17183A8}" srcOrd="0" destOrd="0" presId="urn:microsoft.com/office/officeart/2005/8/layout/hierarchy2"/>
    <dgm:cxn modelId="{C843C083-D858-4048-BD78-D1C8FBB9C445}" type="presOf" srcId="{E984AB4D-B989-4718-87C4-83DC37C31005}" destId="{EFD2587D-C8C6-4DCC-BF0E-742FA4DD899F}" srcOrd="1" destOrd="0" presId="urn:microsoft.com/office/officeart/2005/8/layout/hierarchy2"/>
    <dgm:cxn modelId="{DD979E9D-9533-4B05-9A77-89DD877CF0E9}" srcId="{8623E0A8-6AC4-4231-BFB4-7435A73E11F9}" destId="{6D6D617F-D388-4197-ABE4-0DD38D32F5E1}" srcOrd="0" destOrd="0" parTransId="{B1F613D0-58FC-4458-86ED-2A08D4E4C128}" sibTransId="{97575F7B-25E5-4636-AF05-790E42CDDACC}"/>
    <dgm:cxn modelId="{92A716A7-9045-4193-99C2-9D6B5130628A}" type="presOf" srcId="{CBA9E933-DA0A-457C-AC58-54540610875D}" destId="{5A8A14A6-47A4-40C5-BDEF-7AE8F475B9F8}" srcOrd="0" destOrd="0" presId="urn:microsoft.com/office/officeart/2005/8/layout/hierarchy2"/>
    <dgm:cxn modelId="{791D70E8-E218-47CF-8DC6-BFE5568BC466}" srcId="{8623E0A8-6AC4-4231-BFB4-7435A73E11F9}" destId="{CBA9E933-DA0A-457C-AC58-54540610875D}" srcOrd="1" destOrd="0" parTransId="{E036F1D2-66AE-4830-91FE-18CBA485A60D}" sibTransId="{49B49602-CCD7-4C13-A50D-C7F10A5B9F5C}"/>
    <dgm:cxn modelId="{6F0EF9B5-85BE-40E0-8C37-05E77C948632}" type="presOf" srcId="{8623E0A8-6AC4-4231-BFB4-7435A73E11F9}" destId="{9819EF73-8857-4F83-9953-099F611A7739}" srcOrd="0" destOrd="0" presId="urn:microsoft.com/office/officeart/2005/8/layout/hierarchy2"/>
    <dgm:cxn modelId="{19BA0D33-8EF4-4190-A5BF-81039195FB74}" type="presOf" srcId="{09368F0B-3184-45BE-B990-D0A697F18F7D}" destId="{4FAEFC16-80C0-4EF5-A4AF-0E2B7F8B49F1}" srcOrd="0" destOrd="0" presId="urn:microsoft.com/office/officeart/2005/8/layout/hierarchy2"/>
    <dgm:cxn modelId="{5BEF1BE4-A05D-4948-8A8F-0699731DCDDB}" type="presOf" srcId="{5A71A445-8883-48AC-A910-E21BD6ADC141}" destId="{6ECA1FE3-173B-4655-A81F-41365A853381}" srcOrd="1" destOrd="0" presId="urn:microsoft.com/office/officeart/2005/8/layout/hierarchy2"/>
    <dgm:cxn modelId="{56455ABB-A86F-4073-AA59-19143AEB23FB}" type="presOf" srcId="{73BDD76F-8204-4B00-B924-138E47DDA3C9}" destId="{AFFF8BE5-F7A2-4856-AA44-715DACD2518E}" srcOrd="0" destOrd="0" presId="urn:microsoft.com/office/officeart/2005/8/layout/hierarchy2"/>
    <dgm:cxn modelId="{F8640882-1F76-4DDE-823C-B4249AF5CA52}" type="presOf" srcId="{FCAF2444-6A02-40BA-98B5-FACC8FAAFB86}" destId="{73B4364E-4349-4D6C-9234-309F56CD87F3}" srcOrd="0" destOrd="0" presId="urn:microsoft.com/office/officeart/2005/8/layout/hierarchy2"/>
    <dgm:cxn modelId="{0D593BAF-722F-46CE-8FC5-90AB414CAFCB}" type="presOf" srcId="{40489A7C-03A1-4C69-B198-96BA9987057F}" destId="{C5BC0324-45F6-47CB-A401-66482A6B8AFC}" srcOrd="0" destOrd="0" presId="urn:microsoft.com/office/officeart/2005/8/layout/hierarchy2"/>
    <dgm:cxn modelId="{291E4F97-98F9-451E-A0EF-0C009A84194C}" type="presOf" srcId="{B10B770E-F986-4332-8A0B-1B65BF4496E4}" destId="{93D1172B-9ADF-4773-8713-037F69864E5C}" srcOrd="1" destOrd="0" presId="urn:microsoft.com/office/officeart/2005/8/layout/hierarchy2"/>
    <dgm:cxn modelId="{281BEF19-8C16-4CF8-B9C2-3A3EC3EF4D77}" type="presOf" srcId="{3891B174-F97F-4B3B-ABE1-F883573D54CC}" destId="{DD5828D5-B219-433D-8EAD-97E387457FCE}" srcOrd="0" destOrd="0" presId="urn:microsoft.com/office/officeart/2005/8/layout/hierarchy2"/>
    <dgm:cxn modelId="{41864B65-5349-48DD-AA28-81D24C6B50B8}" type="presOf" srcId="{7C16CFEF-15BB-4FB7-A8F5-689B23A47B85}" destId="{057227BE-8907-481F-A241-E80812FBD72E}" srcOrd="1" destOrd="0" presId="urn:microsoft.com/office/officeart/2005/8/layout/hierarchy2"/>
    <dgm:cxn modelId="{FA776B64-C9D0-4337-8C10-4606A9612159}" type="presOf" srcId="{04B85CA5-238A-474F-9596-3A1C8F9B868A}" destId="{80567611-7D09-4F3A-8566-E16FE49CD8AF}" srcOrd="0" destOrd="0" presId="urn:microsoft.com/office/officeart/2005/8/layout/hierarchy2"/>
    <dgm:cxn modelId="{AE0DF557-36BC-4AB8-BFA4-F28241589554}" srcId="{40489A7C-03A1-4C69-B198-96BA9987057F}" destId="{3B06CE16-5D0A-47EF-9894-C21643BC922C}" srcOrd="0" destOrd="0" parTransId="{9336B5BD-21B3-44AD-B295-B6234696E377}" sibTransId="{3F07214A-D923-4F21-AF4C-8A45814F7968}"/>
    <dgm:cxn modelId="{54465D30-EB22-4DD3-B8CF-7C5B98D076DF}" type="presOf" srcId="{24BD0F53-8AEB-428D-8CB9-B28DAEFD108B}" destId="{DABE26AC-FECA-4219-AEFF-212F5D75507A}" srcOrd="1" destOrd="0" presId="urn:microsoft.com/office/officeart/2005/8/layout/hierarchy2"/>
    <dgm:cxn modelId="{9C5A3A95-7E05-4663-AD37-E680BA8A429A}" type="presOf" srcId="{E036F1D2-66AE-4830-91FE-18CBA485A60D}" destId="{D296679B-604C-40DC-AE30-32C4180E4CA8}" srcOrd="1" destOrd="0" presId="urn:microsoft.com/office/officeart/2005/8/layout/hierarchy2"/>
    <dgm:cxn modelId="{B67D0E5E-C073-49E9-8C86-B1F08A39878A}" srcId="{CBA9E933-DA0A-457C-AC58-54540610875D}" destId="{492B18EB-8156-45AE-800A-EFAA1AD6C692}" srcOrd="0" destOrd="0" parTransId="{E984AB4D-B989-4718-87C4-83DC37C31005}" sibTransId="{278C259A-BE2C-4192-BF8E-54FC74CBE0F0}"/>
    <dgm:cxn modelId="{ED8F5EA7-DB42-4048-AC9B-E7EE9C2DE9F8}" type="presOf" srcId="{04B85CA5-238A-474F-9596-3A1C8F9B868A}" destId="{66FC9D0E-D5FD-4BF0-B027-BD6CFDAB4D09}" srcOrd="1" destOrd="0" presId="urn:microsoft.com/office/officeart/2005/8/layout/hierarchy2"/>
    <dgm:cxn modelId="{F345411B-B982-426D-A3E2-EE8501089DF9}" type="presOf" srcId="{368C303D-6D96-4F9C-BA28-1B0F8F8D6BD4}" destId="{F92BE977-5B69-42E7-B705-02695D6D3AAB}" srcOrd="0" destOrd="0" presId="urn:microsoft.com/office/officeart/2005/8/layout/hierarchy2"/>
    <dgm:cxn modelId="{493C0DAA-991F-4B83-A6E5-A9AD6B042EEA}" type="presOf" srcId="{9336B5BD-21B3-44AD-B295-B6234696E377}" destId="{A73D7034-BB02-4A60-882B-5616354F9C62}" srcOrd="0" destOrd="0" presId="urn:microsoft.com/office/officeart/2005/8/layout/hierarchy2"/>
    <dgm:cxn modelId="{39C71262-4F42-4CA8-B97C-E38CD5268CF6}" type="presOf" srcId="{B1F613D0-58FC-4458-86ED-2A08D4E4C128}" destId="{E2364242-5430-423F-8698-7AA8589F307F}" srcOrd="1" destOrd="0" presId="urn:microsoft.com/office/officeart/2005/8/layout/hierarchy2"/>
    <dgm:cxn modelId="{20104955-6856-412A-9C47-C77797E6D6E7}" type="presOf" srcId="{E984AB4D-B989-4718-87C4-83DC37C31005}" destId="{77ED5515-B09B-4B0C-A01B-8B7E68589384}" srcOrd="0" destOrd="0" presId="urn:microsoft.com/office/officeart/2005/8/layout/hierarchy2"/>
    <dgm:cxn modelId="{0804C8AC-FAC9-4FC2-9AD5-1960A9C83B8E}" type="presOf" srcId="{5A71A445-8883-48AC-A910-E21BD6ADC141}" destId="{FB4B2053-36FA-4A79-94E1-3147DA04E96D}" srcOrd="0" destOrd="0" presId="urn:microsoft.com/office/officeart/2005/8/layout/hierarchy2"/>
    <dgm:cxn modelId="{3B3D0AE5-2A8A-4954-9195-E45747AC411C}" srcId="{492B18EB-8156-45AE-800A-EFAA1AD6C692}" destId="{368C303D-6D96-4F9C-BA28-1B0F8F8D6BD4}" srcOrd="1" destOrd="0" parTransId="{04B85CA5-238A-474F-9596-3A1C8F9B868A}" sibTransId="{95CFB70F-92A2-44E1-8FF8-9DDF4269F3C2}"/>
    <dgm:cxn modelId="{B7F95380-7AF0-46DB-92C0-076F4F5C2FF0}" type="presOf" srcId="{6D6D617F-D388-4197-ABE4-0DD38D32F5E1}" destId="{220DB122-1A67-4FC7-8DFE-19C01E0F214F}" srcOrd="0" destOrd="0" presId="urn:microsoft.com/office/officeart/2005/8/layout/hierarchy2"/>
    <dgm:cxn modelId="{23E56DB3-ACB1-47FA-99EF-5CF981EEA851}" srcId="{3891B174-F97F-4B3B-ABE1-F883573D54CC}" destId="{8623E0A8-6AC4-4231-BFB4-7435A73E11F9}" srcOrd="0" destOrd="0" parTransId="{3EF6C881-1568-4745-84E1-1D1518733917}" sibTransId="{3D655AFB-21B5-47AC-AF6B-56B372E1AA51}"/>
    <dgm:cxn modelId="{ACBA3532-13D1-406A-9F7A-F47DC1D13A54}" srcId="{09368F0B-3184-45BE-B990-D0A697F18F7D}" destId="{73BDD76F-8204-4B00-B924-138E47DDA3C9}" srcOrd="0" destOrd="0" parTransId="{B665D937-FD42-4DBC-BC4F-08A9B4700945}" sibTransId="{634C88EE-BA69-40CA-8ED3-7B5ADEA8E160}"/>
    <dgm:cxn modelId="{D278186C-DCF3-4F93-A8B6-72005F2BE608}" type="presOf" srcId="{E036F1D2-66AE-4830-91FE-18CBA485A60D}" destId="{2D3CA5F1-86B7-46C3-B3C1-487D8C575603}" srcOrd="0" destOrd="0" presId="urn:microsoft.com/office/officeart/2005/8/layout/hierarchy2"/>
    <dgm:cxn modelId="{5D2745A2-EF25-43C5-BFD9-F2FB593A0129}" type="presOf" srcId="{492B18EB-8156-45AE-800A-EFAA1AD6C692}" destId="{DB9DE6BA-EB69-4F9D-A98C-9A3B1363F5F8}" srcOrd="0" destOrd="0" presId="urn:microsoft.com/office/officeart/2005/8/layout/hierarchy2"/>
    <dgm:cxn modelId="{8EF10EF2-92F3-4BF4-A169-FEB33644858B}" type="presOf" srcId="{7C16CFEF-15BB-4FB7-A8F5-689B23A47B85}" destId="{1BD4A83E-CF0A-42A6-BA32-5E5BFE467D20}" srcOrd="0" destOrd="0" presId="urn:microsoft.com/office/officeart/2005/8/layout/hierarchy2"/>
    <dgm:cxn modelId="{5032CD86-6EB0-4DD0-B4B0-3329AEF28A60}" srcId="{492B18EB-8156-45AE-800A-EFAA1AD6C692}" destId="{09368F0B-3184-45BE-B990-D0A697F18F7D}" srcOrd="0" destOrd="0" parTransId="{24BD0F53-8AEB-428D-8CB9-B28DAEFD108B}" sibTransId="{1462E5A4-7CE4-46D8-9CB7-40467C543478}"/>
    <dgm:cxn modelId="{07D98BE0-EB51-4948-AE5D-C13442184219}" srcId="{368C303D-6D96-4F9C-BA28-1B0F8F8D6BD4}" destId="{FCAF2444-6A02-40BA-98B5-FACC8FAAFB86}" srcOrd="0" destOrd="0" parTransId="{B10B770E-F986-4332-8A0B-1B65BF4496E4}" sibTransId="{2E382CDB-0BD1-4555-95BD-C36DF0550FEB}"/>
    <dgm:cxn modelId="{F38B1A31-5434-4477-93C5-11E5D3A811F7}" type="presOf" srcId="{B665D937-FD42-4DBC-BC4F-08A9B4700945}" destId="{51E1E80C-232B-4AD6-98D9-1E0EEB6079DD}" srcOrd="1" destOrd="0" presId="urn:microsoft.com/office/officeart/2005/8/layout/hierarchy2"/>
    <dgm:cxn modelId="{E1D3B11D-D47A-47D4-B1BA-94F71824EDE9}" type="presOf" srcId="{B665D937-FD42-4DBC-BC4F-08A9B4700945}" destId="{63F075AE-6C73-428E-A266-3A52CD3690B2}" srcOrd="0" destOrd="0" presId="urn:microsoft.com/office/officeart/2005/8/layout/hierarchy2"/>
    <dgm:cxn modelId="{696035BF-EFC7-4679-B991-D34D4DCA29DE}" type="presOf" srcId="{B1F613D0-58FC-4458-86ED-2A08D4E4C128}" destId="{D315FDB3-F999-4F65-B8DA-0788C5EA2891}" srcOrd="0" destOrd="0" presId="urn:microsoft.com/office/officeart/2005/8/layout/hierarchy2"/>
    <dgm:cxn modelId="{B824ADDC-8E8E-40B3-9B9A-7882B8A4680C}" type="presOf" srcId="{9336B5BD-21B3-44AD-B295-B6234696E377}" destId="{30E4B885-5668-4AF2-84D0-A8A6E07A488A}" srcOrd="1" destOrd="0" presId="urn:microsoft.com/office/officeart/2005/8/layout/hierarchy2"/>
    <dgm:cxn modelId="{46D33ACD-C56B-4901-A920-C4B1EFD0771D}" type="presOf" srcId="{24BD0F53-8AEB-428D-8CB9-B28DAEFD108B}" destId="{D2BF7E0C-6DD4-4F34-82D3-9C94CB0A089F}" srcOrd="0" destOrd="0" presId="urn:microsoft.com/office/officeart/2005/8/layout/hierarchy2"/>
    <dgm:cxn modelId="{CD189FBF-8FA8-4C27-9360-A38E8AAF6B5B}" type="presOf" srcId="{3B06CE16-5D0A-47EF-9894-C21643BC922C}" destId="{A6FFB13F-9491-4FE4-A299-FC247F0D0131}" srcOrd="0" destOrd="0" presId="urn:microsoft.com/office/officeart/2005/8/layout/hierarchy2"/>
    <dgm:cxn modelId="{29814D98-116E-43F6-92B3-7586543B6451}" type="presParOf" srcId="{DD5828D5-B219-433D-8EAD-97E387457FCE}" destId="{911B6634-940D-44ED-8EA4-B8D415560B9B}" srcOrd="0" destOrd="0" presId="urn:microsoft.com/office/officeart/2005/8/layout/hierarchy2"/>
    <dgm:cxn modelId="{FDCE7343-9F7B-461C-83B1-17798323F3CE}" type="presParOf" srcId="{911B6634-940D-44ED-8EA4-B8D415560B9B}" destId="{9819EF73-8857-4F83-9953-099F611A7739}" srcOrd="0" destOrd="0" presId="urn:microsoft.com/office/officeart/2005/8/layout/hierarchy2"/>
    <dgm:cxn modelId="{E330D137-E6DF-48E3-AD28-B09A19C8D724}" type="presParOf" srcId="{911B6634-940D-44ED-8EA4-B8D415560B9B}" destId="{C89DAF26-3CF1-4106-8EDA-39FFAEC200ED}" srcOrd="1" destOrd="0" presId="urn:microsoft.com/office/officeart/2005/8/layout/hierarchy2"/>
    <dgm:cxn modelId="{3DE53185-0233-4B0F-88D2-D27CF15C754A}" type="presParOf" srcId="{C89DAF26-3CF1-4106-8EDA-39FFAEC200ED}" destId="{D315FDB3-F999-4F65-B8DA-0788C5EA2891}" srcOrd="0" destOrd="0" presId="urn:microsoft.com/office/officeart/2005/8/layout/hierarchy2"/>
    <dgm:cxn modelId="{540401BF-17F6-449B-A909-80984D7198B3}" type="presParOf" srcId="{D315FDB3-F999-4F65-B8DA-0788C5EA2891}" destId="{E2364242-5430-423F-8698-7AA8589F307F}" srcOrd="0" destOrd="0" presId="urn:microsoft.com/office/officeart/2005/8/layout/hierarchy2"/>
    <dgm:cxn modelId="{81606BBF-A8D8-47B6-979A-9E9371BA4FB1}" type="presParOf" srcId="{C89DAF26-3CF1-4106-8EDA-39FFAEC200ED}" destId="{A3671D6A-6973-4C85-8567-C5DF81232D69}" srcOrd="1" destOrd="0" presId="urn:microsoft.com/office/officeart/2005/8/layout/hierarchy2"/>
    <dgm:cxn modelId="{1F549A9F-6FA4-4FE7-A342-107565C31646}" type="presParOf" srcId="{A3671D6A-6973-4C85-8567-C5DF81232D69}" destId="{220DB122-1A67-4FC7-8DFE-19C01E0F214F}" srcOrd="0" destOrd="0" presId="urn:microsoft.com/office/officeart/2005/8/layout/hierarchy2"/>
    <dgm:cxn modelId="{187B615A-127E-40B5-AACC-D2B359F40708}" type="presParOf" srcId="{A3671D6A-6973-4C85-8567-C5DF81232D69}" destId="{865176D9-453C-496F-9B8D-37F7E023AFC1}" srcOrd="1" destOrd="0" presId="urn:microsoft.com/office/officeart/2005/8/layout/hierarchy2"/>
    <dgm:cxn modelId="{44822B70-8B05-4279-AA03-DDCE0BDE933B}" type="presParOf" srcId="{865176D9-453C-496F-9B8D-37F7E023AFC1}" destId="{1BD4A83E-CF0A-42A6-BA32-5E5BFE467D20}" srcOrd="0" destOrd="0" presId="urn:microsoft.com/office/officeart/2005/8/layout/hierarchy2"/>
    <dgm:cxn modelId="{42CD0CB3-D857-4930-9B1D-B574C5F68517}" type="presParOf" srcId="{1BD4A83E-CF0A-42A6-BA32-5E5BFE467D20}" destId="{057227BE-8907-481F-A241-E80812FBD72E}" srcOrd="0" destOrd="0" presId="urn:microsoft.com/office/officeart/2005/8/layout/hierarchy2"/>
    <dgm:cxn modelId="{F16FFBC8-9DBE-4FE5-AEC1-7B6139A98F3C}" type="presParOf" srcId="{865176D9-453C-496F-9B8D-37F7E023AFC1}" destId="{3A466014-27D7-49CE-AF24-DD35DB11BCAC}" srcOrd="1" destOrd="0" presId="urn:microsoft.com/office/officeart/2005/8/layout/hierarchy2"/>
    <dgm:cxn modelId="{5EA8FD6C-2BFF-4C0F-9B46-9EB86CB3CA2E}" type="presParOf" srcId="{3A466014-27D7-49CE-AF24-DD35DB11BCAC}" destId="{6FC9D372-B02A-4FA0-9655-BA69F5670B8A}" srcOrd="0" destOrd="0" presId="urn:microsoft.com/office/officeart/2005/8/layout/hierarchy2"/>
    <dgm:cxn modelId="{C318B391-2A25-40FD-81C2-67B144C6AFA4}" type="presParOf" srcId="{3A466014-27D7-49CE-AF24-DD35DB11BCAC}" destId="{7DDEC938-FB6B-405B-8E81-E75B86DBF9A5}" srcOrd="1" destOrd="0" presId="urn:microsoft.com/office/officeart/2005/8/layout/hierarchy2"/>
    <dgm:cxn modelId="{6FD8F6F5-F563-4A19-BB7B-ABB40DB2426A}" type="presParOf" srcId="{C89DAF26-3CF1-4106-8EDA-39FFAEC200ED}" destId="{2D3CA5F1-86B7-46C3-B3C1-487D8C575603}" srcOrd="2" destOrd="0" presId="urn:microsoft.com/office/officeart/2005/8/layout/hierarchy2"/>
    <dgm:cxn modelId="{69E855AF-63DE-4DD1-9399-6AD71CEF3F1B}" type="presParOf" srcId="{2D3CA5F1-86B7-46C3-B3C1-487D8C575603}" destId="{D296679B-604C-40DC-AE30-32C4180E4CA8}" srcOrd="0" destOrd="0" presId="urn:microsoft.com/office/officeart/2005/8/layout/hierarchy2"/>
    <dgm:cxn modelId="{3394666C-9BB3-4A50-818D-6101EBA60B4C}" type="presParOf" srcId="{C89DAF26-3CF1-4106-8EDA-39FFAEC200ED}" destId="{7A3B9F1B-4960-449D-9E5F-A3D9551154B9}" srcOrd="3" destOrd="0" presId="urn:microsoft.com/office/officeart/2005/8/layout/hierarchy2"/>
    <dgm:cxn modelId="{600BB0EA-B797-41F5-AF41-CF901E03E579}" type="presParOf" srcId="{7A3B9F1B-4960-449D-9E5F-A3D9551154B9}" destId="{5A8A14A6-47A4-40C5-BDEF-7AE8F475B9F8}" srcOrd="0" destOrd="0" presId="urn:microsoft.com/office/officeart/2005/8/layout/hierarchy2"/>
    <dgm:cxn modelId="{0AEACD86-BCBF-47E7-8D9B-C5F7D44577FE}" type="presParOf" srcId="{7A3B9F1B-4960-449D-9E5F-A3D9551154B9}" destId="{AD12A078-76C9-4C73-9DAA-78726C0BA7A0}" srcOrd="1" destOrd="0" presId="urn:microsoft.com/office/officeart/2005/8/layout/hierarchy2"/>
    <dgm:cxn modelId="{C7F6B791-3D19-4394-AF1D-4F30DFC3CD74}" type="presParOf" srcId="{AD12A078-76C9-4C73-9DAA-78726C0BA7A0}" destId="{77ED5515-B09B-4B0C-A01B-8B7E68589384}" srcOrd="0" destOrd="0" presId="urn:microsoft.com/office/officeart/2005/8/layout/hierarchy2"/>
    <dgm:cxn modelId="{14A5272A-77E0-4A68-9EF7-E98D6A039C41}" type="presParOf" srcId="{77ED5515-B09B-4B0C-A01B-8B7E68589384}" destId="{EFD2587D-C8C6-4DCC-BF0E-742FA4DD899F}" srcOrd="0" destOrd="0" presId="urn:microsoft.com/office/officeart/2005/8/layout/hierarchy2"/>
    <dgm:cxn modelId="{7BC474B3-571A-41A2-8D1C-4E47BFDE41F9}" type="presParOf" srcId="{AD12A078-76C9-4C73-9DAA-78726C0BA7A0}" destId="{B76C433D-F0B7-4C97-82AD-1560F3F87A20}" srcOrd="1" destOrd="0" presId="urn:microsoft.com/office/officeart/2005/8/layout/hierarchy2"/>
    <dgm:cxn modelId="{9DA8E290-26A1-46BE-B0EE-76569997EB35}" type="presParOf" srcId="{B76C433D-F0B7-4C97-82AD-1560F3F87A20}" destId="{DB9DE6BA-EB69-4F9D-A98C-9A3B1363F5F8}" srcOrd="0" destOrd="0" presId="urn:microsoft.com/office/officeart/2005/8/layout/hierarchy2"/>
    <dgm:cxn modelId="{6C8368C5-E34E-4A46-8AAA-087DCF35CF1A}" type="presParOf" srcId="{B76C433D-F0B7-4C97-82AD-1560F3F87A20}" destId="{062E20E3-0E80-4771-8C44-224801AB2355}" srcOrd="1" destOrd="0" presId="urn:microsoft.com/office/officeart/2005/8/layout/hierarchy2"/>
    <dgm:cxn modelId="{F21949F8-EF94-46A7-990B-5EC024C3CDE3}" type="presParOf" srcId="{062E20E3-0E80-4771-8C44-224801AB2355}" destId="{D2BF7E0C-6DD4-4F34-82D3-9C94CB0A089F}" srcOrd="0" destOrd="0" presId="urn:microsoft.com/office/officeart/2005/8/layout/hierarchy2"/>
    <dgm:cxn modelId="{B6D068EB-B258-4373-BB38-8084298EE667}" type="presParOf" srcId="{D2BF7E0C-6DD4-4F34-82D3-9C94CB0A089F}" destId="{DABE26AC-FECA-4219-AEFF-212F5D75507A}" srcOrd="0" destOrd="0" presId="urn:microsoft.com/office/officeart/2005/8/layout/hierarchy2"/>
    <dgm:cxn modelId="{49EADCCE-2F77-4CA2-95C8-9E074E5B4F0E}" type="presParOf" srcId="{062E20E3-0E80-4771-8C44-224801AB2355}" destId="{B275BB57-5D3C-4BFC-A260-668B838FD769}" srcOrd="1" destOrd="0" presId="urn:microsoft.com/office/officeart/2005/8/layout/hierarchy2"/>
    <dgm:cxn modelId="{0CA4E7C2-9A3C-4AEF-BC81-4D07E78F2571}" type="presParOf" srcId="{B275BB57-5D3C-4BFC-A260-668B838FD769}" destId="{4FAEFC16-80C0-4EF5-A4AF-0E2B7F8B49F1}" srcOrd="0" destOrd="0" presId="urn:microsoft.com/office/officeart/2005/8/layout/hierarchy2"/>
    <dgm:cxn modelId="{53782C01-2B8D-4E9C-A392-4055D1EDC96E}" type="presParOf" srcId="{B275BB57-5D3C-4BFC-A260-668B838FD769}" destId="{B267F1E9-9FD2-47F1-8288-69B43EE796BF}" srcOrd="1" destOrd="0" presId="urn:microsoft.com/office/officeart/2005/8/layout/hierarchy2"/>
    <dgm:cxn modelId="{8AA11224-D09A-420D-A038-BCFA3B91FB2F}" type="presParOf" srcId="{B267F1E9-9FD2-47F1-8288-69B43EE796BF}" destId="{63F075AE-6C73-428E-A266-3A52CD3690B2}" srcOrd="0" destOrd="0" presId="urn:microsoft.com/office/officeart/2005/8/layout/hierarchy2"/>
    <dgm:cxn modelId="{B239EC51-654C-4CB8-BBF2-BB2969F06FDD}" type="presParOf" srcId="{63F075AE-6C73-428E-A266-3A52CD3690B2}" destId="{51E1E80C-232B-4AD6-98D9-1E0EEB6079DD}" srcOrd="0" destOrd="0" presId="urn:microsoft.com/office/officeart/2005/8/layout/hierarchy2"/>
    <dgm:cxn modelId="{2A937717-C527-4305-BEF7-2174E29408D4}" type="presParOf" srcId="{B267F1E9-9FD2-47F1-8288-69B43EE796BF}" destId="{6FF93475-1E4E-4857-97BC-34EE02EDB6CD}" srcOrd="1" destOrd="0" presId="urn:microsoft.com/office/officeart/2005/8/layout/hierarchy2"/>
    <dgm:cxn modelId="{67B416F7-25BB-4BA8-ACBB-8987A8C25DC1}" type="presParOf" srcId="{6FF93475-1E4E-4857-97BC-34EE02EDB6CD}" destId="{AFFF8BE5-F7A2-4856-AA44-715DACD2518E}" srcOrd="0" destOrd="0" presId="urn:microsoft.com/office/officeart/2005/8/layout/hierarchy2"/>
    <dgm:cxn modelId="{ACD99D74-4787-4DE4-BC32-6FC66202A7F8}" type="presParOf" srcId="{6FF93475-1E4E-4857-97BC-34EE02EDB6CD}" destId="{0583EF08-3604-4019-8979-D686546165A4}" srcOrd="1" destOrd="0" presId="urn:microsoft.com/office/officeart/2005/8/layout/hierarchy2"/>
    <dgm:cxn modelId="{190D206E-C6C5-40B0-AA45-3AE01090E840}" type="presParOf" srcId="{062E20E3-0E80-4771-8C44-224801AB2355}" destId="{80567611-7D09-4F3A-8566-E16FE49CD8AF}" srcOrd="2" destOrd="0" presId="urn:microsoft.com/office/officeart/2005/8/layout/hierarchy2"/>
    <dgm:cxn modelId="{FA1D581F-F8D9-4D8A-A210-7E5C4678A20B}" type="presParOf" srcId="{80567611-7D09-4F3A-8566-E16FE49CD8AF}" destId="{66FC9D0E-D5FD-4BF0-B027-BD6CFDAB4D09}" srcOrd="0" destOrd="0" presId="urn:microsoft.com/office/officeart/2005/8/layout/hierarchy2"/>
    <dgm:cxn modelId="{2C829945-E8C2-4633-8793-A663ADB592AE}" type="presParOf" srcId="{062E20E3-0E80-4771-8C44-224801AB2355}" destId="{38F91115-F930-40AD-A8EE-15E762BA2C4D}" srcOrd="3" destOrd="0" presId="urn:microsoft.com/office/officeart/2005/8/layout/hierarchy2"/>
    <dgm:cxn modelId="{808D08E7-D4FE-40A2-9E50-03583C932697}" type="presParOf" srcId="{38F91115-F930-40AD-A8EE-15E762BA2C4D}" destId="{F92BE977-5B69-42E7-B705-02695D6D3AAB}" srcOrd="0" destOrd="0" presId="urn:microsoft.com/office/officeart/2005/8/layout/hierarchy2"/>
    <dgm:cxn modelId="{2EC3911B-2F89-4AC6-81DD-502CE0022854}" type="presParOf" srcId="{38F91115-F930-40AD-A8EE-15E762BA2C4D}" destId="{6783732F-3B32-46E0-8983-0B39CA62CA41}" srcOrd="1" destOrd="0" presId="urn:microsoft.com/office/officeart/2005/8/layout/hierarchy2"/>
    <dgm:cxn modelId="{7990C79C-18BC-4DE9-B771-E01F1818F00B}" type="presParOf" srcId="{6783732F-3B32-46E0-8983-0B39CA62CA41}" destId="{8EAB136D-306B-4481-B4E0-31BCF17183A8}" srcOrd="0" destOrd="0" presId="urn:microsoft.com/office/officeart/2005/8/layout/hierarchy2"/>
    <dgm:cxn modelId="{20112921-16B3-4C72-A441-B137637C7FEB}" type="presParOf" srcId="{8EAB136D-306B-4481-B4E0-31BCF17183A8}" destId="{93D1172B-9ADF-4773-8713-037F69864E5C}" srcOrd="0" destOrd="0" presId="urn:microsoft.com/office/officeart/2005/8/layout/hierarchy2"/>
    <dgm:cxn modelId="{FB6DD586-43AF-47DB-B295-10FD28BF3C13}" type="presParOf" srcId="{6783732F-3B32-46E0-8983-0B39CA62CA41}" destId="{3AEB0B5C-3D46-4020-94C0-4C21F6D24F99}" srcOrd="1" destOrd="0" presId="urn:microsoft.com/office/officeart/2005/8/layout/hierarchy2"/>
    <dgm:cxn modelId="{18B0A6F5-51EA-435F-AD98-1F851E6F405C}" type="presParOf" srcId="{3AEB0B5C-3D46-4020-94C0-4C21F6D24F99}" destId="{73B4364E-4349-4D6C-9234-309F56CD87F3}" srcOrd="0" destOrd="0" presId="urn:microsoft.com/office/officeart/2005/8/layout/hierarchy2"/>
    <dgm:cxn modelId="{92E44C8C-1E57-4EE4-908F-3703572626E4}" type="presParOf" srcId="{3AEB0B5C-3D46-4020-94C0-4C21F6D24F99}" destId="{3E024247-2058-46F7-8E34-0282AB11FF96}" srcOrd="1" destOrd="0" presId="urn:microsoft.com/office/officeart/2005/8/layout/hierarchy2"/>
    <dgm:cxn modelId="{9D861212-950C-4B66-A958-7C9D00246827}" type="presParOf" srcId="{AD12A078-76C9-4C73-9DAA-78726C0BA7A0}" destId="{FB4B2053-36FA-4A79-94E1-3147DA04E96D}" srcOrd="2" destOrd="0" presId="urn:microsoft.com/office/officeart/2005/8/layout/hierarchy2"/>
    <dgm:cxn modelId="{E1576ED6-D3BA-46B9-91F4-40D66DBDFAAD}" type="presParOf" srcId="{FB4B2053-36FA-4A79-94E1-3147DA04E96D}" destId="{6ECA1FE3-173B-4655-A81F-41365A853381}" srcOrd="0" destOrd="0" presId="urn:microsoft.com/office/officeart/2005/8/layout/hierarchy2"/>
    <dgm:cxn modelId="{4800F5A7-546E-4C64-B905-6D1C80797B57}" type="presParOf" srcId="{AD12A078-76C9-4C73-9DAA-78726C0BA7A0}" destId="{A7100C5A-53B6-41C7-BB56-398561B17EF6}" srcOrd="3" destOrd="0" presId="urn:microsoft.com/office/officeart/2005/8/layout/hierarchy2"/>
    <dgm:cxn modelId="{8255F69A-15A7-47D6-8D80-093B02B2AAC3}" type="presParOf" srcId="{A7100C5A-53B6-41C7-BB56-398561B17EF6}" destId="{C5BC0324-45F6-47CB-A401-66482A6B8AFC}" srcOrd="0" destOrd="0" presId="urn:microsoft.com/office/officeart/2005/8/layout/hierarchy2"/>
    <dgm:cxn modelId="{3FBA5C6C-0348-4083-BADC-8776E85A3AC4}" type="presParOf" srcId="{A7100C5A-53B6-41C7-BB56-398561B17EF6}" destId="{ADC95FE7-6A08-4DF5-BD26-5F14FCC5148D}" srcOrd="1" destOrd="0" presId="urn:microsoft.com/office/officeart/2005/8/layout/hierarchy2"/>
    <dgm:cxn modelId="{8E25B573-E40F-49F3-8A5B-422F294FF776}" type="presParOf" srcId="{ADC95FE7-6A08-4DF5-BD26-5F14FCC5148D}" destId="{A73D7034-BB02-4A60-882B-5616354F9C62}" srcOrd="0" destOrd="0" presId="urn:microsoft.com/office/officeart/2005/8/layout/hierarchy2"/>
    <dgm:cxn modelId="{7EA915D8-C301-474D-AC71-1D711992350A}" type="presParOf" srcId="{A73D7034-BB02-4A60-882B-5616354F9C62}" destId="{30E4B885-5668-4AF2-84D0-A8A6E07A488A}" srcOrd="0" destOrd="0" presId="urn:microsoft.com/office/officeart/2005/8/layout/hierarchy2"/>
    <dgm:cxn modelId="{E0B76EE8-21C7-4F06-B0FB-C9577E4C64BA}" type="presParOf" srcId="{ADC95FE7-6A08-4DF5-BD26-5F14FCC5148D}" destId="{F1BAC7B1-6938-4F91-841B-6D57BA22A9E7}" srcOrd="1" destOrd="0" presId="urn:microsoft.com/office/officeart/2005/8/layout/hierarchy2"/>
    <dgm:cxn modelId="{31CD5684-A2B4-42C7-BAEA-618F88C74B49}" type="presParOf" srcId="{F1BAC7B1-6938-4F91-841B-6D57BA22A9E7}" destId="{A6FFB13F-9491-4FE4-A299-FC247F0D0131}" srcOrd="0" destOrd="0" presId="urn:microsoft.com/office/officeart/2005/8/layout/hierarchy2"/>
    <dgm:cxn modelId="{256C7358-120B-4163-B950-B7459BACEC4D}" type="presParOf" srcId="{F1BAC7B1-6938-4F91-841B-6D57BA22A9E7}" destId="{7026582B-0F31-43C3-A79F-7CB8226229D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6C99C5-CDDE-4850-B3CF-B942E87879E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F7B4DE38-63D0-4D30-B9A9-E33CE4883D42}">
      <dgm:prSet phldrT="[نص]" custT="1"/>
      <dgm:spPr>
        <a:solidFill>
          <a:schemeClr val="accent6">
            <a:lumMod val="50000"/>
          </a:schemeClr>
        </a:solidFill>
      </dgm:spPr>
      <dgm:t>
        <a:bodyPr/>
        <a:lstStyle/>
        <a:p>
          <a:pPr rtl="1"/>
          <a:r>
            <a:rPr lang="fa-IR" sz="2800" b="1" dirty="0" smtClean="0">
              <a:cs typeface="B Nazanin" pitchFamily="2" charset="-78"/>
            </a:rPr>
            <a:t>موضوع علم اصول</a:t>
          </a:r>
          <a:endParaRPr lang="fa-IR" sz="2800" b="1" dirty="0">
            <a:cs typeface="B Nazanin" pitchFamily="2" charset="-78"/>
          </a:endParaRPr>
        </a:p>
      </dgm:t>
    </dgm:pt>
    <dgm:pt modelId="{24A96A5E-9A26-4C24-9D66-B1605C37D7BB}" type="parTrans" cxnId="{F930B764-F924-46DD-8574-F94ACFF9BAAC}">
      <dgm:prSet/>
      <dgm:spPr/>
      <dgm:t>
        <a:bodyPr/>
        <a:lstStyle/>
        <a:p>
          <a:pPr rtl="1"/>
          <a:endParaRPr lang="fa-IR"/>
        </a:p>
      </dgm:t>
    </dgm:pt>
    <dgm:pt modelId="{87A758A0-60FB-48F6-A752-EF360A2FF4B7}" type="sibTrans" cxnId="{F930B764-F924-46DD-8574-F94ACFF9BAAC}">
      <dgm:prSet/>
      <dgm:spPr/>
      <dgm:t>
        <a:bodyPr/>
        <a:lstStyle/>
        <a:p>
          <a:pPr rtl="1"/>
          <a:endParaRPr lang="fa-IR"/>
        </a:p>
      </dgm:t>
    </dgm:pt>
    <dgm:pt modelId="{F6F7CAE5-C820-43A3-9CF2-65CD512AD5F1}">
      <dgm:prSet phldrT="[نص]" custT="1"/>
      <dgm:spPr>
        <a:solidFill>
          <a:schemeClr val="accent6">
            <a:lumMod val="50000"/>
          </a:schemeClr>
        </a:solidFill>
      </dgm:spPr>
      <dgm:t>
        <a:bodyPr/>
        <a:lstStyle/>
        <a:p>
          <a:pPr rtl="1"/>
          <a:r>
            <a:rPr lang="fa-IR" sz="3200" dirty="0" smtClean="0">
              <a:cs typeface="B Nazanin" pitchFamily="2" charset="-78"/>
            </a:rPr>
            <a:t>صاحب الفصول: </a:t>
          </a:r>
        </a:p>
        <a:p>
          <a:pPr rtl="1"/>
          <a:r>
            <a:rPr lang="fa-IR" sz="3200" b="1" dirty="0" smtClean="0">
              <a:solidFill>
                <a:srgbClr val="FFFF00"/>
              </a:solidFill>
              <a:cs typeface="B Nazanin" pitchFamily="2" charset="-78"/>
            </a:rPr>
            <a:t>ذات الادلة الاربعة</a:t>
          </a:r>
          <a:endParaRPr lang="fa-IR" sz="3200" b="1" dirty="0">
            <a:cs typeface="B Nazanin" pitchFamily="2" charset="-78"/>
          </a:endParaRPr>
        </a:p>
      </dgm:t>
    </dgm:pt>
    <dgm:pt modelId="{F97328B7-E721-4F0C-84B7-0C67C4D8BAA4}" type="parTrans" cxnId="{ECAFF8B3-609E-40EE-B0BC-EAE3C1069265}">
      <dgm:prSet/>
      <dgm:spPr>
        <a:solidFill>
          <a:schemeClr val="accent6">
            <a:lumMod val="50000"/>
          </a:schemeClr>
        </a:solidFill>
      </dgm:spPr>
      <dgm:t>
        <a:bodyPr/>
        <a:lstStyle/>
        <a:p>
          <a:pPr rtl="1"/>
          <a:endParaRPr lang="fa-IR"/>
        </a:p>
      </dgm:t>
    </dgm:pt>
    <dgm:pt modelId="{56D18A64-01B3-46A7-B5E6-DF0925EC270D}" type="sibTrans" cxnId="{ECAFF8B3-609E-40EE-B0BC-EAE3C1069265}">
      <dgm:prSet/>
      <dgm:spPr/>
      <dgm:t>
        <a:bodyPr/>
        <a:lstStyle/>
        <a:p>
          <a:pPr rtl="1"/>
          <a:endParaRPr lang="fa-IR"/>
        </a:p>
      </dgm:t>
    </dgm:pt>
    <dgm:pt modelId="{C84962A5-F766-458A-9279-934CEE11E510}">
      <dgm:prSet phldrT="[نص]" custT="1"/>
      <dgm:spPr>
        <a:solidFill>
          <a:schemeClr val="accent6">
            <a:lumMod val="50000"/>
          </a:schemeClr>
        </a:solidFill>
      </dgm:spPr>
      <dgm:t>
        <a:bodyPr/>
        <a:lstStyle/>
        <a:p>
          <a:pPr rtl="1"/>
          <a:r>
            <a:rPr lang="fa-IR" sz="2800" dirty="0" smtClean="0">
              <a:cs typeface="B Nazanin" pitchFamily="2" charset="-78"/>
            </a:rPr>
            <a:t>میرزای قمی: </a:t>
          </a:r>
        </a:p>
        <a:p>
          <a:pPr rtl="1"/>
          <a:r>
            <a:rPr lang="fa-IR" sz="2800" b="1" dirty="0" smtClean="0">
              <a:solidFill>
                <a:srgbClr val="FFFF00"/>
              </a:solidFill>
              <a:cs typeface="B Nazanin" pitchFamily="2" charset="-78"/>
            </a:rPr>
            <a:t>الادلة الاربعة بوصف الدلیلیة</a:t>
          </a:r>
          <a:endParaRPr lang="fa-IR" sz="2800" b="1" dirty="0">
            <a:solidFill>
              <a:srgbClr val="FFFF00"/>
            </a:solidFill>
            <a:cs typeface="B Nazanin" pitchFamily="2" charset="-78"/>
          </a:endParaRPr>
        </a:p>
      </dgm:t>
    </dgm:pt>
    <dgm:pt modelId="{4D7EFEFE-B8BB-4514-8DFC-F6D064F3A378}" type="parTrans" cxnId="{519AB02A-84D7-4290-9CA1-1973CDD9EB40}">
      <dgm:prSet/>
      <dgm:spPr>
        <a:solidFill>
          <a:schemeClr val="accent6">
            <a:lumMod val="50000"/>
          </a:schemeClr>
        </a:solidFill>
      </dgm:spPr>
      <dgm:t>
        <a:bodyPr/>
        <a:lstStyle/>
        <a:p>
          <a:pPr rtl="1"/>
          <a:endParaRPr lang="fa-IR"/>
        </a:p>
      </dgm:t>
    </dgm:pt>
    <dgm:pt modelId="{C6C2D14B-D8CC-491C-A0A7-69BA911742A7}" type="sibTrans" cxnId="{519AB02A-84D7-4290-9CA1-1973CDD9EB40}">
      <dgm:prSet/>
      <dgm:spPr/>
      <dgm:t>
        <a:bodyPr/>
        <a:lstStyle/>
        <a:p>
          <a:pPr rtl="1"/>
          <a:endParaRPr lang="fa-IR"/>
        </a:p>
      </dgm:t>
    </dgm:pt>
    <dgm:pt modelId="{1A0FE024-8C59-4394-87AF-E5260A6567A7}">
      <dgm:prSet/>
      <dgm:spPr>
        <a:solidFill>
          <a:srgbClr val="7030A0"/>
        </a:solidFill>
      </dgm:spPr>
      <dgm:t>
        <a:bodyPr/>
        <a:lstStyle/>
        <a:p>
          <a:pPr rtl="1"/>
          <a:r>
            <a:rPr lang="fa-IR" b="1" dirty="0" smtClean="0">
              <a:cs typeface="B Nazanin" pitchFamily="2" charset="-78"/>
            </a:rPr>
            <a:t>کتاب</a:t>
          </a:r>
        </a:p>
        <a:p>
          <a:pPr rtl="1"/>
          <a:r>
            <a:rPr lang="fa-IR" b="1" dirty="0" smtClean="0">
              <a:cs typeface="B Nazanin" pitchFamily="2" charset="-78"/>
            </a:rPr>
            <a:t>سنت</a:t>
          </a:r>
        </a:p>
        <a:p>
          <a:pPr rtl="1"/>
          <a:r>
            <a:rPr lang="fa-IR" b="1" dirty="0" smtClean="0">
              <a:cs typeface="B Nazanin" pitchFamily="2" charset="-78"/>
            </a:rPr>
            <a:t>اجماع</a:t>
          </a:r>
        </a:p>
        <a:p>
          <a:pPr rtl="1"/>
          <a:r>
            <a:rPr lang="fa-IR" b="1" dirty="0" smtClean="0">
              <a:cs typeface="B Nazanin" pitchFamily="2" charset="-78"/>
            </a:rPr>
            <a:t>عقل </a:t>
          </a:r>
          <a:endParaRPr lang="fa-IR" b="1" dirty="0"/>
        </a:p>
      </dgm:t>
    </dgm:pt>
    <dgm:pt modelId="{46618A27-9A3E-42D0-875A-6CF6A273458F}" type="parTrans" cxnId="{49CE0244-8E9D-4A7C-A648-62A078CA2125}">
      <dgm:prSet/>
      <dgm:spPr/>
      <dgm:t>
        <a:bodyPr/>
        <a:lstStyle/>
        <a:p>
          <a:pPr rtl="1"/>
          <a:endParaRPr lang="fa-IR"/>
        </a:p>
      </dgm:t>
    </dgm:pt>
    <dgm:pt modelId="{F05E9EE6-7C93-470E-8DE2-0993183DC4A9}" type="sibTrans" cxnId="{49CE0244-8E9D-4A7C-A648-62A078CA2125}">
      <dgm:prSet/>
      <dgm:spPr/>
      <dgm:t>
        <a:bodyPr/>
        <a:lstStyle/>
        <a:p>
          <a:pPr rtl="1"/>
          <a:endParaRPr lang="fa-IR"/>
        </a:p>
      </dgm:t>
    </dgm:pt>
    <dgm:pt modelId="{7CB409AF-162A-4A67-80B8-4B6C739273C4}">
      <dgm:prSet/>
      <dgm:spPr>
        <a:solidFill>
          <a:srgbClr val="7030A0"/>
        </a:solidFill>
      </dgm:spPr>
      <dgm:t>
        <a:bodyPr/>
        <a:lstStyle/>
        <a:p>
          <a:pPr rtl="1"/>
          <a:r>
            <a:rPr lang="fa-IR" b="1" dirty="0" smtClean="0">
              <a:cs typeface="B Nazanin" pitchFamily="2" charset="-78"/>
            </a:rPr>
            <a:t>کتاب حجت</a:t>
          </a:r>
        </a:p>
        <a:p>
          <a:pPr rtl="1"/>
          <a:r>
            <a:rPr lang="fa-IR" b="1" dirty="0" smtClean="0">
              <a:cs typeface="B Nazanin" pitchFamily="2" charset="-78"/>
            </a:rPr>
            <a:t>سنت حجت</a:t>
          </a:r>
        </a:p>
        <a:p>
          <a:pPr rtl="1"/>
          <a:r>
            <a:rPr lang="fa-IR" b="1" dirty="0" smtClean="0">
              <a:cs typeface="B Nazanin" pitchFamily="2" charset="-78"/>
            </a:rPr>
            <a:t>اجماع حجت</a:t>
          </a:r>
        </a:p>
        <a:p>
          <a:pPr rtl="1"/>
          <a:r>
            <a:rPr lang="fa-IR" b="1" dirty="0" smtClean="0">
              <a:cs typeface="B Nazanin" pitchFamily="2" charset="-78"/>
            </a:rPr>
            <a:t>عقل حجت</a:t>
          </a:r>
          <a:endParaRPr lang="fa-IR" b="1" dirty="0"/>
        </a:p>
      </dgm:t>
    </dgm:pt>
    <dgm:pt modelId="{CF8A7BA2-5540-44E8-BD6C-8CB8EED58193}" type="parTrans" cxnId="{E19855B3-7FB9-4977-9A28-95E941CB65BB}">
      <dgm:prSet/>
      <dgm:spPr/>
      <dgm:t>
        <a:bodyPr/>
        <a:lstStyle/>
        <a:p>
          <a:pPr rtl="1"/>
          <a:endParaRPr lang="fa-IR"/>
        </a:p>
      </dgm:t>
    </dgm:pt>
    <dgm:pt modelId="{70AA03E4-117B-4DFD-924A-0E025E6B817F}" type="sibTrans" cxnId="{E19855B3-7FB9-4977-9A28-95E941CB65BB}">
      <dgm:prSet/>
      <dgm:spPr/>
      <dgm:t>
        <a:bodyPr/>
        <a:lstStyle/>
        <a:p>
          <a:pPr rtl="1"/>
          <a:endParaRPr lang="fa-IR"/>
        </a:p>
      </dgm:t>
    </dgm:pt>
    <dgm:pt modelId="{8F8B6D19-C648-4BF4-B7E5-DB9B3D5DC724}" type="pres">
      <dgm:prSet presAssocID="{C06C99C5-CDDE-4850-B3CF-B942E87879E3}" presName="diagram" presStyleCnt="0">
        <dgm:presLayoutVars>
          <dgm:chPref val="1"/>
          <dgm:dir val="rev"/>
          <dgm:animOne val="branch"/>
          <dgm:animLvl val="lvl"/>
          <dgm:resizeHandles val="exact"/>
        </dgm:presLayoutVars>
      </dgm:prSet>
      <dgm:spPr/>
      <dgm:t>
        <a:bodyPr/>
        <a:lstStyle/>
        <a:p>
          <a:pPr rtl="1"/>
          <a:endParaRPr lang="fa-IR"/>
        </a:p>
      </dgm:t>
    </dgm:pt>
    <dgm:pt modelId="{05463648-396C-4C39-9131-696C85BFAC45}" type="pres">
      <dgm:prSet presAssocID="{F7B4DE38-63D0-4D30-B9A9-E33CE4883D42}" presName="root1" presStyleCnt="0"/>
      <dgm:spPr/>
    </dgm:pt>
    <dgm:pt modelId="{8140D70A-A0DF-4313-B108-8CC010A901B1}" type="pres">
      <dgm:prSet presAssocID="{F7B4DE38-63D0-4D30-B9A9-E33CE4883D42}" presName="LevelOneTextNode" presStyleLbl="node0" presStyleIdx="0" presStyleCnt="1" custScaleX="72157" custScaleY="312717">
        <dgm:presLayoutVars>
          <dgm:chPref val="3"/>
        </dgm:presLayoutVars>
      </dgm:prSet>
      <dgm:spPr>
        <a:prstGeom prst="leftArrow">
          <a:avLst/>
        </a:prstGeom>
      </dgm:spPr>
      <dgm:t>
        <a:bodyPr/>
        <a:lstStyle/>
        <a:p>
          <a:pPr rtl="1"/>
          <a:endParaRPr lang="fa-IR"/>
        </a:p>
      </dgm:t>
    </dgm:pt>
    <dgm:pt modelId="{BF2A1E3D-A6EB-4C4E-9C1F-570B7769DCAF}" type="pres">
      <dgm:prSet presAssocID="{F7B4DE38-63D0-4D30-B9A9-E33CE4883D42}" presName="level2hierChild" presStyleCnt="0"/>
      <dgm:spPr/>
    </dgm:pt>
    <dgm:pt modelId="{13505CD6-F4A2-495C-949D-F4D64F10CAF2}" type="pres">
      <dgm:prSet presAssocID="{F97328B7-E721-4F0C-84B7-0C67C4D8BAA4}" presName="conn2-1" presStyleLbl="parChTrans1D2" presStyleIdx="0" presStyleCnt="2"/>
      <dgm:spPr/>
      <dgm:t>
        <a:bodyPr/>
        <a:lstStyle/>
        <a:p>
          <a:pPr rtl="1"/>
          <a:endParaRPr lang="fa-IR"/>
        </a:p>
      </dgm:t>
    </dgm:pt>
    <dgm:pt modelId="{A52B974F-B7F0-48A9-A4F4-D25E9D2C5A3F}" type="pres">
      <dgm:prSet presAssocID="{F97328B7-E721-4F0C-84B7-0C67C4D8BAA4}" presName="connTx" presStyleLbl="parChTrans1D2" presStyleIdx="0" presStyleCnt="2"/>
      <dgm:spPr/>
      <dgm:t>
        <a:bodyPr/>
        <a:lstStyle/>
        <a:p>
          <a:pPr rtl="1"/>
          <a:endParaRPr lang="fa-IR"/>
        </a:p>
      </dgm:t>
    </dgm:pt>
    <dgm:pt modelId="{04F6C095-8060-4CEA-BC22-8FAFFA9CD68C}" type="pres">
      <dgm:prSet presAssocID="{F6F7CAE5-C820-43A3-9CF2-65CD512AD5F1}" presName="root2" presStyleCnt="0"/>
      <dgm:spPr/>
    </dgm:pt>
    <dgm:pt modelId="{16DC0D2D-9803-4C0E-87C0-166B3B1731FA}" type="pres">
      <dgm:prSet presAssocID="{F6F7CAE5-C820-43A3-9CF2-65CD512AD5F1}" presName="LevelTwoTextNode" presStyleLbl="node2" presStyleIdx="0" presStyleCnt="2" custScaleX="148885" custScaleY="151367" custLinFactNeighborX="15190">
        <dgm:presLayoutVars>
          <dgm:chPref val="3"/>
        </dgm:presLayoutVars>
      </dgm:prSet>
      <dgm:spPr/>
      <dgm:t>
        <a:bodyPr/>
        <a:lstStyle/>
        <a:p>
          <a:pPr rtl="1"/>
          <a:endParaRPr lang="fa-IR"/>
        </a:p>
      </dgm:t>
    </dgm:pt>
    <dgm:pt modelId="{B0C80AC4-CFCD-4D2F-AAF2-C9B27AE663E7}" type="pres">
      <dgm:prSet presAssocID="{F6F7CAE5-C820-43A3-9CF2-65CD512AD5F1}" presName="level3hierChild" presStyleCnt="0"/>
      <dgm:spPr/>
    </dgm:pt>
    <dgm:pt modelId="{12DD3527-04AA-45A5-937A-64C6FCCBC792}" type="pres">
      <dgm:prSet presAssocID="{46618A27-9A3E-42D0-875A-6CF6A273458F}" presName="conn2-1" presStyleLbl="parChTrans1D3" presStyleIdx="0" presStyleCnt="2"/>
      <dgm:spPr/>
      <dgm:t>
        <a:bodyPr/>
        <a:lstStyle/>
        <a:p>
          <a:pPr rtl="1"/>
          <a:endParaRPr lang="fa-IR"/>
        </a:p>
      </dgm:t>
    </dgm:pt>
    <dgm:pt modelId="{26032DB0-C520-46A0-8F56-1660AC3FC4E4}" type="pres">
      <dgm:prSet presAssocID="{46618A27-9A3E-42D0-875A-6CF6A273458F}" presName="connTx" presStyleLbl="parChTrans1D3" presStyleIdx="0" presStyleCnt="2"/>
      <dgm:spPr/>
      <dgm:t>
        <a:bodyPr/>
        <a:lstStyle/>
        <a:p>
          <a:pPr rtl="1"/>
          <a:endParaRPr lang="fa-IR"/>
        </a:p>
      </dgm:t>
    </dgm:pt>
    <dgm:pt modelId="{DC78A73E-3401-4C3F-9305-CE305DD2690F}" type="pres">
      <dgm:prSet presAssocID="{1A0FE024-8C59-4394-87AF-E5260A6567A7}" presName="root2" presStyleCnt="0"/>
      <dgm:spPr/>
    </dgm:pt>
    <dgm:pt modelId="{897FD50D-6A4F-407E-8F76-BF91E03642C8}" type="pres">
      <dgm:prSet presAssocID="{1A0FE024-8C59-4394-87AF-E5260A6567A7}" presName="LevelTwoTextNode" presStyleLbl="node3" presStyleIdx="0" presStyleCnt="2" custScaleX="71979" custScaleY="224447" custLinFactNeighborX="31855">
        <dgm:presLayoutVars>
          <dgm:chPref val="3"/>
        </dgm:presLayoutVars>
      </dgm:prSet>
      <dgm:spPr/>
      <dgm:t>
        <a:bodyPr/>
        <a:lstStyle/>
        <a:p>
          <a:pPr rtl="1"/>
          <a:endParaRPr lang="fa-IR"/>
        </a:p>
      </dgm:t>
    </dgm:pt>
    <dgm:pt modelId="{CC680212-D40E-4D84-9F09-C80E0C09BB96}" type="pres">
      <dgm:prSet presAssocID="{1A0FE024-8C59-4394-87AF-E5260A6567A7}" presName="level3hierChild" presStyleCnt="0"/>
      <dgm:spPr/>
    </dgm:pt>
    <dgm:pt modelId="{FCD9DAF8-40D7-4A02-86E8-452EBB2FF95C}" type="pres">
      <dgm:prSet presAssocID="{4D7EFEFE-B8BB-4514-8DFC-F6D064F3A378}" presName="conn2-1" presStyleLbl="parChTrans1D2" presStyleIdx="1" presStyleCnt="2"/>
      <dgm:spPr/>
      <dgm:t>
        <a:bodyPr/>
        <a:lstStyle/>
        <a:p>
          <a:pPr rtl="1"/>
          <a:endParaRPr lang="fa-IR"/>
        </a:p>
      </dgm:t>
    </dgm:pt>
    <dgm:pt modelId="{31F58E75-A305-45F6-889C-1708C184F894}" type="pres">
      <dgm:prSet presAssocID="{4D7EFEFE-B8BB-4514-8DFC-F6D064F3A378}" presName="connTx" presStyleLbl="parChTrans1D2" presStyleIdx="1" presStyleCnt="2"/>
      <dgm:spPr/>
      <dgm:t>
        <a:bodyPr/>
        <a:lstStyle/>
        <a:p>
          <a:pPr rtl="1"/>
          <a:endParaRPr lang="fa-IR"/>
        </a:p>
      </dgm:t>
    </dgm:pt>
    <dgm:pt modelId="{94EE493A-1E98-4A5C-870A-DBB4C8C8DBF6}" type="pres">
      <dgm:prSet presAssocID="{C84962A5-F766-458A-9279-934CEE11E510}" presName="root2" presStyleCnt="0"/>
      <dgm:spPr/>
    </dgm:pt>
    <dgm:pt modelId="{3CBE23F4-98C8-453E-BE1F-3E1159476F65}" type="pres">
      <dgm:prSet presAssocID="{C84962A5-F766-458A-9279-934CEE11E510}" presName="LevelTwoTextNode" presStyleLbl="node2" presStyleIdx="1" presStyleCnt="2" custScaleX="145887" custScaleY="151225" custLinFactNeighborX="15190">
        <dgm:presLayoutVars>
          <dgm:chPref val="3"/>
        </dgm:presLayoutVars>
      </dgm:prSet>
      <dgm:spPr/>
      <dgm:t>
        <a:bodyPr/>
        <a:lstStyle/>
        <a:p>
          <a:pPr rtl="1"/>
          <a:endParaRPr lang="fa-IR"/>
        </a:p>
      </dgm:t>
    </dgm:pt>
    <dgm:pt modelId="{B4ABC013-3112-46DB-A4C3-43665D5071EB}" type="pres">
      <dgm:prSet presAssocID="{C84962A5-F766-458A-9279-934CEE11E510}" presName="level3hierChild" presStyleCnt="0"/>
      <dgm:spPr/>
    </dgm:pt>
    <dgm:pt modelId="{5AEED571-C8A6-4FC3-A6B2-6DD26A7F4983}" type="pres">
      <dgm:prSet presAssocID="{CF8A7BA2-5540-44E8-BD6C-8CB8EED58193}" presName="conn2-1" presStyleLbl="parChTrans1D3" presStyleIdx="1" presStyleCnt="2"/>
      <dgm:spPr/>
      <dgm:t>
        <a:bodyPr/>
        <a:lstStyle/>
        <a:p>
          <a:pPr rtl="1"/>
          <a:endParaRPr lang="fa-IR"/>
        </a:p>
      </dgm:t>
    </dgm:pt>
    <dgm:pt modelId="{F3303519-0934-4D1B-BFF8-3E476B683A47}" type="pres">
      <dgm:prSet presAssocID="{CF8A7BA2-5540-44E8-BD6C-8CB8EED58193}" presName="connTx" presStyleLbl="parChTrans1D3" presStyleIdx="1" presStyleCnt="2"/>
      <dgm:spPr/>
      <dgm:t>
        <a:bodyPr/>
        <a:lstStyle/>
        <a:p>
          <a:pPr rtl="1"/>
          <a:endParaRPr lang="fa-IR"/>
        </a:p>
      </dgm:t>
    </dgm:pt>
    <dgm:pt modelId="{B04562D4-9410-45ED-B733-9DA02B23EE6C}" type="pres">
      <dgm:prSet presAssocID="{7CB409AF-162A-4A67-80B8-4B6C739273C4}" presName="root2" presStyleCnt="0"/>
      <dgm:spPr/>
    </dgm:pt>
    <dgm:pt modelId="{DE4827E1-F427-4F4E-B6C1-55E32EF3A75A}" type="pres">
      <dgm:prSet presAssocID="{7CB409AF-162A-4A67-80B8-4B6C739273C4}" presName="LevelTwoTextNode" presStyleLbl="node3" presStyleIdx="1" presStyleCnt="2" custScaleX="72826" custScaleY="242296" custLinFactNeighborX="29256">
        <dgm:presLayoutVars>
          <dgm:chPref val="3"/>
        </dgm:presLayoutVars>
      </dgm:prSet>
      <dgm:spPr/>
      <dgm:t>
        <a:bodyPr/>
        <a:lstStyle/>
        <a:p>
          <a:pPr rtl="1"/>
          <a:endParaRPr lang="fa-IR"/>
        </a:p>
      </dgm:t>
    </dgm:pt>
    <dgm:pt modelId="{35D43183-8D29-4CF8-9D5F-8A9D58C8FB5C}" type="pres">
      <dgm:prSet presAssocID="{7CB409AF-162A-4A67-80B8-4B6C739273C4}" presName="level3hierChild" presStyleCnt="0"/>
      <dgm:spPr/>
    </dgm:pt>
  </dgm:ptLst>
  <dgm:cxnLst>
    <dgm:cxn modelId="{9534562B-AAFA-4D85-AC21-E6EDD907D649}" type="presOf" srcId="{CF8A7BA2-5540-44E8-BD6C-8CB8EED58193}" destId="{F3303519-0934-4D1B-BFF8-3E476B683A47}" srcOrd="1" destOrd="0" presId="urn:microsoft.com/office/officeart/2005/8/layout/hierarchy2"/>
    <dgm:cxn modelId="{819C6303-84F2-42B5-BE1E-C0AF775DE2B0}" type="presOf" srcId="{7CB409AF-162A-4A67-80B8-4B6C739273C4}" destId="{DE4827E1-F427-4F4E-B6C1-55E32EF3A75A}" srcOrd="0" destOrd="0" presId="urn:microsoft.com/office/officeart/2005/8/layout/hierarchy2"/>
    <dgm:cxn modelId="{49CE0244-8E9D-4A7C-A648-62A078CA2125}" srcId="{F6F7CAE5-C820-43A3-9CF2-65CD512AD5F1}" destId="{1A0FE024-8C59-4394-87AF-E5260A6567A7}" srcOrd="0" destOrd="0" parTransId="{46618A27-9A3E-42D0-875A-6CF6A273458F}" sibTransId="{F05E9EE6-7C93-470E-8DE2-0993183DC4A9}"/>
    <dgm:cxn modelId="{519AB02A-84D7-4290-9CA1-1973CDD9EB40}" srcId="{F7B4DE38-63D0-4D30-B9A9-E33CE4883D42}" destId="{C84962A5-F766-458A-9279-934CEE11E510}" srcOrd="1" destOrd="0" parTransId="{4D7EFEFE-B8BB-4514-8DFC-F6D064F3A378}" sibTransId="{C6C2D14B-D8CC-491C-A0A7-69BA911742A7}"/>
    <dgm:cxn modelId="{249A6576-9132-4B74-AFDD-8B7B4949565E}" type="presOf" srcId="{CF8A7BA2-5540-44E8-BD6C-8CB8EED58193}" destId="{5AEED571-C8A6-4FC3-A6B2-6DD26A7F4983}" srcOrd="0" destOrd="0" presId="urn:microsoft.com/office/officeart/2005/8/layout/hierarchy2"/>
    <dgm:cxn modelId="{5F66EBF7-4D64-4F20-BC92-AE2AB3CD2CB5}" type="presOf" srcId="{C06C99C5-CDDE-4850-B3CF-B942E87879E3}" destId="{8F8B6D19-C648-4BF4-B7E5-DB9B3D5DC724}" srcOrd="0" destOrd="0" presId="urn:microsoft.com/office/officeart/2005/8/layout/hierarchy2"/>
    <dgm:cxn modelId="{F930B764-F924-46DD-8574-F94ACFF9BAAC}" srcId="{C06C99C5-CDDE-4850-B3CF-B942E87879E3}" destId="{F7B4DE38-63D0-4D30-B9A9-E33CE4883D42}" srcOrd="0" destOrd="0" parTransId="{24A96A5E-9A26-4C24-9D66-B1605C37D7BB}" sibTransId="{87A758A0-60FB-48F6-A752-EF360A2FF4B7}"/>
    <dgm:cxn modelId="{2DE60518-AA8C-4C24-BA1D-FE5F631CD6CD}" type="presOf" srcId="{F6F7CAE5-C820-43A3-9CF2-65CD512AD5F1}" destId="{16DC0D2D-9803-4C0E-87C0-166B3B1731FA}" srcOrd="0" destOrd="0" presId="urn:microsoft.com/office/officeart/2005/8/layout/hierarchy2"/>
    <dgm:cxn modelId="{832A4B67-4E52-4EDE-B61C-7487BCCD9E33}" type="presOf" srcId="{46618A27-9A3E-42D0-875A-6CF6A273458F}" destId="{12DD3527-04AA-45A5-937A-64C6FCCBC792}" srcOrd="0" destOrd="0" presId="urn:microsoft.com/office/officeart/2005/8/layout/hierarchy2"/>
    <dgm:cxn modelId="{70F200DE-048A-4BA1-AD74-22228B8359F2}" type="presOf" srcId="{F97328B7-E721-4F0C-84B7-0C67C4D8BAA4}" destId="{A52B974F-B7F0-48A9-A4F4-D25E9D2C5A3F}" srcOrd="1" destOrd="0" presId="urn:microsoft.com/office/officeart/2005/8/layout/hierarchy2"/>
    <dgm:cxn modelId="{42FC8D1D-547E-4D40-A806-93F19EE434D4}" type="presOf" srcId="{4D7EFEFE-B8BB-4514-8DFC-F6D064F3A378}" destId="{31F58E75-A305-45F6-889C-1708C184F894}" srcOrd="1" destOrd="0" presId="urn:microsoft.com/office/officeart/2005/8/layout/hierarchy2"/>
    <dgm:cxn modelId="{C756A858-8049-4127-9E0C-0CAFDC65D832}" type="presOf" srcId="{F7B4DE38-63D0-4D30-B9A9-E33CE4883D42}" destId="{8140D70A-A0DF-4313-B108-8CC010A901B1}" srcOrd="0" destOrd="0" presId="urn:microsoft.com/office/officeart/2005/8/layout/hierarchy2"/>
    <dgm:cxn modelId="{23385517-37A2-48C5-86E8-C73DE25DAC09}" type="presOf" srcId="{46618A27-9A3E-42D0-875A-6CF6A273458F}" destId="{26032DB0-C520-46A0-8F56-1660AC3FC4E4}" srcOrd="1" destOrd="0" presId="urn:microsoft.com/office/officeart/2005/8/layout/hierarchy2"/>
    <dgm:cxn modelId="{3CBB4B71-9B71-472F-AB69-98B0462A6896}" type="presOf" srcId="{1A0FE024-8C59-4394-87AF-E5260A6567A7}" destId="{897FD50D-6A4F-407E-8F76-BF91E03642C8}" srcOrd="0" destOrd="0" presId="urn:microsoft.com/office/officeart/2005/8/layout/hierarchy2"/>
    <dgm:cxn modelId="{E19855B3-7FB9-4977-9A28-95E941CB65BB}" srcId="{C84962A5-F766-458A-9279-934CEE11E510}" destId="{7CB409AF-162A-4A67-80B8-4B6C739273C4}" srcOrd="0" destOrd="0" parTransId="{CF8A7BA2-5540-44E8-BD6C-8CB8EED58193}" sibTransId="{70AA03E4-117B-4DFD-924A-0E025E6B817F}"/>
    <dgm:cxn modelId="{E1906DF9-E408-44B4-93B9-3181E9C53453}" type="presOf" srcId="{4D7EFEFE-B8BB-4514-8DFC-F6D064F3A378}" destId="{FCD9DAF8-40D7-4A02-86E8-452EBB2FF95C}" srcOrd="0" destOrd="0" presId="urn:microsoft.com/office/officeart/2005/8/layout/hierarchy2"/>
    <dgm:cxn modelId="{2A13F933-E506-4A9B-AC5C-175C1B634A23}" type="presOf" srcId="{C84962A5-F766-458A-9279-934CEE11E510}" destId="{3CBE23F4-98C8-453E-BE1F-3E1159476F65}" srcOrd="0" destOrd="0" presId="urn:microsoft.com/office/officeart/2005/8/layout/hierarchy2"/>
    <dgm:cxn modelId="{ECAFF8B3-609E-40EE-B0BC-EAE3C1069265}" srcId="{F7B4DE38-63D0-4D30-B9A9-E33CE4883D42}" destId="{F6F7CAE5-C820-43A3-9CF2-65CD512AD5F1}" srcOrd="0" destOrd="0" parTransId="{F97328B7-E721-4F0C-84B7-0C67C4D8BAA4}" sibTransId="{56D18A64-01B3-46A7-B5E6-DF0925EC270D}"/>
    <dgm:cxn modelId="{417AC806-E0FC-48B5-9D94-86F466B7A7AC}" type="presOf" srcId="{F97328B7-E721-4F0C-84B7-0C67C4D8BAA4}" destId="{13505CD6-F4A2-495C-949D-F4D64F10CAF2}" srcOrd="0" destOrd="0" presId="urn:microsoft.com/office/officeart/2005/8/layout/hierarchy2"/>
    <dgm:cxn modelId="{132CD0A5-CFF6-44A1-9770-97D160E594FC}" type="presParOf" srcId="{8F8B6D19-C648-4BF4-B7E5-DB9B3D5DC724}" destId="{05463648-396C-4C39-9131-696C85BFAC45}" srcOrd="0" destOrd="0" presId="urn:microsoft.com/office/officeart/2005/8/layout/hierarchy2"/>
    <dgm:cxn modelId="{6DF779A6-13B9-4957-B880-F3C79FAB3418}" type="presParOf" srcId="{05463648-396C-4C39-9131-696C85BFAC45}" destId="{8140D70A-A0DF-4313-B108-8CC010A901B1}" srcOrd="0" destOrd="0" presId="urn:microsoft.com/office/officeart/2005/8/layout/hierarchy2"/>
    <dgm:cxn modelId="{F768A06F-6EE4-44B3-9575-0C6D9A555B49}" type="presParOf" srcId="{05463648-396C-4C39-9131-696C85BFAC45}" destId="{BF2A1E3D-A6EB-4C4E-9C1F-570B7769DCAF}" srcOrd="1" destOrd="0" presId="urn:microsoft.com/office/officeart/2005/8/layout/hierarchy2"/>
    <dgm:cxn modelId="{CC8C5108-C4B2-4146-8BCA-18C35E19D9DB}" type="presParOf" srcId="{BF2A1E3D-A6EB-4C4E-9C1F-570B7769DCAF}" destId="{13505CD6-F4A2-495C-949D-F4D64F10CAF2}" srcOrd="0" destOrd="0" presId="urn:microsoft.com/office/officeart/2005/8/layout/hierarchy2"/>
    <dgm:cxn modelId="{B59CC1EB-64F1-4F8D-8368-EFD737466B35}" type="presParOf" srcId="{13505CD6-F4A2-495C-949D-F4D64F10CAF2}" destId="{A52B974F-B7F0-48A9-A4F4-D25E9D2C5A3F}" srcOrd="0" destOrd="0" presId="urn:microsoft.com/office/officeart/2005/8/layout/hierarchy2"/>
    <dgm:cxn modelId="{567EFC0A-A767-408D-824E-27E0DB6FDA21}" type="presParOf" srcId="{BF2A1E3D-A6EB-4C4E-9C1F-570B7769DCAF}" destId="{04F6C095-8060-4CEA-BC22-8FAFFA9CD68C}" srcOrd="1" destOrd="0" presId="urn:microsoft.com/office/officeart/2005/8/layout/hierarchy2"/>
    <dgm:cxn modelId="{F77CA528-6CEE-4622-9AA3-A2A1D2E8B5A5}" type="presParOf" srcId="{04F6C095-8060-4CEA-BC22-8FAFFA9CD68C}" destId="{16DC0D2D-9803-4C0E-87C0-166B3B1731FA}" srcOrd="0" destOrd="0" presId="urn:microsoft.com/office/officeart/2005/8/layout/hierarchy2"/>
    <dgm:cxn modelId="{19E2FE15-4B6C-432A-B513-715A86824996}" type="presParOf" srcId="{04F6C095-8060-4CEA-BC22-8FAFFA9CD68C}" destId="{B0C80AC4-CFCD-4D2F-AAF2-C9B27AE663E7}" srcOrd="1" destOrd="0" presId="urn:microsoft.com/office/officeart/2005/8/layout/hierarchy2"/>
    <dgm:cxn modelId="{6A40BBEC-423D-4380-999D-2DA968E537CE}" type="presParOf" srcId="{B0C80AC4-CFCD-4D2F-AAF2-C9B27AE663E7}" destId="{12DD3527-04AA-45A5-937A-64C6FCCBC792}" srcOrd="0" destOrd="0" presId="urn:microsoft.com/office/officeart/2005/8/layout/hierarchy2"/>
    <dgm:cxn modelId="{11A78C88-730F-463F-825E-33DDB17BFCC4}" type="presParOf" srcId="{12DD3527-04AA-45A5-937A-64C6FCCBC792}" destId="{26032DB0-C520-46A0-8F56-1660AC3FC4E4}" srcOrd="0" destOrd="0" presId="urn:microsoft.com/office/officeart/2005/8/layout/hierarchy2"/>
    <dgm:cxn modelId="{96F21FDA-1BC1-4566-AC25-07DE7C30FF89}" type="presParOf" srcId="{B0C80AC4-CFCD-4D2F-AAF2-C9B27AE663E7}" destId="{DC78A73E-3401-4C3F-9305-CE305DD2690F}" srcOrd="1" destOrd="0" presId="urn:microsoft.com/office/officeart/2005/8/layout/hierarchy2"/>
    <dgm:cxn modelId="{8F8C8497-6BB4-476D-934E-B321DC711746}" type="presParOf" srcId="{DC78A73E-3401-4C3F-9305-CE305DD2690F}" destId="{897FD50D-6A4F-407E-8F76-BF91E03642C8}" srcOrd="0" destOrd="0" presId="urn:microsoft.com/office/officeart/2005/8/layout/hierarchy2"/>
    <dgm:cxn modelId="{B22F9A19-4526-43C2-B67C-C802AF3B73B2}" type="presParOf" srcId="{DC78A73E-3401-4C3F-9305-CE305DD2690F}" destId="{CC680212-D40E-4D84-9F09-C80E0C09BB96}" srcOrd="1" destOrd="0" presId="urn:microsoft.com/office/officeart/2005/8/layout/hierarchy2"/>
    <dgm:cxn modelId="{02F07F7D-4892-46A7-B82B-CABCFCC3B94A}" type="presParOf" srcId="{BF2A1E3D-A6EB-4C4E-9C1F-570B7769DCAF}" destId="{FCD9DAF8-40D7-4A02-86E8-452EBB2FF95C}" srcOrd="2" destOrd="0" presId="urn:microsoft.com/office/officeart/2005/8/layout/hierarchy2"/>
    <dgm:cxn modelId="{ABC12B92-10F6-4FD7-AFE0-32E89EBE201D}" type="presParOf" srcId="{FCD9DAF8-40D7-4A02-86E8-452EBB2FF95C}" destId="{31F58E75-A305-45F6-889C-1708C184F894}" srcOrd="0" destOrd="0" presId="urn:microsoft.com/office/officeart/2005/8/layout/hierarchy2"/>
    <dgm:cxn modelId="{24C6DFB0-BD25-4C8F-ACBD-1C0A0B02E78B}" type="presParOf" srcId="{BF2A1E3D-A6EB-4C4E-9C1F-570B7769DCAF}" destId="{94EE493A-1E98-4A5C-870A-DBB4C8C8DBF6}" srcOrd="3" destOrd="0" presId="urn:microsoft.com/office/officeart/2005/8/layout/hierarchy2"/>
    <dgm:cxn modelId="{D0FE2B54-EE8B-45B5-B481-AE538484CBA3}" type="presParOf" srcId="{94EE493A-1E98-4A5C-870A-DBB4C8C8DBF6}" destId="{3CBE23F4-98C8-453E-BE1F-3E1159476F65}" srcOrd="0" destOrd="0" presId="urn:microsoft.com/office/officeart/2005/8/layout/hierarchy2"/>
    <dgm:cxn modelId="{FE091651-6F3E-4818-9257-1D6A478027D4}" type="presParOf" srcId="{94EE493A-1E98-4A5C-870A-DBB4C8C8DBF6}" destId="{B4ABC013-3112-46DB-A4C3-43665D5071EB}" srcOrd="1" destOrd="0" presId="urn:microsoft.com/office/officeart/2005/8/layout/hierarchy2"/>
    <dgm:cxn modelId="{E63578AB-A70D-4ADA-A864-F57BF18BB02C}" type="presParOf" srcId="{B4ABC013-3112-46DB-A4C3-43665D5071EB}" destId="{5AEED571-C8A6-4FC3-A6B2-6DD26A7F4983}" srcOrd="0" destOrd="0" presId="urn:microsoft.com/office/officeart/2005/8/layout/hierarchy2"/>
    <dgm:cxn modelId="{DDBB9806-D500-41E7-A368-66D28AD64552}" type="presParOf" srcId="{5AEED571-C8A6-4FC3-A6B2-6DD26A7F4983}" destId="{F3303519-0934-4D1B-BFF8-3E476B683A47}" srcOrd="0" destOrd="0" presId="urn:microsoft.com/office/officeart/2005/8/layout/hierarchy2"/>
    <dgm:cxn modelId="{E7BE2CB6-50A9-40E2-A427-5D5F35CEB8C1}" type="presParOf" srcId="{B4ABC013-3112-46DB-A4C3-43665D5071EB}" destId="{B04562D4-9410-45ED-B733-9DA02B23EE6C}" srcOrd="1" destOrd="0" presId="urn:microsoft.com/office/officeart/2005/8/layout/hierarchy2"/>
    <dgm:cxn modelId="{11BF646A-FA22-463D-8B96-E56104703654}" type="presParOf" srcId="{B04562D4-9410-45ED-B733-9DA02B23EE6C}" destId="{DE4827E1-F427-4F4E-B6C1-55E32EF3A75A}" srcOrd="0" destOrd="0" presId="urn:microsoft.com/office/officeart/2005/8/layout/hierarchy2"/>
    <dgm:cxn modelId="{93F5F167-97C2-48CB-8A2E-A3904D7EB440}" type="presParOf" srcId="{B04562D4-9410-45ED-B733-9DA02B23EE6C}" destId="{35D43183-8D29-4CF8-9D5F-8A9D58C8FB5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03C5E6-3F1B-4004-9351-E476033423B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659041BB-D0F0-4FFB-A417-106FEECC1C73}">
      <dgm:prSet phldrT="[نص]" custT="1">
        <dgm:style>
          <a:lnRef idx="1">
            <a:schemeClr val="accent3"/>
          </a:lnRef>
          <a:fillRef idx="3">
            <a:schemeClr val="accent3"/>
          </a:fillRef>
          <a:effectRef idx="2">
            <a:schemeClr val="accent3"/>
          </a:effectRef>
          <a:fontRef idx="minor">
            <a:schemeClr val="lt1"/>
          </a:fontRef>
        </dgm:style>
      </dgm:prSet>
      <dgm:spPr/>
      <dgm:t>
        <a:bodyPr/>
        <a:lstStyle/>
        <a:p>
          <a:pPr rtl="1"/>
          <a:r>
            <a:rPr lang="fa-IR" sz="1900" b="1" dirty="0" smtClean="0">
              <a:cs typeface="B Nazanin" pitchFamily="2" charset="-78"/>
            </a:rPr>
            <a:t>مسأله حجیت استصحاب</a:t>
          </a:r>
          <a:endParaRPr lang="fa-IR" sz="1900" b="1" dirty="0">
            <a:cs typeface="B Nazanin" pitchFamily="2" charset="-78"/>
          </a:endParaRPr>
        </a:p>
      </dgm:t>
    </dgm:pt>
    <dgm:pt modelId="{5396E4A8-01CB-4E1A-8CC7-FC17F1ABA9D8}" type="parTrans" cxnId="{758597F5-2B98-4460-9222-A7E141675655}">
      <dgm:prSet/>
      <dgm:spPr/>
      <dgm:t>
        <a:bodyPr/>
        <a:lstStyle/>
        <a:p>
          <a:pPr rtl="1"/>
          <a:endParaRPr lang="fa-IR"/>
        </a:p>
      </dgm:t>
    </dgm:pt>
    <dgm:pt modelId="{318F29DB-B686-497B-8BD0-95C869E51BDC}" type="sibTrans" cxnId="{758597F5-2B98-4460-9222-A7E141675655}">
      <dgm:prSet/>
      <dgm:spPr/>
      <dgm:t>
        <a:bodyPr/>
        <a:lstStyle/>
        <a:p>
          <a:pPr rtl="1"/>
          <a:endParaRPr lang="fa-IR"/>
        </a:p>
      </dgm:t>
    </dgm:pt>
    <dgm:pt modelId="{BD772584-8B95-4749-AAE6-CB3FD3A54FBF}">
      <dgm:prSet phldrT="[نص]" custT="1"/>
      <dgm:spPr>
        <a:solidFill>
          <a:schemeClr val="tx2"/>
        </a:solidFill>
      </dgm:spPr>
      <dgm:t>
        <a:bodyPr/>
        <a:lstStyle/>
        <a:p>
          <a:pPr rtl="1"/>
          <a:r>
            <a:rPr lang="fa-IR" sz="2200" dirty="0" smtClean="0">
              <a:cs typeface="B Lotus" pitchFamily="2" charset="-78"/>
            </a:rPr>
            <a:t>طبق مبنای: اماره ظنی عقلی</a:t>
          </a:r>
          <a:endParaRPr lang="fa-IR" sz="2200" dirty="0">
            <a:cs typeface="B Lotus" pitchFamily="2" charset="-78"/>
          </a:endParaRPr>
        </a:p>
      </dgm:t>
    </dgm:pt>
    <dgm:pt modelId="{728D027D-893B-4166-9251-6369EEDD4EF0}" type="parTrans" cxnId="{0DD2445D-2BCC-4382-88E4-EF2F92C76041}">
      <dgm:prSet/>
      <dgm:spPr/>
      <dgm:t>
        <a:bodyPr/>
        <a:lstStyle/>
        <a:p>
          <a:pPr rtl="1"/>
          <a:endParaRPr lang="fa-IR"/>
        </a:p>
      </dgm:t>
    </dgm:pt>
    <dgm:pt modelId="{2E5A685E-04B4-4C94-83C6-2AB4D6CD1487}" type="sibTrans" cxnId="{0DD2445D-2BCC-4382-88E4-EF2F92C76041}">
      <dgm:prSet/>
      <dgm:spPr/>
      <dgm:t>
        <a:bodyPr/>
        <a:lstStyle/>
        <a:p>
          <a:pPr rtl="1"/>
          <a:endParaRPr lang="fa-IR"/>
        </a:p>
      </dgm:t>
    </dgm:pt>
    <dgm:pt modelId="{44B91BFD-46BB-4920-9AF5-7807B3A37A9D}">
      <dgm:prSet phldrT="[نص]" custT="1"/>
      <dgm:spPr>
        <a:solidFill>
          <a:schemeClr val="tx2"/>
        </a:solidFill>
      </dgm:spPr>
      <dgm:t>
        <a:bodyPr/>
        <a:lstStyle/>
        <a:p>
          <a:pPr rtl="1"/>
          <a:r>
            <a:rPr lang="fa-IR" sz="2000" b="1" dirty="0" smtClean="0">
              <a:cs typeface="B Lotus" pitchFamily="2" charset="-78"/>
            </a:rPr>
            <a:t>اگر موضوع اصول را ذات ادله اربعه بدانیم</a:t>
          </a:r>
          <a:endParaRPr lang="fa-IR" sz="2000" b="1" dirty="0">
            <a:cs typeface="B Lotus" pitchFamily="2" charset="-78"/>
          </a:endParaRPr>
        </a:p>
      </dgm:t>
    </dgm:pt>
    <dgm:pt modelId="{E6BA52BD-1E09-4EA3-A8EB-CC0E02F49D14}" type="parTrans" cxnId="{DC2DDB3A-91DE-4245-A9A5-A32650C1832D}">
      <dgm:prSet/>
      <dgm:spPr/>
      <dgm:t>
        <a:bodyPr/>
        <a:lstStyle/>
        <a:p>
          <a:pPr rtl="1"/>
          <a:endParaRPr lang="fa-IR"/>
        </a:p>
      </dgm:t>
    </dgm:pt>
    <dgm:pt modelId="{81825832-86E0-4AEC-911A-F163607F0D65}" type="sibTrans" cxnId="{DC2DDB3A-91DE-4245-A9A5-A32650C1832D}">
      <dgm:prSet/>
      <dgm:spPr/>
      <dgm:t>
        <a:bodyPr/>
        <a:lstStyle/>
        <a:p>
          <a:pPr rtl="1"/>
          <a:endParaRPr lang="fa-IR"/>
        </a:p>
      </dgm:t>
    </dgm:pt>
    <dgm:pt modelId="{12380D70-ABDE-411E-BB8C-42A5004F788B}">
      <dgm:prSet phldrT="[نص]" custT="1"/>
      <dgm:spPr>
        <a:solidFill>
          <a:schemeClr val="tx2"/>
        </a:solidFill>
      </dgm:spPr>
      <dgm:t>
        <a:bodyPr/>
        <a:lstStyle/>
        <a:p>
          <a:pPr rtl="1"/>
          <a:r>
            <a:rPr lang="fa-IR" sz="2000" b="1" spc="0" dirty="0" smtClean="0">
              <a:cs typeface="B Lotus" pitchFamily="2" charset="-78"/>
            </a:rPr>
            <a:t>اگر موضوع اصول را ادله اربعه با وصف دلیلیت بدانیم</a:t>
          </a:r>
          <a:endParaRPr lang="fa-IR" sz="2000" b="1" spc="0" dirty="0">
            <a:cs typeface="B Lotus" pitchFamily="2" charset="-78"/>
          </a:endParaRPr>
        </a:p>
      </dgm:t>
    </dgm:pt>
    <dgm:pt modelId="{D3F03388-017C-4365-8DD0-494B9A04003B}" type="parTrans" cxnId="{3A5E0475-2559-4FAD-9A0A-561616D0C229}">
      <dgm:prSet/>
      <dgm:spPr/>
      <dgm:t>
        <a:bodyPr/>
        <a:lstStyle/>
        <a:p>
          <a:pPr rtl="1"/>
          <a:endParaRPr lang="fa-IR"/>
        </a:p>
      </dgm:t>
    </dgm:pt>
    <dgm:pt modelId="{FB8438D9-F28A-4F39-9A5F-554D5A069EF9}" type="sibTrans" cxnId="{3A5E0475-2559-4FAD-9A0A-561616D0C229}">
      <dgm:prSet/>
      <dgm:spPr/>
      <dgm:t>
        <a:bodyPr/>
        <a:lstStyle/>
        <a:p>
          <a:pPr rtl="1"/>
          <a:endParaRPr lang="fa-IR"/>
        </a:p>
      </dgm:t>
    </dgm:pt>
    <dgm:pt modelId="{1F2BF1B9-7D85-4786-AF5C-436C3D8E7F3F}">
      <dgm:prSet phldrT="[نص]" custT="1"/>
      <dgm:spPr>
        <a:solidFill>
          <a:schemeClr val="tx2"/>
        </a:solidFill>
      </dgm:spPr>
      <dgm:t>
        <a:bodyPr/>
        <a:lstStyle/>
        <a:p>
          <a:pPr rtl="1"/>
          <a:r>
            <a:rPr lang="fa-IR" sz="2200" dirty="0" smtClean="0">
              <a:cs typeface="B Lotus" pitchFamily="2" charset="-78"/>
            </a:rPr>
            <a:t>طبق مبنای: اصل عملی تعبدی</a:t>
          </a:r>
          <a:endParaRPr lang="fa-IR" sz="2200" dirty="0">
            <a:cs typeface="B Lotus" pitchFamily="2" charset="-78"/>
          </a:endParaRPr>
        </a:p>
      </dgm:t>
    </dgm:pt>
    <dgm:pt modelId="{9FC63988-E9D2-4F3B-98DB-9C3253D1895A}" type="parTrans" cxnId="{DB531A43-2085-4563-B0BA-A4A98F5BEA97}">
      <dgm:prSet/>
      <dgm:spPr/>
      <dgm:t>
        <a:bodyPr/>
        <a:lstStyle/>
        <a:p>
          <a:pPr rtl="1"/>
          <a:endParaRPr lang="fa-IR"/>
        </a:p>
      </dgm:t>
    </dgm:pt>
    <dgm:pt modelId="{0B89BB95-39CF-4D7E-ABE7-85DE51FD193B}" type="sibTrans" cxnId="{DB531A43-2085-4563-B0BA-A4A98F5BEA97}">
      <dgm:prSet/>
      <dgm:spPr/>
      <dgm:t>
        <a:bodyPr/>
        <a:lstStyle/>
        <a:p>
          <a:pPr rtl="1"/>
          <a:endParaRPr lang="fa-IR"/>
        </a:p>
      </dgm:t>
    </dgm:pt>
    <dgm:pt modelId="{6A29CA65-8767-4434-9E48-813AADD3F702}">
      <dgm:prSet phldrT="[نص]" custT="1"/>
      <dgm:spPr>
        <a:solidFill>
          <a:schemeClr val="tx2"/>
        </a:solidFill>
      </dgm:spPr>
      <dgm:t>
        <a:bodyPr/>
        <a:lstStyle/>
        <a:p>
          <a:pPr rtl="1"/>
          <a:r>
            <a:rPr lang="fa-IR" sz="2000" b="1" dirty="0" smtClean="0">
              <a:cs typeface="B Lotus" pitchFamily="2" charset="-78"/>
            </a:rPr>
            <a:t> به لحاظ آن که بحث از مفاد </a:t>
          </a:r>
          <a:r>
            <a:rPr lang="fa-IR" sz="2000" b="1" smtClean="0">
              <a:cs typeface="B Lotus" pitchFamily="2" charset="-78"/>
            </a:rPr>
            <a:t>روایات است برای </a:t>
          </a:r>
          <a:r>
            <a:rPr lang="fa-IR" sz="2000" b="1" dirty="0" smtClean="0">
              <a:cs typeface="B Lotus" pitchFamily="2" charset="-78"/>
            </a:rPr>
            <a:t>رسیدن به حکم مکلف   </a:t>
          </a:r>
          <a:endParaRPr lang="fa-IR" sz="2000" b="1" dirty="0">
            <a:cs typeface="B Lotus" pitchFamily="2" charset="-78"/>
          </a:endParaRPr>
        </a:p>
      </dgm:t>
    </dgm:pt>
    <dgm:pt modelId="{2D6D85AD-082C-4DC9-9331-699F1FFFD2F7}" type="parTrans" cxnId="{A90AB651-34D4-4D93-BBEB-DCE7C2927075}">
      <dgm:prSet/>
      <dgm:spPr/>
      <dgm:t>
        <a:bodyPr/>
        <a:lstStyle/>
        <a:p>
          <a:pPr rtl="1"/>
          <a:endParaRPr lang="fa-IR"/>
        </a:p>
      </dgm:t>
    </dgm:pt>
    <dgm:pt modelId="{39583B1C-5C8D-45BE-92CA-8978D88D2948}" type="sibTrans" cxnId="{A90AB651-34D4-4D93-BBEB-DCE7C2927075}">
      <dgm:prSet/>
      <dgm:spPr/>
      <dgm:t>
        <a:bodyPr/>
        <a:lstStyle/>
        <a:p>
          <a:pPr rtl="1"/>
          <a:endParaRPr lang="fa-IR"/>
        </a:p>
      </dgm:t>
    </dgm:pt>
    <dgm:pt modelId="{5C6FE64E-EE76-4B6D-B2D6-F951463438DA}">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2400" b="1" dirty="0" smtClean="0">
              <a:solidFill>
                <a:srgbClr val="FFFF00"/>
              </a:solidFill>
              <a:cs typeface="B Nazanin" pitchFamily="2" charset="-78"/>
            </a:rPr>
            <a:t>مسأله اصولی</a:t>
          </a:r>
          <a:endParaRPr lang="fa-IR" sz="2400" b="1" dirty="0">
            <a:solidFill>
              <a:srgbClr val="FFFF00"/>
            </a:solidFill>
            <a:cs typeface="B Nazanin" pitchFamily="2" charset="-78"/>
          </a:endParaRPr>
        </a:p>
      </dgm:t>
    </dgm:pt>
    <dgm:pt modelId="{A2613492-C71F-4293-B343-0B414A296AB6}" type="parTrans" cxnId="{78E3BFB0-2EA6-46B7-96BE-622B33CB160D}">
      <dgm:prSet/>
      <dgm:spPr/>
      <dgm:t>
        <a:bodyPr/>
        <a:lstStyle/>
        <a:p>
          <a:pPr rtl="1"/>
          <a:endParaRPr lang="fa-IR"/>
        </a:p>
      </dgm:t>
    </dgm:pt>
    <dgm:pt modelId="{7693A608-F069-46AE-969F-84BEB761EE04}" type="sibTrans" cxnId="{78E3BFB0-2EA6-46B7-96BE-622B33CB160D}">
      <dgm:prSet/>
      <dgm:spPr/>
      <dgm:t>
        <a:bodyPr/>
        <a:lstStyle/>
        <a:p>
          <a:pPr rtl="1"/>
          <a:endParaRPr lang="fa-IR"/>
        </a:p>
      </dgm:t>
    </dgm:pt>
    <dgm:pt modelId="{2AD6AEC1-5E29-4127-928B-4304127CD5CA}">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2400" b="1" dirty="0" smtClean="0">
              <a:solidFill>
                <a:srgbClr val="FFFF00"/>
              </a:solidFill>
              <a:cs typeface="B Nazanin" pitchFamily="2" charset="-78"/>
            </a:rPr>
            <a:t>از مبادی تصدیقی مسائل اصول</a:t>
          </a:r>
          <a:endParaRPr lang="fa-IR" sz="2400" b="1" dirty="0">
            <a:solidFill>
              <a:srgbClr val="FFFF00"/>
            </a:solidFill>
            <a:cs typeface="B Nazanin" pitchFamily="2" charset="-78"/>
          </a:endParaRPr>
        </a:p>
      </dgm:t>
    </dgm:pt>
    <dgm:pt modelId="{E85BB12F-5E3E-4BB3-B23C-9543E342DA8A}" type="parTrans" cxnId="{F36BCB76-FA10-422E-8842-F43D0132E319}">
      <dgm:prSet/>
      <dgm:spPr/>
      <dgm:t>
        <a:bodyPr/>
        <a:lstStyle/>
        <a:p>
          <a:pPr rtl="1"/>
          <a:endParaRPr lang="fa-IR"/>
        </a:p>
      </dgm:t>
    </dgm:pt>
    <dgm:pt modelId="{35C782BA-9783-4D93-B552-ED16A249E6F5}" type="sibTrans" cxnId="{F36BCB76-FA10-422E-8842-F43D0132E319}">
      <dgm:prSet/>
      <dgm:spPr/>
      <dgm:t>
        <a:bodyPr/>
        <a:lstStyle/>
        <a:p>
          <a:pPr rtl="1"/>
          <a:endParaRPr lang="fa-IR"/>
        </a:p>
      </dgm:t>
    </dgm:pt>
    <dgm:pt modelId="{055184B7-55F2-4A2B-BEA6-AE37E4072517}">
      <dgm:prSet custT="1"/>
      <dgm:spPr>
        <a:solidFill>
          <a:schemeClr val="tx2"/>
        </a:solidFill>
      </dgm:spPr>
      <dgm:t>
        <a:bodyPr/>
        <a:lstStyle/>
        <a:p>
          <a:pPr rtl="1"/>
          <a:r>
            <a:rPr lang="fa-IR" sz="2000" b="1" dirty="0" smtClean="0">
              <a:cs typeface="B Lotus" pitchFamily="2" charset="-78"/>
            </a:rPr>
            <a:t>به لحاظ مختص بودن برخی اقسام آن (استصحاب حکمی) به مجتهد</a:t>
          </a:r>
          <a:endParaRPr lang="fa-IR" sz="2000" b="1" dirty="0">
            <a:cs typeface="B Lotus" pitchFamily="2" charset="-78"/>
          </a:endParaRPr>
        </a:p>
      </dgm:t>
    </dgm:pt>
    <dgm:pt modelId="{EF03C222-DD55-48AE-ABE7-5C7908B81340}" type="parTrans" cxnId="{D827A803-553B-4A7C-81AE-951DEC3B2A30}">
      <dgm:prSet/>
      <dgm:spPr/>
      <dgm:t>
        <a:bodyPr/>
        <a:lstStyle/>
        <a:p>
          <a:pPr rtl="1"/>
          <a:endParaRPr lang="fa-IR"/>
        </a:p>
      </dgm:t>
    </dgm:pt>
    <dgm:pt modelId="{4BF4E080-6662-4D79-AA97-07040951F811}" type="sibTrans" cxnId="{D827A803-553B-4A7C-81AE-951DEC3B2A30}">
      <dgm:prSet/>
      <dgm:spPr/>
      <dgm:t>
        <a:bodyPr/>
        <a:lstStyle/>
        <a:p>
          <a:pPr rtl="1"/>
          <a:endParaRPr lang="fa-IR"/>
        </a:p>
      </dgm:t>
    </dgm:pt>
    <dgm:pt modelId="{6648B827-EC2A-4D15-ADB1-6541504D3AE4}">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2400" b="1" dirty="0" smtClean="0">
              <a:solidFill>
                <a:srgbClr val="FFFF00"/>
              </a:solidFill>
              <a:cs typeface="B Nazanin" pitchFamily="2" charset="-78"/>
            </a:rPr>
            <a:t>قاعده فقهی</a:t>
          </a:r>
          <a:endParaRPr lang="fa-IR" sz="2400" dirty="0"/>
        </a:p>
      </dgm:t>
    </dgm:pt>
    <dgm:pt modelId="{E8060619-4B7C-454D-94CA-3D6AADB2702D}" type="parTrans" cxnId="{1F43F6C1-038D-4B00-8566-8530ED208D93}">
      <dgm:prSet/>
      <dgm:spPr/>
      <dgm:t>
        <a:bodyPr/>
        <a:lstStyle/>
        <a:p>
          <a:pPr rtl="1"/>
          <a:endParaRPr lang="fa-IR"/>
        </a:p>
      </dgm:t>
    </dgm:pt>
    <dgm:pt modelId="{B24FC705-0079-4123-9AB2-3AD1EFCC5367}" type="sibTrans" cxnId="{1F43F6C1-038D-4B00-8566-8530ED208D93}">
      <dgm:prSet/>
      <dgm:spPr/>
      <dgm:t>
        <a:bodyPr/>
        <a:lstStyle/>
        <a:p>
          <a:pPr rtl="1"/>
          <a:endParaRPr lang="fa-IR"/>
        </a:p>
      </dgm:t>
    </dgm:pt>
    <dgm:pt modelId="{56E5C3F3-2F6D-4B5E-8D8B-6F2A20CAC2F5}">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2400" b="1" dirty="0" smtClean="0">
              <a:solidFill>
                <a:srgbClr val="FFFF00"/>
              </a:solidFill>
              <a:cs typeface="B Nazanin" pitchFamily="2" charset="-78"/>
            </a:rPr>
            <a:t>مسأله اصولی</a:t>
          </a:r>
          <a:endParaRPr lang="fa-IR" sz="2400" dirty="0"/>
        </a:p>
      </dgm:t>
    </dgm:pt>
    <dgm:pt modelId="{E5E467F1-701C-4353-B126-41B523FA5E6B}" type="parTrans" cxnId="{22BD0E57-3C42-4497-B156-621567929443}">
      <dgm:prSet/>
      <dgm:spPr/>
      <dgm:t>
        <a:bodyPr/>
        <a:lstStyle/>
        <a:p>
          <a:pPr rtl="1"/>
          <a:endParaRPr lang="fa-IR"/>
        </a:p>
      </dgm:t>
    </dgm:pt>
    <dgm:pt modelId="{9EB72F45-040B-46FD-9A85-5EBCE1BEB8F1}" type="sibTrans" cxnId="{22BD0E57-3C42-4497-B156-621567929443}">
      <dgm:prSet/>
      <dgm:spPr/>
      <dgm:t>
        <a:bodyPr/>
        <a:lstStyle/>
        <a:p>
          <a:pPr rtl="1"/>
          <a:endParaRPr lang="fa-IR"/>
        </a:p>
      </dgm:t>
    </dgm:pt>
    <dgm:pt modelId="{E74C4273-83A6-49EC-8422-A13C277DD5F4}" type="pres">
      <dgm:prSet presAssocID="{CF03C5E6-3F1B-4004-9351-E476033423B8}" presName="diagram" presStyleCnt="0">
        <dgm:presLayoutVars>
          <dgm:chPref val="1"/>
          <dgm:dir val="rev"/>
          <dgm:animOne val="branch"/>
          <dgm:animLvl val="lvl"/>
          <dgm:resizeHandles val="exact"/>
        </dgm:presLayoutVars>
      </dgm:prSet>
      <dgm:spPr/>
      <dgm:t>
        <a:bodyPr/>
        <a:lstStyle/>
        <a:p>
          <a:pPr rtl="1"/>
          <a:endParaRPr lang="fa-IR"/>
        </a:p>
      </dgm:t>
    </dgm:pt>
    <dgm:pt modelId="{213986CC-510E-40B5-99A0-36FBB5C643B6}" type="pres">
      <dgm:prSet presAssocID="{659041BB-D0F0-4FFB-A417-106FEECC1C73}" presName="root1" presStyleCnt="0"/>
      <dgm:spPr/>
    </dgm:pt>
    <dgm:pt modelId="{C8AEBEC9-B400-466B-9F4D-5BD9AFD2088E}" type="pres">
      <dgm:prSet presAssocID="{659041BB-D0F0-4FFB-A417-106FEECC1C73}" presName="LevelOneTextNode" presStyleLbl="node0" presStyleIdx="0" presStyleCnt="1" custScaleX="170863" custScaleY="666875" custLinFactNeighborX="20153">
        <dgm:presLayoutVars>
          <dgm:chPref val="3"/>
        </dgm:presLayoutVars>
      </dgm:prSet>
      <dgm:spPr>
        <a:prstGeom prst="leftArrow">
          <a:avLst/>
        </a:prstGeom>
      </dgm:spPr>
      <dgm:t>
        <a:bodyPr/>
        <a:lstStyle/>
        <a:p>
          <a:pPr rtl="1"/>
          <a:endParaRPr lang="fa-IR"/>
        </a:p>
      </dgm:t>
    </dgm:pt>
    <dgm:pt modelId="{8772FE8C-1732-4B50-BE0A-22E0E64A7FAC}" type="pres">
      <dgm:prSet presAssocID="{659041BB-D0F0-4FFB-A417-106FEECC1C73}" presName="level2hierChild" presStyleCnt="0"/>
      <dgm:spPr/>
    </dgm:pt>
    <dgm:pt modelId="{D1936A47-DDC9-451E-A4E2-ADB4D91268A9}" type="pres">
      <dgm:prSet presAssocID="{728D027D-893B-4166-9251-6369EEDD4EF0}" presName="conn2-1" presStyleLbl="parChTrans1D2" presStyleIdx="0" presStyleCnt="2"/>
      <dgm:spPr/>
      <dgm:t>
        <a:bodyPr/>
        <a:lstStyle/>
        <a:p>
          <a:pPr rtl="1"/>
          <a:endParaRPr lang="fa-IR"/>
        </a:p>
      </dgm:t>
    </dgm:pt>
    <dgm:pt modelId="{F822D996-786E-4DAA-98DC-40FFF2C5342F}" type="pres">
      <dgm:prSet presAssocID="{728D027D-893B-4166-9251-6369EEDD4EF0}" presName="connTx" presStyleLbl="parChTrans1D2" presStyleIdx="0" presStyleCnt="2"/>
      <dgm:spPr/>
      <dgm:t>
        <a:bodyPr/>
        <a:lstStyle/>
        <a:p>
          <a:pPr rtl="1"/>
          <a:endParaRPr lang="fa-IR"/>
        </a:p>
      </dgm:t>
    </dgm:pt>
    <dgm:pt modelId="{EA18E5CA-2003-4396-A7EB-C93AC8B0E60A}" type="pres">
      <dgm:prSet presAssocID="{BD772584-8B95-4749-AAE6-CB3FD3A54FBF}" presName="root2" presStyleCnt="0"/>
      <dgm:spPr/>
    </dgm:pt>
    <dgm:pt modelId="{2B214C2B-29E6-4338-9F1B-7D72F4A4F6A1}" type="pres">
      <dgm:prSet presAssocID="{BD772584-8B95-4749-AAE6-CB3FD3A54FBF}" presName="LevelTwoTextNode" presStyleLbl="node2" presStyleIdx="0" presStyleCnt="2" custScaleX="142475" custScaleY="342111" custLinFactNeighborX="18034" custLinFactNeighborY="-69200">
        <dgm:presLayoutVars>
          <dgm:chPref val="3"/>
        </dgm:presLayoutVars>
      </dgm:prSet>
      <dgm:spPr/>
      <dgm:t>
        <a:bodyPr/>
        <a:lstStyle/>
        <a:p>
          <a:pPr rtl="1"/>
          <a:endParaRPr lang="fa-IR"/>
        </a:p>
      </dgm:t>
    </dgm:pt>
    <dgm:pt modelId="{331EA3FC-3DE4-4903-A577-8596AFC05CA5}" type="pres">
      <dgm:prSet presAssocID="{BD772584-8B95-4749-AAE6-CB3FD3A54FBF}" presName="level3hierChild" presStyleCnt="0"/>
      <dgm:spPr/>
    </dgm:pt>
    <dgm:pt modelId="{C3D61954-8386-45E5-A64C-7A6162CCEF3C}" type="pres">
      <dgm:prSet presAssocID="{E6BA52BD-1E09-4EA3-A8EB-CC0E02F49D14}" presName="conn2-1" presStyleLbl="parChTrans1D3" presStyleIdx="0" presStyleCnt="4"/>
      <dgm:spPr/>
      <dgm:t>
        <a:bodyPr/>
        <a:lstStyle/>
        <a:p>
          <a:pPr rtl="1"/>
          <a:endParaRPr lang="fa-IR"/>
        </a:p>
      </dgm:t>
    </dgm:pt>
    <dgm:pt modelId="{A9ACBA4A-F87A-4A9D-A234-5BB654C49930}" type="pres">
      <dgm:prSet presAssocID="{E6BA52BD-1E09-4EA3-A8EB-CC0E02F49D14}" presName="connTx" presStyleLbl="parChTrans1D3" presStyleIdx="0" presStyleCnt="4"/>
      <dgm:spPr/>
      <dgm:t>
        <a:bodyPr/>
        <a:lstStyle/>
        <a:p>
          <a:pPr rtl="1"/>
          <a:endParaRPr lang="fa-IR"/>
        </a:p>
      </dgm:t>
    </dgm:pt>
    <dgm:pt modelId="{D9804129-DCFF-4D2A-9105-DEE556BC4DC7}" type="pres">
      <dgm:prSet presAssocID="{44B91BFD-46BB-4920-9AF5-7807B3A37A9D}" presName="root2" presStyleCnt="0"/>
      <dgm:spPr/>
    </dgm:pt>
    <dgm:pt modelId="{709D8B1C-F7A7-4775-861E-FD06C4234889}" type="pres">
      <dgm:prSet presAssocID="{44B91BFD-46BB-4920-9AF5-7807B3A37A9D}" presName="LevelTwoTextNode" presStyleLbl="node3" presStyleIdx="0" presStyleCnt="4" custScaleX="376076" custScaleY="398285" custLinFactY="-48441" custLinFactNeighborX="-9379" custLinFactNeighborY="-100000">
        <dgm:presLayoutVars>
          <dgm:chPref val="3"/>
        </dgm:presLayoutVars>
      </dgm:prSet>
      <dgm:spPr>
        <a:prstGeom prst="leftArrow">
          <a:avLst/>
        </a:prstGeom>
      </dgm:spPr>
      <dgm:t>
        <a:bodyPr/>
        <a:lstStyle/>
        <a:p>
          <a:pPr rtl="1"/>
          <a:endParaRPr lang="fa-IR"/>
        </a:p>
      </dgm:t>
    </dgm:pt>
    <dgm:pt modelId="{540AFAD5-CA69-4159-A007-BF3C34BCE4BA}" type="pres">
      <dgm:prSet presAssocID="{44B91BFD-46BB-4920-9AF5-7807B3A37A9D}" presName="level3hierChild" presStyleCnt="0"/>
      <dgm:spPr/>
    </dgm:pt>
    <dgm:pt modelId="{B8EFEF75-0C45-47F1-891A-5DE00C751055}" type="pres">
      <dgm:prSet presAssocID="{A2613492-C71F-4293-B343-0B414A296AB6}" presName="conn2-1" presStyleLbl="parChTrans1D4" presStyleIdx="0" presStyleCnt="4"/>
      <dgm:spPr/>
      <dgm:t>
        <a:bodyPr/>
        <a:lstStyle/>
        <a:p>
          <a:pPr rtl="1"/>
          <a:endParaRPr lang="fa-IR"/>
        </a:p>
      </dgm:t>
    </dgm:pt>
    <dgm:pt modelId="{C6002803-E9F6-44D4-A1B8-74322E8DE50C}" type="pres">
      <dgm:prSet presAssocID="{A2613492-C71F-4293-B343-0B414A296AB6}" presName="connTx" presStyleLbl="parChTrans1D4" presStyleIdx="0" presStyleCnt="4"/>
      <dgm:spPr/>
      <dgm:t>
        <a:bodyPr/>
        <a:lstStyle/>
        <a:p>
          <a:pPr rtl="1"/>
          <a:endParaRPr lang="fa-IR"/>
        </a:p>
      </dgm:t>
    </dgm:pt>
    <dgm:pt modelId="{4A61442F-11D4-4913-AD76-3B827E2658CA}" type="pres">
      <dgm:prSet presAssocID="{5C6FE64E-EE76-4B6D-B2D6-F951463438DA}" presName="root2" presStyleCnt="0"/>
      <dgm:spPr/>
    </dgm:pt>
    <dgm:pt modelId="{769F750A-7215-4B00-9637-794081682666}" type="pres">
      <dgm:prSet presAssocID="{5C6FE64E-EE76-4B6D-B2D6-F951463438DA}" presName="LevelTwoTextNode" presStyleLbl="node4" presStyleIdx="0" presStyleCnt="4" custScaleX="186088" custScaleY="224925" custLinFactNeighborX="-26022" custLinFactNeighborY="-10486">
        <dgm:presLayoutVars>
          <dgm:chPref val="3"/>
        </dgm:presLayoutVars>
      </dgm:prSet>
      <dgm:spPr/>
      <dgm:t>
        <a:bodyPr/>
        <a:lstStyle/>
        <a:p>
          <a:pPr rtl="1"/>
          <a:endParaRPr lang="fa-IR"/>
        </a:p>
      </dgm:t>
    </dgm:pt>
    <dgm:pt modelId="{C69D3718-171E-48EA-A89C-4AF557E72680}" type="pres">
      <dgm:prSet presAssocID="{5C6FE64E-EE76-4B6D-B2D6-F951463438DA}" presName="level3hierChild" presStyleCnt="0"/>
      <dgm:spPr/>
    </dgm:pt>
    <dgm:pt modelId="{1EB65359-496F-4B8C-B5E3-FD07F79D0409}" type="pres">
      <dgm:prSet presAssocID="{D3F03388-017C-4365-8DD0-494B9A04003B}" presName="conn2-1" presStyleLbl="parChTrans1D3" presStyleIdx="1" presStyleCnt="4"/>
      <dgm:spPr/>
      <dgm:t>
        <a:bodyPr/>
        <a:lstStyle/>
        <a:p>
          <a:pPr rtl="1"/>
          <a:endParaRPr lang="fa-IR"/>
        </a:p>
      </dgm:t>
    </dgm:pt>
    <dgm:pt modelId="{05E6BBD9-1508-4089-A8FF-80914F9A1344}" type="pres">
      <dgm:prSet presAssocID="{D3F03388-017C-4365-8DD0-494B9A04003B}" presName="connTx" presStyleLbl="parChTrans1D3" presStyleIdx="1" presStyleCnt="4"/>
      <dgm:spPr/>
      <dgm:t>
        <a:bodyPr/>
        <a:lstStyle/>
        <a:p>
          <a:pPr rtl="1"/>
          <a:endParaRPr lang="fa-IR"/>
        </a:p>
      </dgm:t>
    </dgm:pt>
    <dgm:pt modelId="{074017BB-B829-44E5-B72C-27D34BBD672B}" type="pres">
      <dgm:prSet presAssocID="{12380D70-ABDE-411E-BB8C-42A5004F788B}" presName="root2" presStyleCnt="0"/>
      <dgm:spPr/>
    </dgm:pt>
    <dgm:pt modelId="{B7EE2C71-B542-4877-A229-61E4F7C416C0}" type="pres">
      <dgm:prSet presAssocID="{12380D70-ABDE-411E-BB8C-42A5004F788B}" presName="LevelTwoTextNode" presStyleLbl="node3" presStyleIdx="1" presStyleCnt="4" custScaleX="387880" custScaleY="376245" custLinFactNeighborX="14" custLinFactNeighborY="-26475">
        <dgm:presLayoutVars>
          <dgm:chPref val="3"/>
        </dgm:presLayoutVars>
      </dgm:prSet>
      <dgm:spPr>
        <a:prstGeom prst="leftArrow">
          <a:avLst/>
        </a:prstGeom>
      </dgm:spPr>
      <dgm:t>
        <a:bodyPr/>
        <a:lstStyle/>
        <a:p>
          <a:pPr rtl="1"/>
          <a:endParaRPr lang="fa-IR"/>
        </a:p>
      </dgm:t>
    </dgm:pt>
    <dgm:pt modelId="{70A9D826-98F0-4CF7-AB0D-E6075B450669}" type="pres">
      <dgm:prSet presAssocID="{12380D70-ABDE-411E-BB8C-42A5004F788B}" presName="level3hierChild" presStyleCnt="0"/>
      <dgm:spPr/>
    </dgm:pt>
    <dgm:pt modelId="{04933B52-3236-45F5-868D-422D2E3F9A80}" type="pres">
      <dgm:prSet presAssocID="{E85BB12F-5E3E-4BB3-B23C-9543E342DA8A}" presName="conn2-1" presStyleLbl="parChTrans1D4" presStyleIdx="1" presStyleCnt="4"/>
      <dgm:spPr/>
      <dgm:t>
        <a:bodyPr/>
        <a:lstStyle/>
        <a:p>
          <a:pPr rtl="1"/>
          <a:endParaRPr lang="fa-IR"/>
        </a:p>
      </dgm:t>
    </dgm:pt>
    <dgm:pt modelId="{5E80D5BB-F0CE-4BC1-B52B-B9AD457D8B8D}" type="pres">
      <dgm:prSet presAssocID="{E85BB12F-5E3E-4BB3-B23C-9543E342DA8A}" presName="connTx" presStyleLbl="parChTrans1D4" presStyleIdx="1" presStyleCnt="4"/>
      <dgm:spPr/>
      <dgm:t>
        <a:bodyPr/>
        <a:lstStyle/>
        <a:p>
          <a:pPr rtl="1"/>
          <a:endParaRPr lang="fa-IR"/>
        </a:p>
      </dgm:t>
    </dgm:pt>
    <dgm:pt modelId="{F5D5A6BF-1A88-4817-B5CB-C6B2BA13EBCF}" type="pres">
      <dgm:prSet presAssocID="{2AD6AEC1-5E29-4127-928B-4304127CD5CA}" presName="root2" presStyleCnt="0"/>
      <dgm:spPr/>
    </dgm:pt>
    <dgm:pt modelId="{798354BB-4395-4BE3-80FB-EDF584EEF2FD}" type="pres">
      <dgm:prSet presAssocID="{2AD6AEC1-5E29-4127-928B-4304127CD5CA}" presName="LevelTwoTextNode" presStyleLbl="node4" presStyleIdx="1" presStyleCnt="4" custScaleX="250116" custScaleY="301676" custLinFactNeighborX="6402" custLinFactNeighborY="-17190">
        <dgm:presLayoutVars>
          <dgm:chPref val="3"/>
        </dgm:presLayoutVars>
      </dgm:prSet>
      <dgm:spPr/>
      <dgm:t>
        <a:bodyPr/>
        <a:lstStyle/>
        <a:p>
          <a:pPr rtl="1"/>
          <a:endParaRPr lang="fa-IR"/>
        </a:p>
      </dgm:t>
    </dgm:pt>
    <dgm:pt modelId="{10F5DE9E-8580-4B94-AC48-1DFC9F7707A1}" type="pres">
      <dgm:prSet presAssocID="{2AD6AEC1-5E29-4127-928B-4304127CD5CA}" presName="level3hierChild" presStyleCnt="0"/>
      <dgm:spPr/>
    </dgm:pt>
    <dgm:pt modelId="{F7A08D99-5FC5-498E-BCD9-237072D4FF72}" type="pres">
      <dgm:prSet presAssocID="{9FC63988-E9D2-4F3B-98DB-9C3253D1895A}" presName="conn2-1" presStyleLbl="parChTrans1D2" presStyleIdx="1" presStyleCnt="2"/>
      <dgm:spPr/>
      <dgm:t>
        <a:bodyPr/>
        <a:lstStyle/>
        <a:p>
          <a:pPr rtl="1"/>
          <a:endParaRPr lang="fa-IR"/>
        </a:p>
      </dgm:t>
    </dgm:pt>
    <dgm:pt modelId="{5C9F13CC-9C03-4A7D-A4B9-86A1EBD3FA72}" type="pres">
      <dgm:prSet presAssocID="{9FC63988-E9D2-4F3B-98DB-9C3253D1895A}" presName="connTx" presStyleLbl="parChTrans1D2" presStyleIdx="1" presStyleCnt="2"/>
      <dgm:spPr/>
      <dgm:t>
        <a:bodyPr/>
        <a:lstStyle/>
        <a:p>
          <a:pPr rtl="1"/>
          <a:endParaRPr lang="fa-IR"/>
        </a:p>
      </dgm:t>
    </dgm:pt>
    <dgm:pt modelId="{612F1D8F-FCF6-409E-AC69-F61F0D202AD0}" type="pres">
      <dgm:prSet presAssocID="{1F2BF1B9-7D85-4786-AF5C-436C3D8E7F3F}" presName="root2" presStyleCnt="0"/>
      <dgm:spPr/>
    </dgm:pt>
    <dgm:pt modelId="{40B15444-1D03-4031-A48C-16AE514AB8C1}" type="pres">
      <dgm:prSet presAssocID="{1F2BF1B9-7D85-4786-AF5C-436C3D8E7F3F}" presName="LevelTwoTextNode" presStyleLbl="node2" presStyleIdx="1" presStyleCnt="2" custScaleX="144589" custScaleY="352211" custLinFactNeighborX="18034" custLinFactNeighborY="93749">
        <dgm:presLayoutVars>
          <dgm:chPref val="3"/>
        </dgm:presLayoutVars>
      </dgm:prSet>
      <dgm:spPr/>
      <dgm:t>
        <a:bodyPr/>
        <a:lstStyle/>
        <a:p>
          <a:pPr rtl="1"/>
          <a:endParaRPr lang="fa-IR"/>
        </a:p>
      </dgm:t>
    </dgm:pt>
    <dgm:pt modelId="{F09CB47C-3B56-40FB-A4D9-79E44BB14E35}" type="pres">
      <dgm:prSet presAssocID="{1F2BF1B9-7D85-4786-AF5C-436C3D8E7F3F}" presName="level3hierChild" presStyleCnt="0"/>
      <dgm:spPr/>
    </dgm:pt>
    <dgm:pt modelId="{C5A5D944-5225-44E3-A4D4-9972A183CF15}" type="pres">
      <dgm:prSet presAssocID="{2D6D85AD-082C-4DC9-9331-699F1FFFD2F7}" presName="conn2-1" presStyleLbl="parChTrans1D3" presStyleIdx="2" presStyleCnt="4"/>
      <dgm:spPr/>
      <dgm:t>
        <a:bodyPr/>
        <a:lstStyle/>
        <a:p>
          <a:pPr rtl="1"/>
          <a:endParaRPr lang="fa-IR"/>
        </a:p>
      </dgm:t>
    </dgm:pt>
    <dgm:pt modelId="{89A6C6D1-E2B2-40E8-9564-A458547D3497}" type="pres">
      <dgm:prSet presAssocID="{2D6D85AD-082C-4DC9-9331-699F1FFFD2F7}" presName="connTx" presStyleLbl="parChTrans1D3" presStyleIdx="2" presStyleCnt="4"/>
      <dgm:spPr/>
      <dgm:t>
        <a:bodyPr/>
        <a:lstStyle/>
        <a:p>
          <a:pPr rtl="1"/>
          <a:endParaRPr lang="fa-IR"/>
        </a:p>
      </dgm:t>
    </dgm:pt>
    <dgm:pt modelId="{8B2DF7FB-DB0F-4CE8-B973-9BA9F0DB3FDF}" type="pres">
      <dgm:prSet presAssocID="{6A29CA65-8767-4434-9E48-813AADD3F702}" presName="root2" presStyleCnt="0"/>
      <dgm:spPr/>
    </dgm:pt>
    <dgm:pt modelId="{62A6F50E-FCB7-4BB9-AE5A-FD1E323929AA}" type="pres">
      <dgm:prSet presAssocID="{6A29CA65-8767-4434-9E48-813AADD3F702}" presName="LevelTwoTextNode" presStyleLbl="node3" presStyleIdx="2" presStyleCnt="4" custScaleX="433361" custScaleY="428803" custLinFactNeighborX="12880" custLinFactNeighborY="27903">
        <dgm:presLayoutVars>
          <dgm:chPref val="3"/>
        </dgm:presLayoutVars>
      </dgm:prSet>
      <dgm:spPr>
        <a:prstGeom prst="leftArrow">
          <a:avLst/>
        </a:prstGeom>
      </dgm:spPr>
      <dgm:t>
        <a:bodyPr/>
        <a:lstStyle/>
        <a:p>
          <a:pPr rtl="1"/>
          <a:endParaRPr lang="fa-IR"/>
        </a:p>
      </dgm:t>
    </dgm:pt>
    <dgm:pt modelId="{94F73573-1F40-4757-ABBC-910AE1046572}" type="pres">
      <dgm:prSet presAssocID="{6A29CA65-8767-4434-9E48-813AADD3F702}" presName="level3hierChild" presStyleCnt="0"/>
      <dgm:spPr/>
    </dgm:pt>
    <dgm:pt modelId="{E03E5485-C8B2-4FF5-BB0B-4EB873740169}" type="pres">
      <dgm:prSet presAssocID="{E8060619-4B7C-454D-94CA-3D6AADB2702D}" presName="conn2-1" presStyleLbl="parChTrans1D4" presStyleIdx="2" presStyleCnt="4"/>
      <dgm:spPr/>
      <dgm:t>
        <a:bodyPr/>
        <a:lstStyle/>
        <a:p>
          <a:pPr rtl="1"/>
          <a:endParaRPr lang="fa-IR"/>
        </a:p>
      </dgm:t>
    </dgm:pt>
    <dgm:pt modelId="{E08D6300-C8AA-4C90-8D5C-937B1EB3CB98}" type="pres">
      <dgm:prSet presAssocID="{E8060619-4B7C-454D-94CA-3D6AADB2702D}" presName="connTx" presStyleLbl="parChTrans1D4" presStyleIdx="2" presStyleCnt="4"/>
      <dgm:spPr/>
      <dgm:t>
        <a:bodyPr/>
        <a:lstStyle/>
        <a:p>
          <a:pPr rtl="1"/>
          <a:endParaRPr lang="fa-IR"/>
        </a:p>
      </dgm:t>
    </dgm:pt>
    <dgm:pt modelId="{1DD9E38E-D63D-4965-A1AC-78155C917053}" type="pres">
      <dgm:prSet presAssocID="{6648B827-EC2A-4D15-ADB1-6541504D3AE4}" presName="root2" presStyleCnt="0"/>
      <dgm:spPr/>
    </dgm:pt>
    <dgm:pt modelId="{1160A89F-2BF0-4B05-8DFF-B6DA5B8DF80F}" type="pres">
      <dgm:prSet presAssocID="{6648B827-EC2A-4D15-ADB1-6541504D3AE4}" presName="LevelTwoTextNode" presStyleLbl="node4" presStyleIdx="2" presStyleCnt="4" custScaleX="196454" custScaleY="231943" custLinFactNeighborY="21101">
        <dgm:presLayoutVars>
          <dgm:chPref val="3"/>
        </dgm:presLayoutVars>
      </dgm:prSet>
      <dgm:spPr/>
      <dgm:t>
        <a:bodyPr/>
        <a:lstStyle/>
        <a:p>
          <a:pPr rtl="1"/>
          <a:endParaRPr lang="fa-IR"/>
        </a:p>
      </dgm:t>
    </dgm:pt>
    <dgm:pt modelId="{1235AA4E-1680-44BB-9D3F-714BCA19B972}" type="pres">
      <dgm:prSet presAssocID="{6648B827-EC2A-4D15-ADB1-6541504D3AE4}" presName="level3hierChild" presStyleCnt="0"/>
      <dgm:spPr/>
    </dgm:pt>
    <dgm:pt modelId="{3C5A3650-D091-4E07-9313-C5FE937B730A}" type="pres">
      <dgm:prSet presAssocID="{EF03C222-DD55-48AE-ABE7-5C7908B81340}" presName="conn2-1" presStyleLbl="parChTrans1D3" presStyleIdx="3" presStyleCnt="4"/>
      <dgm:spPr/>
      <dgm:t>
        <a:bodyPr/>
        <a:lstStyle/>
        <a:p>
          <a:pPr rtl="1"/>
          <a:endParaRPr lang="fa-IR"/>
        </a:p>
      </dgm:t>
    </dgm:pt>
    <dgm:pt modelId="{8645B49B-2976-4931-997C-8BA59C01B51E}" type="pres">
      <dgm:prSet presAssocID="{EF03C222-DD55-48AE-ABE7-5C7908B81340}" presName="connTx" presStyleLbl="parChTrans1D3" presStyleIdx="3" presStyleCnt="4"/>
      <dgm:spPr/>
      <dgm:t>
        <a:bodyPr/>
        <a:lstStyle/>
        <a:p>
          <a:pPr rtl="1"/>
          <a:endParaRPr lang="fa-IR"/>
        </a:p>
      </dgm:t>
    </dgm:pt>
    <dgm:pt modelId="{A25D870A-91D7-462B-B5E1-53848BAAEBD5}" type="pres">
      <dgm:prSet presAssocID="{055184B7-55F2-4A2B-BEA6-AE37E4072517}" presName="root2" presStyleCnt="0"/>
      <dgm:spPr/>
    </dgm:pt>
    <dgm:pt modelId="{DB9EF6F4-1447-4BCD-8393-63344EDBA5F3}" type="pres">
      <dgm:prSet presAssocID="{055184B7-55F2-4A2B-BEA6-AE37E4072517}" presName="LevelTwoTextNode" presStyleLbl="node3" presStyleIdx="3" presStyleCnt="4" custScaleX="437513" custScaleY="432252" custLinFactNeighborX="17535" custLinFactNeighborY="19900">
        <dgm:presLayoutVars>
          <dgm:chPref val="3"/>
        </dgm:presLayoutVars>
      </dgm:prSet>
      <dgm:spPr>
        <a:prstGeom prst="leftArrow">
          <a:avLst/>
        </a:prstGeom>
      </dgm:spPr>
      <dgm:t>
        <a:bodyPr/>
        <a:lstStyle/>
        <a:p>
          <a:pPr rtl="1"/>
          <a:endParaRPr lang="fa-IR"/>
        </a:p>
      </dgm:t>
    </dgm:pt>
    <dgm:pt modelId="{7D30605A-C174-4368-843A-FCDC85A053A1}" type="pres">
      <dgm:prSet presAssocID="{055184B7-55F2-4A2B-BEA6-AE37E4072517}" presName="level3hierChild" presStyleCnt="0"/>
      <dgm:spPr/>
    </dgm:pt>
    <dgm:pt modelId="{434A7279-2112-4310-B497-2196EBFA1D25}" type="pres">
      <dgm:prSet presAssocID="{E5E467F1-701C-4353-B126-41B523FA5E6B}" presName="conn2-1" presStyleLbl="parChTrans1D4" presStyleIdx="3" presStyleCnt="4"/>
      <dgm:spPr/>
      <dgm:t>
        <a:bodyPr/>
        <a:lstStyle/>
        <a:p>
          <a:pPr rtl="1"/>
          <a:endParaRPr lang="fa-IR"/>
        </a:p>
      </dgm:t>
    </dgm:pt>
    <dgm:pt modelId="{51AEE699-AF08-4099-B7B6-D16F170EB842}" type="pres">
      <dgm:prSet presAssocID="{E5E467F1-701C-4353-B126-41B523FA5E6B}" presName="connTx" presStyleLbl="parChTrans1D4" presStyleIdx="3" presStyleCnt="4"/>
      <dgm:spPr/>
      <dgm:t>
        <a:bodyPr/>
        <a:lstStyle/>
        <a:p>
          <a:pPr rtl="1"/>
          <a:endParaRPr lang="fa-IR"/>
        </a:p>
      </dgm:t>
    </dgm:pt>
    <dgm:pt modelId="{6B12886C-B601-4EA6-A4E0-6AEC32986E6B}" type="pres">
      <dgm:prSet presAssocID="{56E5C3F3-2F6D-4B5E-8D8B-6F2A20CAC2F5}" presName="root2" presStyleCnt="0"/>
      <dgm:spPr/>
    </dgm:pt>
    <dgm:pt modelId="{3524883D-B6E7-44D2-A3EF-A67309828760}" type="pres">
      <dgm:prSet presAssocID="{56E5C3F3-2F6D-4B5E-8D8B-6F2A20CAC2F5}" presName="LevelTwoTextNode" presStyleLbl="node4" presStyleIdx="3" presStyleCnt="4" custScaleX="197581" custScaleY="179219">
        <dgm:presLayoutVars>
          <dgm:chPref val="3"/>
        </dgm:presLayoutVars>
      </dgm:prSet>
      <dgm:spPr/>
      <dgm:t>
        <a:bodyPr/>
        <a:lstStyle/>
        <a:p>
          <a:pPr rtl="1"/>
          <a:endParaRPr lang="fa-IR"/>
        </a:p>
      </dgm:t>
    </dgm:pt>
    <dgm:pt modelId="{B81563EC-89F3-4637-B494-B5C0B6F7784B}" type="pres">
      <dgm:prSet presAssocID="{56E5C3F3-2F6D-4B5E-8D8B-6F2A20CAC2F5}" presName="level3hierChild" presStyleCnt="0"/>
      <dgm:spPr/>
    </dgm:pt>
  </dgm:ptLst>
  <dgm:cxnLst>
    <dgm:cxn modelId="{724659AE-3B6A-453D-BE05-9FD934F0CB89}" type="presOf" srcId="{56E5C3F3-2F6D-4B5E-8D8B-6F2A20CAC2F5}" destId="{3524883D-B6E7-44D2-A3EF-A67309828760}" srcOrd="0" destOrd="0" presId="urn:microsoft.com/office/officeart/2005/8/layout/hierarchy2"/>
    <dgm:cxn modelId="{3C8C91DD-B97E-4534-B381-785F4FC240EB}" type="presOf" srcId="{A2613492-C71F-4293-B343-0B414A296AB6}" destId="{B8EFEF75-0C45-47F1-891A-5DE00C751055}" srcOrd="0" destOrd="0" presId="urn:microsoft.com/office/officeart/2005/8/layout/hierarchy2"/>
    <dgm:cxn modelId="{59A0E8C5-12B3-4F7C-8C78-FBCC339075E8}" type="presOf" srcId="{055184B7-55F2-4A2B-BEA6-AE37E4072517}" destId="{DB9EF6F4-1447-4BCD-8393-63344EDBA5F3}" srcOrd="0" destOrd="0" presId="urn:microsoft.com/office/officeart/2005/8/layout/hierarchy2"/>
    <dgm:cxn modelId="{A9967305-5C99-478E-9310-0136626BCC29}" type="presOf" srcId="{CF03C5E6-3F1B-4004-9351-E476033423B8}" destId="{E74C4273-83A6-49EC-8422-A13C277DD5F4}" srcOrd="0" destOrd="0" presId="urn:microsoft.com/office/officeart/2005/8/layout/hierarchy2"/>
    <dgm:cxn modelId="{86540289-F276-4DE2-9AAB-00796C90BAA7}" type="presOf" srcId="{E6BA52BD-1E09-4EA3-A8EB-CC0E02F49D14}" destId="{C3D61954-8386-45E5-A64C-7A6162CCEF3C}" srcOrd="0" destOrd="0" presId="urn:microsoft.com/office/officeart/2005/8/layout/hierarchy2"/>
    <dgm:cxn modelId="{9F01B1A7-00CA-4910-86AE-325753A7D0EE}" type="presOf" srcId="{6648B827-EC2A-4D15-ADB1-6541504D3AE4}" destId="{1160A89F-2BF0-4B05-8DFF-B6DA5B8DF80F}" srcOrd="0" destOrd="0" presId="urn:microsoft.com/office/officeart/2005/8/layout/hierarchy2"/>
    <dgm:cxn modelId="{758597F5-2B98-4460-9222-A7E141675655}" srcId="{CF03C5E6-3F1B-4004-9351-E476033423B8}" destId="{659041BB-D0F0-4FFB-A417-106FEECC1C73}" srcOrd="0" destOrd="0" parTransId="{5396E4A8-01CB-4E1A-8CC7-FC17F1ABA9D8}" sibTransId="{318F29DB-B686-497B-8BD0-95C869E51BDC}"/>
    <dgm:cxn modelId="{22B7366C-3C68-4AD3-A92E-8594F32576A1}" type="presOf" srcId="{5C6FE64E-EE76-4B6D-B2D6-F951463438DA}" destId="{769F750A-7215-4B00-9637-794081682666}" srcOrd="0" destOrd="0" presId="urn:microsoft.com/office/officeart/2005/8/layout/hierarchy2"/>
    <dgm:cxn modelId="{BE699410-1D60-4153-8591-338B45465EEF}" type="presOf" srcId="{E85BB12F-5E3E-4BB3-B23C-9543E342DA8A}" destId="{04933B52-3236-45F5-868D-422D2E3F9A80}" srcOrd="0" destOrd="0" presId="urn:microsoft.com/office/officeart/2005/8/layout/hierarchy2"/>
    <dgm:cxn modelId="{7540D997-4CEF-4773-AE7A-A8C531D5DE45}" type="presOf" srcId="{728D027D-893B-4166-9251-6369EEDD4EF0}" destId="{D1936A47-DDC9-451E-A4E2-ADB4D91268A9}" srcOrd="0" destOrd="0" presId="urn:microsoft.com/office/officeart/2005/8/layout/hierarchy2"/>
    <dgm:cxn modelId="{7FFB56B0-A157-4039-B214-1AA9D2B8F6E2}" type="presOf" srcId="{BD772584-8B95-4749-AAE6-CB3FD3A54FBF}" destId="{2B214C2B-29E6-4338-9F1B-7D72F4A4F6A1}" srcOrd="0" destOrd="0" presId="urn:microsoft.com/office/officeart/2005/8/layout/hierarchy2"/>
    <dgm:cxn modelId="{A970C5DC-B215-4881-BAD4-647E224230DF}" type="presOf" srcId="{E6BA52BD-1E09-4EA3-A8EB-CC0E02F49D14}" destId="{A9ACBA4A-F87A-4A9D-A234-5BB654C49930}" srcOrd="1" destOrd="0" presId="urn:microsoft.com/office/officeart/2005/8/layout/hierarchy2"/>
    <dgm:cxn modelId="{1468B280-D9FB-44FB-8B02-1F69CE3FF5C3}" type="presOf" srcId="{44B91BFD-46BB-4920-9AF5-7807B3A37A9D}" destId="{709D8B1C-F7A7-4775-861E-FD06C4234889}" srcOrd="0" destOrd="0" presId="urn:microsoft.com/office/officeart/2005/8/layout/hierarchy2"/>
    <dgm:cxn modelId="{C4A291B9-7D3F-4758-B018-EA54F44C3ACB}" type="presOf" srcId="{12380D70-ABDE-411E-BB8C-42A5004F788B}" destId="{B7EE2C71-B542-4877-A229-61E4F7C416C0}" srcOrd="0" destOrd="0" presId="urn:microsoft.com/office/officeart/2005/8/layout/hierarchy2"/>
    <dgm:cxn modelId="{C0E4D9D0-F6FC-44B1-830F-FCC55E70E43E}" type="presOf" srcId="{D3F03388-017C-4365-8DD0-494B9A04003B}" destId="{05E6BBD9-1508-4089-A8FF-80914F9A1344}" srcOrd="1" destOrd="0" presId="urn:microsoft.com/office/officeart/2005/8/layout/hierarchy2"/>
    <dgm:cxn modelId="{E1AC0580-1B1B-4D3D-9CBC-56F4503B00B0}" type="presOf" srcId="{EF03C222-DD55-48AE-ABE7-5C7908B81340}" destId="{3C5A3650-D091-4E07-9313-C5FE937B730A}" srcOrd="0" destOrd="0" presId="urn:microsoft.com/office/officeart/2005/8/layout/hierarchy2"/>
    <dgm:cxn modelId="{BBFF3DC2-171E-4158-AF1E-4116C831771A}" type="presOf" srcId="{D3F03388-017C-4365-8DD0-494B9A04003B}" destId="{1EB65359-496F-4B8C-B5E3-FD07F79D0409}" srcOrd="0" destOrd="0" presId="urn:microsoft.com/office/officeart/2005/8/layout/hierarchy2"/>
    <dgm:cxn modelId="{A2FEA8E0-A20A-4A88-86CE-0E7583C3037A}" type="presOf" srcId="{A2613492-C71F-4293-B343-0B414A296AB6}" destId="{C6002803-E9F6-44D4-A1B8-74322E8DE50C}" srcOrd="1" destOrd="0" presId="urn:microsoft.com/office/officeart/2005/8/layout/hierarchy2"/>
    <dgm:cxn modelId="{D827A803-553B-4A7C-81AE-951DEC3B2A30}" srcId="{1F2BF1B9-7D85-4786-AF5C-436C3D8E7F3F}" destId="{055184B7-55F2-4A2B-BEA6-AE37E4072517}" srcOrd="1" destOrd="0" parTransId="{EF03C222-DD55-48AE-ABE7-5C7908B81340}" sibTransId="{4BF4E080-6662-4D79-AA97-07040951F811}"/>
    <dgm:cxn modelId="{A90AB651-34D4-4D93-BBEB-DCE7C2927075}" srcId="{1F2BF1B9-7D85-4786-AF5C-436C3D8E7F3F}" destId="{6A29CA65-8767-4434-9E48-813AADD3F702}" srcOrd="0" destOrd="0" parTransId="{2D6D85AD-082C-4DC9-9331-699F1FFFD2F7}" sibTransId="{39583B1C-5C8D-45BE-92CA-8978D88D2948}"/>
    <dgm:cxn modelId="{5547BCF6-0443-4D0A-AB85-6D0590FD8104}" type="presOf" srcId="{E5E467F1-701C-4353-B126-41B523FA5E6B}" destId="{434A7279-2112-4310-B497-2196EBFA1D25}" srcOrd="0" destOrd="0" presId="urn:microsoft.com/office/officeart/2005/8/layout/hierarchy2"/>
    <dgm:cxn modelId="{7D3EF94D-5367-4772-B1B6-B96E0076BC34}" type="presOf" srcId="{E5E467F1-701C-4353-B126-41B523FA5E6B}" destId="{51AEE699-AF08-4099-B7B6-D16F170EB842}" srcOrd="1" destOrd="0" presId="urn:microsoft.com/office/officeart/2005/8/layout/hierarchy2"/>
    <dgm:cxn modelId="{22BD0E57-3C42-4497-B156-621567929443}" srcId="{055184B7-55F2-4A2B-BEA6-AE37E4072517}" destId="{56E5C3F3-2F6D-4B5E-8D8B-6F2A20CAC2F5}" srcOrd="0" destOrd="0" parTransId="{E5E467F1-701C-4353-B126-41B523FA5E6B}" sibTransId="{9EB72F45-040B-46FD-9A85-5EBCE1BEB8F1}"/>
    <dgm:cxn modelId="{DB531A43-2085-4563-B0BA-A4A98F5BEA97}" srcId="{659041BB-D0F0-4FFB-A417-106FEECC1C73}" destId="{1F2BF1B9-7D85-4786-AF5C-436C3D8E7F3F}" srcOrd="1" destOrd="0" parTransId="{9FC63988-E9D2-4F3B-98DB-9C3253D1895A}" sibTransId="{0B89BB95-39CF-4D7E-ABE7-85DE51FD193B}"/>
    <dgm:cxn modelId="{FCD904A2-3B77-413B-B095-05CCD5DA310C}" type="presOf" srcId="{1F2BF1B9-7D85-4786-AF5C-436C3D8E7F3F}" destId="{40B15444-1D03-4031-A48C-16AE514AB8C1}" srcOrd="0" destOrd="0" presId="urn:microsoft.com/office/officeart/2005/8/layout/hierarchy2"/>
    <dgm:cxn modelId="{F36BCB76-FA10-422E-8842-F43D0132E319}" srcId="{12380D70-ABDE-411E-BB8C-42A5004F788B}" destId="{2AD6AEC1-5E29-4127-928B-4304127CD5CA}" srcOrd="0" destOrd="0" parTransId="{E85BB12F-5E3E-4BB3-B23C-9543E342DA8A}" sibTransId="{35C782BA-9783-4D93-B552-ED16A249E6F5}"/>
    <dgm:cxn modelId="{3A5E0475-2559-4FAD-9A0A-561616D0C229}" srcId="{BD772584-8B95-4749-AAE6-CB3FD3A54FBF}" destId="{12380D70-ABDE-411E-BB8C-42A5004F788B}" srcOrd="1" destOrd="0" parTransId="{D3F03388-017C-4365-8DD0-494B9A04003B}" sibTransId="{FB8438D9-F28A-4F39-9A5F-554D5A069EF9}"/>
    <dgm:cxn modelId="{10444959-A4DD-4108-B196-CCD2135ADE83}" type="presOf" srcId="{6A29CA65-8767-4434-9E48-813AADD3F702}" destId="{62A6F50E-FCB7-4BB9-AE5A-FD1E323929AA}" srcOrd="0" destOrd="0" presId="urn:microsoft.com/office/officeart/2005/8/layout/hierarchy2"/>
    <dgm:cxn modelId="{A6A7E429-45C7-4C7B-9827-90BDD2C03A9A}" type="presOf" srcId="{659041BB-D0F0-4FFB-A417-106FEECC1C73}" destId="{C8AEBEC9-B400-466B-9F4D-5BD9AFD2088E}" srcOrd="0" destOrd="0" presId="urn:microsoft.com/office/officeart/2005/8/layout/hierarchy2"/>
    <dgm:cxn modelId="{44F55595-82AE-4996-AEE0-AD07CF9C939E}" type="presOf" srcId="{E8060619-4B7C-454D-94CA-3D6AADB2702D}" destId="{E08D6300-C8AA-4C90-8D5C-937B1EB3CB98}" srcOrd="1" destOrd="0" presId="urn:microsoft.com/office/officeart/2005/8/layout/hierarchy2"/>
    <dgm:cxn modelId="{01D117AA-D751-4D4A-9300-94C08E14C212}" type="presOf" srcId="{E85BB12F-5E3E-4BB3-B23C-9543E342DA8A}" destId="{5E80D5BB-F0CE-4BC1-B52B-B9AD457D8B8D}" srcOrd="1" destOrd="0" presId="urn:microsoft.com/office/officeart/2005/8/layout/hierarchy2"/>
    <dgm:cxn modelId="{8C239821-827F-4621-A2EB-CE39365DA2B1}" type="presOf" srcId="{728D027D-893B-4166-9251-6369EEDD4EF0}" destId="{F822D996-786E-4DAA-98DC-40FFF2C5342F}" srcOrd="1" destOrd="0" presId="urn:microsoft.com/office/officeart/2005/8/layout/hierarchy2"/>
    <dgm:cxn modelId="{156ABA00-6509-4C98-A02F-BAD5672CE88C}" type="presOf" srcId="{2D6D85AD-082C-4DC9-9331-699F1FFFD2F7}" destId="{C5A5D944-5225-44E3-A4D4-9972A183CF15}" srcOrd="0" destOrd="0" presId="urn:microsoft.com/office/officeart/2005/8/layout/hierarchy2"/>
    <dgm:cxn modelId="{DAD7A720-CAD7-433A-8207-1864BFAA6A2F}" type="presOf" srcId="{2AD6AEC1-5E29-4127-928B-4304127CD5CA}" destId="{798354BB-4395-4BE3-80FB-EDF584EEF2FD}" srcOrd="0" destOrd="0" presId="urn:microsoft.com/office/officeart/2005/8/layout/hierarchy2"/>
    <dgm:cxn modelId="{DF3C0138-C61A-4E3C-BC07-060CBA271B59}" type="presOf" srcId="{9FC63988-E9D2-4F3B-98DB-9C3253D1895A}" destId="{5C9F13CC-9C03-4A7D-A4B9-86A1EBD3FA72}" srcOrd="1" destOrd="0" presId="urn:microsoft.com/office/officeart/2005/8/layout/hierarchy2"/>
    <dgm:cxn modelId="{4618B77F-6811-478F-9716-DA116A5A2F20}" type="presOf" srcId="{E8060619-4B7C-454D-94CA-3D6AADB2702D}" destId="{E03E5485-C8B2-4FF5-BB0B-4EB873740169}" srcOrd="0" destOrd="0" presId="urn:microsoft.com/office/officeart/2005/8/layout/hierarchy2"/>
    <dgm:cxn modelId="{DC2DDB3A-91DE-4245-A9A5-A32650C1832D}" srcId="{BD772584-8B95-4749-AAE6-CB3FD3A54FBF}" destId="{44B91BFD-46BB-4920-9AF5-7807B3A37A9D}" srcOrd="0" destOrd="0" parTransId="{E6BA52BD-1E09-4EA3-A8EB-CC0E02F49D14}" sibTransId="{81825832-86E0-4AEC-911A-F163607F0D65}"/>
    <dgm:cxn modelId="{CE20ED8A-BA1E-44F0-BE80-858D7C1F52A3}" type="presOf" srcId="{EF03C222-DD55-48AE-ABE7-5C7908B81340}" destId="{8645B49B-2976-4931-997C-8BA59C01B51E}" srcOrd="1" destOrd="0" presId="urn:microsoft.com/office/officeart/2005/8/layout/hierarchy2"/>
    <dgm:cxn modelId="{FED4DA38-94F1-4B6B-80D2-01D92166EBA6}" type="presOf" srcId="{9FC63988-E9D2-4F3B-98DB-9C3253D1895A}" destId="{F7A08D99-5FC5-498E-BCD9-237072D4FF72}" srcOrd="0" destOrd="0" presId="urn:microsoft.com/office/officeart/2005/8/layout/hierarchy2"/>
    <dgm:cxn modelId="{1F43F6C1-038D-4B00-8566-8530ED208D93}" srcId="{6A29CA65-8767-4434-9E48-813AADD3F702}" destId="{6648B827-EC2A-4D15-ADB1-6541504D3AE4}" srcOrd="0" destOrd="0" parTransId="{E8060619-4B7C-454D-94CA-3D6AADB2702D}" sibTransId="{B24FC705-0079-4123-9AB2-3AD1EFCC5367}"/>
    <dgm:cxn modelId="{0DD2445D-2BCC-4382-88E4-EF2F92C76041}" srcId="{659041BB-D0F0-4FFB-A417-106FEECC1C73}" destId="{BD772584-8B95-4749-AAE6-CB3FD3A54FBF}" srcOrd="0" destOrd="0" parTransId="{728D027D-893B-4166-9251-6369EEDD4EF0}" sibTransId="{2E5A685E-04B4-4C94-83C6-2AB4D6CD1487}"/>
    <dgm:cxn modelId="{78E3BFB0-2EA6-46B7-96BE-622B33CB160D}" srcId="{44B91BFD-46BB-4920-9AF5-7807B3A37A9D}" destId="{5C6FE64E-EE76-4B6D-B2D6-F951463438DA}" srcOrd="0" destOrd="0" parTransId="{A2613492-C71F-4293-B343-0B414A296AB6}" sibTransId="{7693A608-F069-46AE-969F-84BEB761EE04}"/>
    <dgm:cxn modelId="{26CB6556-1D56-40A9-A723-F276BB18B4DA}" type="presOf" srcId="{2D6D85AD-082C-4DC9-9331-699F1FFFD2F7}" destId="{89A6C6D1-E2B2-40E8-9564-A458547D3497}" srcOrd="1" destOrd="0" presId="urn:microsoft.com/office/officeart/2005/8/layout/hierarchy2"/>
    <dgm:cxn modelId="{32B5FF06-DE88-4005-B25F-CF2DE1CFB165}" type="presParOf" srcId="{E74C4273-83A6-49EC-8422-A13C277DD5F4}" destId="{213986CC-510E-40B5-99A0-36FBB5C643B6}" srcOrd="0" destOrd="0" presId="urn:microsoft.com/office/officeart/2005/8/layout/hierarchy2"/>
    <dgm:cxn modelId="{65393057-7FC9-4A71-9B80-0EC7B14FBFB9}" type="presParOf" srcId="{213986CC-510E-40B5-99A0-36FBB5C643B6}" destId="{C8AEBEC9-B400-466B-9F4D-5BD9AFD2088E}" srcOrd="0" destOrd="0" presId="urn:microsoft.com/office/officeart/2005/8/layout/hierarchy2"/>
    <dgm:cxn modelId="{5CD7AE1A-D354-46C9-93C1-07DA03BDC4D0}" type="presParOf" srcId="{213986CC-510E-40B5-99A0-36FBB5C643B6}" destId="{8772FE8C-1732-4B50-BE0A-22E0E64A7FAC}" srcOrd="1" destOrd="0" presId="urn:microsoft.com/office/officeart/2005/8/layout/hierarchy2"/>
    <dgm:cxn modelId="{7B195AAF-D07E-4CD5-A937-D702EE220C4F}" type="presParOf" srcId="{8772FE8C-1732-4B50-BE0A-22E0E64A7FAC}" destId="{D1936A47-DDC9-451E-A4E2-ADB4D91268A9}" srcOrd="0" destOrd="0" presId="urn:microsoft.com/office/officeart/2005/8/layout/hierarchy2"/>
    <dgm:cxn modelId="{5846F63A-4DE3-4360-9123-E5CD7E2372CF}" type="presParOf" srcId="{D1936A47-DDC9-451E-A4E2-ADB4D91268A9}" destId="{F822D996-786E-4DAA-98DC-40FFF2C5342F}" srcOrd="0" destOrd="0" presId="urn:microsoft.com/office/officeart/2005/8/layout/hierarchy2"/>
    <dgm:cxn modelId="{5B6E0725-C7F5-40CB-AE97-7037559AD63E}" type="presParOf" srcId="{8772FE8C-1732-4B50-BE0A-22E0E64A7FAC}" destId="{EA18E5CA-2003-4396-A7EB-C93AC8B0E60A}" srcOrd="1" destOrd="0" presId="urn:microsoft.com/office/officeart/2005/8/layout/hierarchy2"/>
    <dgm:cxn modelId="{BAEAA870-A260-429C-917F-A4A2F83FB776}" type="presParOf" srcId="{EA18E5CA-2003-4396-A7EB-C93AC8B0E60A}" destId="{2B214C2B-29E6-4338-9F1B-7D72F4A4F6A1}" srcOrd="0" destOrd="0" presId="urn:microsoft.com/office/officeart/2005/8/layout/hierarchy2"/>
    <dgm:cxn modelId="{7330D40D-38B5-4941-9CB9-7E0F48FE451C}" type="presParOf" srcId="{EA18E5CA-2003-4396-A7EB-C93AC8B0E60A}" destId="{331EA3FC-3DE4-4903-A577-8596AFC05CA5}" srcOrd="1" destOrd="0" presId="urn:microsoft.com/office/officeart/2005/8/layout/hierarchy2"/>
    <dgm:cxn modelId="{5AE37F9D-DCD1-4A39-997A-8C87E74F4CE8}" type="presParOf" srcId="{331EA3FC-3DE4-4903-A577-8596AFC05CA5}" destId="{C3D61954-8386-45E5-A64C-7A6162CCEF3C}" srcOrd="0" destOrd="0" presId="urn:microsoft.com/office/officeart/2005/8/layout/hierarchy2"/>
    <dgm:cxn modelId="{E78E79B6-E09A-472A-AD75-B996F0EFFE30}" type="presParOf" srcId="{C3D61954-8386-45E5-A64C-7A6162CCEF3C}" destId="{A9ACBA4A-F87A-4A9D-A234-5BB654C49930}" srcOrd="0" destOrd="0" presId="urn:microsoft.com/office/officeart/2005/8/layout/hierarchy2"/>
    <dgm:cxn modelId="{3B9A9D3B-2E97-4417-9E99-1CB8C5EAB09A}" type="presParOf" srcId="{331EA3FC-3DE4-4903-A577-8596AFC05CA5}" destId="{D9804129-DCFF-4D2A-9105-DEE556BC4DC7}" srcOrd="1" destOrd="0" presId="urn:microsoft.com/office/officeart/2005/8/layout/hierarchy2"/>
    <dgm:cxn modelId="{543290B8-4DC5-4468-9F9E-BA11312E985F}" type="presParOf" srcId="{D9804129-DCFF-4D2A-9105-DEE556BC4DC7}" destId="{709D8B1C-F7A7-4775-861E-FD06C4234889}" srcOrd="0" destOrd="0" presId="urn:microsoft.com/office/officeart/2005/8/layout/hierarchy2"/>
    <dgm:cxn modelId="{CF86ECCB-2CD9-44B5-B887-B49D825A0460}" type="presParOf" srcId="{D9804129-DCFF-4D2A-9105-DEE556BC4DC7}" destId="{540AFAD5-CA69-4159-A007-BF3C34BCE4BA}" srcOrd="1" destOrd="0" presId="urn:microsoft.com/office/officeart/2005/8/layout/hierarchy2"/>
    <dgm:cxn modelId="{E52B8F9F-C832-490D-8608-EF87D2B9B054}" type="presParOf" srcId="{540AFAD5-CA69-4159-A007-BF3C34BCE4BA}" destId="{B8EFEF75-0C45-47F1-891A-5DE00C751055}" srcOrd="0" destOrd="0" presId="urn:microsoft.com/office/officeart/2005/8/layout/hierarchy2"/>
    <dgm:cxn modelId="{5D15A8D3-4F43-4AE5-92AD-A7020C166E93}" type="presParOf" srcId="{B8EFEF75-0C45-47F1-891A-5DE00C751055}" destId="{C6002803-E9F6-44D4-A1B8-74322E8DE50C}" srcOrd="0" destOrd="0" presId="urn:microsoft.com/office/officeart/2005/8/layout/hierarchy2"/>
    <dgm:cxn modelId="{ACC92F2F-BCFC-471B-9F3E-A9B177A6FAC0}" type="presParOf" srcId="{540AFAD5-CA69-4159-A007-BF3C34BCE4BA}" destId="{4A61442F-11D4-4913-AD76-3B827E2658CA}" srcOrd="1" destOrd="0" presId="urn:microsoft.com/office/officeart/2005/8/layout/hierarchy2"/>
    <dgm:cxn modelId="{4C588926-0609-4CC0-A200-7D728B97B715}" type="presParOf" srcId="{4A61442F-11D4-4913-AD76-3B827E2658CA}" destId="{769F750A-7215-4B00-9637-794081682666}" srcOrd="0" destOrd="0" presId="urn:microsoft.com/office/officeart/2005/8/layout/hierarchy2"/>
    <dgm:cxn modelId="{64B07D26-7E9C-4DA6-8D5A-37D0EFFE9F69}" type="presParOf" srcId="{4A61442F-11D4-4913-AD76-3B827E2658CA}" destId="{C69D3718-171E-48EA-A89C-4AF557E72680}" srcOrd="1" destOrd="0" presId="urn:microsoft.com/office/officeart/2005/8/layout/hierarchy2"/>
    <dgm:cxn modelId="{541A2838-CA6A-41FA-95C7-1C18D591F79E}" type="presParOf" srcId="{331EA3FC-3DE4-4903-A577-8596AFC05CA5}" destId="{1EB65359-496F-4B8C-B5E3-FD07F79D0409}" srcOrd="2" destOrd="0" presId="urn:microsoft.com/office/officeart/2005/8/layout/hierarchy2"/>
    <dgm:cxn modelId="{73645CDF-2FAF-4521-A251-1FE7F9747164}" type="presParOf" srcId="{1EB65359-496F-4B8C-B5E3-FD07F79D0409}" destId="{05E6BBD9-1508-4089-A8FF-80914F9A1344}" srcOrd="0" destOrd="0" presId="urn:microsoft.com/office/officeart/2005/8/layout/hierarchy2"/>
    <dgm:cxn modelId="{C2B475A8-8410-4D6F-9D1F-BC0838A461B7}" type="presParOf" srcId="{331EA3FC-3DE4-4903-A577-8596AFC05CA5}" destId="{074017BB-B829-44E5-B72C-27D34BBD672B}" srcOrd="3" destOrd="0" presId="urn:microsoft.com/office/officeart/2005/8/layout/hierarchy2"/>
    <dgm:cxn modelId="{68D55493-95AE-4BA2-B7C1-C7968F397EA6}" type="presParOf" srcId="{074017BB-B829-44E5-B72C-27D34BBD672B}" destId="{B7EE2C71-B542-4877-A229-61E4F7C416C0}" srcOrd="0" destOrd="0" presId="urn:microsoft.com/office/officeart/2005/8/layout/hierarchy2"/>
    <dgm:cxn modelId="{99EBC1B5-155A-4F5D-9ABB-3CE716A973C3}" type="presParOf" srcId="{074017BB-B829-44E5-B72C-27D34BBD672B}" destId="{70A9D826-98F0-4CF7-AB0D-E6075B450669}" srcOrd="1" destOrd="0" presId="urn:microsoft.com/office/officeart/2005/8/layout/hierarchy2"/>
    <dgm:cxn modelId="{BED41151-9FA7-45B1-A196-50B130D1B1B3}" type="presParOf" srcId="{70A9D826-98F0-4CF7-AB0D-E6075B450669}" destId="{04933B52-3236-45F5-868D-422D2E3F9A80}" srcOrd="0" destOrd="0" presId="urn:microsoft.com/office/officeart/2005/8/layout/hierarchy2"/>
    <dgm:cxn modelId="{01595081-90B7-46AF-B6AE-CC76E7C2B4BE}" type="presParOf" srcId="{04933B52-3236-45F5-868D-422D2E3F9A80}" destId="{5E80D5BB-F0CE-4BC1-B52B-B9AD457D8B8D}" srcOrd="0" destOrd="0" presId="urn:microsoft.com/office/officeart/2005/8/layout/hierarchy2"/>
    <dgm:cxn modelId="{A3C55FFE-61EE-450D-99E9-1C4B10EB64E0}" type="presParOf" srcId="{70A9D826-98F0-4CF7-AB0D-E6075B450669}" destId="{F5D5A6BF-1A88-4817-B5CB-C6B2BA13EBCF}" srcOrd="1" destOrd="0" presId="urn:microsoft.com/office/officeart/2005/8/layout/hierarchy2"/>
    <dgm:cxn modelId="{7A159CD6-B396-41F3-952D-874368F3F42E}" type="presParOf" srcId="{F5D5A6BF-1A88-4817-B5CB-C6B2BA13EBCF}" destId="{798354BB-4395-4BE3-80FB-EDF584EEF2FD}" srcOrd="0" destOrd="0" presId="urn:microsoft.com/office/officeart/2005/8/layout/hierarchy2"/>
    <dgm:cxn modelId="{26F7E814-3AFB-472F-B76F-CDAA4E3F2867}" type="presParOf" srcId="{F5D5A6BF-1A88-4817-B5CB-C6B2BA13EBCF}" destId="{10F5DE9E-8580-4B94-AC48-1DFC9F7707A1}" srcOrd="1" destOrd="0" presId="urn:microsoft.com/office/officeart/2005/8/layout/hierarchy2"/>
    <dgm:cxn modelId="{9D124847-1AF3-4AE3-8486-8AC241F07A66}" type="presParOf" srcId="{8772FE8C-1732-4B50-BE0A-22E0E64A7FAC}" destId="{F7A08D99-5FC5-498E-BCD9-237072D4FF72}" srcOrd="2" destOrd="0" presId="urn:microsoft.com/office/officeart/2005/8/layout/hierarchy2"/>
    <dgm:cxn modelId="{DAFFE04E-A88F-4F90-9875-609DF99CD673}" type="presParOf" srcId="{F7A08D99-5FC5-498E-BCD9-237072D4FF72}" destId="{5C9F13CC-9C03-4A7D-A4B9-86A1EBD3FA72}" srcOrd="0" destOrd="0" presId="urn:microsoft.com/office/officeart/2005/8/layout/hierarchy2"/>
    <dgm:cxn modelId="{B38A2666-7CF8-41EF-89FC-58FB45FE9E2D}" type="presParOf" srcId="{8772FE8C-1732-4B50-BE0A-22E0E64A7FAC}" destId="{612F1D8F-FCF6-409E-AC69-F61F0D202AD0}" srcOrd="3" destOrd="0" presId="urn:microsoft.com/office/officeart/2005/8/layout/hierarchy2"/>
    <dgm:cxn modelId="{F038F15C-28BC-448D-A7A0-E139674488C8}" type="presParOf" srcId="{612F1D8F-FCF6-409E-AC69-F61F0D202AD0}" destId="{40B15444-1D03-4031-A48C-16AE514AB8C1}" srcOrd="0" destOrd="0" presId="urn:microsoft.com/office/officeart/2005/8/layout/hierarchy2"/>
    <dgm:cxn modelId="{A1C34F60-C5B0-496A-B488-D38A758C105A}" type="presParOf" srcId="{612F1D8F-FCF6-409E-AC69-F61F0D202AD0}" destId="{F09CB47C-3B56-40FB-A4D9-79E44BB14E35}" srcOrd="1" destOrd="0" presId="urn:microsoft.com/office/officeart/2005/8/layout/hierarchy2"/>
    <dgm:cxn modelId="{81CB325E-E7B8-4A00-8EA8-128924EA5CC1}" type="presParOf" srcId="{F09CB47C-3B56-40FB-A4D9-79E44BB14E35}" destId="{C5A5D944-5225-44E3-A4D4-9972A183CF15}" srcOrd="0" destOrd="0" presId="urn:microsoft.com/office/officeart/2005/8/layout/hierarchy2"/>
    <dgm:cxn modelId="{D8FBFE37-5D2D-4A80-9A3C-AD6DD0B9E28A}" type="presParOf" srcId="{C5A5D944-5225-44E3-A4D4-9972A183CF15}" destId="{89A6C6D1-E2B2-40E8-9564-A458547D3497}" srcOrd="0" destOrd="0" presId="urn:microsoft.com/office/officeart/2005/8/layout/hierarchy2"/>
    <dgm:cxn modelId="{94A0451D-05CC-4F9B-8C78-13FE645FA4DC}" type="presParOf" srcId="{F09CB47C-3B56-40FB-A4D9-79E44BB14E35}" destId="{8B2DF7FB-DB0F-4CE8-B973-9BA9F0DB3FDF}" srcOrd="1" destOrd="0" presId="urn:microsoft.com/office/officeart/2005/8/layout/hierarchy2"/>
    <dgm:cxn modelId="{581E8B08-DD24-40D5-B17C-16B9F1669EF3}" type="presParOf" srcId="{8B2DF7FB-DB0F-4CE8-B973-9BA9F0DB3FDF}" destId="{62A6F50E-FCB7-4BB9-AE5A-FD1E323929AA}" srcOrd="0" destOrd="0" presId="urn:microsoft.com/office/officeart/2005/8/layout/hierarchy2"/>
    <dgm:cxn modelId="{670F9866-E4FE-41AA-8E0F-4E25C33586DE}" type="presParOf" srcId="{8B2DF7FB-DB0F-4CE8-B973-9BA9F0DB3FDF}" destId="{94F73573-1F40-4757-ABBC-910AE1046572}" srcOrd="1" destOrd="0" presId="urn:microsoft.com/office/officeart/2005/8/layout/hierarchy2"/>
    <dgm:cxn modelId="{AF769CEC-0DE1-47F5-A8C7-D7D5E309414A}" type="presParOf" srcId="{94F73573-1F40-4757-ABBC-910AE1046572}" destId="{E03E5485-C8B2-4FF5-BB0B-4EB873740169}" srcOrd="0" destOrd="0" presId="urn:microsoft.com/office/officeart/2005/8/layout/hierarchy2"/>
    <dgm:cxn modelId="{F86051B7-57F6-4FCB-B40F-E422187F1307}" type="presParOf" srcId="{E03E5485-C8B2-4FF5-BB0B-4EB873740169}" destId="{E08D6300-C8AA-4C90-8D5C-937B1EB3CB98}" srcOrd="0" destOrd="0" presId="urn:microsoft.com/office/officeart/2005/8/layout/hierarchy2"/>
    <dgm:cxn modelId="{30FDA253-6DD9-45BC-B15A-FE90ABDF8121}" type="presParOf" srcId="{94F73573-1F40-4757-ABBC-910AE1046572}" destId="{1DD9E38E-D63D-4965-A1AC-78155C917053}" srcOrd="1" destOrd="0" presId="urn:microsoft.com/office/officeart/2005/8/layout/hierarchy2"/>
    <dgm:cxn modelId="{924D2B5E-7CBA-4311-8824-8BD553BAECC0}" type="presParOf" srcId="{1DD9E38E-D63D-4965-A1AC-78155C917053}" destId="{1160A89F-2BF0-4B05-8DFF-B6DA5B8DF80F}" srcOrd="0" destOrd="0" presId="urn:microsoft.com/office/officeart/2005/8/layout/hierarchy2"/>
    <dgm:cxn modelId="{EFAC0C7C-D2D7-4D97-8FEF-1D3239E93FD8}" type="presParOf" srcId="{1DD9E38E-D63D-4965-A1AC-78155C917053}" destId="{1235AA4E-1680-44BB-9D3F-714BCA19B972}" srcOrd="1" destOrd="0" presId="urn:microsoft.com/office/officeart/2005/8/layout/hierarchy2"/>
    <dgm:cxn modelId="{FD619299-C201-4032-B22A-0EB2667FE1DD}" type="presParOf" srcId="{F09CB47C-3B56-40FB-A4D9-79E44BB14E35}" destId="{3C5A3650-D091-4E07-9313-C5FE937B730A}" srcOrd="2" destOrd="0" presId="urn:microsoft.com/office/officeart/2005/8/layout/hierarchy2"/>
    <dgm:cxn modelId="{A38F71AF-8E94-46B0-B65E-84FB3E7AB0C8}" type="presParOf" srcId="{3C5A3650-D091-4E07-9313-C5FE937B730A}" destId="{8645B49B-2976-4931-997C-8BA59C01B51E}" srcOrd="0" destOrd="0" presId="urn:microsoft.com/office/officeart/2005/8/layout/hierarchy2"/>
    <dgm:cxn modelId="{B3DF62FE-452A-4800-934D-04014F1482AF}" type="presParOf" srcId="{F09CB47C-3B56-40FB-A4D9-79E44BB14E35}" destId="{A25D870A-91D7-462B-B5E1-53848BAAEBD5}" srcOrd="3" destOrd="0" presId="urn:microsoft.com/office/officeart/2005/8/layout/hierarchy2"/>
    <dgm:cxn modelId="{7D2B91E0-4CBF-44ED-90A9-0BBD2734E8F9}" type="presParOf" srcId="{A25D870A-91D7-462B-B5E1-53848BAAEBD5}" destId="{DB9EF6F4-1447-4BCD-8393-63344EDBA5F3}" srcOrd="0" destOrd="0" presId="urn:microsoft.com/office/officeart/2005/8/layout/hierarchy2"/>
    <dgm:cxn modelId="{C5CA16D6-8EEA-4350-B0F7-F22DE7684B0F}" type="presParOf" srcId="{A25D870A-91D7-462B-B5E1-53848BAAEBD5}" destId="{7D30605A-C174-4368-843A-FCDC85A053A1}" srcOrd="1" destOrd="0" presId="urn:microsoft.com/office/officeart/2005/8/layout/hierarchy2"/>
    <dgm:cxn modelId="{90243904-9E88-478A-93AE-D884D2297BD5}" type="presParOf" srcId="{7D30605A-C174-4368-843A-FCDC85A053A1}" destId="{434A7279-2112-4310-B497-2196EBFA1D25}" srcOrd="0" destOrd="0" presId="urn:microsoft.com/office/officeart/2005/8/layout/hierarchy2"/>
    <dgm:cxn modelId="{7DDD0DF3-B703-46E5-9615-A2139B020438}" type="presParOf" srcId="{434A7279-2112-4310-B497-2196EBFA1D25}" destId="{51AEE699-AF08-4099-B7B6-D16F170EB842}" srcOrd="0" destOrd="0" presId="urn:microsoft.com/office/officeart/2005/8/layout/hierarchy2"/>
    <dgm:cxn modelId="{1FEC971B-723F-4F1F-B5C1-2523B72E2476}" type="presParOf" srcId="{7D30605A-C174-4368-843A-FCDC85A053A1}" destId="{6B12886C-B601-4EA6-A4E0-6AEC32986E6B}" srcOrd="1" destOrd="0" presId="urn:microsoft.com/office/officeart/2005/8/layout/hierarchy2"/>
    <dgm:cxn modelId="{1D246221-4751-4C08-98E2-18BDCA9A24C5}" type="presParOf" srcId="{6B12886C-B601-4EA6-A4E0-6AEC32986E6B}" destId="{3524883D-B6E7-44D2-A3EF-A67309828760}" srcOrd="0" destOrd="0" presId="urn:microsoft.com/office/officeart/2005/8/layout/hierarchy2"/>
    <dgm:cxn modelId="{DBEBBD5C-12E7-4C0A-BCEC-FEFE56F17FA3}" type="presParOf" srcId="{6B12886C-B601-4EA6-A4E0-6AEC32986E6B}" destId="{B81563EC-89F3-4637-B494-B5C0B6F7784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BC5912-EFFD-404F-A321-85AEF9F9621E}" type="doc">
      <dgm:prSet loTypeId="urn:microsoft.com/office/officeart/2005/8/layout/hList3" loCatId="list" qsTypeId="urn:microsoft.com/office/officeart/2005/8/quickstyle/simple1" qsCatId="simple" csTypeId="urn:microsoft.com/office/officeart/2005/8/colors/accent1_2" csCatId="accent1" phldr="1"/>
      <dgm:spPr/>
      <dgm:t>
        <a:bodyPr/>
        <a:lstStyle/>
        <a:p>
          <a:pPr rtl="1"/>
          <a:endParaRPr lang="fa-IR"/>
        </a:p>
      </dgm:t>
    </dgm:pt>
    <dgm:pt modelId="{5CC1CD61-99DD-4EC7-BE53-E892D60EFC1B}">
      <dgm:prSet phldrT="[نص]"/>
      <dgm:spPr>
        <a:solidFill>
          <a:schemeClr val="accent3">
            <a:lumMod val="50000"/>
          </a:schemeClr>
        </a:solidFill>
      </dgm:spPr>
      <dgm:t>
        <a:bodyPr/>
        <a:lstStyle/>
        <a:p>
          <a:pPr rtl="1"/>
          <a:r>
            <a:rPr lang="fa-IR" b="1" dirty="0" smtClean="0">
              <a:cs typeface="B Roya" pitchFamily="2" charset="-78"/>
            </a:rPr>
            <a:t>خبر واحد</a:t>
          </a:r>
          <a:endParaRPr lang="fa-IR" b="1" dirty="0">
            <a:cs typeface="B Roya" pitchFamily="2" charset="-78"/>
          </a:endParaRPr>
        </a:p>
      </dgm:t>
    </dgm:pt>
    <dgm:pt modelId="{857C26E4-E151-48AC-B4AB-A086EAE7927D}" type="parTrans" cxnId="{C03B1641-EF6E-4B82-A5AD-379A53F8C2F6}">
      <dgm:prSet/>
      <dgm:spPr/>
      <dgm:t>
        <a:bodyPr/>
        <a:lstStyle/>
        <a:p>
          <a:pPr rtl="1"/>
          <a:endParaRPr lang="fa-IR"/>
        </a:p>
      </dgm:t>
    </dgm:pt>
    <dgm:pt modelId="{1DC00AFD-F8AF-4A54-9CEE-98B597C8A9A5}" type="sibTrans" cxnId="{C03B1641-EF6E-4B82-A5AD-379A53F8C2F6}">
      <dgm:prSet/>
      <dgm:spPr/>
      <dgm:t>
        <a:bodyPr/>
        <a:lstStyle/>
        <a:p>
          <a:pPr rtl="1"/>
          <a:endParaRPr lang="fa-IR"/>
        </a:p>
      </dgm:t>
    </dgm:pt>
    <dgm:pt modelId="{5E9A2CB5-AADC-4D63-8A2D-873CC813A72C}">
      <dgm:prSet phldrT="[نص]" custT="1"/>
      <dgm:spPr/>
      <dgm:t>
        <a:bodyPr/>
        <a:lstStyle/>
        <a:p>
          <a:pPr rtl="1"/>
          <a:r>
            <a:rPr lang="fa-IR" sz="1800" b="1" dirty="0" smtClean="0">
              <a:cs typeface="B Mitra" pitchFamily="2" charset="-78"/>
            </a:rPr>
            <a:t>دلیل حجیت خبر</a:t>
          </a:r>
        </a:p>
        <a:p>
          <a:pPr rtl="1"/>
          <a:r>
            <a:rPr lang="fa-IR" sz="1800" dirty="0" smtClean="0">
              <a:cs typeface="B Lotus" pitchFamily="2" charset="-78"/>
            </a:rPr>
            <a:t>(آیه نبأ و ... ) </a:t>
          </a:r>
          <a:endParaRPr lang="fa-IR" sz="1800" dirty="0">
            <a:cs typeface="B Lotus" pitchFamily="2" charset="-78"/>
          </a:endParaRPr>
        </a:p>
      </dgm:t>
    </dgm:pt>
    <dgm:pt modelId="{3AF11CB7-C380-4C78-9D74-647166325BAC}" type="parTrans" cxnId="{1A32427D-8B70-47B3-A09F-9FD728FBE0BA}">
      <dgm:prSet/>
      <dgm:spPr/>
      <dgm:t>
        <a:bodyPr/>
        <a:lstStyle/>
        <a:p>
          <a:pPr rtl="1"/>
          <a:endParaRPr lang="fa-IR"/>
        </a:p>
      </dgm:t>
    </dgm:pt>
    <dgm:pt modelId="{A613FE3F-8BC0-4135-B7E7-783947BC900B}" type="sibTrans" cxnId="{1A32427D-8B70-47B3-A09F-9FD728FBE0BA}">
      <dgm:prSet/>
      <dgm:spPr/>
      <dgm:t>
        <a:bodyPr/>
        <a:lstStyle/>
        <a:p>
          <a:pPr rtl="1"/>
          <a:endParaRPr lang="fa-IR"/>
        </a:p>
      </dgm:t>
    </dgm:pt>
    <dgm:pt modelId="{8A7AB0B2-D6ED-4D98-98E1-243D740744FE}">
      <dgm:prSet phldrT="[نص]" custT="1"/>
      <dgm:spPr/>
      <dgm:t>
        <a:bodyPr/>
        <a:lstStyle/>
        <a:p>
          <a:pPr rtl="1"/>
          <a:r>
            <a:rPr lang="fa-IR" sz="1800" b="1" dirty="0" smtClean="0">
              <a:cs typeface="B Mitra" pitchFamily="2" charset="-78"/>
            </a:rPr>
            <a:t>فردی از خبر واحد (دلیل)</a:t>
          </a:r>
        </a:p>
        <a:p>
          <a:pPr rtl="1"/>
          <a:r>
            <a:rPr lang="fa-IR" sz="1800" dirty="0" smtClean="0">
              <a:cs typeface="B Lotus" pitchFamily="2" charset="-78"/>
            </a:rPr>
            <a:t>(یحرم العصیر مثلا)</a:t>
          </a:r>
          <a:endParaRPr lang="fa-IR" sz="1800" dirty="0">
            <a:cs typeface="B Lotus" pitchFamily="2" charset="-78"/>
          </a:endParaRPr>
        </a:p>
      </dgm:t>
    </dgm:pt>
    <dgm:pt modelId="{7706439C-4846-4BD8-BE12-48D6FFCDB389}" type="parTrans" cxnId="{9A10003A-B81C-4174-B944-7EA264E174EF}">
      <dgm:prSet/>
      <dgm:spPr/>
      <dgm:t>
        <a:bodyPr/>
        <a:lstStyle/>
        <a:p>
          <a:pPr rtl="1"/>
          <a:endParaRPr lang="fa-IR"/>
        </a:p>
      </dgm:t>
    </dgm:pt>
    <dgm:pt modelId="{D5DF913C-7E52-4D1A-BF03-08D99AE9F567}" type="sibTrans" cxnId="{9A10003A-B81C-4174-B944-7EA264E174EF}">
      <dgm:prSet/>
      <dgm:spPr/>
      <dgm:t>
        <a:bodyPr/>
        <a:lstStyle/>
        <a:p>
          <a:pPr rtl="1"/>
          <a:endParaRPr lang="fa-IR"/>
        </a:p>
      </dgm:t>
    </dgm:pt>
    <dgm:pt modelId="{258A24DE-481E-4176-B807-6EA60E2720AC}">
      <dgm:prSet phldrT="[نص]" custT="1"/>
      <dgm:spPr/>
      <dgm:t>
        <a:bodyPr/>
        <a:lstStyle/>
        <a:p>
          <a:pPr rtl="1"/>
          <a:r>
            <a:rPr lang="fa-IR" sz="1800" b="1" dirty="0" smtClean="0">
              <a:cs typeface="B Mitra" pitchFamily="2" charset="-78"/>
            </a:rPr>
            <a:t>حکم شرعی</a:t>
          </a:r>
        </a:p>
        <a:p>
          <a:pPr rtl="1"/>
          <a:r>
            <a:rPr lang="fa-IR" sz="1800" dirty="0" smtClean="0">
              <a:cs typeface="B Lotus" pitchFamily="2" charset="-78"/>
            </a:rPr>
            <a:t>(حرمت عصیر مثلا)</a:t>
          </a:r>
          <a:endParaRPr lang="fa-IR" sz="1800" dirty="0">
            <a:cs typeface="B Lotus" pitchFamily="2" charset="-78"/>
          </a:endParaRPr>
        </a:p>
      </dgm:t>
    </dgm:pt>
    <dgm:pt modelId="{3A92D518-C22D-47C4-9858-86F2A7A03A64}" type="parTrans" cxnId="{50968678-1CB9-4777-B40F-77B406179EAC}">
      <dgm:prSet/>
      <dgm:spPr/>
      <dgm:t>
        <a:bodyPr/>
        <a:lstStyle/>
        <a:p>
          <a:pPr rtl="1"/>
          <a:endParaRPr lang="fa-IR"/>
        </a:p>
      </dgm:t>
    </dgm:pt>
    <dgm:pt modelId="{A7AD0854-7281-402C-929C-4A076CE250A8}" type="sibTrans" cxnId="{50968678-1CB9-4777-B40F-77B406179EAC}">
      <dgm:prSet/>
      <dgm:spPr/>
      <dgm:t>
        <a:bodyPr/>
        <a:lstStyle/>
        <a:p>
          <a:pPr rtl="1"/>
          <a:endParaRPr lang="fa-IR"/>
        </a:p>
      </dgm:t>
    </dgm:pt>
    <dgm:pt modelId="{9062681D-93B0-4E28-9107-4A922A6DB70C}" type="pres">
      <dgm:prSet presAssocID="{5BBC5912-EFFD-404F-A321-85AEF9F9621E}" presName="composite" presStyleCnt="0">
        <dgm:presLayoutVars>
          <dgm:chMax val="1"/>
          <dgm:dir/>
          <dgm:resizeHandles val="exact"/>
        </dgm:presLayoutVars>
      </dgm:prSet>
      <dgm:spPr/>
      <dgm:t>
        <a:bodyPr/>
        <a:lstStyle/>
        <a:p>
          <a:pPr rtl="1"/>
          <a:endParaRPr lang="fa-IR"/>
        </a:p>
      </dgm:t>
    </dgm:pt>
    <dgm:pt modelId="{122AD0B0-4765-4525-8FB7-BCFC2FEB8968}" type="pres">
      <dgm:prSet presAssocID="{5CC1CD61-99DD-4EC7-BE53-E892D60EFC1B}" presName="roof" presStyleLbl="dkBgShp" presStyleIdx="0" presStyleCnt="2" custScaleY="156862" custLinFactNeighborX="18359" custLinFactNeighborY="-73569"/>
      <dgm:spPr/>
      <dgm:t>
        <a:bodyPr/>
        <a:lstStyle/>
        <a:p>
          <a:pPr rtl="1"/>
          <a:endParaRPr lang="fa-IR"/>
        </a:p>
      </dgm:t>
    </dgm:pt>
    <dgm:pt modelId="{84FEB8FD-B88C-43F5-B098-5CAE1AA0E5F0}" type="pres">
      <dgm:prSet presAssocID="{5CC1CD61-99DD-4EC7-BE53-E892D60EFC1B}" presName="pillars" presStyleCnt="0"/>
      <dgm:spPr/>
    </dgm:pt>
    <dgm:pt modelId="{5EB79B5C-1FCE-4DF7-AB73-EFF314215EEC}" type="pres">
      <dgm:prSet presAssocID="{5CC1CD61-99DD-4EC7-BE53-E892D60EFC1B}" presName="pillar1" presStyleLbl="node1" presStyleIdx="0" presStyleCnt="3" custLinFactNeighborX="-13593" custLinFactNeighborY="1634">
        <dgm:presLayoutVars>
          <dgm:bulletEnabled val="1"/>
        </dgm:presLayoutVars>
      </dgm:prSet>
      <dgm:spPr/>
      <dgm:t>
        <a:bodyPr/>
        <a:lstStyle/>
        <a:p>
          <a:pPr rtl="1"/>
          <a:endParaRPr lang="fa-IR"/>
        </a:p>
      </dgm:t>
    </dgm:pt>
    <dgm:pt modelId="{8CEE5EA4-2EAC-4506-808B-F0094DC508F9}" type="pres">
      <dgm:prSet presAssocID="{8A7AB0B2-D6ED-4D98-98E1-243D740744FE}" presName="pillarX" presStyleLbl="node1" presStyleIdx="1" presStyleCnt="3">
        <dgm:presLayoutVars>
          <dgm:bulletEnabled val="1"/>
        </dgm:presLayoutVars>
      </dgm:prSet>
      <dgm:spPr/>
      <dgm:t>
        <a:bodyPr/>
        <a:lstStyle/>
        <a:p>
          <a:pPr rtl="1"/>
          <a:endParaRPr lang="fa-IR"/>
        </a:p>
      </dgm:t>
    </dgm:pt>
    <dgm:pt modelId="{5653770D-E923-4933-9743-4A6B565E9B64}" type="pres">
      <dgm:prSet presAssocID="{258A24DE-481E-4176-B807-6EA60E2720AC}" presName="pillarX" presStyleLbl="node1" presStyleIdx="2" presStyleCnt="3">
        <dgm:presLayoutVars>
          <dgm:bulletEnabled val="1"/>
        </dgm:presLayoutVars>
      </dgm:prSet>
      <dgm:spPr/>
      <dgm:t>
        <a:bodyPr/>
        <a:lstStyle/>
        <a:p>
          <a:pPr rtl="1"/>
          <a:endParaRPr lang="fa-IR"/>
        </a:p>
      </dgm:t>
    </dgm:pt>
    <dgm:pt modelId="{B4BB9E0D-D412-496C-9B97-99176C031E23}" type="pres">
      <dgm:prSet presAssocID="{5CC1CD61-99DD-4EC7-BE53-E892D60EFC1B}" presName="base" presStyleLbl="dkBgShp" presStyleIdx="1" presStyleCnt="2"/>
      <dgm:spPr/>
    </dgm:pt>
  </dgm:ptLst>
  <dgm:cxnLst>
    <dgm:cxn modelId="{1A32427D-8B70-47B3-A09F-9FD728FBE0BA}" srcId="{5CC1CD61-99DD-4EC7-BE53-E892D60EFC1B}" destId="{5E9A2CB5-AADC-4D63-8A2D-873CC813A72C}" srcOrd="0" destOrd="0" parTransId="{3AF11CB7-C380-4C78-9D74-647166325BAC}" sibTransId="{A613FE3F-8BC0-4135-B7E7-783947BC900B}"/>
    <dgm:cxn modelId="{C03B1641-EF6E-4B82-A5AD-379A53F8C2F6}" srcId="{5BBC5912-EFFD-404F-A321-85AEF9F9621E}" destId="{5CC1CD61-99DD-4EC7-BE53-E892D60EFC1B}" srcOrd="0" destOrd="0" parTransId="{857C26E4-E151-48AC-B4AB-A086EAE7927D}" sibTransId="{1DC00AFD-F8AF-4A54-9CEE-98B597C8A9A5}"/>
    <dgm:cxn modelId="{50968678-1CB9-4777-B40F-77B406179EAC}" srcId="{5CC1CD61-99DD-4EC7-BE53-E892D60EFC1B}" destId="{258A24DE-481E-4176-B807-6EA60E2720AC}" srcOrd="2" destOrd="0" parTransId="{3A92D518-C22D-47C4-9858-86F2A7A03A64}" sibTransId="{A7AD0854-7281-402C-929C-4A076CE250A8}"/>
    <dgm:cxn modelId="{B0C283F8-4A80-42B9-AA40-C4AE7941027F}" type="presOf" srcId="{258A24DE-481E-4176-B807-6EA60E2720AC}" destId="{5653770D-E923-4933-9743-4A6B565E9B64}" srcOrd="0" destOrd="0" presId="urn:microsoft.com/office/officeart/2005/8/layout/hList3"/>
    <dgm:cxn modelId="{C502DE69-F69B-4F04-8649-BF430E667089}" type="presOf" srcId="{8A7AB0B2-D6ED-4D98-98E1-243D740744FE}" destId="{8CEE5EA4-2EAC-4506-808B-F0094DC508F9}" srcOrd="0" destOrd="0" presId="urn:microsoft.com/office/officeart/2005/8/layout/hList3"/>
    <dgm:cxn modelId="{9A10003A-B81C-4174-B944-7EA264E174EF}" srcId="{5CC1CD61-99DD-4EC7-BE53-E892D60EFC1B}" destId="{8A7AB0B2-D6ED-4D98-98E1-243D740744FE}" srcOrd="1" destOrd="0" parTransId="{7706439C-4846-4BD8-BE12-48D6FFCDB389}" sibTransId="{D5DF913C-7E52-4D1A-BF03-08D99AE9F567}"/>
    <dgm:cxn modelId="{5808067C-C9D0-4C78-AFE1-D123FB1E3B09}" type="presOf" srcId="{5BBC5912-EFFD-404F-A321-85AEF9F9621E}" destId="{9062681D-93B0-4E28-9107-4A922A6DB70C}" srcOrd="0" destOrd="0" presId="urn:microsoft.com/office/officeart/2005/8/layout/hList3"/>
    <dgm:cxn modelId="{1CE4FB2A-8F8A-4BE9-B8AF-7371E0584E87}" type="presOf" srcId="{5CC1CD61-99DD-4EC7-BE53-E892D60EFC1B}" destId="{122AD0B0-4765-4525-8FB7-BCFC2FEB8968}" srcOrd="0" destOrd="0" presId="urn:microsoft.com/office/officeart/2005/8/layout/hList3"/>
    <dgm:cxn modelId="{2F236263-A941-4778-84FD-D43F9FFB0E52}" type="presOf" srcId="{5E9A2CB5-AADC-4D63-8A2D-873CC813A72C}" destId="{5EB79B5C-1FCE-4DF7-AB73-EFF314215EEC}" srcOrd="0" destOrd="0" presId="urn:microsoft.com/office/officeart/2005/8/layout/hList3"/>
    <dgm:cxn modelId="{4E56DA83-FA23-46B9-84AD-65F3D2AA8CC4}" type="presParOf" srcId="{9062681D-93B0-4E28-9107-4A922A6DB70C}" destId="{122AD0B0-4765-4525-8FB7-BCFC2FEB8968}" srcOrd="0" destOrd="0" presId="urn:microsoft.com/office/officeart/2005/8/layout/hList3"/>
    <dgm:cxn modelId="{A0D0000B-4FAF-47E9-84C5-7C425CDE6A71}" type="presParOf" srcId="{9062681D-93B0-4E28-9107-4A922A6DB70C}" destId="{84FEB8FD-B88C-43F5-B098-5CAE1AA0E5F0}" srcOrd="1" destOrd="0" presId="urn:microsoft.com/office/officeart/2005/8/layout/hList3"/>
    <dgm:cxn modelId="{5EC89587-D16F-4AAD-9EF8-61DA12EEBB20}" type="presParOf" srcId="{84FEB8FD-B88C-43F5-B098-5CAE1AA0E5F0}" destId="{5EB79B5C-1FCE-4DF7-AB73-EFF314215EEC}" srcOrd="0" destOrd="0" presId="urn:microsoft.com/office/officeart/2005/8/layout/hList3"/>
    <dgm:cxn modelId="{1B01A266-8BAD-4A03-A4D9-2F10A612D24D}" type="presParOf" srcId="{84FEB8FD-B88C-43F5-B098-5CAE1AA0E5F0}" destId="{8CEE5EA4-2EAC-4506-808B-F0094DC508F9}" srcOrd="1" destOrd="0" presId="urn:microsoft.com/office/officeart/2005/8/layout/hList3"/>
    <dgm:cxn modelId="{9AAAA69F-DB5D-4D8D-B76D-F0684E974B89}" type="presParOf" srcId="{84FEB8FD-B88C-43F5-B098-5CAE1AA0E5F0}" destId="{5653770D-E923-4933-9743-4A6B565E9B64}" srcOrd="2" destOrd="0" presId="urn:microsoft.com/office/officeart/2005/8/layout/hList3"/>
    <dgm:cxn modelId="{D4B35D81-30A9-4826-AB47-B1C6C46953D2}" type="presParOf" srcId="{9062681D-93B0-4E28-9107-4A922A6DB70C}" destId="{B4BB9E0D-D412-496C-9B97-99176C031E23}"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BC5912-EFFD-404F-A321-85AEF9F9621E}" type="doc">
      <dgm:prSet loTypeId="urn:microsoft.com/office/officeart/2005/8/layout/hList3" loCatId="list" qsTypeId="urn:microsoft.com/office/officeart/2005/8/quickstyle/simple1" qsCatId="simple" csTypeId="urn:microsoft.com/office/officeart/2005/8/colors/accent1_2" csCatId="accent1" phldr="1"/>
      <dgm:spPr/>
      <dgm:t>
        <a:bodyPr/>
        <a:lstStyle/>
        <a:p>
          <a:pPr rtl="1"/>
          <a:endParaRPr lang="fa-IR"/>
        </a:p>
      </dgm:t>
    </dgm:pt>
    <dgm:pt modelId="{5CC1CD61-99DD-4EC7-BE53-E892D60EFC1B}">
      <dgm:prSet phldrT="[نص]"/>
      <dgm:spPr>
        <a:solidFill>
          <a:schemeClr val="accent3">
            <a:lumMod val="50000"/>
          </a:schemeClr>
        </a:solidFill>
      </dgm:spPr>
      <dgm:t>
        <a:bodyPr/>
        <a:lstStyle/>
        <a:p>
          <a:pPr rtl="1"/>
          <a:r>
            <a:rPr lang="fa-IR" b="1" dirty="0" smtClean="0">
              <a:cs typeface="B Roya" pitchFamily="2" charset="-78"/>
            </a:rPr>
            <a:t>استصحاب</a:t>
          </a:r>
        </a:p>
      </dgm:t>
    </dgm:pt>
    <dgm:pt modelId="{857C26E4-E151-48AC-B4AB-A086EAE7927D}" type="parTrans" cxnId="{C03B1641-EF6E-4B82-A5AD-379A53F8C2F6}">
      <dgm:prSet/>
      <dgm:spPr/>
      <dgm:t>
        <a:bodyPr/>
        <a:lstStyle/>
        <a:p>
          <a:pPr rtl="1"/>
          <a:endParaRPr lang="fa-IR"/>
        </a:p>
      </dgm:t>
    </dgm:pt>
    <dgm:pt modelId="{1DC00AFD-F8AF-4A54-9CEE-98B597C8A9A5}" type="sibTrans" cxnId="{C03B1641-EF6E-4B82-A5AD-379A53F8C2F6}">
      <dgm:prSet/>
      <dgm:spPr/>
      <dgm:t>
        <a:bodyPr/>
        <a:lstStyle/>
        <a:p>
          <a:pPr rtl="1"/>
          <a:endParaRPr lang="fa-IR"/>
        </a:p>
      </dgm:t>
    </dgm:pt>
    <dgm:pt modelId="{5E9A2CB5-AADC-4D63-8A2D-873CC813A72C}">
      <dgm:prSet phldrT="[نص]" custT="1"/>
      <dgm:spPr/>
      <dgm:t>
        <a:bodyPr/>
        <a:lstStyle/>
        <a:p>
          <a:pPr rtl="1"/>
          <a:r>
            <a:rPr lang="fa-IR" sz="1800" b="1" dirty="0" smtClean="0">
              <a:cs typeface="B Mitra" pitchFamily="2" charset="-78"/>
            </a:rPr>
            <a:t>دلیل حجیت استصحاب </a:t>
          </a:r>
        </a:p>
        <a:p>
          <a:pPr rtl="1"/>
          <a:r>
            <a:rPr lang="fa-IR" sz="1800" dirty="0" smtClean="0">
              <a:cs typeface="B Lotus" pitchFamily="2" charset="-78"/>
            </a:rPr>
            <a:t>(اخبار لاتنقض )</a:t>
          </a:r>
          <a:endParaRPr lang="fa-IR" sz="1800" dirty="0">
            <a:cs typeface="B Lotus" pitchFamily="2" charset="-78"/>
          </a:endParaRPr>
        </a:p>
      </dgm:t>
    </dgm:pt>
    <dgm:pt modelId="{3AF11CB7-C380-4C78-9D74-647166325BAC}" type="parTrans" cxnId="{1A32427D-8B70-47B3-A09F-9FD728FBE0BA}">
      <dgm:prSet/>
      <dgm:spPr/>
      <dgm:t>
        <a:bodyPr/>
        <a:lstStyle/>
        <a:p>
          <a:pPr rtl="1"/>
          <a:endParaRPr lang="fa-IR"/>
        </a:p>
      </dgm:t>
    </dgm:pt>
    <dgm:pt modelId="{A613FE3F-8BC0-4135-B7E7-783947BC900B}" type="sibTrans" cxnId="{1A32427D-8B70-47B3-A09F-9FD728FBE0BA}">
      <dgm:prSet/>
      <dgm:spPr/>
      <dgm:t>
        <a:bodyPr/>
        <a:lstStyle/>
        <a:p>
          <a:pPr rtl="1"/>
          <a:endParaRPr lang="fa-IR"/>
        </a:p>
      </dgm:t>
    </dgm:pt>
    <dgm:pt modelId="{8A7AB0B2-D6ED-4D98-98E1-243D740744FE}">
      <dgm:prSet phldrT="[نص]" custT="1"/>
      <dgm:spPr/>
      <dgm:t>
        <a:bodyPr/>
        <a:lstStyle/>
        <a:p>
          <a:pPr rtl="1"/>
          <a:r>
            <a:rPr lang="fa-IR" sz="1800" b="1" dirty="0" smtClean="0">
              <a:cs typeface="B Mitra" pitchFamily="2" charset="-78"/>
            </a:rPr>
            <a:t>فردی از استصحاب (دلیل)</a:t>
          </a:r>
        </a:p>
        <a:p>
          <a:pPr rtl="1"/>
          <a:r>
            <a:rPr lang="fa-IR" sz="1400" dirty="0" smtClean="0">
              <a:cs typeface="B Lotus" pitchFamily="2" charset="-78"/>
            </a:rPr>
            <a:t>(وجوب ابقاء نجاست آب متغیر)</a:t>
          </a:r>
          <a:endParaRPr lang="fa-IR" sz="1400" dirty="0">
            <a:cs typeface="B Lotus" pitchFamily="2" charset="-78"/>
          </a:endParaRPr>
        </a:p>
      </dgm:t>
    </dgm:pt>
    <dgm:pt modelId="{7706439C-4846-4BD8-BE12-48D6FFCDB389}" type="parTrans" cxnId="{9A10003A-B81C-4174-B944-7EA264E174EF}">
      <dgm:prSet/>
      <dgm:spPr/>
      <dgm:t>
        <a:bodyPr/>
        <a:lstStyle/>
        <a:p>
          <a:pPr rtl="1"/>
          <a:endParaRPr lang="fa-IR"/>
        </a:p>
      </dgm:t>
    </dgm:pt>
    <dgm:pt modelId="{D5DF913C-7E52-4D1A-BF03-08D99AE9F567}" type="sibTrans" cxnId="{9A10003A-B81C-4174-B944-7EA264E174EF}">
      <dgm:prSet/>
      <dgm:spPr/>
      <dgm:t>
        <a:bodyPr/>
        <a:lstStyle/>
        <a:p>
          <a:pPr rtl="1"/>
          <a:endParaRPr lang="fa-IR"/>
        </a:p>
      </dgm:t>
    </dgm:pt>
    <dgm:pt modelId="{258A24DE-481E-4176-B807-6EA60E2720AC}">
      <dgm:prSet phldrT="[نص]" custT="1"/>
      <dgm:spPr/>
      <dgm:t>
        <a:bodyPr/>
        <a:lstStyle/>
        <a:p>
          <a:pPr rtl="1"/>
          <a:r>
            <a:rPr lang="fa-IR" sz="1800" b="1" dirty="0" smtClean="0">
              <a:cs typeface="B Mitra" pitchFamily="2" charset="-78"/>
            </a:rPr>
            <a:t>حکم شرعی</a:t>
          </a:r>
        </a:p>
        <a:p>
          <a:pPr rtl="1"/>
          <a:r>
            <a:rPr lang="fa-IR" sz="1800" dirty="0" smtClean="0">
              <a:cs typeface="B Lotus" pitchFamily="2" charset="-78"/>
            </a:rPr>
            <a:t>(نجاست آب متغیر) </a:t>
          </a:r>
          <a:endParaRPr lang="fa-IR" sz="1800" dirty="0">
            <a:cs typeface="B Lotus" pitchFamily="2" charset="-78"/>
          </a:endParaRPr>
        </a:p>
      </dgm:t>
    </dgm:pt>
    <dgm:pt modelId="{3A92D518-C22D-47C4-9858-86F2A7A03A64}" type="parTrans" cxnId="{50968678-1CB9-4777-B40F-77B406179EAC}">
      <dgm:prSet/>
      <dgm:spPr/>
      <dgm:t>
        <a:bodyPr/>
        <a:lstStyle/>
        <a:p>
          <a:pPr rtl="1"/>
          <a:endParaRPr lang="fa-IR"/>
        </a:p>
      </dgm:t>
    </dgm:pt>
    <dgm:pt modelId="{A7AD0854-7281-402C-929C-4A076CE250A8}" type="sibTrans" cxnId="{50968678-1CB9-4777-B40F-77B406179EAC}">
      <dgm:prSet/>
      <dgm:spPr/>
      <dgm:t>
        <a:bodyPr/>
        <a:lstStyle/>
        <a:p>
          <a:pPr rtl="1"/>
          <a:endParaRPr lang="fa-IR"/>
        </a:p>
      </dgm:t>
    </dgm:pt>
    <dgm:pt modelId="{9062681D-93B0-4E28-9107-4A922A6DB70C}" type="pres">
      <dgm:prSet presAssocID="{5BBC5912-EFFD-404F-A321-85AEF9F9621E}" presName="composite" presStyleCnt="0">
        <dgm:presLayoutVars>
          <dgm:chMax val="1"/>
          <dgm:dir/>
          <dgm:resizeHandles val="exact"/>
        </dgm:presLayoutVars>
      </dgm:prSet>
      <dgm:spPr/>
      <dgm:t>
        <a:bodyPr/>
        <a:lstStyle/>
        <a:p>
          <a:pPr rtl="1"/>
          <a:endParaRPr lang="fa-IR"/>
        </a:p>
      </dgm:t>
    </dgm:pt>
    <dgm:pt modelId="{122AD0B0-4765-4525-8FB7-BCFC2FEB8968}" type="pres">
      <dgm:prSet presAssocID="{5CC1CD61-99DD-4EC7-BE53-E892D60EFC1B}" presName="roof" presStyleLbl="dkBgShp" presStyleIdx="0" presStyleCnt="2" custScaleY="156862" custLinFactNeighborX="18359" custLinFactNeighborY="-73569"/>
      <dgm:spPr/>
      <dgm:t>
        <a:bodyPr/>
        <a:lstStyle/>
        <a:p>
          <a:pPr rtl="1"/>
          <a:endParaRPr lang="fa-IR"/>
        </a:p>
      </dgm:t>
    </dgm:pt>
    <dgm:pt modelId="{84FEB8FD-B88C-43F5-B098-5CAE1AA0E5F0}" type="pres">
      <dgm:prSet presAssocID="{5CC1CD61-99DD-4EC7-BE53-E892D60EFC1B}" presName="pillars" presStyleCnt="0"/>
      <dgm:spPr/>
    </dgm:pt>
    <dgm:pt modelId="{5EB79B5C-1FCE-4DF7-AB73-EFF314215EEC}" type="pres">
      <dgm:prSet presAssocID="{5CC1CD61-99DD-4EC7-BE53-E892D60EFC1B}" presName="pillar1" presStyleLbl="node1" presStyleIdx="0" presStyleCnt="3">
        <dgm:presLayoutVars>
          <dgm:bulletEnabled val="1"/>
        </dgm:presLayoutVars>
      </dgm:prSet>
      <dgm:spPr/>
      <dgm:t>
        <a:bodyPr/>
        <a:lstStyle/>
        <a:p>
          <a:pPr rtl="1"/>
          <a:endParaRPr lang="fa-IR"/>
        </a:p>
      </dgm:t>
    </dgm:pt>
    <dgm:pt modelId="{8CEE5EA4-2EAC-4506-808B-F0094DC508F9}" type="pres">
      <dgm:prSet presAssocID="{8A7AB0B2-D6ED-4D98-98E1-243D740744FE}" presName="pillarX" presStyleLbl="node1" presStyleIdx="1" presStyleCnt="3">
        <dgm:presLayoutVars>
          <dgm:bulletEnabled val="1"/>
        </dgm:presLayoutVars>
      </dgm:prSet>
      <dgm:spPr/>
      <dgm:t>
        <a:bodyPr/>
        <a:lstStyle/>
        <a:p>
          <a:pPr rtl="1"/>
          <a:endParaRPr lang="fa-IR"/>
        </a:p>
      </dgm:t>
    </dgm:pt>
    <dgm:pt modelId="{5653770D-E923-4933-9743-4A6B565E9B64}" type="pres">
      <dgm:prSet presAssocID="{258A24DE-481E-4176-B807-6EA60E2720AC}" presName="pillarX" presStyleLbl="node1" presStyleIdx="2" presStyleCnt="3">
        <dgm:presLayoutVars>
          <dgm:bulletEnabled val="1"/>
        </dgm:presLayoutVars>
      </dgm:prSet>
      <dgm:spPr/>
      <dgm:t>
        <a:bodyPr/>
        <a:lstStyle/>
        <a:p>
          <a:pPr rtl="1"/>
          <a:endParaRPr lang="fa-IR"/>
        </a:p>
      </dgm:t>
    </dgm:pt>
    <dgm:pt modelId="{B4BB9E0D-D412-496C-9B97-99176C031E23}" type="pres">
      <dgm:prSet presAssocID="{5CC1CD61-99DD-4EC7-BE53-E892D60EFC1B}" presName="base" presStyleLbl="dkBgShp" presStyleIdx="1" presStyleCnt="2"/>
      <dgm:spPr/>
    </dgm:pt>
  </dgm:ptLst>
  <dgm:cxnLst>
    <dgm:cxn modelId="{94BA3EAC-9B4B-49F2-A017-B7704B3EFEB7}" type="presOf" srcId="{8A7AB0B2-D6ED-4D98-98E1-243D740744FE}" destId="{8CEE5EA4-2EAC-4506-808B-F0094DC508F9}" srcOrd="0" destOrd="0" presId="urn:microsoft.com/office/officeart/2005/8/layout/hList3"/>
    <dgm:cxn modelId="{59EC9B5E-FE9F-437B-AAD1-6F9A18B7D914}" type="presOf" srcId="{5E9A2CB5-AADC-4D63-8A2D-873CC813A72C}" destId="{5EB79B5C-1FCE-4DF7-AB73-EFF314215EEC}" srcOrd="0" destOrd="0" presId="urn:microsoft.com/office/officeart/2005/8/layout/hList3"/>
    <dgm:cxn modelId="{B4D94D2B-585F-4352-BD99-C91CE633EDF0}" type="presOf" srcId="{5BBC5912-EFFD-404F-A321-85AEF9F9621E}" destId="{9062681D-93B0-4E28-9107-4A922A6DB70C}" srcOrd="0" destOrd="0" presId="urn:microsoft.com/office/officeart/2005/8/layout/hList3"/>
    <dgm:cxn modelId="{1A32427D-8B70-47B3-A09F-9FD728FBE0BA}" srcId="{5CC1CD61-99DD-4EC7-BE53-E892D60EFC1B}" destId="{5E9A2CB5-AADC-4D63-8A2D-873CC813A72C}" srcOrd="0" destOrd="0" parTransId="{3AF11CB7-C380-4C78-9D74-647166325BAC}" sibTransId="{A613FE3F-8BC0-4135-B7E7-783947BC900B}"/>
    <dgm:cxn modelId="{C03B1641-EF6E-4B82-A5AD-379A53F8C2F6}" srcId="{5BBC5912-EFFD-404F-A321-85AEF9F9621E}" destId="{5CC1CD61-99DD-4EC7-BE53-E892D60EFC1B}" srcOrd="0" destOrd="0" parTransId="{857C26E4-E151-48AC-B4AB-A086EAE7927D}" sibTransId="{1DC00AFD-F8AF-4A54-9CEE-98B597C8A9A5}"/>
    <dgm:cxn modelId="{50968678-1CB9-4777-B40F-77B406179EAC}" srcId="{5CC1CD61-99DD-4EC7-BE53-E892D60EFC1B}" destId="{258A24DE-481E-4176-B807-6EA60E2720AC}" srcOrd="2" destOrd="0" parTransId="{3A92D518-C22D-47C4-9858-86F2A7A03A64}" sibTransId="{A7AD0854-7281-402C-929C-4A076CE250A8}"/>
    <dgm:cxn modelId="{1E52DC4C-DC12-4131-8A9F-0A92C7C8D6B6}" type="presOf" srcId="{258A24DE-481E-4176-B807-6EA60E2720AC}" destId="{5653770D-E923-4933-9743-4A6B565E9B64}" srcOrd="0" destOrd="0" presId="urn:microsoft.com/office/officeart/2005/8/layout/hList3"/>
    <dgm:cxn modelId="{9A10003A-B81C-4174-B944-7EA264E174EF}" srcId="{5CC1CD61-99DD-4EC7-BE53-E892D60EFC1B}" destId="{8A7AB0B2-D6ED-4D98-98E1-243D740744FE}" srcOrd="1" destOrd="0" parTransId="{7706439C-4846-4BD8-BE12-48D6FFCDB389}" sibTransId="{D5DF913C-7E52-4D1A-BF03-08D99AE9F567}"/>
    <dgm:cxn modelId="{85F72B39-779C-4DCC-9C77-05C9566A5C83}" type="presOf" srcId="{5CC1CD61-99DD-4EC7-BE53-E892D60EFC1B}" destId="{122AD0B0-4765-4525-8FB7-BCFC2FEB8968}" srcOrd="0" destOrd="0" presId="urn:microsoft.com/office/officeart/2005/8/layout/hList3"/>
    <dgm:cxn modelId="{60847DCE-D07B-405E-829E-E104AB8E03E7}" type="presParOf" srcId="{9062681D-93B0-4E28-9107-4A922A6DB70C}" destId="{122AD0B0-4765-4525-8FB7-BCFC2FEB8968}" srcOrd="0" destOrd="0" presId="urn:microsoft.com/office/officeart/2005/8/layout/hList3"/>
    <dgm:cxn modelId="{FEA39E73-85FE-4553-8C18-EBAE722D296C}" type="presParOf" srcId="{9062681D-93B0-4E28-9107-4A922A6DB70C}" destId="{84FEB8FD-B88C-43F5-B098-5CAE1AA0E5F0}" srcOrd="1" destOrd="0" presId="urn:microsoft.com/office/officeart/2005/8/layout/hList3"/>
    <dgm:cxn modelId="{A278896A-DF5C-4D70-A6B5-D139EA229878}" type="presParOf" srcId="{84FEB8FD-B88C-43F5-B098-5CAE1AA0E5F0}" destId="{5EB79B5C-1FCE-4DF7-AB73-EFF314215EEC}" srcOrd="0" destOrd="0" presId="urn:microsoft.com/office/officeart/2005/8/layout/hList3"/>
    <dgm:cxn modelId="{A321B78F-3840-4185-A8B1-1ED84B950BAE}" type="presParOf" srcId="{84FEB8FD-B88C-43F5-B098-5CAE1AA0E5F0}" destId="{8CEE5EA4-2EAC-4506-808B-F0094DC508F9}" srcOrd="1" destOrd="0" presId="urn:microsoft.com/office/officeart/2005/8/layout/hList3"/>
    <dgm:cxn modelId="{7156E5DE-6BAB-4B4B-8B4D-CDBC9F0F84F3}" type="presParOf" srcId="{84FEB8FD-B88C-43F5-B098-5CAE1AA0E5F0}" destId="{5653770D-E923-4933-9743-4A6B565E9B64}" srcOrd="2" destOrd="0" presId="urn:microsoft.com/office/officeart/2005/8/layout/hList3"/>
    <dgm:cxn modelId="{8B2CA231-2CB2-455D-8BE7-E1C9AFAD3DB0}" type="presParOf" srcId="{9062681D-93B0-4E28-9107-4A922A6DB70C}" destId="{B4BB9E0D-D412-496C-9B97-99176C031E23}" srcOrd="2" destOrd="0" presId="urn:microsoft.com/office/officeart/2005/8/layout/hLis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BC5912-EFFD-404F-A321-85AEF9F9621E}" type="doc">
      <dgm:prSet loTypeId="urn:microsoft.com/office/officeart/2005/8/layout/hList3" loCatId="list" qsTypeId="urn:microsoft.com/office/officeart/2005/8/quickstyle/simple1" qsCatId="simple" csTypeId="urn:microsoft.com/office/officeart/2005/8/colors/accent1_2" csCatId="accent1" phldr="1"/>
      <dgm:spPr/>
      <dgm:t>
        <a:bodyPr/>
        <a:lstStyle/>
        <a:p>
          <a:pPr rtl="1"/>
          <a:endParaRPr lang="fa-IR"/>
        </a:p>
      </dgm:t>
    </dgm:pt>
    <dgm:pt modelId="{5CC1CD61-99DD-4EC7-BE53-E892D60EFC1B}">
      <dgm:prSet phldrT="[نص]"/>
      <dgm:spPr>
        <a:solidFill>
          <a:schemeClr val="accent3">
            <a:lumMod val="50000"/>
          </a:schemeClr>
        </a:solidFill>
      </dgm:spPr>
      <dgm:t>
        <a:bodyPr/>
        <a:lstStyle/>
        <a:p>
          <a:pPr rtl="1"/>
          <a:r>
            <a:rPr lang="fa-IR" b="1" dirty="0" smtClean="0">
              <a:cs typeface="B Roya" pitchFamily="2" charset="-78"/>
            </a:rPr>
            <a:t>استصحاب</a:t>
          </a:r>
        </a:p>
      </dgm:t>
    </dgm:pt>
    <dgm:pt modelId="{857C26E4-E151-48AC-B4AB-A086EAE7927D}" type="parTrans" cxnId="{C03B1641-EF6E-4B82-A5AD-379A53F8C2F6}">
      <dgm:prSet/>
      <dgm:spPr/>
      <dgm:t>
        <a:bodyPr/>
        <a:lstStyle/>
        <a:p>
          <a:pPr rtl="1"/>
          <a:endParaRPr lang="fa-IR"/>
        </a:p>
      </dgm:t>
    </dgm:pt>
    <dgm:pt modelId="{1DC00AFD-F8AF-4A54-9CEE-98B597C8A9A5}" type="sibTrans" cxnId="{C03B1641-EF6E-4B82-A5AD-379A53F8C2F6}">
      <dgm:prSet/>
      <dgm:spPr/>
      <dgm:t>
        <a:bodyPr/>
        <a:lstStyle/>
        <a:p>
          <a:pPr rtl="1"/>
          <a:endParaRPr lang="fa-IR"/>
        </a:p>
      </dgm:t>
    </dgm:pt>
    <dgm:pt modelId="{5E9A2CB5-AADC-4D63-8A2D-873CC813A72C}">
      <dgm:prSet phldrT="[نص]" custT="1"/>
      <dgm:spPr/>
      <dgm:t>
        <a:bodyPr/>
        <a:lstStyle/>
        <a:p>
          <a:pPr rtl="1"/>
          <a:r>
            <a:rPr lang="fa-IR" sz="1800" b="1" dirty="0" smtClean="0">
              <a:cs typeface="B Mitra" pitchFamily="2" charset="-78"/>
            </a:rPr>
            <a:t>دلیل کلی</a:t>
          </a:r>
        </a:p>
        <a:p>
          <a:pPr rtl="1"/>
          <a:r>
            <a:rPr lang="fa-IR" sz="1800" dirty="0" smtClean="0">
              <a:cs typeface="B Lotus" pitchFamily="2" charset="-78"/>
            </a:rPr>
            <a:t>(اخبار لاتنقض )</a:t>
          </a:r>
          <a:endParaRPr lang="fa-IR" sz="1800" dirty="0">
            <a:cs typeface="B Lotus" pitchFamily="2" charset="-78"/>
          </a:endParaRPr>
        </a:p>
      </dgm:t>
    </dgm:pt>
    <dgm:pt modelId="{3AF11CB7-C380-4C78-9D74-647166325BAC}" type="parTrans" cxnId="{1A32427D-8B70-47B3-A09F-9FD728FBE0BA}">
      <dgm:prSet/>
      <dgm:spPr/>
      <dgm:t>
        <a:bodyPr/>
        <a:lstStyle/>
        <a:p>
          <a:pPr rtl="1"/>
          <a:endParaRPr lang="fa-IR"/>
        </a:p>
      </dgm:t>
    </dgm:pt>
    <dgm:pt modelId="{A613FE3F-8BC0-4135-B7E7-783947BC900B}" type="sibTrans" cxnId="{1A32427D-8B70-47B3-A09F-9FD728FBE0BA}">
      <dgm:prSet/>
      <dgm:spPr/>
      <dgm:t>
        <a:bodyPr/>
        <a:lstStyle/>
        <a:p>
          <a:pPr rtl="1"/>
          <a:endParaRPr lang="fa-IR"/>
        </a:p>
      </dgm:t>
    </dgm:pt>
    <dgm:pt modelId="{8A7AB0B2-D6ED-4D98-98E1-243D740744FE}">
      <dgm:prSet phldrT="[نص]" custT="1"/>
      <dgm:spPr/>
      <dgm:t>
        <a:bodyPr/>
        <a:lstStyle/>
        <a:p>
          <a:pPr rtl="1"/>
          <a:r>
            <a:rPr lang="fa-IR" sz="2000" dirty="0" smtClean="0">
              <a:cs typeface="B Lotus" pitchFamily="2" charset="-78"/>
            </a:rPr>
            <a:t>ـــــ</a:t>
          </a:r>
          <a:endParaRPr lang="fa-IR" sz="2800" dirty="0">
            <a:cs typeface="B Lotus" pitchFamily="2" charset="-78"/>
          </a:endParaRPr>
        </a:p>
      </dgm:t>
    </dgm:pt>
    <dgm:pt modelId="{7706439C-4846-4BD8-BE12-48D6FFCDB389}" type="parTrans" cxnId="{9A10003A-B81C-4174-B944-7EA264E174EF}">
      <dgm:prSet/>
      <dgm:spPr/>
      <dgm:t>
        <a:bodyPr/>
        <a:lstStyle/>
        <a:p>
          <a:pPr rtl="1"/>
          <a:endParaRPr lang="fa-IR"/>
        </a:p>
      </dgm:t>
    </dgm:pt>
    <dgm:pt modelId="{D5DF913C-7E52-4D1A-BF03-08D99AE9F567}" type="sibTrans" cxnId="{9A10003A-B81C-4174-B944-7EA264E174EF}">
      <dgm:prSet/>
      <dgm:spPr/>
      <dgm:t>
        <a:bodyPr/>
        <a:lstStyle/>
        <a:p>
          <a:pPr rtl="1"/>
          <a:endParaRPr lang="fa-IR"/>
        </a:p>
      </dgm:t>
    </dgm:pt>
    <dgm:pt modelId="{258A24DE-481E-4176-B807-6EA60E2720AC}">
      <dgm:prSet phldrT="[نص]" custT="1"/>
      <dgm:spPr/>
      <dgm:t>
        <a:bodyPr/>
        <a:lstStyle/>
        <a:p>
          <a:pPr rtl="1"/>
          <a:r>
            <a:rPr lang="fa-IR" sz="1800" b="1" dirty="0" smtClean="0">
              <a:cs typeface="B Mitra" pitchFamily="2" charset="-78"/>
            </a:rPr>
            <a:t>حکم شرعی </a:t>
          </a:r>
          <a:r>
            <a:rPr lang="fa-IR" sz="1600" b="1" dirty="0" smtClean="0">
              <a:cs typeface="B Mitra" pitchFamily="2" charset="-78"/>
            </a:rPr>
            <a:t>(</a:t>
          </a:r>
          <a:r>
            <a:rPr lang="fa-IR" sz="1100" b="1" dirty="0" smtClean="0">
              <a:cs typeface="B Mitra" pitchFamily="2" charset="-78"/>
            </a:rPr>
            <a:t>فردی از استصحاب) </a:t>
          </a:r>
          <a:endParaRPr lang="fa-IR" sz="1800" b="1" dirty="0" smtClean="0">
            <a:cs typeface="B Mitra" pitchFamily="2" charset="-78"/>
          </a:endParaRPr>
        </a:p>
        <a:p>
          <a:pPr rtl="1"/>
          <a:r>
            <a:rPr lang="fa-IR" sz="1800" dirty="0" smtClean="0">
              <a:cs typeface="B Lotus" pitchFamily="2" charset="-78"/>
            </a:rPr>
            <a:t>(نجاست آب متغیر)</a:t>
          </a:r>
          <a:endParaRPr lang="fa-IR" sz="1800" dirty="0">
            <a:cs typeface="B Lotus" pitchFamily="2" charset="-78"/>
          </a:endParaRPr>
        </a:p>
      </dgm:t>
    </dgm:pt>
    <dgm:pt modelId="{3A92D518-C22D-47C4-9858-86F2A7A03A64}" type="parTrans" cxnId="{50968678-1CB9-4777-B40F-77B406179EAC}">
      <dgm:prSet/>
      <dgm:spPr/>
      <dgm:t>
        <a:bodyPr/>
        <a:lstStyle/>
        <a:p>
          <a:pPr rtl="1"/>
          <a:endParaRPr lang="fa-IR"/>
        </a:p>
      </dgm:t>
    </dgm:pt>
    <dgm:pt modelId="{A7AD0854-7281-402C-929C-4A076CE250A8}" type="sibTrans" cxnId="{50968678-1CB9-4777-B40F-77B406179EAC}">
      <dgm:prSet/>
      <dgm:spPr/>
      <dgm:t>
        <a:bodyPr/>
        <a:lstStyle/>
        <a:p>
          <a:pPr rtl="1"/>
          <a:endParaRPr lang="fa-IR"/>
        </a:p>
      </dgm:t>
    </dgm:pt>
    <dgm:pt modelId="{9062681D-93B0-4E28-9107-4A922A6DB70C}" type="pres">
      <dgm:prSet presAssocID="{5BBC5912-EFFD-404F-A321-85AEF9F9621E}" presName="composite" presStyleCnt="0">
        <dgm:presLayoutVars>
          <dgm:chMax val="1"/>
          <dgm:dir/>
          <dgm:resizeHandles val="exact"/>
        </dgm:presLayoutVars>
      </dgm:prSet>
      <dgm:spPr/>
      <dgm:t>
        <a:bodyPr/>
        <a:lstStyle/>
        <a:p>
          <a:pPr rtl="1"/>
          <a:endParaRPr lang="fa-IR"/>
        </a:p>
      </dgm:t>
    </dgm:pt>
    <dgm:pt modelId="{122AD0B0-4765-4525-8FB7-BCFC2FEB8968}" type="pres">
      <dgm:prSet presAssocID="{5CC1CD61-99DD-4EC7-BE53-E892D60EFC1B}" presName="roof" presStyleLbl="dkBgShp" presStyleIdx="0" presStyleCnt="2" custScaleY="156862" custLinFactNeighborX="18359" custLinFactNeighborY="-73569"/>
      <dgm:spPr/>
      <dgm:t>
        <a:bodyPr/>
        <a:lstStyle/>
        <a:p>
          <a:pPr rtl="1"/>
          <a:endParaRPr lang="fa-IR"/>
        </a:p>
      </dgm:t>
    </dgm:pt>
    <dgm:pt modelId="{84FEB8FD-B88C-43F5-B098-5CAE1AA0E5F0}" type="pres">
      <dgm:prSet presAssocID="{5CC1CD61-99DD-4EC7-BE53-E892D60EFC1B}" presName="pillars" presStyleCnt="0"/>
      <dgm:spPr/>
    </dgm:pt>
    <dgm:pt modelId="{5EB79B5C-1FCE-4DF7-AB73-EFF314215EEC}" type="pres">
      <dgm:prSet presAssocID="{5CC1CD61-99DD-4EC7-BE53-E892D60EFC1B}" presName="pillar1" presStyleLbl="node1" presStyleIdx="0" presStyleCnt="3">
        <dgm:presLayoutVars>
          <dgm:bulletEnabled val="1"/>
        </dgm:presLayoutVars>
      </dgm:prSet>
      <dgm:spPr/>
      <dgm:t>
        <a:bodyPr/>
        <a:lstStyle/>
        <a:p>
          <a:pPr rtl="1"/>
          <a:endParaRPr lang="fa-IR"/>
        </a:p>
      </dgm:t>
    </dgm:pt>
    <dgm:pt modelId="{8CEE5EA4-2EAC-4506-808B-F0094DC508F9}" type="pres">
      <dgm:prSet presAssocID="{8A7AB0B2-D6ED-4D98-98E1-243D740744FE}" presName="pillarX" presStyleLbl="node1" presStyleIdx="1" presStyleCnt="3">
        <dgm:presLayoutVars>
          <dgm:bulletEnabled val="1"/>
        </dgm:presLayoutVars>
      </dgm:prSet>
      <dgm:spPr/>
      <dgm:t>
        <a:bodyPr/>
        <a:lstStyle/>
        <a:p>
          <a:pPr rtl="1"/>
          <a:endParaRPr lang="fa-IR"/>
        </a:p>
      </dgm:t>
    </dgm:pt>
    <dgm:pt modelId="{5653770D-E923-4933-9743-4A6B565E9B64}" type="pres">
      <dgm:prSet presAssocID="{258A24DE-481E-4176-B807-6EA60E2720AC}" presName="pillarX" presStyleLbl="node1" presStyleIdx="2" presStyleCnt="3">
        <dgm:presLayoutVars>
          <dgm:bulletEnabled val="1"/>
        </dgm:presLayoutVars>
      </dgm:prSet>
      <dgm:spPr/>
      <dgm:t>
        <a:bodyPr/>
        <a:lstStyle/>
        <a:p>
          <a:pPr rtl="1"/>
          <a:endParaRPr lang="fa-IR"/>
        </a:p>
      </dgm:t>
    </dgm:pt>
    <dgm:pt modelId="{B4BB9E0D-D412-496C-9B97-99176C031E23}" type="pres">
      <dgm:prSet presAssocID="{5CC1CD61-99DD-4EC7-BE53-E892D60EFC1B}" presName="base" presStyleLbl="dkBgShp" presStyleIdx="1" presStyleCnt="2"/>
      <dgm:spPr/>
    </dgm:pt>
  </dgm:ptLst>
  <dgm:cxnLst>
    <dgm:cxn modelId="{1A32427D-8B70-47B3-A09F-9FD728FBE0BA}" srcId="{5CC1CD61-99DD-4EC7-BE53-E892D60EFC1B}" destId="{5E9A2CB5-AADC-4D63-8A2D-873CC813A72C}" srcOrd="0" destOrd="0" parTransId="{3AF11CB7-C380-4C78-9D74-647166325BAC}" sibTransId="{A613FE3F-8BC0-4135-B7E7-783947BC900B}"/>
    <dgm:cxn modelId="{C03B1641-EF6E-4B82-A5AD-379A53F8C2F6}" srcId="{5BBC5912-EFFD-404F-A321-85AEF9F9621E}" destId="{5CC1CD61-99DD-4EC7-BE53-E892D60EFC1B}" srcOrd="0" destOrd="0" parTransId="{857C26E4-E151-48AC-B4AB-A086EAE7927D}" sibTransId="{1DC00AFD-F8AF-4A54-9CEE-98B597C8A9A5}"/>
    <dgm:cxn modelId="{50968678-1CB9-4777-B40F-77B406179EAC}" srcId="{5CC1CD61-99DD-4EC7-BE53-E892D60EFC1B}" destId="{258A24DE-481E-4176-B807-6EA60E2720AC}" srcOrd="2" destOrd="0" parTransId="{3A92D518-C22D-47C4-9858-86F2A7A03A64}" sibTransId="{A7AD0854-7281-402C-929C-4A076CE250A8}"/>
    <dgm:cxn modelId="{E31A91CE-11AE-452F-93B8-BFB69051FF67}" type="presOf" srcId="{258A24DE-481E-4176-B807-6EA60E2720AC}" destId="{5653770D-E923-4933-9743-4A6B565E9B64}" srcOrd="0" destOrd="0" presId="urn:microsoft.com/office/officeart/2005/8/layout/hList3"/>
    <dgm:cxn modelId="{9A10003A-B81C-4174-B944-7EA264E174EF}" srcId="{5CC1CD61-99DD-4EC7-BE53-E892D60EFC1B}" destId="{8A7AB0B2-D6ED-4D98-98E1-243D740744FE}" srcOrd="1" destOrd="0" parTransId="{7706439C-4846-4BD8-BE12-48D6FFCDB389}" sibTransId="{D5DF913C-7E52-4D1A-BF03-08D99AE9F567}"/>
    <dgm:cxn modelId="{5F8224AF-5FBC-41D4-8507-ACB2C1881714}" type="presOf" srcId="{5CC1CD61-99DD-4EC7-BE53-E892D60EFC1B}" destId="{122AD0B0-4765-4525-8FB7-BCFC2FEB8968}" srcOrd="0" destOrd="0" presId="urn:microsoft.com/office/officeart/2005/8/layout/hList3"/>
    <dgm:cxn modelId="{FD605169-FC8A-44DE-AFD8-50D029EC5B83}" type="presOf" srcId="{8A7AB0B2-D6ED-4D98-98E1-243D740744FE}" destId="{8CEE5EA4-2EAC-4506-808B-F0094DC508F9}" srcOrd="0" destOrd="0" presId="urn:microsoft.com/office/officeart/2005/8/layout/hList3"/>
    <dgm:cxn modelId="{8D060746-4521-4FFE-B273-0AAB38284F79}" type="presOf" srcId="{5E9A2CB5-AADC-4D63-8A2D-873CC813A72C}" destId="{5EB79B5C-1FCE-4DF7-AB73-EFF314215EEC}" srcOrd="0" destOrd="0" presId="urn:microsoft.com/office/officeart/2005/8/layout/hList3"/>
    <dgm:cxn modelId="{ECDA7AC8-8A0E-481C-90FC-81AFCD72CF1C}" type="presOf" srcId="{5BBC5912-EFFD-404F-A321-85AEF9F9621E}" destId="{9062681D-93B0-4E28-9107-4A922A6DB70C}" srcOrd="0" destOrd="0" presId="urn:microsoft.com/office/officeart/2005/8/layout/hList3"/>
    <dgm:cxn modelId="{44197854-14E4-46A7-A93D-6FA8C7E09560}" type="presParOf" srcId="{9062681D-93B0-4E28-9107-4A922A6DB70C}" destId="{122AD0B0-4765-4525-8FB7-BCFC2FEB8968}" srcOrd="0" destOrd="0" presId="urn:microsoft.com/office/officeart/2005/8/layout/hList3"/>
    <dgm:cxn modelId="{1E6DB116-636F-452C-BC8D-6C8D1D2CD66D}" type="presParOf" srcId="{9062681D-93B0-4E28-9107-4A922A6DB70C}" destId="{84FEB8FD-B88C-43F5-B098-5CAE1AA0E5F0}" srcOrd="1" destOrd="0" presId="urn:microsoft.com/office/officeart/2005/8/layout/hList3"/>
    <dgm:cxn modelId="{FAB18B98-0D27-4B96-8EAC-A0DCA028419C}" type="presParOf" srcId="{84FEB8FD-B88C-43F5-B098-5CAE1AA0E5F0}" destId="{5EB79B5C-1FCE-4DF7-AB73-EFF314215EEC}" srcOrd="0" destOrd="0" presId="urn:microsoft.com/office/officeart/2005/8/layout/hList3"/>
    <dgm:cxn modelId="{9E5B97B7-776D-472B-99E2-EFC693F21357}" type="presParOf" srcId="{84FEB8FD-B88C-43F5-B098-5CAE1AA0E5F0}" destId="{8CEE5EA4-2EAC-4506-808B-F0094DC508F9}" srcOrd="1" destOrd="0" presId="urn:microsoft.com/office/officeart/2005/8/layout/hList3"/>
    <dgm:cxn modelId="{5954F033-9565-4282-B40C-8B9C1D50635F}" type="presParOf" srcId="{84FEB8FD-B88C-43F5-B098-5CAE1AA0E5F0}" destId="{5653770D-E923-4933-9743-4A6B565E9B64}" srcOrd="2" destOrd="0" presId="urn:microsoft.com/office/officeart/2005/8/layout/hList3"/>
    <dgm:cxn modelId="{62257646-840B-4280-8C13-A5EB6421E32B}" type="presParOf" srcId="{9062681D-93B0-4E28-9107-4A922A6DB70C}" destId="{B4BB9E0D-D412-496C-9B97-99176C031E23}" srcOrd="2" destOrd="0" presId="urn:microsoft.com/office/officeart/2005/8/layout/hList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BBC5912-EFFD-404F-A321-85AEF9F9621E}" type="doc">
      <dgm:prSet loTypeId="urn:microsoft.com/office/officeart/2005/8/layout/hList3" loCatId="list" qsTypeId="urn:microsoft.com/office/officeart/2005/8/quickstyle/simple1" qsCatId="simple" csTypeId="urn:microsoft.com/office/officeart/2005/8/colors/accent1_2" csCatId="accent1" phldr="1"/>
      <dgm:spPr/>
      <dgm:t>
        <a:bodyPr/>
        <a:lstStyle/>
        <a:p>
          <a:pPr rtl="1"/>
          <a:endParaRPr lang="fa-IR"/>
        </a:p>
      </dgm:t>
    </dgm:pt>
    <dgm:pt modelId="{5CC1CD61-99DD-4EC7-BE53-E892D60EFC1B}">
      <dgm:prSet phldrT="[نص]" custT="1"/>
      <dgm:spPr>
        <a:solidFill>
          <a:schemeClr val="accent3">
            <a:lumMod val="50000"/>
          </a:schemeClr>
        </a:solidFill>
      </dgm:spPr>
      <dgm:t>
        <a:bodyPr/>
        <a:lstStyle/>
        <a:p>
          <a:pPr rtl="1"/>
          <a:r>
            <a:rPr lang="ar-IQ" sz="2000" b="1" dirty="0" smtClean="0">
              <a:cs typeface="B Roya" pitchFamily="2" charset="-78"/>
            </a:rPr>
            <a:t>قاع</a:t>
          </a:r>
          <a:r>
            <a:rPr lang="fa-IR" sz="2000" b="1" dirty="0" smtClean="0">
              <a:cs typeface="B Roya" pitchFamily="2" charset="-78"/>
            </a:rPr>
            <a:t>ده نفی حرج</a:t>
          </a:r>
        </a:p>
      </dgm:t>
    </dgm:pt>
    <dgm:pt modelId="{857C26E4-E151-48AC-B4AB-A086EAE7927D}" type="parTrans" cxnId="{C03B1641-EF6E-4B82-A5AD-379A53F8C2F6}">
      <dgm:prSet/>
      <dgm:spPr/>
      <dgm:t>
        <a:bodyPr/>
        <a:lstStyle/>
        <a:p>
          <a:pPr rtl="1"/>
          <a:endParaRPr lang="fa-IR"/>
        </a:p>
      </dgm:t>
    </dgm:pt>
    <dgm:pt modelId="{1DC00AFD-F8AF-4A54-9CEE-98B597C8A9A5}" type="sibTrans" cxnId="{C03B1641-EF6E-4B82-A5AD-379A53F8C2F6}">
      <dgm:prSet/>
      <dgm:spPr/>
      <dgm:t>
        <a:bodyPr/>
        <a:lstStyle/>
        <a:p>
          <a:pPr rtl="1"/>
          <a:endParaRPr lang="fa-IR"/>
        </a:p>
      </dgm:t>
    </dgm:pt>
    <dgm:pt modelId="{5E9A2CB5-AADC-4D63-8A2D-873CC813A72C}">
      <dgm:prSet phldrT="[نص]" custT="1"/>
      <dgm:spPr/>
      <dgm:t>
        <a:bodyPr/>
        <a:lstStyle/>
        <a:p>
          <a:pPr rtl="1"/>
          <a:r>
            <a:rPr lang="fa-IR" sz="1800" b="1" dirty="0" smtClean="0">
              <a:cs typeface="B Mitra" pitchFamily="2" charset="-78"/>
            </a:rPr>
            <a:t>دلیل کلی</a:t>
          </a:r>
        </a:p>
        <a:p>
          <a:pPr rtl="1"/>
          <a:r>
            <a:rPr lang="fa-IR" sz="1800" dirty="0" smtClean="0">
              <a:cs typeface="B Lotus" pitchFamily="2" charset="-78"/>
            </a:rPr>
            <a:t>(اخبار لاحرج)</a:t>
          </a:r>
          <a:endParaRPr lang="fa-IR" sz="1800" dirty="0">
            <a:cs typeface="B Lotus" pitchFamily="2" charset="-78"/>
          </a:endParaRPr>
        </a:p>
      </dgm:t>
    </dgm:pt>
    <dgm:pt modelId="{3AF11CB7-C380-4C78-9D74-647166325BAC}" type="parTrans" cxnId="{1A32427D-8B70-47B3-A09F-9FD728FBE0BA}">
      <dgm:prSet/>
      <dgm:spPr/>
      <dgm:t>
        <a:bodyPr/>
        <a:lstStyle/>
        <a:p>
          <a:pPr rtl="1"/>
          <a:endParaRPr lang="fa-IR"/>
        </a:p>
      </dgm:t>
    </dgm:pt>
    <dgm:pt modelId="{A613FE3F-8BC0-4135-B7E7-783947BC900B}" type="sibTrans" cxnId="{1A32427D-8B70-47B3-A09F-9FD728FBE0BA}">
      <dgm:prSet/>
      <dgm:spPr/>
      <dgm:t>
        <a:bodyPr/>
        <a:lstStyle/>
        <a:p>
          <a:pPr rtl="1"/>
          <a:endParaRPr lang="fa-IR"/>
        </a:p>
      </dgm:t>
    </dgm:pt>
    <dgm:pt modelId="{8A7AB0B2-D6ED-4D98-98E1-243D740744FE}">
      <dgm:prSet phldrT="[نص]" custT="1"/>
      <dgm:spPr/>
      <dgm:t>
        <a:bodyPr/>
        <a:lstStyle/>
        <a:p>
          <a:pPr rtl="1"/>
          <a:r>
            <a:rPr lang="fa-IR" sz="2000" dirty="0" smtClean="0">
              <a:cs typeface="B Lotus" pitchFamily="2" charset="-78"/>
            </a:rPr>
            <a:t>ـــــ</a:t>
          </a:r>
          <a:endParaRPr lang="fa-IR" sz="1600" dirty="0">
            <a:cs typeface="B Lotus" pitchFamily="2" charset="-78"/>
          </a:endParaRPr>
        </a:p>
      </dgm:t>
    </dgm:pt>
    <dgm:pt modelId="{7706439C-4846-4BD8-BE12-48D6FFCDB389}" type="parTrans" cxnId="{9A10003A-B81C-4174-B944-7EA264E174EF}">
      <dgm:prSet/>
      <dgm:spPr/>
      <dgm:t>
        <a:bodyPr/>
        <a:lstStyle/>
        <a:p>
          <a:pPr rtl="1"/>
          <a:endParaRPr lang="fa-IR"/>
        </a:p>
      </dgm:t>
    </dgm:pt>
    <dgm:pt modelId="{D5DF913C-7E52-4D1A-BF03-08D99AE9F567}" type="sibTrans" cxnId="{9A10003A-B81C-4174-B944-7EA264E174EF}">
      <dgm:prSet/>
      <dgm:spPr/>
      <dgm:t>
        <a:bodyPr/>
        <a:lstStyle/>
        <a:p>
          <a:pPr rtl="1"/>
          <a:endParaRPr lang="fa-IR"/>
        </a:p>
      </dgm:t>
    </dgm:pt>
    <dgm:pt modelId="{258A24DE-481E-4176-B807-6EA60E2720AC}">
      <dgm:prSet phldrT="[نص]" custT="1"/>
      <dgm:spPr/>
      <dgm:t>
        <a:bodyPr/>
        <a:lstStyle/>
        <a:p>
          <a:pPr rtl="1"/>
          <a:r>
            <a:rPr lang="fa-IR" sz="1800" b="1" dirty="0" smtClean="0">
              <a:cs typeface="B Mitra" pitchFamily="2" charset="-78"/>
            </a:rPr>
            <a:t>حکم شرعی</a:t>
          </a:r>
        </a:p>
        <a:p>
          <a:pPr rtl="1"/>
          <a:r>
            <a:rPr lang="fa-IR" sz="1700" dirty="0" smtClean="0">
              <a:cs typeface="B Lotus" pitchFamily="2" charset="-78"/>
            </a:rPr>
            <a:t>(نفی القیام للمصلی المریض)</a:t>
          </a:r>
          <a:endParaRPr lang="fa-IR" sz="1700" dirty="0">
            <a:cs typeface="B Lotus" pitchFamily="2" charset="-78"/>
          </a:endParaRPr>
        </a:p>
      </dgm:t>
    </dgm:pt>
    <dgm:pt modelId="{3A92D518-C22D-47C4-9858-86F2A7A03A64}" type="parTrans" cxnId="{50968678-1CB9-4777-B40F-77B406179EAC}">
      <dgm:prSet/>
      <dgm:spPr/>
      <dgm:t>
        <a:bodyPr/>
        <a:lstStyle/>
        <a:p>
          <a:pPr rtl="1"/>
          <a:endParaRPr lang="fa-IR"/>
        </a:p>
      </dgm:t>
    </dgm:pt>
    <dgm:pt modelId="{A7AD0854-7281-402C-929C-4A076CE250A8}" type="sibTrans" cxnId="{50968678-1CB9-4777-B40F-77B406179EAC}">
      <dgm:prSet/>
      <dgm:spPr/>
      <dgm:t>
        <a:bodyPr/>
        <a:lstStyle/>
        <a:p>
          <a:pPr rtl="1"/>
          <a:endParaRPr lang="fa-IR"/>
        </a:p>
      </dgm:t>
    </dgm:pt>
    <dgm:pt modelId="{9062681D-93B0-4E28-9107-4A922A6DB70C}" type="pres">
      <dgm:prSet presAssocID="{5BBC5912-EFFD-404F-A321-85AEF9F9621E}" presName="composite" presStyleCnt="0">
        <dgm:presLayoutVars>
          <dgm:chMax val="1"/>
          <dgm:dir/>
          <dgm:resizeHandles val="exact"/>
        </dgm:presLayoutVars>
      </dgm:prSet>
      <dgm:spPr/>
      <dgm:t>
        <a:bodyPr/>
        <a:lstStyle/>
        <a:p>
          <a:pPr rtl="1"/>
          <a:endParaRPr lang="fa-IR"/>
        </a:p>
      </dgm:t>
    </dgm:pt>
    <dgm:pt modelId="{122AD0B0-4765-4525-8FB7-BCFC2FEB8968}" type="pres">
      <dgm:prSet presAssocID="{5CC1CD61-99DD-4EC7-BE53-E892D60EFC1B}" presName="roof" presStyleLbl="dkBgShp" presStyleIdx="0" presStyleCnt="2" custScaleY="156862" custLinFactNeighborX="18359" custLinFactNeighborY="-73569"/>
      <dgm:spPr/>
      <dgm:t>
        <a:bodyPr/>
        <a:lstStyle/>
        <a:p>
          <a:pPr rtl="1"/>
          <a:endParaRPr lang="fa-IR"/>
        </a:p>
      </dgm:t>
    </dgm:pt>
    <dgm:pt modelId="{84FEB8FD-B88C-43F5-B098-5CAE1AA0E5F0}" type="pres">
      <dgm:prSet presAssocID="{5CC1CD61-99DD-4EC7-BE53-E892D60EFC1B}" presName="pillars" presStyleCnt="0"/>
      <dgm:spPr/>
    </dgm:pt>
    <dgm:pt modelId="{5EB79B5C-1FCE-4DF7-AB73-EFF314215EEC}" type="pres">
      <dgm:prSet presAssocID="{5CC1CD61-99DD-4EC7-BE53-E892D60EFC1B}" presName="pillar1" presStyleLbl="node1" presStyleIdx="0" presStyleCnt="3">
        <dgm:presLayoutVars>
          <dgm:bulletEnabled val="1"/>
        </dgm:presLayoutVars>
      </dgm:prSet>
      <dgm:spPr/>
      <dgm:t>
        <a:bodyPr/>
        <a:lstStyle/>
        <a:p>
          <a:pPr rtl="1"/>
          <a:endParaRPr lang="fa-IR"/>
        </a:p>
      </dgm:t>
    </dgm:pt>
    <dgm:pt modelId="{8CEE5EA4-2EAC-4506-808B-F0094DC508F9}" type="pres">
      <dgm:prSet presAssocID="{8A7AB0B2-D6ED-4D98-98E1-243D740744FE}" presName="pillarX" presStyleLbl="node1" presStyleIdx="1" presStyleCnt="3">
        <dgm:presLayoutVars>
          <dgm:bulletEnabled val="1"/>
        </dgm:presLayoutVars>
      </dgm:prSet>
      <dgm:spPr/>
      <dgm:t>
        <a:bodyPr/>
        <a:lstStyle/>
        <a:p>
          <a:pPr rtl="1"/>
          <a:endParaRPr lang="fa-IR"/>
        </a:p>
      </dgm:t>
    </dgm:pt>
    <dgm:pt modelId="{5653770D-E923-4933-9743-4A6B565E9B64}" type="pres">
      <dgm:prSet presAssocID="{258A24DE-481E-4176-B807-6EA60E2720AC}" presName="pillarX" presStyleLbl="node1" presStyleIdx="2" presStyleCnt="3">
        <dgm:presLayoutVars>
          <dgm:bulletEnabled val="1"/>
        </dgm:presLayoutVars>
      </dgm:prSet>
      <dgm:spPr/>
      <dgm:t>
        <a:bodyPr/>
        <a:lstStyle/>
        <a:p>
          <a:pPr rtl="1"/>
          <a:endParaRPr lang="fa-IR"/>
        </a:p>
      </dgm:t>
    </dgm:pt>
    <dgm:pt modelId="{B4BB9E0D-D412-496C-9B97-99176C031E23}" type="pres">
      <dgm:prSet presAssocID="{5CC1CD61-99DD-4EC7-BE53-E892D60EFC1B}" presName="base" presStyleLbl="dkBgShp" presStyleIdx="1" presStyleCnt="2"/>
      <dgm:spPr/>
    </dgm:pt>
  </dgm:ptLst>
  <dgm:cxnLst>
    <dgm:cxn modelId="{85A512FD-36A9-451F-9414-05C77B3B17D9}" type="presOf" srcId="{8A7AB0B2-D6ED-4D98-98E1-243D740744FE}" destId="{8CEE5EA4-2EAC-4506-808B-F0094DC508F9}" srcOrd="0" destOrd="0" presId="urn:microsoft.com/office/officeart/2005/8/layout/hList3"/>
    <dgm:cxn modelId="{1A32427D-8B70-47B3-A09F-9FD728FBE0BA}" srcId="{5CC1CD61-99DD-4EC7-BE53-E892D60EFC1B}" destId="{5E9A2CB5-AADC-4D63-8A2D-873CC813A72C}" srcOrd="0" destOrd="0" parTransId="{3AF11CB7-C380-4C78-9D74-647166325BAC}" sibTransId="{A613FE3F-8BC0-4135-B7E7-783947BC900B}"/>
    <dgm:cxn modelId="{C03B1641-EF6E-4B82-A5AD-379A53F8C2F6}" srcId="{5BBC5912-EFFD-404F-A321-85AEF9F9621E}" destId="{5CC1CD61-99DD-4EC7-BE53-E892D60EFC1B}" srcOrd="0" destOrd="0" parTransId="{857C26E4-E151-48AC-B4AB-A086EAE7927D}" sibTransId="{1DC00AFD-F8AF-4A54-9CEE-98B597C8A9A5}"/>
    <dgm:cxn modelId="{A77EA7BA-3FC0-4D44-81E2-049EFE5A3A62}" type="presOf" srcId="{258A24DE-481E-4176-B807-6EA60E2720AC}" destId="{5653770D-E923-4933-9743-4A6B565E9B64}" srcOrd="0" destOrd="0" presId="urn:microsoft.com/office/officeart/2005/8/layout/hList3"/>
    <dgm:cxn modelId="{50968678-1CB9-4777-B40F-77B406179EAC}" srcId="{5CC1CD61-99DD-4EC7-BE53-E892D60EFC1B}" destId="{258A24DE-481E-4176-B807-6EA60E2720AC}" srcOrd="2" destOrd="0" parTransId="{3A92D518-C22D-47C4-9858-86F2A7A03A64}" sibTransId="{A7AD0854-7281-402C-929C-4A076CE250A8}"/>
    <dgm:cxn modelId="{36C20A57-038B-4A67-8DA7-17F5BE688EA8}" type="presOf" srcId="{5CC1CD61-99DD-4EC7-BE53-E892D60EFC1B}" destId="{122AD0B0-4765-4525-8FB7-BCFC2FEB8968}" srcOrd="0" destOrd="0" presId="urn:microsoft.com/office/officeart/2005/8/layout/hList3"/>
    <dgm:cxn modelId="{9A10003A-B81C-4174-B944-7EA264E174EF}" srcId="{5CC1CD61-99DD-4EC7-BE53-E892D60EFC1B}" destId="{8A7AB0B2-D6ED-4D98-98E1-243D740744FE}" srcOrd="1" destOrd="0" parTransId="{7706439C-4846-4BD8-BE12-48D6FFCDB389}" sibTransId="{D5DF913C-7E52-4D1A-BF03-08D99AE9F567}"/>
    <dgm:cxn modelId="{FBC26C17-AA60-4FCB-AFF7-879EC8E14A42}" type="presOf" srcId="{5BBC5912-EFFD-404F-A321-85AEF9F9621E}" destId="{9062681D-93B0-4E28-9107-4A922A6DB70C}" srcOrd="0" destOrd="0" presId="urn:microsoft.com/office/officeart/2005/8/layout/hList3"/>
    <dgm:cxn modelId="{EF8F10BD-1753-44DB-9E2E-6D340571D429}" type="presOf" srcId="{5E9A2CB5-AADC-4D63-8A2D-873CC813A72C}" destId="{5EB79B5C-1FCE-4DF7-AB73-EFF314215EEC}" srcOrd="0" destOrd="0" presId="urn:microsoft.com/office/officeart/2005/8/layout/hList3"/>
    <dgm:cxn modelId="{3E511A84-E6DB-4618-B00D-52B9B5200427}" type="presParOf" srcId="{9062681D-93B0-4E28-9107-4A922A6DB70C}" destId="{122AD0B0-4765-4525-8FB7-BCFC2FEB8968}" srcOrd="0" destOrd="0" presId="urn:microsoft.com/office/officeart/2005/8/layout/hList3"/>
    <dgm:cxn modelId="{BD522DF8-458D-42A1-9124-22F3C7DBC812}" type="presParOf" srcId="{9062681D-93B0-4E28-9107-4A922A6DB70C}" destId="{84FEB8FD-B88C-43F5-B098-5CAE1AA0E5F0}" srcOrd="1" destOrd="0" presId="urn:microsoft.com/office/officeart/2005/8/layout/hList3"/>
    <dgm:cxn modelId="{C90CA366-26A9-4825-A668-A4C3B0747EDA}" type="presParOf" srcId="{84FEB8FD-B88C-43F5-B098-5CAE1AA0E5F0}" destId="{5EB79B5C-1FCE-4DF7-AB73-EFF314215EEC}" srcOrd="0" destOrd="0" presId="urn:microsoft.com/office/officeart/2005/8/layout/hList3"/>
    <dgm:cxn modelId="{70FF2725-65C7-4E1E-988D-2DD67FCA2505}" type="presParOf" srcId="{84FEB8FD-B88C-43F5-B098-5CAE1AA0E5F0}" destId="{8CEE5EA4-2EAC-4506-808B-F0094DC508F9}" srcOrd="1" destOrd="0" presId="urn:microsoft.com/office/officeart/2005/8/layout/hList3"/>
    <dgm:cxn modelId="{EE64B5E8-D013-4230-B82E-8FB41DFD8BBB}" type="presParOf" srcId="{84FEB8FD-B88C-43F5-B098-5CAE1AA0E5F0}" destId="{5653770D-E923-4933-9743-4A6B565E9B64}" srcOrd="2" destOrd="0" presId="urn:microsoft.com/office/officeart/2005/8/layout/hList3"/>
    <dgm:cxn modelId="{6C09C820-FC7C-4524-BC91-368F90F6E12E}" type="presParOf" srcId="{9062681D-93B0-4E28-9107-4A922A6DB70C}" destId="{B4BB9E0D-D412-496C-9B97-99176C031E23}" srcOrd="2" destOrd="0" presId="urn:microsoft.com/office/officeart/2005/8/layout/hList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565624D-E0A4-4E99-90C6-93AE842D7F0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F312B2A7-22C1-48DC-990B-3656665F7493}">
      <dgm:prSet phldrT="[نص]" custT="1"/>
      <dgm:spPr>
        <a:solidFill>
          <a:schemeClr val="accent3">
            <a:lumMod val="50000"/>
          </a:schemeClr>
        </a:solidFill>
      </dgm:spPr>
      <dgm:t>
        <a:bodyPr/>
        <a:lstStyle/>
        <a:p>
          <a:pPr rtl="1"/>
          <a:r>
            <a:rPr lang="fa-IR" sz="2200" dirty="0" smtClean="0">
              <a:cs typeface="B Mitra" pitchFamily="2" charset="-78"/>
            </a:rPr>
            <a:t>بحث در حجیت استصحاب جاری در </a:t>
          </a:r>
          <a:r>
            <a:rPr lang="fa-IR" sz="2200" b="1" dirty="0" smtClean="0">
              <a:cs typeface="B Mitra" pitchFamily="2" charset="-78"/>
            </a:rPr>
            <a:t>شبهات موضوعی</a:t>
          </a:r>
          <a:endParaRPr lang="fa-IR" sz="2200" b="1" dirty="0">
            <a:cs typeface="B Mitra" pitchFamily="2" charset="-78"/>
          </a:endParaRPr>
        </a:p>
      </dgm:t>
    </dgm:pt>
    <dgm:pt modelId="{FAB03630-49B1-49FF-A5A2-D220C01FE0BA}" type="parTrans" cxnId="{73B4ECC2-1FBF-40FE-BFD1-2005E2180B23}">
      <dgm:prSet/>
      <dgm:spPr/>
      <dgm:t>
        <a:bodyPr/>
        <a:lstStyle/>
        <a:p>
          <a:pPr rtl="1"/>
          <a:endParaRPr lang="fa-IR"/>
        </a:p>
      </dgm:t>
    </dgm:pt>
    <dgm:pt modelId="{BAFB3935-F484-4E6F-8E6C-F178BFC0E11A}" type="sibTrans" cxnId="{73B4ECC2-1FBF-40FE-BFD1-2005E2180B23}">
      <dgm:prSet/>
      <dgm:spPr/>
      <dgm:t>
        <a:bodyPr/>
        <a:lstStyle/>
        <a:p>
          <a:pPr rtl="1"/>
          <a:endParaRPr lang="fa-IR"/>
        </a:p>
      </dgm:t>
    </dgm:pt>
    <dgm:pt modelId="{CDA21AA8-2ED8-4187-90DC-344A41AF5338}">
      <dgm:prSet phldrT="[نص]" custT="1"/>
      <dgm:spPr/>
      <dgm:t>
        <a:bodyPr/>
        <a:lstStyle/>
        <a:p>
          <a:pPr rtl="1"/>
          <a:r>
            <a:rPr lang="fa-IR" sz="2400" dirty="0" smtClean="0">
              <a:cs typeface="B Mitra" pitchFamily="2" charset="-78"/>
            </a:rPr>
            <a:t>طبق مبنای: اماره ظنی عقلی</a:t>
          </a:r>
          <a:endParaRPr lang="fa-IR" sz="2400" dirty="0">
            <a:cs typeface="B Mitra" pitchFamily="2" charset="-78"/>
          </a:endParaRPr>
        </a:p>
      </dgm:t>
    </dgm:pt>
    <dgm:pt modelId="{8E8EF9F7-86E4-49DD-9CFA-B06924C9634E}" type="parTrans" cxnId="{752D4E95-8252-4B5A-90D6-8D1AC38DC307}">
      <dgm:prSet/>
      <dgm:spPr/>
      <dgm:t>
        <a:bodyPr/>
        <a:lstStyle/>
        <a:p>
          <a:pPr rtl="1"/>
          <a:endParaRPr lang="fa-IR"/>
        </a:p>
      </dgm:t>
    </dgm:pt>
    <dgm:pt modelId="{01B5E425-C453-413E-BD7B-79C9579BCE97}" type="sibTrans" cxnId="{752D4E95-8252-4B5A-90D6-8D1AC38DC307}">
      <dgm:prSet/>
      <dgm:spPr/>
      <dgm:t>
        <a:bodyPr/>
        <a:lstStyle/>
        <a:p>
          <a:pPr rtl="1"/>
          <a:endParaRPr lang="fa-IR"/>
        </a:p>
      </dgm:t>
    </dgm:pt>
    <dgm:pt modelId="{08CD4316-0FF1-4CB7-BA29-DDA61139E204}">
      <dgm:prSet phldrT="[نص]" custT="1"/>
      <dgm:spPr/>
      <dgm:t>
        <a:bodyPr/>
        <a:lstStyle/>
        <a:p>
          <a:pPr rtl="1"/>
          <a:r>
            <a:rPr lang="fa-IR" sz="2400" b="1" dirty="0" smtClean="0">
              <a:solidFill>
                <a:srgbClr val="FFFF00"/>
              </a:solidFill>
              <a:cs typeface="B Mitra" pitchFamily="2" charset="-78"/>
            </a:rPr>
            <a:t>قاعده فقهی </a:t>
          </a:r>
          <a:r>
            <a:rPr lang="fa-IR" sz="2400" dirty="0" smtClean="0">
              <a:cs typeface="B Mitra" pitchFamily="2" charset="-78"/>
            </a:rPr>
            <a:t>است</a:t>
          </a:r>
          <a:endParaRPr lang="fa-IR" sz="2400" dirty="0">
            <a:cs typeface="B Mitra" pitchFamily="2" charset="-78"/>
          </a:endParaRPr>
        </a:p>
      </dgm:t>
    </dgm:pt>
    <dgm:pt modelId="{6BBC08AE-29E1-4013-B041-8A06E3B9598A}" type="parTrans" cxnId="{699E89F7-2CFA-45C5-8DA1-98B6029DADC9}">
      <dgm:prSet/>
      <dgm:spPr/>
      <dgm:t>
        <a:bodyPr/>
        <a:lstStyle/>
        <a:p>
          <a:pPr rtl="1"/>
          <a:endParaRPr lang="fa-IR"/>
        </a:p>
      </dgm:t>
    </dgm:pt>
    <dgm:pt modelId="{18EDE671-ECE3-4BB2-B21A-54CDDA8A3246}" type="sibTrans" cxnId="{699E89F7-2CFA-45C5-8DA1-98B6029DADC9}">
      <dgm:prSet/>
      <dgm:spPr/>
      <dgm:t>
        <a:bodyPr/>
        <a:lstStyle/>
        <a:p>
          <a:pPr rtl="1"/>
          <a:endParaRPr lang="fa-IR"/>
        </a:p>
      </dgm:t>
    </dgm:pt>
    <dgm:pt modelId="{F40F2DCD-0BDF-4962-B915-F330066B34BA}">
      <dgm:prSet phldrT="[نص]" custT="1"/>
      <dgm:spPr/>
      <dgm:t>
        <a:bodyPr/>
        <a:lstStyle/>
        <a:p>
          <a:pPr rtl="1"/>
          <a:r>
            <a:rPr lang="fa-IR" sz="2400" dirty="0" smtClean="0">
              <a:cs typeface="B Mitra" pitchFamily="2" charset="-78"/>
            </a:rPr>
            <a:t>طبق مبنای: اصل عملی تعبدی</a:t>
          </a:r>
          <a:endParaRPr lang="fa-IR" sz="2400" dirty="0">
            <a:cs typeface="B Mitra" pitchFamily="2" charset="-78"/>
          </a:endParaRPr>
        </a:p>
      </dgm:t>
    </dgm:pt>
    <dgm:pt modelId="{FE4261F5-841A-41B1-8A4E-AA5EE79F24D0}" type="parTrans" cxnId="{EEE67BE7-6071-422C-9D30-76763D81525D}">
      <dgm:prSet/>
      <dgm:spPr/>
      <dgm:t>
        <a:bodyPr/>
        <a:lstStyle/>
        <a:p>
          <a:pPr rtl="1"/>
          <a:endParaRPr lang="fa-IR"/>
        </a:p>
      </dgm:t>
    </dgm:pt>
    <dgm:pt modelId="{7902F19D-DC0B-4DE5-AE77-101D5F06BAC0}" type="sibTrans" cxnId="{EEE67BE7-6071-422C-9D30-76763D81525D}">
      <dgm:prSet/>
      <dgm:spPr/>
      <dgm:t>
        <a:bodyPr/>
        <a:lstStyle/>
        <a:p>
          <a:pPr rtl="1"/>
          <a:endParaRPr lang="fa-IR"/>
        </a:p>
      </dgm:t>
    </dgm:pt>
    <dgm:pt modelId="{DDF101FC-8D7F-48B4-ACD5-C2B54447A8B9}">
      <dgm:prSet phldrT="[نص]" custT="1"/>
      <dgm:spPr/>
      <dgm:t>
        <a:bodyPr/>
        <a:lstStyle/>
        <a:p>
          <a:pPr rtl="1"/>
          <a:r>
            <a:rPr lang="fa-IR" sz="2400" b="1" dirty="0" smtClean="0">
              <a:solidFill>
                <a:srgbClr val="FFFF00"/>
              </a:solidFill>
              <a:cs typeface="B Mitra" pitchFamily="2" charset="-78"/>
            </a:rPr>
            <a:t>قاعده فقهی </a:t>
          </a:r>
          <a:r>
            <a:rPr lang="fa-IR" sz="2400" dirty="0" smtClean="0">
              <a:cs typeface="B Mitra" pitchFamily="2" charset="-78"/>
            </a:rPr>
            <a:t>است</a:t>
          </a:r>
          <a:endParaRPr lang="fa-IR" sz="2400" dirty="0">
            <a:cs typeface="B Mitra" pitchFamily="2" charset="-78"/>
          </a:endParaRPr>
        </a:p>
      </dgm:t>
    </dgm:pt>
    <dgm:pt modelId="{34053CD3-7FD9-4DD4-8455-78C712ECD115}" type="parTrans" cxnId="{3D3A9E21-616E-4FAB-92CD-D13FE9D45274}">
      <dgm:prSet/>
      <dgm:spPr/>
      <dgm:t>
        <a:bodyPr/>
        <a:lstStyle/>
        <a:p>
          <a:pPr rtl="1"/>
          <a:endParaRPr lang="fa-IR"/>
        </a:p>
      </dgm:t>
    </dgm:pt>
    <dgm:pt modelId="{A9268D48-CB56-4C8F-A2BA-720EDEEB81DA}" type="sibTrans" cxnId="{3D3A9E21-616E-4FAB-92CD-D13FE9D45274}">
      <dgm:prSet/>
      <dgm:spPr/>
      <dgm:t>
        <a:bodyPr/>
        <a:lstStyle/>
        <a:p>
          <a:pPr rtl="1"/>
          <a:endParaRPr lang="fa-IR"/>
        </a:p>
      </dgm:t>
    </dgm:pt>
    <dgm:pt modelId="{4B57ABB6-8619-4032-8B5E-FBE412AC9341}">
      <dgm:prSet custT="1">
        <dgm:style>
          <a:lnRef idx="0">
            <a:schemeClr val="accent2"/>
          </a:lnRef>
          <a:fillRef idx="3">
            <a:schemeClr val="accent2"/>
          </a:fillRef>
          <a:effectRef idx="3">
            <a:schemeClr val="accent2"/>
          </a:effectRef>
          <a:fontRef idx="minor">
            <a:schemeClr val="lt1"/>
          </a:fontRef>
        </dgm:style>
      </dgm:prSet>
      <dgm:spPr/>
      <dgm:t>
        <a:bodyPr/>
        <a:lstStyle/>
        <a:p>
          <a:pPr rtl="1"/>
          <a:r>
            <a:rPr lang="fa-IR" sz="2400" dirty="0" smtClean="0">
              <a:cs typeface="B Mitra" pitchFamily="2" charset="-78"/>
            </a:rPr>
            <a:t>مانند بحث درباره حجیت </a:t>
          </a:r>
          <a:r>
            <a:rPr lang="fa-IR" sz="2400" b="1" dirty="0" smtClean="0">
              <a:solidFill>
                <a:srgbClr val="FFFF00"/>
              </a:solidFill>
              <a:cs typeface="B Mitra" pitchFamily="2" charset="-78"/>
            </a:rPr>
            <a:t>امارات</a:t>
          </a:r>
          <a:r>
            <a:rPr lang="fa-IR" sz="2400" dirty="0" smtClean="0">
              <a:cs typeface="B Mitra" pitchFamily="2" charset="-78"/>
            </a:rPr>
            <a:t> </a:t>
          </a:r>
          <a:r>
            <a:rPr lang="fa-IR" sz="2400" b="1" dirty="0" smtClean="0">
              <a:solidFill>
                <a:srgbClr val="FFFF00"/>
              </a:solidFill>
              <a:cs typeface="B Mitra" pitchFamily="2" charset="-78"/>
            </a:rPr>
            <a:t>فقهی</a:t>
          </a:r>
          <a:r>
            <a:rPr lang="fa-IR" sz="2400" dirty="0" smtClean="0">
              <a:cs typeface="B Mitra" pitchFamily="2" charset="-78"/>
            </a:rPr>
            <a:t> است. </a:t>
          </a:r>
        </a:p>
        <a:p>
          <a:pPr rtl="1"/>
          <a:r>
            <a:rPr lang="fa-IR" sz="2000" dirty="0" smtClean="0">
              <a:cs typeface="B Mitra" pitchFamily="2" charset="-78"/>
            </a:rPr>
            <a:t>همچون: 1. قاعده ید</a:t>
          </a:r>
        </a:p>
        <a:p>
          <a:pPr rtl="1"/>
          <a:r>
            <a:rPr lang="fa-IR" sz="2000" dirty="0" smtClean="0">
              <a:cs typeface="B Mitra" pitchFamily="2" charset="-78"/>
            </a:rPr>
            <a:t>2. سوق المسلمین</a:t>
          </a:r>
        </a:p>
        <a:p>
          <a:pPr rtl="1"/>
          <a:r>
            <a:rPr lang="fa-IR" sz="2000" dirty="0" smtClean="0">
              <a:cs typeface="B Mitra" pitchFamily="2" charset="-78"/>
            </a:rPr>
            <a:t>3. بینه (شهادت عدلين‏)</a:t>
          </a:r>
        </a:p>
        <a:p>
          <a:pPr rtl="1"/>
          <a:r>
            <a:rPr lang="fa-IR" sz="2000" dirty="0" smtClean="0">
              <a:cs typeface="B Mitra" pitchFamily="2" charset="-78"/>
            </a:rPr>
            <a:t>4. غلبه خارجی</a:t>
          </a:r>
          <a:endParaRPr lang="fa-IR" sz="2000" dirty="0">
            <a:cs typeface="B Mitra" pitchFamily="2" charset="-78"/>
          </a:endParaRPr>
        </a:p>
      </dgm:t>
    </dgm:pt>
    <dgm:pt modelId="{1B504DAE-8FDB-469B-8632-DBC5CBA04A6D}" type="parTrans" cxnId="{22AE3AB2-076C-4D57-BF2C-823205208589}">
      <dgm:prSet/>
      <dgm:spPr/>
      <dgm:t>
        <a:bodyPr/>
        <a:lstStyle/>
        <a:p>
          <a:pPr rtl="1"/>
          <a:endParaRPr lang="fa-IR"/>
        </a:p>
      </dgm:t>
    </dgm:pt>
    <dgm:pt modelId="{D8654914-4588-4D58-A891-6A839B16C446}" type="sibTrans" cxnId="{22AE3AB2-076C-4D57-BF2C-823205208589}">
      <dgm:prSet/>
      <dgm:spPr/>
      <dgm:t>
        <a:bodyPr/>
        <a:lstStyle/>
        <a:p>
          <a:pPr rtl="1"/>
          <a:endParaRPr lang="fa-IR"/>
        </a:p>
      </dgm:t>
    </dgm:pt>
    <dgm:pt modelId="{77E34FBF-1566-475B-AF63-DA23A11DF9B3}">
      <dgm:prSet custT="1">
        <dgm:style>
          <a:lnRef idx="0">
            <a:schemeClr val="accent2"/>
          </a:lnRef>
          <a:fillRef idx="3">
            <a:schemeClr val="accent2"/>
          </a:fillRef>
          <a:effectRef idx="3">
            <a:schemeClr val="accent2"/>
          </a:effectRef>
          <a:fontRef idx="minor">
            <a:schemeClr val="lt1"/>
          </a:fontRef>
        </dgm:style>
      </dgm:prSet>
      <dgm:spPr/>
      <dgm:t>
        <a:bodyPr/>
        <a:lstStyle/>
        <a:p>
          <a:pPr rtl="1"/>
          <a:r>
            <a:rPr lang="fa-IR" sz="2400" dirty="0" smtClean="0">
              <a:cs typeface="B Mitra" pitchFamily="2" charset="-78"/>
            </a:rPr>
            <a:t>مانند بحث درباره حجیت </a:t>
          </a:r>
          <a:r>
            <a:rPr lang="fa-IR" sz="2400" b="1" dirty="0" smtClean="0">
              <a:solidFill>
                <a:srgbClr val="FFFF00"/>
              </a:solidFill>
              <a:cs typeface="B Mitra" pitchFamily="2" charset="-78"/>
            </a:rPr>
            <a:t>اصول فقهی </a:t>
          </a:r>
          <a:r>
            <a:rPr lang="fa-IR" sz="2400" dirty="0" smtClean="0">
              <a:cs typeface="B Mitra" pitchFamily="2" charset="-78"/>
            </a:rPr>
            <a:t>است. </a:t>
          </a:r>
        </a:p>
        <a:p>
          <a:pPr rtl="1"/>
          <a:r>
            <a:rPr lang="fa-IR" sz="2000" dirty="0" smtClean="0">
              <a:cs typeface="B Mitra" pitchFamily="2" charset="-78"/>
            </a:rPr>
            <a:t>همچون: 1. اصالت طهارت</a:t>
          </a:r>
        </a:p>
        <a:p>
          <a:pPr rtl="1"/>
          <a:r>
            <a:rPr lang="fa-IR" sz="2000" dirty="0" smtClean="0">
              <a:cs typeface="B Mitra" pitchFamily="2" charset="-78"/>
            </a:rPr>
            <a:t>2. قاعده فراغ</a:t>
          </a:r>
          <a:endParaRPr lang="fa-IR" sz="2000" dirty="0">
            <a:cs typeface="B Mitra" pitchFamily="2" charset="-78"/>
          </a:endParaRPr>
        </a:p>
      </dgm:t>
    </dgm:pt>
    <dgm:pt modelId="{902EC763-EB6C-4AF7-84DE-96707F095CB0}" type="parTrans" cxnId="{D7D6DBB0-B701-4469-B045-6A9D3D14B7A2}">
      <dgm:prSet/>
      <dgm:spPr/>
      <dgm:t>
        <a:bodyPr/>
        <a:lstStyle/>
        <a:p>
          <a:pPr rtl="1"/>
          <a:endParaRPr lang="fa-IR"/>
        </a:p>
      </dgm:t>
    </dgm:pt>
    <dgm:pt modelId="{7A53FBCE-EF6B-4BDA-A08A-1CB0BE4F9374}" type="sibTrans" cxnId="{D7D6DBB0-B701-4469-B045-6A9D3D14B7A2}">
      <dgm:prSet/>
      <dgm:spPr/>
      <dgm:t>
        <a:bodyPr/>
        <a:lstStyle/>
        <a:p>
          <a:pPr rtl="1"/>
          <a:endParaRPr lang="fa-IR"/>
        </a:p>
      </dgm:t>
    </dgm:pt>
    <dgm:pt modelId="{B37FDC27-0512-44F4-8B94-28D8D0917FE1}" type="pres">
      <dgm:prSet presAssocID="{A565624D-E0A4-4E99-90C6-93AE842D7F09}" presName="diagram" presStyleCnt="0">
        <dgm:presLayoutVars>
          <dgm:chPref val="1"/>
          <dgm:dir val="rev"/>
          <dgm:animOne val="branch"/>
          <dgm:animLvl val="lvl"/>
          <dgm:resizeHandles val="exact"/>
        </dgm:presLayoutVars>
      </dgm:prSet>
      <dgm:spPr/>
      <dgm:t>
        <a:bodyPr/>
        <a:lstStyle/>
        <a:p>
          <a:pPr rtl="1"/>
          <a:endParaRPr lang="fa-IR"/>
        </a:p>
      </dgm:t>
    </dgm:pt>
    <dgm:pt modelId="{C5072C4C-70CE-435E-B06A-CA43D79DCB3B}" type="pres">
      <dgm:prSet presAssocID="{F312B2A7-22C1-48DC-990B-3656665F7493}" presName="root1" presStyleCnt="0"/>
      <dgm:spPr/>
    </dgm:pt>
    <dgm:pt modelId="{4BA1BCBA-077D-4C7A-8B64-6ED7E36C5FF3}" type="pres">
      <dgm:prSet presAssocID="{F312B2A7-22C1-48DC-990B-3656665F7493}" presName="LevelOneTextNode" presStyleLbl="node0" presStyleIdx="0" presStyleCnt="1" custScaleX="131800" custScaleY="638625" custLinFactNeighborX="351" custLinFactNeighborY="-50311">
        <dgm:presLayoutVars>
          <dgm:chPref val="3"/>
        </dgm:presLayoutVars>
      </dgm:prSet>
      <dgm:spPr>
        <a:prstGeom prst="leftArrow">
          <a:avLst/>
        </a:prstGeom>
      </dgm:spPr>
      <dgm:t>
        <a:bodyPr/>
        <a:lstStyle/>
        <a:p>
          <a:pPr rtl="1"/>
          <a:endParaRPr lang="fa-IR"/>
        </a:p>
      </dgm:t>
    </dgm:pt>
    <dgm:pt modelId="{8B8D6AAF-8137-42FE-8073-696267144617}" type="pres">
      <dgm:prSet presAssocID="{F312B2A7-22C1-48DC-990B-3656665F7493}" presName="level2hierChild" presStyleCnt="0"/>
      <dgm:spPr/>
    </dgm:pt>
    <dgm:pt modelId="{2DCA4573-E3A8-4CDF-A289-FBB7DCA0B32C}" type="pres">
      <dgm:prSet presAssocID="{8E8EF9F7-86E4-49DD-9CFA-B06924C9634E}" presName="conn2-1" presStyleLbl="parChTrans1D2" presStyleIdx="0" presStyleCnt="2"/>
      <dgm:spPr/>
      <dgm:t>
        <a:bodyPr/>
        <a:lstStyle/>
        <a:p>
          <a:pPr rtl="1"/>
          <a:endParaRPr lang="fa-IR"/>
        </a:p>
      </dgm:t>
    </dgm:pt>
    <dgm:pt modelId="{E8C695FD-532A-4D48-A5DE-5F5726CCA245}" type="pres">
      <dgm:prSet presAssocID="{8E8EF9F7-86E4-49DD-9CFA-B06924C9634E}" presName="connTx" presStyleLbl="parChTrans1D2" presStyleIdx="0" presStyleCnt="2"/>
      <dgm:spPr/>
      <dgm:t>
        <a:bodyPr/>
        <a:lstStyle/>
        <a:p>
          <a:pPr rtl="1"/>
          <a:endParaRPr lang="fa-IR"/>
        </a:p>
      </dgm:t>
    </dgm:pt>
    <dgm:pt modelId="{3B24461A-625D-4FBA-8080-80FB7DFD6066}" type="pres">
      <dgm:prSet presAssocID="{CDA21AA8-2ED8-4187-90DC-344A41AF5338}" presName="root2" presStyleCnt="0"/>
      <dgm:spPr/>
    </dgm:pt>
    <dgm:pt modelId="{D17B04E6-BAD3-4196-9033-6A320858001D}" type="pres">
      <dgm:prSet presAssocID="{CDA21AA8-2ED8-4187-90DC-344A41AF5338}" presName="LevelTwoTextNode" presStyleLbl="node2" presStyleIdx="0" presStyleCnt="2" custScaleX="81197" custScaleY="254002" custLinFactNeighborY="-47072">
        <dgm:presLayoutVars>
          <dgm:chPref val="3"/>
        </dgm:presLayoutVars>
      </dgm:prSet>
      <dgm:spPr/>
      <dgm:t>
        <a:bodyPr/>
        <a:lstStyle/>
        <a:p>
          <a:pPr rtl="1"/>
          <a:endParaRPr lang="fa-IR"/>
        </a:p>
      </dgm:t>
    </dgm:pt>
    <dgm:pt modelId="{FA059045-3510-4BF0-9138-EABFAAC4188D}" type="pres">
      <dgm:prSet presAssocID="{CDA21AA8-2ED8-4187-90DC-344A41AF5338}" presName="level3hierChild" presStyleCnt="0"/>
      <dgm:spPr/>
    </dgm:pt>
    <dgm:pt modelId="{F76ACA91-3A5B-4629-982E-69F9923D2780}" type="pres">
      <dgm:prSet presAssocID="{6BBC08AE-29E1-4013-B041-8A06E3B9598A}" presName="conn2-1" presStyleLbl="parChTrans1D3" presStyleIdx="0" presStyleCnt="2"/>
      <dgm:spPr/>
      <dgm:t>
        <a:bodyPr/>
        <a:lstStyle/>
        <a:p>
          <a:pPr rtl="1"/>
          <a:endParaRPr lang="fa-IR"/>
        </a:p>
      </dgm:t>
    </dgm:pt>
    <dgm:pt modelId="{844056C5-6384-4D12-8441-79A9B070D2B1}" type="pres">
      <dgm:prSet presAssocID="{6BBC08AE-29E1-4013-B041-8A06E3B9598A}" presName="connTx" presStyleLbl="parChTrans1D3" presStyleIdx="0" presStyleCnt="2"/>
      <dgm:spPr/>
      <dgm:t>
        <a:bodyPr/>
        <a:lstStyle/>
        <a:p>
          <a:pPr rtl="1"/>
          <a:endParaRPr lang="fa-IR"/>
        </a:p>
      </dgm:t>
    </dgm:pt>
    <dgm:pt modelId="{8EA86FC8-EA11-4641-B0B5-8DC93B62FEBB}" type="pres">
      <dgm:prSet presAssocID="{08CD4316-0FF1-4CB7-BA29-DDA61139E204}" presName="root2" presStyleCnt="0"/>
      <dgm:spPr/>
    </dgm:pt>
    <dgm:pt modelId="{8E65687F-810D-4212-A26B-9BE63F64540A}" type="pres">
      <dgm:prSet presAssocID="{08CD4316-0FF1-4CB7-BA29-DDA61139E204}" presName="LevelTwoTextNode" presStyleLbl="node3" presStyleIdx="0" presStyleCnt="2" custScaleX="121880" custScaleY="234471" custLinFactNeighborY="-47072">
        <dgm:presLayoutVars>
          <dgm:chPref val="3"/>
        </dgm:presLayoutVars>
      </dgm:prSet>
      <dgm:spPr>
        <a:prstGeom prst="leftArrowCallout">
          <a:avLst/>
        </a:prstGeom>
      </dgm:spPr>
      <dgm:t>
        <a:bodyPr/>
        <a:lstStyle/>
        <a:p>
          <a:pPr rtl="1"/>
          <a:endParaRPr lang="fa-IR"/>
        </a:p>
      </dgm:t>
    </dgm:pt>
    <dgm:pt modelId="{15309A4E-AE2A-4282-A854-A1F4DE7DF02D}" type="pres">
      <dgm:prSet presAssocID="{08CD4316-0FF1-4CB7-BA29-DDA61139E204}" presName="level3hierChild" presStyleCnt="0"/>
      <dgm:spPr/>
    </dgm:pt>
    <dgm:pt modelId="{A393B9F3-F19C-4D35-B1B5-F6E952360BF1}" type="pres">
      <dgm:prSet presAssocID="{1B504DAE-8FDB-469B-8632-DBC5CBA04A6D}" presName="conn2-1" presStyleLbl="parChTrans1D4" presStyleIdx="0" presStyleCnt="2"/>
      <dgm:spPr/>
      <dgm:t>
        <a:bodyPr/>
        <a:lstStyle/>
        <a:p>
          <a:pPr rtl="1"/>
          <a:endParaRPr lang="fa-IR"/>
        </a:p>
      </dgm:t>
    </dgm:pt>
    <dgm:pt modelId="{FC8144A0-4645-4F46-9B90-2DD15E5AD6CE}" type="pres">
      <dgm:prSet presAssocID="{1B504DAE-8FDB-469B-8632-DBC5CBA04A6D}" presName="connTx" presStyleLbl="parChTrans1D4" presStyleIdx="0" presStyleCnt="2"/>
      <dgm:spPr/>
      <dgm:t>
        <a:bodyPr/>
        <a:lstStyle/>
        <a:p>
          <a:pPr rtl="1"/>
          <a:endParaRPr lang="fa-IR"/>
        </a:p>
      </dgm:t>
    </dgm:pt>
    <dgm:pt modelId="{8A026A35-DD7D-4691-BEE1-9C4F94F078F1}" type="pres">
      <dgm:prSet presAssocID="{4B57ABB6-8619-4032-8B5E-FBE412AC9341}" presName="root2" presStyleCnt="0"/>
      <dgm:spPr/>
    </dgm:pt>
    <dgm:pt modelId="{DFC100FD-2870-41A7-B61E-AF837377BD58}" type="pres">
      <dgm:prSet presAssocID="{4B57ABB6-8619-4032-8B5E-FBE412AC9341}" presName="LevelTwoTextNode" presStyleLbl="node4" presStyleIdx="0" presStyleCnt="2" custScaleX="222262" custScaleY="433094" custLinFactNeighborX="9660" custLinFactNeighborY="-47805">
        <dgm:presLayoutVars>
          <dgm:chPref val="3"/>
        </dgm:presLayoutVars>
      </dgm:prSet>
      <dgm:spPr/>
      <dgm:t>
        <a:bodyPr/>
        <a:lstStyle/>
        <a:p>
          <a:pPr rtl="1"/>
          <a:endParaRPr lang="fa-IR"/>
        </a:p>
      </dgm:t>
    </dgm:pt>
    <dgm:pt modelId="{45CD4CEA-2FA1-4E66-9082-D809215C864C}" type="pres">
      <dgm:prSet presAssocID="{4B57ABB6-8619-4032-8B5E-FBE412AC9341}" presName="level3hierChild" presStyleCnt="0"/>
      <dgm:spPr/>
    </dgm:pt>
    <dgm:pt modelId="{2949351F-71F1-4686-B6B0-E54FF5297E1B}" type="pres">
      <dgm:prSet presAssocID="{FE4261F5-841A-41B1-8A4E-AA5EE79F24D0}" presName="conn2-1" presStyleLbl="parChTrans1D2" presStyleIdx="1" presStyleCnt="2"/>
      <dgm:spPr/>
      <dgm:t>
        <a:bodyPr/>
        <a:lstStyle/>
        <a:p>
          <a:pPr rtl="1"/>
          <a:endParaRPr lang="fa-IR"/>
        </a:p>
      </dgm:t>
    </dgm:pt>
    <dgm:pt modelId="{7620BC41-4FA7-4BC6-9245-D40D5D9BC0AD}" type="pres">
      <dgm:prSet presAssocID="{FE4261F5-841A-41B1-8A4E-AA5EE79F24D0}" presName="connTx" presStyleLbl="parChTrans1D2" presStyleIdx="1" presStyleCnt="2"/>
      <dgm:spPr/>
      <dgm:t>
        <a:bodyPr/>
        <a:lstStyle/>
        <a:p>
          <a:pPr rtl="1"/>
          <a:endParaRPr lang="fa-IR"/>
        </a:p>
      </dgm:t>
    </dgm:pt>
    <dgm:pt modelId="{C38B1B1B-0E4A-461E-A0AF-C41EAC42DBC5}" type="pres">
      <dgm:prSet presAssocID="{F40F2DCD-0BDF-4962-B915-F330066B34BA}" presName="root2" presStyleCnt="0"/>
      <dgm:spPr/>
    </dgm:pt>
    <dgm:pt modelId="{FE8C40E2-ABA5-4A36-BD30-20749A32A322}" type="pres">
      <dgm:prSet presAssocID="{F40F2DCD-0BDF-4962-B915-F330066B34BA}" presName="LevelTwoTextNode" presStyleLbl="node2" presStyleIdx="1" presStyleCnt="2" custScaleY="211977" custLinFactNeighborY="-18398">
        <dgm:presLayoutVars>
          <dgm:chPref val="3"/>
        </dgm:presLayoutVars>
      </dgm:prSet>
      <dgm:spPr/>
      <dgm:t>
        <a:bodyPr/>
        <a:lstStyle/>
        <a:p>
          <a:pPr rtl="1"/>
          <a:endParaRPr lang="fa-IR"/>
        </a:p>
      </dgm:t>
    </dgm:pt>
    <dgm:pt modelId="{99C5F10A-9736-41CF-8DAD-B92B60CCABA1}" type="pres">
      <dgm:prSet presAssocID="{F40F2DCD-0BDF-4962-B915-F330066B34BA}" presName="level3hierChild" presStyleCnt="0"/>
      <dgm:spPr/>
    </dgm:pt>
    <dgm:pt modelId="{06AF9E49-C6D7-481F-9DF3-231002852792}" type="pres">
      <dgm:prSet presAssocID="{34053CD3-7FD9-4DD4-8455-78C712ECD115}" presName="conn2-1" presStyleLbl="parChTrans1D3" presStyleIdx="1" presStyleCnt="2"/>
      <dgm:spPr/>
      <dgm:t>
        <a:bodyPr/>
        <a:lstStyle/>
        <a:p>
          <a:pPr rtl="1"/>
          <a:endParaRPr lang="fa-IR"/>
        </a:p>
      </dgm:t>
    </dgm:pt>
    <dgm:pt modelId="{30E4DD0D-42DC-4D80-9CC3-8388DB9EE083}" type="pres">
      <dgm:prSet presAssocID="{34053CD3-7FD9-4DD4-8455-78C712ECD115}" presName="connTx" presStyleLbl="parChTrans1D3" presStyleIdx="1" presStyleCnt="2"/>
      <dgm:spPr/>
      <dgm:t>
        <a:bodyPr/>
        <a:lstStyle/>
        <a:p>
          <a:pPr rtl="1"/>
          <a:endParaRPr lang="fa-IR"/>
        </a:p>
      </dgm:t>
    </dgm:pt>
    <dgm:pt modelId="{2DD93B69-0D2E-476D-8CC8-F4C2E74FA402}" type="pres">
      <dgm:prSet presAssocID="{DDF101FC-8D7F-48B4-ACD5-C2B54447A8B9}" presName="root2" presStyleCnt="0"/>
      <dgm:spPr/>
    </dgm:pt>
    <dgm:pt modelId="{C37955B2-22E6-44A9-B27B-39B6A5D892EF}" type="pres">
      <dgm:prSet presAssocID="{DDF101FC-8D7F-48B4-ACD5-C2B54447A8B9}" presName="LevelTwoTextNode" presStyleLbl="node3" presStyleIdx="1" presStyleCnt="2" custScaleX="138820" custScaleY="226693" custLinFactNeighborY="-18398">
        <dgm:presLayoutVars>
          <dgm:chPref val="3"/>
        </dgm:presLayoutVars>
      </dgm:prSet>
      <dgm:spPr>
        <a:prstGeom prst="leftArrowCallout">
          <a:avLst/>
        </a:prstGeom>
      </dgm:spPr>
      <dgm:t>
        <a:bodyPr/>
        <a:lstStyle/>
        <a:p>
          <a:pPr rtl="1"/>
          <a:endParaRPr lang="fa-IR"/>
        </a:p>
      </dgm:t>
    </dgm:pt>
    <dgm:pt modelId="{A6339B89-EFF4-4F58-9C74-BFBE4E41E52F}" type="pres">
      <dgm:prSet presAssocID="{DDF101FC-8D7F-48B4-ACD5-C2B54447A8B9}" presName="level3hierChild" presStyleCnt="0"/>
      <dgm:spPr/>
    </dgm:pt>
    <dgm:pt modelId="{998986A5-669F-4A5E-A2C9-08CFC021DDFB}" type="pres">
      <dgm:prSet presAssocID="{902EC763-EB6C-4AF7-84DE-96707F095CB0}" presName="conn2-1" presStyleLbl="parChTrans1D4" presStyleIdx="1" presStyleCnt="2"/>
      <dgm:spPr/>
      <dgm:t>
        <a:bodyPr/>
        <a:lstStyle/>
        <a:p>
          <a:pPr rtl="1"/>
          <a:endParaRPr lang="fa-IR"/>
        </a:p>
      </dgm:t>
    </dgm:pt>
    <dgm:pt modelId="{09BC1FD4-18FC-4772-8535-23771B108176}" type="pres">
      <dgm:prSet presAssocID="{902EC763-EB6C-4AF7-84DE-96707F095CB0}" presName="connTx" presStyleLbl="parChTrans1D4" presStyleIdx="1" presStyleCnt="2"/>
      <dgm:spPr/>
      <dgm:t>
        <a:bodyPr/>
        <a:lstStyle/>
        <a:p>
          <a:pPr rtl="1"/>
          <a:endParaRPr lang="fa-IR"/>
        </a:p>
      </dgm:t>
    </dgm:pt>
    <dgm:pt modelId="{5DF92DD2-BE02-4841-AE88-8DAF88F417F6}" type="pres">
      <dgm:prSet presAssocID="{77E34FBF-1566-475B-AF63-DA23A11DF9B3}" presName="root2" presStyleCnt="0"/>
      <dgm:spPr/>
    </dgm:pt>
    <dgm:pt modelId="{E6724483-AB00-49EA-BC9B-9334C540DE38}" type="pres">
      <dgm:prSet presAssocID="{77E34FBF-1566-475B-AF63-DA23A11DF9B3}" presName="LevelTwoTextNode" presStyleLbl="node4" presStyleIdx="1" presStyleCnt="2" custScaleX="196979" custScaleY="355789" custLinFactNeighborX="8050" custLinFactNeighborY="-18398">
        <dgm:presLayoutVars>
          <dgm:chPref val="3"/>
        </dgm:presLayoutVars>
      </dgm:prSet>
      <dgm:spPr/>
      <dgm:t>
        <a:bodyPr/>
        <a:lstStyle/>
        <a:p>
          <a:pPr rtl="1"/>
          <a:endParaRPr lang="fa-IR"/>
        </a:p>
      </dgm:t>
    </dgm:pt>
    <dgm:pt modelId="{D3F8E4B9-BFF7-4EEF-AD82-B1E1BC370DB2}" type="pres">
      <dgm:prSet presAssocID="{77E34FBF-1566-475B-AF63-DA23A11DF9B3}" presName="level3hierChild" presStyleCnt="0"/>
      <dgm:spPr/>
    </dgm:pt>
  </dgm:ptLst>
  <dgm:cxnLst>
    <dgm:cxn modelId="{AA028BCD-3B7E-4173-BB28-A2DC49823A14}" type="presOf" srcId="{A565624D-E0A4-4E99-90C6-93AE842D7F09}" destId="{B37FDC27-0512-44F4-8B94-28D8D0917FE1}" srcOrd="0" destOrd="0" presId="urn:microsoft.com/office/officeart/2005/8/layout/hierarchy2"/>
    <dgm:cxn modelId="{FB00E470-56C4-4B8C-85DB-5C44DC7320E5}" type="presOf" srcId="{FE4261F5-841A-41B1-8A4E-AA5EE79F24D0}" destId="{7620BC41-4FA7-4BC6-9245-D40D5D9BC0AD}" srcOrd="1" destOrd="0" presId="urn:microsoft.com/office/officeart/2005/8/layout/hierarchy2"/>
    <dgm:cxn modelId="{699E89F7-2CFA-45C5-8DA1-98B6029DADC9}" srcId="{CDA21AA8-2ED8-4187-90DC-344A41AF5338}" destId="{08CD4316-0FF1-4CB7-BA29-DDA61139E204}" srcOrd="0" destOrd="0" parTransId="{6BBC08AE-29E1-4013-B041-8A06E3B9598A}" sibTransId="{18EDE671-ECE3-4BB2-B21A-54CDDA8A3246}"/>
    <dgm:cxn modelId="{EEE67BE7-6071-422C-9D30-76763D81525D}" srcId="{F312B2A7-22C1-48DC-990B-3656665F7493}" destId="{F40F2DCD-0BDF-4962-B915-F330066B34BA}" srcOrd="1" destOrd="0" parTransId="{FE4261F5-841A-41B1-8A4E-AA5EE79F24D0}" sibTransId="{7902F19D-DC0B-4DE5-AE77-101D5F06BAC0}"/>
    <dgm:cxn modelId="{444E383D-2F2E-405C-9188-8BAC85D298B2}" type="presOf" srcId="{08CD4316-0FF1-4CB7-BA29-DDA61139E204}" destId="{8E65687F-810D-4212-A26B-9BE63F64540A}" srcOrd="0" destOrd="0" presId="urn:microsoft.com/office/officeart/2005/8/layout/hierarchy2"/>
    <dgm:cxn modelId="{2BB77C03-7021-412E-95F5-9C4A8B7C2948}" type="presOf" srcId="{6BBC08AE-29E1-4013-B041-8A06E3B9598A}" destId="{F76ACA91-3A5B-4629-982E-69F9923D2780}" srcOrd="0" destOrd="0" presId="urn:microsoft.com/office/officeart/2005/8/layout/hierarchy2"/>
    <dgm:cxn modelId="{9FC3AC27-643D-4D52-B96E-E018C282B759}" type="presOf" srcId="{1B504DAE-8FDB-469B-8632-DBC5CBA04A6D}" destId="{FC8144A0-4645-4F46-9B90-2DD15E5AD6CE}" srcOrd="1" destOrd="0" presId="urn:microsoft.com/office/officeart/2005/8/layout/hierarchy2"/>
    <dgm:cxn modelId="{55C214AA-E0EA-425A-84EE-713455A8D37F}" type="presOf" srcId="{34053CD3-7FD9-4DD4-8455-78C712ECD115}" destId="{30E4DD0D-42DC-4D80-9CC3-8388DB9EE083}" srcOrd="1" destOrd="0" presId="urn:microsoft.com/office/officeart/2005/8/layout/hierarchy2"/>
    <dgm:cxn modelId="{84016DFF-1F77-4759-A347-479CB737029F}" type="presOf" srcId="{6BBC08AE-29E1-4013-B041-8A06E3B9598A}" destId="{844056C5-6384-4D12-8441-79A9B070D2B1}" srcOrd="1" destOrd="0" presId="urn:microsoft.com/office/officeart/2005/8/layout/hierarchy2"/>
    <dgm:cxn modelId="{752D4E95-8252-4B5A-90D6-8D1AC38DC307}" srcId="{F312B2A7-22C1-48DC-990B-3656665F7493}" destId="{CDA21AA8-2ED8-4187-90DC-344A41AF5338}" srcOrd="0" destOrd="0" parTransId="{8E8EF9F7-86E4-49DD-9CFA-B06924C9634E}" sibTransId="{01B5E425-C453-413E-BD7B-79C9579BCE97}"/>
    <dgm:cxn modelId="{428D337C-7B01-4460-90B2-67A2E63F1AFC}" type="presOf" srcId="{F40F2DCD-0BDF-4962-B915-F330066B34BA}" destId="{FE8C40E2-ABA5-4A36-BD30-20749A32A322}" srcOrd="0" destOrd="0" presId="urn:microsoft.com/office/officeart/2005/8/layout/hierarchy2"/>
    <dgm:cxn modelId="{22AE3AB2-076C-4D57-BF2C-823205208589}" srcId="{08CD4316-0FF1-4CB7-BA29-DDA61139E204}" destId="{4B57ABB6-8619-4032-8B5E-FBE412AC9341}" srcOrd="0" destOrd="0" parTransId="{1B504DAE-8FDB-469B-8632-DBC5CBA04A6D}" sibTransId="{D8654914-4588-4D58-A891-6A839B16C446}"/>
    <dgm:cxn modelId="{73EBE130-F164-4D67-A1A1-14FA523EAF3A}" type="presOf" srcId="{4B57ABB6-8619-4032-8B5E-FBE412AC9341}" destId="{DFC100FD-2870-41A7-B61E-AF837377BD58}" srcOrd="0" destOrd="0" presId="urn:microsoft.com/office/officeart/2005/8/layout/hierarchy2"/>
    <dgm:cxn modelId="{3D3A9E21-616E-4FAB-92CD-D13FE9D45274}" srcId="{F40F2DCD-0BDF-4962-B915-F330066B34BA}" destId="{DDF101FC-8D7F-48B4-ACD5-C2B54447A8B9}" srcOrd="0" destOrd="0" parTransId="{34053CD3-7FD9-4DD4-8455-78C712ECD115}" sibTransId="{A9268D48-CB56-4C8F-A2BA-720EDEEB81DA}"/>
    <dgm:cxn modelId="{F0153F58-B253-4585-A608-89EDDB88C94D}" type="presOf" srcId="{34053CD3-7FD9-4DD4-8455-78C712ECD115}" destId="{06AF9E49-C6D7-481F-9DF3-231002852792}" srcOrd="0" destOrd="0" presId="urn:microsoft.com/office/officeart/2005/8/layout/hierarchy2"/>
    <dgm:cxn modelId="{9A85CEA0-8531-44CA-BC9E-E333EC9E8EE1}" type="presOf" srcId="{1B504DAE-8FDB-469B-8632-DBC5CBA04A6D}" destId="{A393B9F3-F19C-4D35-B1B5-F6E952360BF1}" srcOrd="0" destOrd="0" presId="urn:microsoft.com/office/officeart/2005/8/layout/hierarchy2"/>
    <dgm:cxn modelId="{2A1C3BE3-3130-403F-A79F-C32CB9B2963F}" type="presOf" srcId="{DDF101FC-8D7F-48B4-ACD5-C2B54447A8B9}" destId="{C37955B2-22E6-44A9-B27B-39B6A5D892EF}" srcOrd="0" destOrd="0" presId="urn:microsoft.com/office/officeart/2005/8/layout/hierarchy2"/>
    <dgm:cxn modelId="{D7D6DBB0-B701-4469-B045-6A9D3D14B7A2}" srcId="{DDF101FC-8D7F-48B4-ACD5-C2B54447A8B9}" destId="{77E34FBF-1566-475B-AF63-DA23A11DF9B3}" srcOrd="0" destOrd="0" parTransId="{902EC763-EB6C-4AF7-84DE-96707F095CB0}" sibTransId="{7A53FBCE-EF6B-4BDA-A08A-1CB0BE4F9374}"/>
    <dgm:cxn modelId="{2939CF28-1F12-4BA3-837C-4C4321DFE071}" type="presOf" srcId="{902EC763-EB6C-4AF7-84DE-96707F095CB0}" destId="{09BC1FD4-18FC-4772-8535-23771B108176}" srcOrd="1" destOrd="0" presId="urn:microsoft.com/office/officeart/2005/8/layout/hierarchy2"/>
    <dgm:cxn modelId="{BD01ABE3-A2FB-4512-8556-93A57E1EE84E}" type="presOf" srcId="{8E8EF9F7-86E4-49DD-9CFA-B06924C9634E}" destId="{2DCA4573-E3A8-4CDF-A289-FBB7DCA0B32C}" srcOrd="0" destOrd="0" presId="urn:microsoft.com/office/officeart/2005/8/layout/hierarchy2"/>
    <dgm:cxn modelId="{8830359D-7A35-4766-B312-AF2CF55A2C77}" type="presOf" srcId="{8E8EF9F7-86E4-49DD-9CFA-B06924C9634E}" destId="{E8C695FD-532A-4D48-A5DE-5F5726CCA245}" srcOrd="1" destOrd="0" presId="urn:microsoft.com/office/officeart/2005/8/layout/hierarchy2"/>
    <dgm:cxn modelId="{C9C0CBED-FB08-46C0-9272-34FAD0933D4A}" type="presOf" srcId="{CDA21AA8-2ED8-4187-90DC-344A41AF5338}" destId="{D17B04E6-BAD3-4196-9033-6A320858001D}" srcOrd="0" destOrd="0" presId="urn:microsoft.com/office/officeart/2005/8/layout/hierarchy2"/>
    <dgm:cxn modelId="{70CDD19D-E1D9-421E-94E6-0D7D96B558EF}" type="presOf" srcId="{902EC763-EB6C-4AF7-84DE-96707F095CB0}" destId="{998986A5-669F-4A5E-A2C9-08CFC021DDFB}" srcOrd="0" destOrd="0" presId="urn:microsoft.com/office/officeart/2005/8/layout/hierarchy2"/>
    <dgm:cxn modelId="{73B4ECC2-1FBF-40FE-BFD1-2005E2180B23}" srcId="{A565624D-E0A4-4E99-90C6-93AE842D7F09}" destId="{F312B2A7-22C1-48DC-990B-3656665F7493}" srcOrd="0" destOrd="0" parTransId="{FAB03630-49B1-49FF-A5A2-D220C01FE0BA}" sibTransId="{BAFB3935-F484-4E6F-8E6C-F178BFC0E11A}"/>
    <dgm:cxn modelId="{F90077E2-4F1D-4365-B985-134B16BA57F6}" type="presOf" srcId="{FE4261F5-841A-41B1-8A4E-AA5EE79F24D0}" destId="{2949351F-71F1-4686-B6B0-E54FF5297E1B}" srcOrd="0" destOrd="0" presId="urn:microsoft.com/office/officeart/2005/8/layout/hierarchy2"/>
    <dgm:cxn modelId="{EBD84989-EEE7-4DF2-8CC1-896593DEEF60}" type="presOf" srcId="{77E34FBF-1566-475B-AF63-DA23A11DF9B3}" destId="{E6724483-AB00-49EA-BC9B-9334C540DE38}" srcOrd="0" destOrd="0" presId="urn:microsoft.com/office/officeart/2005/8/layout/hierarchy2"/>
    <dgm:cxn modelId="{1DAA3121-776D-4FE1-9F41-F96C4D4BBE2C}" type="presOf" srcId="{F312B2A7-22C1-48DC-990B-3656665F7493}" destId="{4BA1BCBA-077D-4C7A-8B64-6ED7E36C5FF3}" srcOrd="0" destOrd="0" presId="urn:microsoft.com/office/officeart/2005/8/layout/hierarchy2"/>
    <dgm:cxn modelId="{1FF5F2D9-D973-4B06-BFAA-1230265E5147}" type="presParOf" srcId="{B37FDC27-0512-44F4-8B94-28D8D0917FE1}" destId="{C5072C4C-70CE-435E-B06A-CA43D79DCB3B}" srcOrd="0" destOrd="0" presId="urn:microsoft.com/office/officeart/2005/8/layout/hierarchy2"/>
    <dgm:cxn modelId="{DC2FAD5D-DF04-4860-B41F-EDF8D18F649F}" type="presParOf" srcId="{C5072C4C-70CE-435E-B06A-CA43D79DCB3B}" destId="{4BA1BCBA-077D-4C7A-8B64-6ED7E36C5FF3}" srcOrd="0" destOrd="0" presId="urn:microsoft.com/office/officeart/2005/8/layout/hierarchy2"/>
    <dgm:cxn modelId="{3DB26B26-6CF0-4579-9477-4485346EEE21}" type="presParOf" srcId="{C5072C4C-70CE-435E-B06A-CA43D79DCB3B}" destId="{8B8D6AAF-8137-42FE-8073-696267144617}" srcOrd="1" destOrd="0" presId="urn:microsoft.com/office/officeart/2005/8/layout/hierarchy2"/>
    <dgm:cxn modelId="{46444A5B-8608-42AF-98EA-133288D94C8B}" type="presParOf" srcId="{8B8D6AAF-8137-42FE-8073-696267144617}" destId="{2DCA4573-E3A8-4CDF-A289-FBB7DCA0B32C}" srcOrd="0" destOrd="0" presId="urn:microsoft.com/office/officeart/2005/8/layout/hierarchy2"/>
    <dgm:cxn modelId="{D711DCB0-741E-4477-88FF-8247943213F2}" type="presParOf" srcId="{2DCA4573-E3A8-4CDF-A289-FBB7DCA0B32C}" destId="{E8C695FD-532A-4D48-A5DE-5F5726CCA245}" srcOrd="0" destOrd="0" presId="urn:microsoft.com/office/officeart/2005/8/layout/hierarchy2"/>
    <dgm:cxn modelId="{A6A50BF8-B6CC-4E6E-B85F-539BBE10200E}" type="presParOf" srcId="{8B8D6AAF-8137-42FE-8073-696267144617}" destId="{3B24461A-625D-4FBA-8080-80FB7DFD6066}" srcOrd="1" destOrd="0" presId="urn:microsoft.com/office/officeart/2005/8/layout/hierarchy2"/>
    <dgm:cxn modelId="{028DD49B-9930-4800-86A2-6E63550FFA48}" type="presParOf" srcId="{3B24461A-625D-4FBA-8080-80FB7DFD6066}" destId="{D17B04E6-BAD3-4196-9033-6A320858001D}" srcOrd="0" destOrd="0" presId="urn:microsoft.com/office/officeart/2005/8/layout/hierarchy2"/>
    <dgm:cxn modelId="{1E95D022-731A-41C1-94EF-D03F30938C57}" type="presParOf" srcId="{3B24461A-625D-4FBA-8080-80FB7DFD6066}" destId="{FA059045-3510-4BF0-9138-EABFAAC4188D}" srcOrd="1" destOrd="0" presId="urn:microsoft.com/office/officeart/2005/8/layout/hierarchy2"/>
    <dgm:cxn modelId="{4D262B39-63B0-44A1-A476-EF3A17F578A3}" type="presParOf" srcId="{FA059045-3510-4BF0-9138-EABFAAC4188D}" destId="{F76ACA91-3A5B-4629-982E-69F9923D2780}" srcOrd="0" destOrd="0" presId="urn:microsoft.com/office/officeart/2005/8/layout/hierarchy2"/>
    <dgm:cxn modelId="{2E604E25-1E0D-4AFD-84A8-10136047C888}" type="presParOf" srcId="{F76ACA91-3A5B-4629-982E-69F9923D2780}" destId="{844056C5-6384-4D12-8441-79A9B070D2B1}" srcOrd="0" destOrd="0" presId="urn:microsoft.com/office/officeart/2005/8/layout/hierarchy2"/>
    <dgm:cxn modelId="{FEC60634-7B3A-492D-8E5A-B84038BF8CDF}" type="presParOf" srcId="{FA059045-3510-4BF0-9138-EABFAAC4188D}" destId="{8EA86FC8-EA11-4641-B0B5-8DC93B62FEBB}" srcOrd="1" destOrd="0" presId="urn:microsoft.com/office/officeart/2005/8/layout/hierarchy2"/>
    <dgm:cxn modelId="{CAF188C1-F9CF-4187-9CA1-3855BFF09828}" type="presParOf" srcId="{8EA86FC8-EA11-4641-B0B5-8DC93B62FEBB}" destId="{8E65687F-810D-4212-A26B-9BE63F64540A}" srcOrd="0" destOrd="0" presId="urn:microsoft.com/office/officeart/2005/8/layout/hierarchy2"/>
    <dgm:cxn modelId="{20A67CFE-E88A-44BB-A0FD-CBB803F80778}" type="presParOf" srcId="{8EA86FC8-EA11-4641-B0B5-8DC93B62FEBB}" destId="{15309A4E-AE2A-4282-A854-A1F4DE7DF02D}" srcOrd="1" destOrd="0" presId="urn:microsoft.com/office/officeart/2005/8/layout/hierarchy2"/>
    <dgm:cxn modelId="{398F30AF-AC35-4B7B-AA51-1314FFA679DB}" type="presParOf" srcId="{15309A4E-AE2A-4282-A854-A1F4DE7DF02D}" destId="{A393B9F3-F19C-4D35-B1B5-F6E952360BF1}" srcOrd="0" destOrd="0" presId="urn:microsoft.com/office/officeart/2005/8/layout/hierarchy2"/>
    <dgm:cxn modelId="{E8FF6B50-250D-493A-9BD6-F649AF682591}" type="presParOf" srcId="{A393B9F3-F19C-4D35-B1B5-F6E952360BF1}" destId="{FC8144A0-4645-4F46-9B90-2DD15E5AD6CE}" srcOrd="0" destOrd="0" presId="urn:microsoft.com/office/officeart/2005/8/layout/hierarchy2"/>
    <dgm:cxn modelId="{E07C2540-F628-49C2-ABE5-B3DA8C2C13B4}" type="presParOf" srcId="{15309A4E-AE2A-4282-A854-A1F4DE7DF02D}" destId="{8A026A35-DD7D-4691-BEE1-9C4F94F078F1}" srcOrd="1" destOrd="0" presId="urn:microsoft.com/office/officeart/2005/8/layout/hierarchy2"/>
    <dgm:cxn modelId="{1AAA0634-BCEC-423A-A197-19A88B3652F1}" type="presParOf" srcId="{8A026A35-DD7D-4691-BEE1-9C4F94F078F1}" destId="{DFC100FD-2870-41A7-B61E-AF837377BD58}" srcOrd="0" destOrd="0" presId="urn:microsoft.com/office/officeart/2005/8/layout/hierarchy2"/>
    <dgm:cxn modelId="{8A6A278D-724B-4A77-B5E7-1405178CA683}" type="presParOf" srcId="{8A026A35-DD7D-4691-BEE1-9C4F94F078F1}" destId="{45CD4CEA-2FA1-4E66-9082-D809215C864C}" srcOrd="1" destOrd="0" presId="urn:microsoft.com/office/officeart/2005/8/layout/hierarchy2"/>
    <dgm:cxn modelId="{0BB78B7E-1A51-4FD7-80AC-DB78D4861066}" type="presParOf" srcId="{8B8D6AAF-8137-42FE-8073-696267144617}" destId="{2949351F-71F1-4686-B6B0-E54FF5297E1B}" srcOrd="2" destOrd="0" presId="urn:microsoft.com/office/officeart/2005/8/layout/hierarchy2"/>
    <dgm:cxn modelId="{D96272E3-27C2-43F4-B863-2EDA6F379642}" type="presParOf" srcId="{2949351F-71F1-4686-B6B0-E54FF5297E1B}" destId="{7620BC41-4FA7-4BC6-9245-D40D5D9BC0AD}" srcOrd="0" destOrd="0" presId="urn:microsoft.com/office/officeart/2005/8/layout/hierarchy2"/>
    <dgm:cxn modelId="{DFE5A11D-18D7-4083-8F76-BB5142D79E0A}" type="presParOf" srcId="{8B8D6AAF-8137-42FE-8073-696267144617}" destId="{C38B1B1B-0E4A-461E-A0AF-C41EAC42DBC5}" srcOrd="3" destOrd="0" presId="urn:microsoft.com/office/officeart/2005/8/layout/hierarchy2"/>
    <dgm:cxn modelId="{D7E2D3E4-9871-44D7-8BCD-149E811E7F00}" type="presParOf" srcId="{C38B1B1B-0E4A-461E-A0AF-C41EAC42DBC5}" destId="{FE8C40E2-ABA5-4A36-BD30-20749A32A322}" srcOrd="0" destOrd="0" presId="urn:microsoft.com/office/officeart/2005/8/layout/hierarchy2"/>
    <dgm:cxn modelId="{9F6AA788-7804-419C-8347-AC2B746B9A87}" type="presParOf" srcId="{C38B1B1B-0E4A-461E-A0AF-C41EAC42DBC5}" destId="{99C5F10A-9736-41CF-8DAD-B92B60CCABA1}" srcOrd="1" destOrd="0" presId="urn:microsoft.com/office/officeart/2005/8/layout/hierarchy2"/>
    <dgm:cxn modelId="{5498EA50-F0FA-492D-9538-196C53C23978}" type="presParOf" srcId="{99C5F10A-9736-41CF-8DAD-B92B60CCABA1}" destId="{06AF9E49-C6D7-481F-9DF3-231002852792}" srcOrd="0" destOrd="0" presId="urn:microsoft.com/office/officeart/2005/8/layout/hierarchy2"/>
    <dgm:cxn modelId="{B9CD7CA4-035C-418A-B856-97F489531D48}" type="presParOf" srcId="{06AF9E49-C6D7-481F-9DF3-231002852792}" destId="{30E4DD0D-42DC-4D80-9CC3-8388DB9EE083}" srcOrd="0" destOrd="0" presId="urn:microsoft.com/office/officeart/2005/8/layout/hierarchy2"/>
    <dgm:cxn modelId="{D1033F8E-CB2C-461A-9C78-41244ADEA5D7}" type="presParOf" srcId="{99C5F10A-9736-41CF-8DAD-B92B60CCABA1}" destId="{2DD93B69-0D2E-476D-8CC8-F4C2E74FA402}" srcOrd="1" destOrd="0" presId="urn:microsoft.com/office/officeart/2005/8/layout/hierarchy2"/>
    <dgm:cxn modelId="{722C474A-6AC2-4C99-A9D8-46242FF6FCC3}" type="presParOf" srcId="{2DD93B69-0D2E-476D-8CC8-F4C2E74FA402}" destId="{C37955B2-22E6-44A9-B27B-39B6A5D892EF}" srcOrd="0" destOrd="0" presId="urn:microsoft.com/office/officeart/2005/8/layout/hierarchy2"/>
    <dgm:cxn modelId="{9C98D045-ADDD-4C60-B56F-45DE5812A2FE}" type="presParOf" srcId="{2DD93B69-0D2E-476D-8CC8-F4C2E74FA402}" destId="{A6339B89-EFF4-4F58-9C74-BFBE4E41E52F}" srcOrd="1" destOrd="0" presId="urn:microsoft.com/office/officeart/2005/8/layout/hierarchy2"/>
    <dgm:cxn modelId="{C91B3B92-725D-42F7-91C6-42AE80D93558}" type="presParOf" srcId="{A6339B89-EFF4-4F58-9C74-BFBE4E41E52F}" destId="{998986A5-669F-4A5E-A2C9-08CFC021DDFB}" srcOrd="0" destOrd="0" presId="urn:microsoft.com/office/officeart/2005/8/layout/hierarchy2"/>
    <dgm:cxn modelId="{EE45F42A-E48B-45EB-995F-6B0835B70E89}" type="presParOf" srcId="{998986A5-669F-4A5E-A2C9-08CFC021DDFB}" destId="{09BC1FD4-18FC-4772-8535-23771B108176}" srcOrd="0" destOrd="0" presId="urn:microsoft.com/office/officeart/2005/8/layout/hierarchy2"/>
    <dgm:cxn modelId="{6469B2A0-CA69-4244-8A6E-DC1D1F178CAD}" type="presParOf" srcId="{A6339B89-EFF4-4F58-9C74-BFBE4E41E52F}" destId="{5DF92DD2-BE02-4841-AE88-8DAF88F417F6}" srcOrd="1" destOrd="0" presId="urn:microsoft.com/office/officeart/2005/8/layout/hierarchy2"/>
    <dgm:cxn modelId="{FB426DCE-32B2-4911-A504-F2876936662F}" type="presParOf" srcId="{5DF92DD2-BE02-4841-AE88-8DAF88F417F6}" destId="{E6724483-AB00-49EA-BC9B-9334C540DE38}" srcOrd="0" destOrd="0" presId="urn:microsoft.com/office/officeart/2005/8/layout/hierarchy2"/>
    <dgm:cxn modelId="{AAFF4ECA-D3AD-41A1-A227-48677C6C2DF7}" type="presParOf" srcId="{5DF92DD2-BE02-4841-AE88-8DAF88F417F6}" destId="{D3F8E4B9-BFF7-4EEF-AD82-B1E1BC370DB2}"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15BFA8A-916A-4E6F-AD5C-E46427F7D82E}"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pPr rtl="1"/>
          <a:endParaRPr lang="fa-IR"/>
        </a:p>
      </dgm:t>
    </dgm:pt>
    <dgm:pt modelId="{D1A3AB9B-0F85-403E-8A58-3AE4EAE90BD6}">
      <dgm:prSet phldrT="[نص]" custT="1"/>
      <dgm:spPr/>
      <dgm:t>
        <a:bodyPr/>
        <a:lstStyle/>
        <a:p>
          <a:pPr rtl="1"/>
          <a:r>
            <a:rPr lang="ar-IQ" sz="2000" b="1" dirty="0" smtClean="0">
              <a:cs typeface="B Mitra" pitchFamily="2" charset="-78"/>
            </a:rPr>
            <a:t>معيار </a:t>
          </a:r>
          <a:r>
            <a:rPr lang="fa-IR" sz="2000" b="1" dirty="0" smtClean="0">
              <a:cs typeface="B Mitra" pitchFamily="2" charset="-78"/>
            </a:rPr>
            <a:t>در حجیت استصحاب</a:t>
          </a:r>
          <a:endParaRPr lang="fa-IR" sz="2000" b="1" dirty="0">
            <a:cs typeface="B Mitra" pitchFamily="2" charset="-78"/>
          </a:endParaRPr>
        </a:p>
      </dgm:t>
    </dgm:pt>
    <dgm:pt modelId="{F34636C5-9BB3-4E93-AD49-BF9B0FF7B6AC}" type="parTrans" cxnId="{EF6121EB-5737-464C-A0F1-E656FFD38AFD}">
      <dgm:prSet/>
      <dgm:spPr/>
      <dgm:t>
        <a:bodyPr/>
        <a:lstStyle/>
        <a:p>
          <a:pPr rtl="1"/>
          <a:endParaRPr lang="fa-IR"/>
        </a:p>
      </dgm:t>
    </dgm:pt>
    <dgm:pt modelId="{8F9E3210-EBE8-483C-939D-DD3C8BA2D136}" type="sibTrans" cxnId="{EF6121EB-5737-464C-A0F1-E656FFD38AFD}">
      <dgm:prSet/>
      <dgm:spPr/>
      <dgm:t>
        <a:bodyPr/>
        <a:lstStyle/>
        <a:p>
          <a:pPr rtl="1"/>
          <a:endParaRPr lang="fa-IR"/>
        </a:p>
      </dgm:t>
    </dgm:pt>
    <dgm:pt modelId="{CE27902E-ACE9-4475-967E-984C14EAAA42}">
      <dgm:prSet phldrT="[نص]" custT="1"/>
      <dgm:spPr/>
      <dgm:t>
        <a:bodyPr/>
        <a:lstStyle/>
        <a:p>
          <a:pPr rtl="1"/>
          <a:r>
            <a:rPr lang="fa-IR" sz="2000" b="0" dirty="0" smtClean="0">
              <a:cs typeface="B Roya" pitchFamily="2" charset="-78"/>
            </a:rPr>
            <a:t>در صورت اصل تعبدی بودن</a:t>
          </a:r>
          <a:endParaRPr lang="fa-IR" sz="2000" b="0" dirty="0">
            <a:cs typeface="B Roya" pitchFamily="2" charset="-78"/>
          </a:endParaRPr>
        </a:p>
      </dgm:t>
    </dgm:pt>
    <dgm:pt modelId="{7779472A-DBBC-4A2B-B776-36032561EAAE}" type="parTrans" cxnId="{1783ED96-37AF-489C-BD8B-ABB37822ECAF}">
      <dgm:prSet/>
      <dgm:spPr/>
      <dgm:t>
        <a:bodyPr/>
        <a:lstStyle/>
        <a:p>
          <a:pPr rtl="1"/>
          <a:endParaRPr lang="fa-IR"/>
        </a:p>
      </dgm:t>
    </dgm:pt>
    <dgm:pt modelId="{C366459E-AD13-46DB-87C6-108E01172239}" type="sibTrans" cxnId="{1783ED96-37AF-489C-BD8B-ABB37822ECAF}">
      <dgm:prSet/>
      <dgm:spPr/>
      <dgm:t>
        <a:bodyPr/>
        <a:lstStyle/>
        <a:p>
          <a:pPr rtl="1"/>
          <a:endParaRPr lang="fa-IR"/>
        </a:p>
      </dgm:t>
    </dgm:pt>
    <dgm:pt modelId="{3192BB97-F242-4295-B9ED-EE8B9B51B6B4}">
      <dgm:prSet phldrT="[نص]" custT="1">
        <dgm:style>
          <a:lnRef idx="1">
            <a:schemeClr val="accent1"/>
          </a:lnRef>
          <a:fillRef idx="2">
            <a:schemeClr val="accent1"/>
          </a:fillRef>
          <a:effectRef idx="1">
            <a:schemeClr val="accent1"/>
          </a:effectRef>
          <a:fontRef idx="minor">
            <a:schemeClr val="dk1"/>
          </a:fontRef>
        </dgm:style>
      </dgm:prSet>
      <dgm:spPr/>
      <dgm:t>
        <a:bodyPr/>
        <a:lstStyle/>
        <a:p>
          <a:pPr rtl="1"/>
          <a:r>
            <a:rPr lang="fa-IR" sz="2000" b="0" dirty="0" smtClean="0">
              <a:effectLst>
                <a:outerShdw blurRad="50800" dist="38100" algn="l" rotWithShape="0">
                  <a:prstClr val="black">
                    <a:alpha val="40000"/>
                  </a:prstClr>
                </a:outerShdw>
              </a:effectLst>
              <a:cs typeface="B Roya" pitchFamily="2" charset="-78"/>
            </a:rPr>
            <a:t>عدم علم به زوال حالت سابقه</a:t>
          </a:r>
          <a:endParaRPr lang="fa-IR" sz="2000" b="0" dirty="0">
            <a:effectLst>
              <a:outerShdw blurRad="50800" dist="38100" algn="l" rotWithShape="0">
                <a:prstClr val="black">
                  <a:alpha val="40000"/>
                </a:prstClr>
              </a:outerShdw>
            </a:effectLst>
            <a:cs typeface="B Roya" pitchFamily="2" charset="-78"/>
          </a:endParaRPr>
        </a:p>
      </dgm:t>
    </dgm:pt>
    <dgm:pt modelId="{4E538EEA-6F1F-45BC-805E-0665783FD2F8}" type="parTrans" cxnId="{DEB98DD9-E63E-45F4-B8F1-AE3112CC152A}">
      <dgm:prSet/>
      <dgm:spPr/>
      <dgm:t>
        <a:bodyPr/>
        <a:lstStyle/>
        <a:p>
          <a:pPr rtl="1"/>
          <a:endParaRPr lang="fa-IR"/>
        </a:p>
      </dgm:t>
    </dgm:pt>
    <dgm:pt modelId="{BBE76E99-1A2D-4445-9769-EFAA4DB1CBD3}" type="sibTrans" cxnId="{DEB98DD9-E63E-45F4-B8F1-AE3112CC152A}">
      <dgm:prSet/>
      <dgm:spPr/>
      <dgm:t>
        <a:bodyPr/>
        <a:lstStyle/>
        <a:p>
          <a:pPr rtl="1"/>
          <a:endParaRPr lang="fa-IR"/>
        </a:p>
      </dgm:t>
    </dgm:pt>
    <dgm:pt modelId="{6CCBC8D6-BD61-486B-8CDF-9686DD0B8D21}">
      <dgm:prSet phldrT="[نص]" custT="1"/>
      <dgm:spPr/>
      <dgm:t>
        <a:bodyPr/>
        <a:lstStyle/>
        <a:p>
          <a:pPr rtl="1"/>
          <a:r>
            <a:rPr lang="fa-IR" sz="2000" b="0" dirty="0" smtClean="0">
              <a:cs typeface="B Roya" pitchFamily="2" charset="-78"/>
            </a:rPr>
            <a:t>در صورت اماره ظنی بودن</a:t>
          </a:r>
          <a:endParaRPr lang="fa-IR" sz="2000" b="0" dirty="0">
            <a:cs typeface="B Roya" pitchFamily="2" charset="-78"/>
          </a:endParaRPr>
        </a:p>
      </dgm:t>
    </dgm:pt>
    <dgm:pt modelId="{C1013D5B-2783-45AB-BB67-C83AF0712E4F}" type="parTrans" cxnId="{CA61012A-AEF2-468F-8774-A08732F0B81A}">
      <dgm:prSet/>
      <dgm:spPr/>
      <dgm:t>
        <a:bodyPr/>
        <a:lstStyle/>
        <a:p>
          <a:pPr rtl="1"/>
          <a:endParaRPr lang="fa-IR"/>
        </a:p>
      </dgm:t>
    </dgm:pt>
    <dgm:pt modelId="{5C1CE711-295B-4215-9EC4-C2B824BE92C2}" type="sibTrans" cxnId="{CA61012A-AEF2-468F-8774-A08732F0B81A}">
      <dgm:prSet/>
      <dgm:spPr/>
      <dgm:t>
        <a:bodyPr/>
        <a:lstStyle/>
        <a:p>
          <a:pPr rtl="1"/>
          <a:endParaRPr lang="fa-IR"/>
        </a:p>
      </dgm:t>
    </dgm:pt>
    <dgm:pt modelId="{C825C4A9-CE78-42AF-B4AC-0F8F56CCA56B}">
      <dgm:prSet phldrT="[نص]" custT="1">
        <dgm:style>
          <a:lnRef idx="1">
            <a:schemeClr val="accent1"/>
          </a:lnRef>
          <a:fillRef idx="2">
            <a:schemeClr val="accent1"/>
          </a:fillRef>
          <a:effectRef idx="1">
            <a:schemeClr val="accent1"/>
          </a:effectRef>
          <a:fontRef idx="minor">
            <a:schemeClr val="dk1"/>
          </a:fontRef>
        </dgm:style>
      </dgm:prSet>
      <dgm:spPr/>
      <dgm:t>
        <a:bodyPr/>
        <a:lstStyle/>
        <a:p>
          <a:pPr rtl="1"/>
          <a:r>
            <a:rPr lang="fa-IR" sz="2000" b="0" dirty="0" smtClean="0">
              <a:effectLst>
                <a:outerShdw blurRad="50800" dist="38100" algn="l" rotWithShape="0">
                  <a:prstClr val="black">
                    <a:alpha val="40000"/>
                  </a:prstClr>
                </a:outerShdw>
              </a:effectLst>
              <a:cs typeface="B Roya" pitchFamily="2" charset="-78"/>
            </a:rPr>
            <a:t>مشهور: ظن نوعی است</a:t>
          </a:r>
          <a:endParaRPr lang="fa-IR" sz="2000" b="0" dirty="0">
            <a:effectLst>
              <a:outerShdw blurRad="50800" dist="38100" algn="l" rotWithShape="0">
                <a:prstClr val="black">
                  <a:alpha val="40000"/>
                </a:prstClr>
              </a:outerShdw>
            </a:effectLst>
            <a:cs typeface="B Roya" pitchFamily="2" charset="-78"/>
          </a:endParaRPr>
        </a:p>
      </dgm:t>
    </dgm:pt>
    <dgm:pt modelId="{A9A9DE6C-2BC1-4ECF-83A1-843DA43302DC}" type="parTrans" cxnId="{DED2D5E0-486C-4B49-BD23-0A4D4CD76D72}">
      <dgm:prSet/>
      <dgm:spPr/>
      <dgm:t>
        <a:bodyPr/>
        <a:lstStyle/>
        <a:p>
          <a:pPr rtl="1"/>
          <a:endParaRPr lang="fa-IR"/>
        </a:p>
      </dgm:t>
    </dgm:pt>
    <dgm:pt modelId="{AD714EF9-F74C-4BBB-9F69-5649EBE0D401}" type="sibTrans" cxnId="{DED2D5E0-486C-4B49-BD23-0A4D4CD76D72}">
      <dgm:prSet/>
      <dgm:spPr/>
      <dgm:t>
        <a:bodyPr/>
        <a:lstStyle/>
        <a:p>
          <a:pPr rtl="1"/>
          <a:endParaRPr lang="fa-IR"/>
        </a:p>
      </dgm:t>
    </dgm:pt>
    <dgm:pt modelId="{1B7941F9-F1E2-4AF7-AB0A-6F680F678D1B}">
      <dgm:prSe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B050"/>
          </a:solidFill>
        </a:ln>
      </dgm:spPr>
      <dgm:t>
        <a:bodyPr/>
        <a:lstStyle/>
        <a:p>
          <a:pPr rtl="1"/>
          <a:r>
            <a:rPr lang="fa-IR" sz="2000" b="0" dirty="0" smtClean="0">
              <a:cs typeface="B Roya" pitchFamily="2" charset="-78"/>
            </a:rPr>
            <a:t>ظن به بقاء حالت سابقه</a:t>
          </a:r>
          <a:endParaRPr lang="fa-IR" sz="2000" b="0" dirty="0">
            <a:cs typeface="B Roya" pitchFamily="2" charset="-78"/>
          </a:endParaRPr>
        </a:p>
      </dgm:t>
    </dgm:pt>
    <dgm:pt modelId="{BEAC613C-C68E-484C-A797-673AE59DAA21}" type="parTrans" cxnId="{3D385435-F6AD-4FCB-87FD-B58D231DC556}">
      <dgm:prSet/>
      <dgm:spPr/>
      <dgm:t>
        <a:bodyPr/>
        <a:lstStyle/>
        <a:p>
          <a:pPr rtl="1"/>
          <a:endParaRPr lang="fa-IR"/>
        </a:p>
      </dgm:t>
    </dgm:pt>
    <dgm:pt modelId="{91979871-C726-4357-AB79-5D006221B10B}" type="sibTrans" cxnId="{3D385435-F6AD-4FCB-87FD-B58D231DC556}">
      <dgm:prSet/>
      <dgm:spPr/>
      <dgm:t>
        <a:bodyPr/>
        <a:lstStyle/>
        <a:p>
          <a:pPr rtl="1"/>
          <a:endParaRPr lang="fa-IR"/>
        </a:p>
      </dgm:t>
    </dgm:pt>
    <dgm:pt modelId="{90B7A8BB-7EDD-4298-AE5E-CADEE80DFB86}">
      <dgm:prSe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B050"/>
          </a:solidFill>
        </a:ln>
      </dgm:spPr>
      <dgm:t>
        <a:bodyPr/>
        <a:lstStyle/>
        <a:p>
          <a:pPr rtl="1"/>
          <a:r>
            <a:rPr lang="fa-IR" sz="2000" b="0" dirty="0" smtClean="0">
              <a:cs typeface="B Roya" pitchFamily="2" charset="-78"/>
            </a:rPr>
            <a:t>ظن به زوال حالت سابقه</a:t>
          </a:r>
          <a:endParaRPr lang="fa-IR" sz="2000" b="0" dirty="0">
            <a:cs typeface="B Roya" pitchFamily="2" charset="-78"/>
          </a:endParaRPr>
        </a:p>
      </dgm:t>
    </dgm:pt>
    <dgm:pt modelId="{98260551-CE2F-4445-8304-45F9733E11AE}" type="parTrans" cxnId="{D70EEA3B-0606-4788-A10F-B6D34A357285}">
      <dgm:prSet/>
      <dgm:spPr/>
      <dgm:t>
        <a:bodyPr/>
        <a:lstStyle/>
        <a:p>
          <a:pPr rtl="1"/>
          <a:endParaRPr lang="fa-IR"/>
        </a:p>
      </dgm:t>
    </dgm:pt>
    <dgm:pt modelId="{5D3E64A1-E200-4E16-97D2-C40D6BA30269}" type="sibTrans" cxnId="{D70EEA3B-0606-4788-A10F-B6D34A357285}">
      <dgm:prSet/>
      <dgm:spPr/>
      <dgm:t>
        <a:bodyPr/>
        <a:lstStyle/>
        <a:p>
          <a:pPr rtl="1"/>
          <a:endParaRPr lang="fa-IR"/>
        </a:p>
      </dgm:t>
    </dgm:pt>
    <dgm:pt modelId="{0A84EC34-A746-4BAC-83B6-36F2F94376B7}">
      <dgm:prSet custT="1">
        <dgm:style>
          <a:lnRef idx="1">
            <a:schemeClr val="accent1"/>
          </a:lnRef>
          <a:fillRef idx="2">
            <a:schemeClr val="accent1"/>
          </a:fillRef>
          <a:effectRef idx="1">
            <a:schemeClr val="accent1"/>
          </a:effectRef>
          <a:fontRef idx="minor">
            <a:schemeClr val="dk1"/>
          </a:fontRef>
        </dgm:style>
      </dgm:prSet>
      <dgm:spPr/>
      <dgm:t>
        <a:bodyPr/>
        <a:lstStyle/>
        <a:p>
          <a:pPr rtl="1"/>
          <a:r>
            <a:rPr lang="fa-IR" sz="2000" b="0" dirty="0" smtClean="0">
              <a:effectLst>
                <a:outerShdw blurRad="50800" dist="38100" algn="l" rotWithShape="0">
                  <a:prstClr val="black">
                    <a:alpha val="40000"/>
                  </a:prstClr>
                </a:outerShdw>
              </a:effectLst>
              <a:cs typeface="B Roya" pitchFamily="2" charset="-78"/>
            </a:rPr>
            <a:t>بعضی: ظن شخصی است</a:t>
          </a:r>
          <a:endParaRPr lang="fa-IR" sz="2000" b="0" dirty="0">
            <a:effectLst>
              <a:outerShdw blurRad="50800" dist="38100" algn="l" rotWithShape="0">
                <a:prstClr val="black">
                  <a:alpha val="40000"/>
                </a:prstClr>
              </a:outerShdw>
            </a:effectLst>
            <a:cs typeface="B Roya" pitchFamily="2" charset="-78"/>
          </a:endParaRPr>
        </a:p>
      </dgm:t>
    </dgm:pt>
    <dgm:pt modelId="{6BE063B9-A9EB-4E22-B090-82E7722247A3}" type="parTrans" cxnId="{494A9B5F-962F-4744-BC66-EB93C512C770}">
      <dgm:prSet/>
      <dgm:spPr/>
      <dgm:t>
        <a:bodyPr/>
        <a:lstStyle/>
        <a:p>
          <a:pPr rtl="1"/>
          <a:endParaRPr lang="fa-IR"/>
        </a:p>
      </dgm:t>
    </dgm:pt>
    <dgm:pt modelId="{2BBCCE32-353C-4B2E-BF4D-0B519DCD106D}" type="sibTrans" cxnId="{494A9B5F-962F-4744-BC66-EB93C512C770}">
      <dgm:prSet/>
      <dgm:spPr/>
      <dgm:t>
        <a:bodyPr/>
        <a:lstStyle/>
        <a:p>
          <a:pPr rtl="1"/>
          <a:endParaRPr lang="fa-IR"/>
        </a:p>
      </dgm:t>
    </dgm:pt>
    <dgm:pt modelId="{5AFE40B4-D212-4EB9-A403-8D539AFBAACF}">
      <dgm:prSet custT="1">
        <dgm:style>
          <a:lnRef idx="2">
            <a:schemeClr val="accent1">
              <a:shade val="50000"/>
            </a:schemeClr>
          </a:lnRef>
          <a:fillRef idx="1">
            <a:schemeClr val="accent1"/>
          </a:fillRef>
          <a:effectRef idx="0">
            <a:schemeClr val="accent1"/>
          </a:effectRef>
          <a:fontRef idx="minor">
            <a:schemeClr val="lt1"/>
          </a:fontRef>
        </dgm:style>
      </dgm:prSet>
      <dgm:spPr>
        <a:ln>
          <a:solidFill>
            <a:schemeClr val="accent6">
              <a:lumMod val="75000"/>
            </a:schemeClr>
          </a:solidFill>
        </a:ln>
      </dgm:spPr>
      <dgm:t>
        <a:bodyPr/>
        <a:lstStyle/>
        <a:p>
          <a:pPr rtl="1"/>
          <a:r>
            <a:rPr lang="fa-IR" sz="2000" b="0" dirty="0" smtClean="0">
              <a:cs typeface="B Roya" pitchFamily="2" charset="-78"/>
            </a:rPr>
            <a:t>شک مساوی نسبت به حالت سابقه</a:t>
          </a:r>
          <a:endParaRPr lang="fa-IR" sz="2000" b="0" dirty="0">
            <a:cs typeface="B Roya" pitchFamily="2" charset="-78"/>
          </a:endParaRPr>
        </a:p>
      </dgm:t>
    </dgm:pt>
    <dgm:pt modelId="{C39BE6A6-1547-4DC3-8678-3C8E8AB21910}" type="parTrans" cxnId="{9B84A275-800A-4424-AD6E-790AA08B49B5}">
      <dgm:prSet/>
      <dgm:spPr/>
      <dgm:t>
        <a:bodyPr/>
        <a:lstStyle/>
        <a:p>
          <a:pPr rtl="1"/>
          <a:endParaRPr lang="fa-IR"/>
        </a:p>
      </dgm:t>
    </dgm:pt>
    <dgm:pt modelId="{4F4E83A5-54D9-44E4-B4D8-A33D5FBA46D2}" type="sibTrans" cxnId="{9B84A275-800A-4424-AD6E-790AA08B49B5}">
      <dgm:prSet/>
      <dgm:spPr/>
      <dgm:t>
        <a:bodyPr/>
        <a:lstStyle/>
        <a:p>
          <a:pPr rtl="1"/>
          <a:endParaRPr lang="fa-IR"/>
        </a:p>
      </dgm:t>
    </dgm:pt>
    <dgm:pt modelId="{7D9F1616-472F-40C5-B074-D721E3B7F375}">
      <dgm:prSet custT="1">
        <dgm:style>
          <a:lnRef idx="2">
            <a:schemeClr val="accent1">
              <a:shade val="50000"/>
            </a:schemeClr>
          </a:lnRef>
          <a:fillRef idx="1">
            <a:schemeClr val="accent1"/>
          </a:fillRef>
          <a:effectRef idx="0">
            <a:schemeClr val="accent1"/>
          </a:effectRef>
          <a:fontRef idx="minor">
            <a:schemeClr val="lt1"/>
          </a:fontRef>
        </dgm:style>
      </dgm:prSet>
      <dgm:spPr>
        <a:ln>
          <a:solidFill>
            <a:schemeClr val="accent6">
              <a:lumMod val="75000"/>
            </a:schemeClr>
          </a:solidFill>
        </a:ln>
      </dgm:spPr>
      <dgm:t>
        <a:bodyPr/>
        <a:lstStyle/>
        <a:p>
          <a:pPr rtl="1"/>
          <a:r>
            <a:rPr lang="fa-IR" sz="2000" b="0" dirty="0" smtClean="0">
              <a:cs typeface="B Roya" pitchFamily="2" charset="-78"/>
            </a:rPr>
            <a:t>ظن به بقاء حالت سابقه</a:t>
          </a:r>
          <a:endParaRPr lang="fa-IR" sz="2000" b="0" dirty="0">
            <a:cs typeface="B Roya" pitchFamily="2" charset="-78"/>
          </a:endParaRPr>
        </a:p>
      </dgm:t>
    </dgm:pt>
    <dgm:pt modelId="{CCA1A4C1-E394-491D-8425-8551E8B2567D}" type="parTrans" cxnId="{1F6F0F66-6D9E-438C-810D-5B4E196088D9}">
      <dgm:prSet/>
      <dgm:spPr/>
      <dgm:t>
        <a:bodyPr/>
        <a:lstStyle/>
        <a:p>
          <a:pPr rtl="1"/>
          <a:endParaRPr lang="fa-IR"/>
        </a:p>
      </dgm:t>
    </dgm:pt>
    <dgm:pt modelId="{32A231B8-619A-4832-A213-B09CA227E2EC}" type="sibTrans" cxnId="{1F6F0F66-6D9E-438C-810D-5B4E196088D9}">
      <dgm:prSet/>
      <dgm:spPr/>
      <dgm:t>
        <a:bodyPr/>
        <a:lstStyle/>
        <a:p>
          <a:pPr rtl="1"/>
          <a:endParaRPr lang="fa-IR"/>
        </a:p>
      </dgm:t>
    </dgm:pt>
    <dgm:pt modelId="{7D7EF398-D9C4-4FA8-A992-584C91358374}">
      <dgm:prSet custT="1">
        <dgm:style>
          <a:lnRef idx="2">
            <a:schemeClr val="accent1">
              <a:shade val="50000"/>
            </a:schemeClr>
          </a:lnRef>
          <a:fillRef idx="1">
            <a:schemeClr val="accent1"/>
          </a:fillRef>
          <a:effectRef idx="0">
            <a:schemeClr val="accent1"/>
          </a:effectRef>
          <a:fontRef idx="minor">
            <a:schemeClr val="lt1"/>
          </a:fontRef>
        </dgm:style>
      </dgm:prSet>
      <dgm:spPr>
        <a:ln>
          <a:solidFill>
            <a:schemeClr val="bg2">
              <a:lumMod val="25000"/>
            </a:schemeClr>
          </a:solidFill>
        </a:ln>
      </dgm:spPr>
      <dgm:t>
        <a:bodyPr/>
        <a:lstStyle/>
        <a:p>
          <a:pPr rtl="1"/>
          <a:r>
            <a:rPr lang="fa-IR" sz="2000" b="0" dirty="0" smtClean="0">
              <a:cs typeface="B Roya" pitchFamily="2" charset="-78"/>
            </a:rPr>
            <a:t>ظن به بقاء حالت سابقه</a:t>
          </a:r>
          <a:endParaRPr lang="fa-IR" sz="2000" b="0" dirty="0">
            <a:cs typeface="B Roya" pitchFamily="2" charset="-78"/>
          </a:endParaRPr>
        </a:p>
      </dgm:t>
    </dgm:pt>
    <dgm:pt modelId="{60C29B2A-B22D-4687-84B9-5E968D5EADCC}" type="parTrans" cxnId="{674C35C3-C682-4919-AEC2-4EF0E456533C}">
      <dgm:prSet/>
      <dgm:spPr/>
      <dgm:t>
        <a:bodyPr/>
        <a:lstStyle/>
        <a:p>
          <a:pPr rtl="1"/>
          <a:endParaRPr lang="fa-IR"/>
        </a:p>
      </dgm:t>
    </dgm:pt>
    <dgm:pt modelId="{86C7DDA2-693C-40B9-9B46-4EA0A689FBFE}" type="sibTrans" cxnId="{674C35C3-C682-4919-AEC2-4EF0E456533C}">
      <dgm:prSet/>
      <dgm:spPr/>
      <dgm:t>
        <a:bodyPr/>
        <a:lstStyle/>
        <a:p>
          <a:pPr rtl="1"/>
          <a:endParaRPr lang="fa-IR"/>
        </a:p>
      </dgm:t>
    </dgm:pt>
    <dgm:pt modelId="{04F284A9-497A-4C30-BC79-C121DE70D272}">
      <dgm:prSet custT="1">
        <dgm:style>
          <a:lnRef idx="2">
            <a:schemeClr val="accent1">
              <a:shade val="50000"/>
            </a:schemeClr>
          </a:lnRef>
          <a:fillRef idx="1">
            <a:schemeClr val="accent1"/>
          </a:fillRef>
          <a:effectRef idx="0">
            <a:schemeClr val="accent1"/>
          </a:effectRef>
          <a:fontRef idx="minor">
            <a:schemeClr val="lt1"/>
          </a:fontRef>
        </dgm:style>
      </dgm:prSet>
      <dgm:spPr>
        <a:ln>
          <a:solidFill>
            <a:schemeClr val="accent6">
              <a:lumMod val="75000"/>
            </a:schemeClr>
          </a:solidFill>
        </a:ln>
      </dgm:spPr>
      <dgm:t>
        <a:bodyPr/>
        <a:lstStyle/>
        <a:p>
          <a:pPr rtl="1"/>
          <a:r>
            <a:rPr lang="fa-IR" sz="2000" b="0" dirty="0" smtClean="0">
              <a:cs typeface="B Roya" pitchFamily="2" charset="-78"/>
            </a:rPr>
            <a:t>ظن به زوال حالت سابقه</a:t>
          </a:r>
          <a:endParaRPr lang="fa-IR" sz="2000" b="0" dirty="0">
            <a:cs typeface="B Roya" pitchFamily="2" charset="-78"/>
          </a:endParaRPr>
        </a:p>
      </dgm:t>
    </dgm:pt>
    <dgm:pt modelId="{864CFBE2-773D-4DC3-B0E9-18E0A03AF7FF}" type="parTrans" cxnId="{F33CBE3C-35ED-4B1E-82F3-5204769E499E}">
      <dgm:prSet/>
      <dgm:spPr/>
      <dgm:t>
        <a:bodyPr/>
        <a:lstStyle/>
        <a:p>
          <a:pPr rtl="1"/>
          <a:endParaRPr lang="fa-IR"/>
        </a:p>
      </dgm:t>
    </dgm:pt>
    <dgm:pt modelId="{342C2CA7-8880-4DC9-AF8C-8A1647885B97}" type="sibTrans" cxnId="{F33CBE3C-35ED-4B1E-82F3-5204769E499E}">
      <dgm:prSet/>
      <dgm:spPr/>
      <dgm:t>
        <a:bodyPr/>
        <a:lstStyle/>
        <a:p>
          <a:pPr rtl="1"/>
          <a:endParaRPr lang="fa-IR"/>
        </a:p>
      </dgm:t>
    </dgm:pt>
    <dgm:pt modelId="{11D58E9C-C433-48AD-9A0A-BC5E3549D8B5}">
      <dgm:prSe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B050"/>
          </a:solidFill>
        </a:ln>
      </dgm:spPr>
      <dgm:t>
        <a:bodyPr/>
        <a:lstStyle/>
        <a:p>
          <a:pPr rtl="1"/>
          <a:r>
            <a:rPr lang="fa-IR" sz="2000" b="0" dirty="0" smtClean="0">
              <a:cs typeface="B Roya" pitchFamily="2" charset="-78"/>
            </a:rPr>
            <a:t>شک مساوی نسبت به حالت سابقه</a:t>
          </a:r>
          <a:endParaRPr lang="fa-IR" sz="2000" b="0" dirty="0">
            <a:cs typeface="B Roya" pitchFamily="2" charset="-78"/>
          </a:endParaRPr>
        </a:p>
      </dgm:t>
    </dgm:pt>
    <dgm:pt modelId="{0D3E2A6E-73B9-471D-BC98-2B0E5EFE5EDD}" type="parTrans" cxnId="{2A67D8BC-C4FC-4854-A791-15D6DF065A4F}">
      <dgm:prSet/>
      <dgm:spPr/>
      <dgm:t>
        <a:bodyPr/>
        <a:lstStyle/>
        <a:p>
          <a:pPr rtl="1"/>
          <a:endParaRPr lang="fa-IR"/>
        </a:p>
      </dgm:t>
    </dgm:pt>
    <dgm:pt modelId="{8F5846F2-B2F5-4645-941D-4C71B45F2B13}" type="sibTrans" cxnId="{2A67D8BC-C4FC-4854-A791-15D6DF065A4F}">
      <dgm:prSet/>
      <dgm:spPr/>
      <dgm:t>
        <a:bodyPr/>
        <a:lstStyle/>
        <a:p>
          <a:pPr rtl="1"/>
          <a:endParaRPr lang="fa-IR"/>
        </a:p>
      </dgm:t>
    </dgm:pt>
    <dgm:pt modelId="{1F9BE061-9105-4626-9728-6764368D15DE}" type="pres">
      <dgm:prSet presAssocID="{D15BFA8A-916A-4E6F-AD5C-E46427F7D82E}" presName="diagram" presStyleCnt="0">
        <dgm:presLayoutVars>
          <dgm:chPref val="1"/>
          <dgm:dir val="rev"/>
          <dgm:animOne val="branch"/>
          <dgm:animLvl val="lvl"/>
          <dgm:resizeHandles val="exact"/>
        </dgm:presLayoutVars>
      </dgm:prSet>
      <dgm:spPr/>
      <dgm:t>
        <a:bodyPr/>
        <a:lstStyle/>
        <a:p>
          <a:pPr rtl="1"/>
          <a:endParaRPr lang="fa-IR"/>
        </a:p>
      </dgm:t>
    </dgm:pt>
    <dgm:pt modelId="{956D7798-9E96-4191-9169-B37DBFF15505}" type="pres">
      <dgm:prSet presAssocID="{D1A3AB9B-0F85-403E-8A58-3AE4EAE90BD6}" presName="root1" presStyleCnt="0"/>
      <dgm:spPr>
        <a:scene3d>
          <a:camera prst="orthographicFront"/>
          <a:lightRig rig="threePt" dir="t"/>
        </a:scene3d>
        <a:sp3d/>
      </dgm:spPr>
    </dgm:pt>
    <dgm:pt modelId="{AE470B64-922D-489B-95FC-671D4771864D}" type="pres">
      <dgm:prSet presAssocID="{D1A3AB9B-0F85-403E-8A58-3AE4EAE90BD6}" presName="LevelOneTextNode" presStyleLbl="node0" presStyleIdx="0" presStyleCnt="1" custScaleY="366542">
        <dgm:presLayoutVars>
          <dgm:chPref val="3"/>
        </dgm:presLayoutVars>
      </dgm:prSet>
      <dgm:spPr>
        <a:prstGeom prst="leftArrow">
          <a:avLst/>
        </a:prstGeom>
      </dgm:spPr>
      <dgm:t>
        <a:bodyPr/>
        <a:lstStyle/>
        <a:p>
          <a:pPr rtl="1"/>
          <a:endParaRPr lang="fa-IR"/>
        </a:p>
      </dgm:t>
    </dgm:pt>
    <dgm:pt modelId="{16262A7B-523C-4213-B8B2-EA50E011D74D}" type="pres">
      <dgm:prSet presAssocID="{D1A3AB9B-0F85-403E-8A58-3AE4EAE90BD6}" presName="level2hierChild" presStyleCnt="0"/>
      <dgm:spPr>
        <a:scene3d>
          <a:camera prst="orthographicFront"/>
          <a:lightRig rig="threePt" dir="t"/>
        </a:scene3d>
        <a:sp3d/>
      </dgm:spPr>
    </dgm:pt>
    <dgm:pt modelId="{8E998774-925A-4009-9AB0-A4C2385AF906}" type="pres">
      <dgm:prSet presAssocID="{7779472A-DBBC-4A2B-B776-36032561EAAE}" presName="conn2-1" presStyleLbl="parChTrans1D2" presStyleIdx="0" presStyleCnt="2"/>
      <dgm:spPr/>
      <dgm:t>
        <a:bodyPr/>
        <a:lstStyle/>
        <a:p>
          <a:pPr rtl="1"/>
          <a:endParaRPr lang="fa-IR"/>
        </a:p>
      </dgm:t>
    </dgm:pt>
    <dgm:pt modelId="{A706EE1B-468A-4641-919C-76CCBDDF65F4}" type="pres">
      <dgm:prSet presAssocID="{7779472A-DBBC-4A2B-B776-36032561EAAE}" presName="connTx" presStyleLbl="parChTrans1D2" presStyleIdx="0" presStyleCnt="2"/>
      <dgm:spPr/>
      <dgm:t>
        <a:bodyPr/>
        <a:lstStyle/>
        <a:p>
          <a:pPr rtl="1"/>
          <a:endParaRPr lang="fa-IR"/>
        </a:p>
      </dgm:t>
    </dgm:pt>
    <dgm:pt modelId="{54EAA801-2D9E-409F-B41E-7AFAA42A825B}" type="pres">
      <dgm:prSet presAssocID="{CE27902E-ACE9-4475-967E-984C14EAAA42}" presName="root2" presStyleCnt="0"/>
      <dgm:spPr>
        <a:scene3d>
          <a:camera prst="orthographicFront"/>
          <a:lightRig rig="threePt" dir="t"/>
        </a:scene3d>
        <a:sp3d/>
      </dgm:spPr>
    </dgm:pt>
    <dgm:pt modelId="{99C5C7D2-4707-4197-A663-E0AA2685E3D4}" type="pres">
      <dgm:prSet presAssocID="{CE27902E-ACE9-4475-967E-984C14EAAA42}" presName="LevelTwoTextNode" presStyleLbl="node2" presStyleIdx="0" presStyleCnt="2" custScaleY="161833" custLinFactNeighborY="-17724">
        <dgm:presLayoutVars>
          <dgm:chPref val="3"/>
        </dgm:presLayoutVars>
      </dgm:prSet>
      <dgm:spPr/>
      <dgm:t>
        <a:bodyPr/>
        <a:lstStyle/>
        <a:p>
          <a:pPr rtl="1"/>
          <a:endParaRPr lang="fa-IR"/>
        </a:p>
      </dgm:t>
    </dgm:pt>
    <dgm:pt modelId="{9DD79219-2048-498A-A046-8DE4158F9609}" type="pres">
      <dgm:prSet presAssocID="{CE27902E-ACE9-4475-967E-984C14EAAA42}" presName="level3hierChild" presStyleCnt="0"/>
      <dgm:spPr>
        <a:scene3d>
          <a:camera prst="orthographicFront"/>
          <a:lightRig rig="threePt" dir="t"/>
        </a:scene3d>
        <a:sp3d/>
      </dgm:spPr>
    </dgm:pt>
    <dgm:pt modelId="{243420E3-8E80-425E-B9AD-B3F234AC9CE9}" type="pres">
      <dgm:prSet presAssocID="{4E538EEA-6F1F-45BC-805E-0665783FD2F8}" presName="conn2-1" presStyleLbl="parChTrans1D3" presStyleIdx="0" presStyleCnt="3"/>
      <dgm:spPr/>
      <dgm:t>
        <a:bodyPr/>
        <a:lstStyle/>
        <a:p>
          <a:pPr rtl="1"/>
          <a:endParaRPr lang="fa-IR"/>
        </a:p>
      </dgm:t>
    </dgm:pt>
    <dgm:pt modelId="{A21126F0-47CB-443F-8A71-EB68D85B7574}" type="pres">
      <dgm:prSet presAssocID="{4E538EEA-6F1F-45BC-805E-0665783FD2F8}" presName="connTx" presStyleLbl="parChTrans1D3" presStyleIdx="0" presStyleCnt="3"/>
      <dgm:spPr/>
      <dgm:t>
        <a:bodyPr/>
        <a:lstStyle/>
        <a:p>
          <a:pPr rtl="1"/>
          <a:endParaRPr lang="fa-IR"/>
        </a:p>
      </dgm:t>
    </dgm:pt>
    <dgm:pt modelId="{972B0F55-DC09-4165-98E6-65B8009251C1}" type="pres">
      <dgm:prSet presAssocID="{3192BB97-F242-4295-B9ED-EE8B9B51B6B4}" presName="root2" presStyleCnt="0"/>
      <dgm:spPr>
        <a:scene3d>
          <a:camera prst="orthographicFront"/>
          <a:lightRig rig="threePt" dir="t"/>
        </a:scene3d>
        <a:sp3d/>
      </dgm:spPr>
    </dgm:pt>
    <dgm:pt modelId="{5962B3E5-819B-4889-BF22-A75BF46C16D2}" type="pres">
      <dgm:prSet presAssocID="{3192BB97-F242-4295-B9ED-EE8B9B51B6B4}" presName="LevelTwoTextNode" presStyleLbl="node3" presStyleIdx="0" presStyleCnt="3" custLinFactNeighborY="-17724">
        <dgm:presLayoutVars>
          <dgm:chPref val="3"/>
        </dgm:presLayoutVars>
      </dgm:prSet>
      <dgm:spPr/>
      <dgm:t>
        <a:bodyPr/>
        <a:lstStyle/>
        <a:p>
          <a:pPr rtl="1"/>
          <a:endParaRPr lang="fa-IR"/>
        </a:p>
      </dgm:t>
    </dgm:pt>
    <dgm:pt modelId="{B2996EDD-20C9-4DB9-9C8B-DA315428CFB8}" type="pres">
      <dgm:prSet presAssocID="{3192BB97-F242-4295-B9ED-EE8B9B51B6B4}" presName="level3hierChild" presStyleCnt="0"/>
      <dgm:spPr>
        <a:scene3d>
          <a:camera prst="orthographicFront"/>
          <a:lightRig rig="threePt" dir="t"/>
        </a:scene3d>
        <a:sp3d/>
      </dgm:spPr>
    </dgm:pt>
    <dgm:pt modelId="{A385DC73-A81A-4B57-ACE9-7A0F4E96DBD4}" type="pres">
      <dgm:prSet presAssocID="{98260551-CE2F-4445-8304-45F9733E11AE}" presName="conn2-1" presStyleLbl="parChTrans1D4" presStyleIdx="0" presStyleCnt="7"/>
      <dgm:spPr/>
      <dgm:t>
        <a:bodyPr/>
        <a:lstStyle/>
        <a:p>
          <a:pPr rtl="1"/>
          <a:endParaRPr lang="fa-IR"/>
        </a:p>
      </dgm:t>
    </dgm:pt>
    <dgm:pt modelId="{144C4E61-9114-4862-9D65-CDC7F6C86D52}" type="pres">
      <dgm:prSet presAssocID="{98260551-CE2F-4445-8304-45F9733E11AE}" presName="connTx" presStyleLbl="parChTrans1D4" presStyleIdx="0" presStyleCnt="7"/>
      <dgm:spPr/>
      <dgm:t>
        <a:bodyPr/>
        <a:lstStyle/>
        <a:p>
          <a:pPr rtl="1"/>
          <a:endParaRPr lang="fa-IR"/>
        </a:p>
      </dgm:t>
    </dgm:pt>
    <dgm:pt modelId="{B76DD5C2-ABF8-44B7-9027-85D7DD48F619}" type="pres">
      <dgm:prSet presAssocID="{90B7A8BB-7EDD-4298-AE5E-CADEE80DFB86}" presName="root2" presStyleCnt="0"/>
      <dgm:spPr>
        <a:scene3d>
          <a:camera prst="orthographicFront"/>
          <a:lightRig rig="threePt" dir="t"/>
        </a:scene3d>
        <a:sp3d/>
      </dgm:spPr>
    </dgm:pt>
    <dgm:pt modelId="{61742863-F668-4FC6-9F92-A580255B1D47}" type="pres">
      <dgm:prSet presAssocID="{90B7A8BB-7EDD-4298-AE5E-CADEE80DFB86}" presName="LevelTwoTextNode" presStyleLbl="node4" presStyleIdx="0" presStyleCnt="7" custScaleX="174018" custLinFactNeighborY="-17724">
        <dgm:presLayoutVars>
          <dgm:chPref val="3"/>
        </dgm:presLayoutVars>
      </dgm:prSet>
      <dgm:spPr/>
      <dgm:t>
        <a:bodyPr/>
        <a:lstStyle/>
        <a:p>
          <a:pPr rtl="1"/>
          <a:endParaRPr lang="fa-IR"/>
        </a:p>
      </dgm:t>
    </dgm:pt>
    <dgm:pt modelId="{F6D5E80C-1802-4D10-A945-2A6350A3285A}" type="pres">
      <dgm:prSet presAssocID="{90B7A8BB-7EDD-4298-AE5E-CADEE80DFB86}" presName="level3hierChild" presStyleCnt="0"/>
      <dgm:spPr>
        <a:scene3d>
          <a:camera prst="orthographicFront"/>
          <a:lightRig rig="threePt" dir="t"/>
        </a:scene3d>
        <a:sp3d/>
      </dgm:spPr>
    </dgm:pt>
    <dgm:pt modelId="{BF67FAD9-0EB8-48EC-A161-A733AD2489BF}" type="pres">
      <dgm:prSet presAssocID="{BEAC613C-C68E-484C-A797-673AE59DAA21}" presName="conn2-1" presStyleLbl="parChTrans1D4" presStyleIdx="1" presStyleCnt="7"/>
      <dgm:spPr/>
      <dgm:t>
        <a:bodyPr/>
        <a:lstStyle/>
        <a:p>
          <a:pPr rtl="1"/>
          <a:endParaRPr lang="fa-IR"/>
        </a:p>
      </dgm:t>
    </dgm:pt>
    <dgm:pt modelId="{8DC10920-0DAD-434A-A45A-10C9879CD892}" type="pres">
      <dgm:prSet presAssocID="{BEAC613C-C68E-484C-A797-673AE59DAA21}" presName="connTx" presStyleLbl="parChTrans1D4" presStyleIdx="1" presStyleCnt="7"/>
      <dgm:spPr/>
      <dgm:t>
        <a:bodyPr/>
        <a:lstStyle/>
        <a:p>
          <a:pPr rtl="1"/>
          <a:endParaRPr lang="fa-IR"/>
        </a:p>
      </dgm:t>
    </dgm:pt>
    <dgm:pt modelId="{F8C45102-4146-45EF-9921-FA9A0E7E7186}" type="pres">
      <dgm:prSet presAssocID="{1B7941F9-F1E2-4AF7-AB0A-6F680F678D1B}" presName="root2" presStyleCnt="0"/>
      <dgm:spPr>
        <a:scene3d>
          <a:camera prst="orthographicFront"/>
          <a:lightRig rig="threePt" dir="t"/>
        </a:scene3d>
        <a:sp3d/>
      </dgm:spPr>
    </dgm:pt>
    <dgm:pt modelId="{CE2F2566-2B77-4BA0-98A3-76A12950F920}" type="pres">
      <dgm:prSet presAssocID="{1B7941F9-F1E2-4AF7-AB0A-6F680F678D1B}" presName="LevelTwoTextNode" presStyleLbl="node4" presStyleIdx="1" presStyleCnt="7" custScaleX="174018" custLinFactNeighborY="-17724">
        <dgm:presLayoutVars>
          <dgm:chPref val="3"/>
        </dgm:presLayoutVars>
      </dgm:prSet>
      <dgm:spPr/>
      <dgm:t>
        <a:bodyPr/>
        <a:lstStyle/>
        <a:p>
          <a:pPr rtl="1"/>
          <a:endParaRPr lang="fa-IR"/>
        </a:p>
      </dgm:t>
    </dgm:pt>
    <dgm:pt modelId="{D4F07105-5319-460A-B4EF-D11A3BA95EBE}" type="pres">
      <dgm:prSet presAssocID="{1B7941F9-F1E2-4AF7-AB0A-6F680F678D1B}" presName="level3hierChild" presStyleCnt="0"/>
      <dgm:spPr>
        <a:scene3d>
          <a:camera prst="orthographicFront"/>
          <a:lightRig rig="threePt" dir="t"/>
        </a:scene3d>
        <a:sp3d/>
      </dgm:spPr>
    </dgm:pt>
    <dgm:pt modelId="{AB3AEF2D-6E75-44D3-B6FD-5A6F39AFD5C0}" type="pres">
      <dgm:prSet presAssocID="{0D3E2A6E-73B9-471D-BC98-2B0E5EFE5EDD}" presName="conn2-1" presStyleLbl="parChTrans1D4" presStyleIdx="2" presStyleCnt="7"/>
      <dgm:spPr/>
      <dgm:t>
        <a:bodyPr/>
        <a:lstStyle/>
        <a:p>
          <a:pPr rtl="1"/>
          <a:endParaRPr lang="fa-IR"/>
        </a:p>
      </dgm:t>
    </dgm:pt>
    <dgm:pt modelId="{860984BC-DE08-46C6-9AC8-811354936A54}" type="pres">
      <dgm:prSet presAssocID="{0D3E2A6E-73B9-471D-BC98-2B0E5EFE5EDD}" presName="connTx" presStyleLbl="parChTrans1D4" presStyleIdx="2" presStyleCnt="7"/>
      <dgm:spPr/>
      <dgm:t>
        <a:bodyPr/>
        <a:lstStyle/>
        <a:p>
          <a:pPr rtl="1"/>
          <a:endParaRPr lang="fa-IR"/>
        </a:p>
      </dgm:t>
    </dgm:pt>
    <dgm:pt modelId="{CC24B442-A005-409E-82EF-59993445AC2C}" type="pres">
      <dgm:prSet presAssocID="{11D58E9C-C433-48AD-9A0A-BC5E3549D8B5}" presName="root2" presStyleCnt="0"/>
      <dgm:spPr>
        <a:scene3d>
          <a:camera prst="orthographicFront"/>
          <a:lightRig rig="threePt" dir="t"/>
        </a:scene3d>
        <a:sp3d/>
      </dgm:spPr>
    </dgm:pt>
    <dgm:pt modelId="{73ECE5A0-8C67-49D6-97BE-A6C4295F8D3F}" type="pres">
      <dgm:prSet presAssocID="{11D58E9C-C433-48AD-9A0A-BC5E3549D8B5}" presName="LevelTwoTextNode" presStyleLbl="node4" presStyleIdx="2" presStyleCnt="7" custScaleX="174018" custLinFactNeighborY="-17724">
        <dgm:presLayoutVars>
          <dgm:chPref val="3"/>
        </dgm:presLayoutVars>
      </dgm:prSet>
      <dgm:spPr/>
      <dgm:t>
        <a:bodyPr/>
        <a:lstStyle/>
        <a:p>
          <a:pPr rtl="1"/>
          <a:endParaRPr lang="fa-IR"/>
        </a:p>
      </dgm:t>
    </dgm:pt>
    <dgm:pt modelId="{6893AC96-14B9-4659-9921-8AE358EB4EF1}" type="pres">
      <dgm:prSet presAssocID="{11D58E9C-C433-48AD-9A0A-BC5E3549D8B5}" presName="level3hierChild" presStyleCnt="0"/>
      <dgm:spPr>
        <a:scene3d>
          <a:camera prst="orthographicFront"/>
          <a:lightRig rig="threePt" dir="t"/>
        </a:scene3d>
        <a:sp3d/>
      </dgm:spPr>
    </dgm:pt>
    <dgm:pt modelId="{BCBECD1A-5668-44D8-8EAC-4B2A62087BF5}" type="pres">
      <dgm:prSet presAssocID="{C1013D5B-2783-45AB-BB67-C83AF0712E4F}" presName="conn2-1" presStyleLbl="parChTrans1D2" presStyleIdx="1" presStyleCnt="2"/>
      <dgm:spPr/>
      <dgm:t>
        <a:bodyPr/>
        <a:lstStyle/>
        <a:p>
          <a:pPr rtl="1"/>
          <a:endParaRPr lang="fa-IR"/>
        </a:p>
      </dgm:t>
    </dgm:pt>
    <dgm:pt modelId="{16ECB5ED-34CC-4FDA-9C14-BAA96860AA97}" type="pres">
      <dgm:prSet presAssocID="{C1013D5B-2783-45AB-BB67-C83AF0712E4F}" presName="connTx" presStyleLbl="parChTrans1D2" presStyleIdx="1" presStyleCnt="2"/>
      <dgm:spPr/>
      <dgm:t>
        <a:bodyPr/>
        <a:lstStyle/>
        <a:p>
          <a:pPr rtl="1"/>
          <a:endParaRPr lang="fa-IR"/>
        </a:p>
      </dgm:t>
    </dgm:pt>
    <dgm:pt modelId="{E4D9F5AD-7F89-403B-865A-D18FEFA6586B}" type="pres">
      <dgm:prSet presAssocID="{6CCBC8D6-BD61-486B-8CDF-9686DD0B8D21}" presName="root2" presStyleCnt="0"/>
      <dgm:spPr>
        <a:scene3d>
          <a:camera prst="orthographicFront"/>
          <a:lightRig rig="threePt" dir="t"/>
        </a:scene3d>
        <a:sp3d/>
      </dgm:spPr>
    </dgm:pt>
    <dgm:pt modelId="{FDD5A6F7-58EA-47C2-AC46-9A89E3D305AC}" type="pres">
      <dgm:prSet presAssocID="{6CCBC8D6-BD61-486B-8CDF-9686DD0B8D21}" presName="LevelTwoTextNode" presStyleLbl="node2" presStyleIdx="1" presStyleCnt="2" custScaleY="161833">
        <dgm:presLayoutVars>
          <dgm:chPref val="3"/>
        </dgm:presLayoutVars>
      </dgm:prSet>
      <dgm:spPr/>
      <dgm:t>
        <a:bodyPr/>
        <a:lstStyle/>
        <a:p>
          <a:pPr rtl="1"/>
          <a:endParaRPr lang="fa-IR"/>
        </a:p>
      </dgm:t>
    </dgm:pt>
    <dgm:pt modelId="{FE9D469D-6D8A-4EC7-B1FB-ED97822E3540}" type="pres">
      <dgm:prSet presAssocID="{6CCBC8D6-BD61-486B-8CDF-9686DD0B8D21}" presName="level3hierChild" presStyleCnt="0"/>
      <dgm:spPr>
        <a:scene3d>
          <a:camera prst="orthographicFront"/>
          <a:lightRig rig="threePt" dir="t"/>
        </a:scene3d>
        <a:sp3d/>
      </dgm:spPr>
    </dgm:pt>
    <dgm:pt modelId="{2B509D31-9C38-4F82-8C57-730866902307}" type="pres">
      <dgm:prSet presAssocID="{A9A9DE6C-2BC1-4ECF-83A1-843DA43302DC}" presName="conn2-1" presStyleLbl="parChTrans1D3" presStyleIdx="1" presStyleCnt="3"/>
      <dgm:spPr/>
      <dgm:t>
        <a:bodyPr/>
        <a:lstStyle/>
        <a:p>
          <a:pPr rtl="1"/>
          <a:endParaRPr lang="fa-IR"/>
        </a:p>
      </dgm:t>
    </dgm:pt>
    <dgm:pt modelId="{09FEB976-720D-4417-84AE-F39A0B7A6BE6}" type="pres">
      <dgm:prSet presAssocID="{A9A9DE6C-2BC1-4ECF-83A1-843DA43302DC}" presName="connTx" presStyleLbl="parChTrans1D3" presStyleIdx="1" presStyleCnt="3"/>
      <dgm:spPr/>
      <dgm:t>
        <a:bodyPr/>
        <a:lstStyle/>
        <a:p>
          <a:pPr rtl="1"/>
          <a:endParaRPr lang="fa-IR"/>
        </a:p>
      </dgm:t>
    </dgm:pt>
    <dgm:pt modelId="{B04D83FA-3286-4EB6-B340-92AFC0A11908}" type="pres">
      <dgm:prSet presAssocID="{C825C4A9-CE78-42AF-B4AC-0F8F56CCA56B}" presName="root2" presStyleCnt="0"/>
      <dgm:spPr>
        <a:scene3d>
          <a:camera prst="orthographicFront"/>
          <a:lightRig rig="threePt" dir="t"/>
        </a:scene3d>
        <a:sp3d/>
      </dgm:spPr>
    </dgm:pt>
    <dgm:pt modelId="{9F6906EA-8771-485E-A352-C45DC05F037A}" type="pres">
      <dgm:prSet presAssocID="{C825C4A9-CE78-42AF-B4AC-0F8F56CCA56B}" presName="LevelTwoTextNode" presStyleLbl="node3" presStyleIdx="1" presStyleCnt="3" custLinFactNeighborY="-10425">
        <dgm:presLayoutVars>
          <dgm:chPref val="3"/>
        </dgm:presLayoutVars>
      </dgm:prSet>
      <dgm:spPr/>
      <dgm:t>
        <a:bodyPr/>
        <a:lstStyle/>
        <a:p>
          <a:pPr rtl="1"/>
          <a:endParaRPr lang="fa-IR"/>
        </a:p>
      </dgm:t>
    </dgm:pt>
    <dgm:pt modelId="{B8032910-9EC7-4C68-AB64-93B2E6F08320}" type="pres">
      <dgm:prSet presAssocID="{C825C4A9-CE78-42AF-B4AC-0F8F56CCA56B}" presName="level3hierChild" presStyleCnt="0"/>
      <dgm:spPr>
        <a:scene3d>
          <a:camera prst="orthographicFront"/>
          <a:lightRig rig="threePt" dir="t"/>
        </a:scene3d>
        <a:sp3d/>
      </dgm:spPr>
    </dgm:pt>
    <dgm:pt modelId="{7F0BB4A6-B7BB-4305-89FF-497C6A3028CB}" type="pres">
      <dgm:prSet presAssocID="{864CFBE2-773D-4DC3-B0E9-18E0A03AF7FF}" presName="conn2-1" presStyleLbl="parChTrans1D4" presStyleIdx="3" presStyleCnt="7"/>
      <dgm:spPr/>
      <dgm:t>
        <a:bodyPr/>
        <a:lstStyle/>
        <a:p>
          <a:pPr rtl="1"/>
          <a:endParaRPr lang="fa-IR"/>
        </a:p>
      </dgm:t>
    </dgm:pt>
    <dgm:pt modelId="{62BB7E3B-696D-4546-8232-05EC2FD9D68B}" type="pres">
      <dgm:prSet presAssocID="{864CFBE2-773D-4DC3-B0E9-18E0A03AF7FF}" presName="connTx" presStyleLbl="parChTrans1D4" presStyleIdx="3" presStyleCnt="7"/>
      <dgm:spPr/>
      <dgm:t>
        <a:bodyPr/>
        <a:lstStyle/>
        <a:p>
          <a:pPr rtl="1"/>
          <a:endParaRPr lang="fa-IR"/>
        </a:p>
      </dgm:t>
    </dgm:pt>
    <dgm:pt modelId="{3FAD6E7A-72FC-42E4-A973-4A9559D315BB}" type="pres">
      <dgm:prSet presAssocID="{04F284A9-497A-4C30-BC79-C121DE70D272}" presName="root2" presStyleCnt="0"/>
      <dgm:spPr>
        <a:scene3d>
          <a:camera prst="orthographicFront"/>
          <a:lightRig rig="threePt" dir="t"/>
        </a:scene3d>
        <a:sp3d/>
      </dgm:spPr>
    </dgm:pt>
    <dgm:pt modelId="{30CB0EB9-9D09-4FFA-AC55-6528AAD13C1C}" type="pres">
      <dgm:prSet presAssocID="{04F284A9-497A-4C30-BC79-C121DE70D272}" presName="LevelTwoTextNode" presStyleLbl="node4" presStyleIdx="3" presStyleCnt="7" custScaleX="174018" custLinFactNeighborY="-10425">
        <dgm:presLayoutVars>
          <dgm:chPref val="3"/>
        </dgm:presLayoutVars>
      </dgm:prSet>
      <dgm:spPr/>
      <dgm:t>
        <a:bodyPr/>
        <a:lstStyle/>
        <a:p>
          <a:pPr rtl="1"/>
          <a:endParaRPr lang="fa-IR"/>
        </a:p>
      </dgm:t>
    </dgm:pt>
    <dgm:pt modelId="{614F04AD-815F-47A2-94F5-221661DFC811}" type="pres">
      <dgm:prSet presAssocID="{04F284A9-497A-4C30-BC79-C121DE70D272}" presName="level3hierChild" presStyleCnt="0"/>
      <dgm:spPr>
        <a:scene3d>
          <a:camera prst="orthographicFront"/>
          <a:lightRig rig="threePt" dir="t"/>
        </a:scene3d>
        <a:sp3d/>
      </dgm:spPr>
    </dgm:pt>
    <dgm:pt modelId="{D1675C48-63FE-4036-AB5F-95287C85EEBA}" type="pres">
      <dgm:prSet presAssocID="{CCA1A4C1-E394-491D-8425-8551E8B2567D}" presName="conn2-1" presStyleLbl="parChTrans1D4" presStyleIdx="4" presStyleCnt="7"/>
      <dgm:spPr/>
      <dgm:t>
        <a:bodyPr/>
        <a:lstStyle/>
        <a:p>
          <a:pPr rtl="1"/>
          <a:endParaRPr lang="fa-IR"/>
        </a:p>
      </dgm:t>
    </dgm:pt>
    <dgm:pt modelId="{27BEACB4-7C41-4001-AFC5-B8A76B0DC9A2}" type="pres">
      <dgm:prSet presAssocID="{CCA1A4C1-E394-491D-8425-8551E8B2567D}" presName="connTx" presStyleLbl="parChTrans1D4" presStyleIdx="4" presStyleCnt="7"/>
      <dgm:spPr/>
      <dgm:t>
        <a:bodyPr/>
        <a:lstStyle/>
        <a:p>
          <a:pPr rtl="1"/>
          <a:endParaRPr lang="fa-IR"/>
        </a:p>
      </dgm:t>
    </dgm:pt>
    <dgm:pt modelId="{BA5A2A30-FC8E-4A91-98CC-32D99724850F}" type="pres">
      <dgm:prSet presAssocID="{7D9F1616-472F-40C5-B074-D721E3B7F375}" presName="root2" presStyleCnt="0"/>
      <dgm:spPr>
        <a:scene3d>
          <a:camera prst="orthographicFront"/>
          <a:lightRig rig="threePt" dir="t"/>
        </a:scene3d>
        <a:sp3d/>
      </dgm:spPr>
    </dgm:pt>
    <dgm:pt modelId="{1713FA2F-2D0E-4206-804E-23E2EF90C64E}" type="pres">
      <dgm:prSet presAssocID="{7D9F1616-472F-40C5-B074-D721E3B7F375}" presName="LevelTwoTextNode" presStyleLbl="node4" presStyleIdx="4" presStyleCnt="7" custScaleX="174018" custLinFactNeighborY="-10425">
        <dgm:presLayoutVars>
          <dgm:chPref val="3"/>
        </dgm:presLayoutVars>
      </dgm:prSet>
      <dgm:spPr/>
      <dgm:t>
        <a:bodyPr/>
        <a:lstStyle/>
        <a:p>
          <a:pPr rtl="1"/>
          <a:endParaRPr lang="fa-IR"/>
        </a:p>
      </dgm:t>
    </dgm:pt>
    <dgm:pt modelId="{ED546431-F61E-416B-91AE-B2B1EF593DAA}" type="pres">
      <dgm:prSet presAssocID="{7D9F1616-472F-40C5-B074-D721E3B7F375}" presName="level3hierChild" presStyleCnt="0"/>
      <dgm:spPr>
        <a:scene3d>
          <a:camera prst="orthographicFront"/>
          <a:lightRig rig="threePt" dir="t"/>
        </a:scene3d>
        <a:sp3d/>
      </dgm:spPr>
    </dgm:pt>
    <dgm:pt modelId="{36D89E88-9265-4437-868E-938FC1EE1C46}" type="pres">
      <dgm:prSet presAssocID="{C39BE6A6-1547-4DC3-8678-3C8E8AB21910}" presName="conn2-1" presStyleLbl="parChTrans1D4" presStyleIdx="5" presStyleCnt="7"/>
      <dgm:spPr/>
      <dgm:t>
        <a:bodyPr/>
        <a:lstStyle/>
        <a:p>
          <a:pPr rtl="1"/>
          <a:endParaRPr lang="fa-IR"/>
        </a:p>
      </dgm:t>
    </dgm:pt>
    <dgm:pt modelId="{75173B36-EBB3-4357-B313-7AFB209097FD}" type="pres">
      <dgm:prSet presAssocID="{C39BE6A6-1547-4DC3-8678-3C8E8AB21910}" presName="connTx" presStyleLbl="parChTrans1D4" presStyleIdx="5" presStyleCnt="7"/>
      <dgm:spPr/>
      <dgm:t>
        <a:bodyPr/>
        <a:lstStyle/>
        <a:p>
          <a:pPr rtl="1"/>
          <a:endParaRPr lang="fa-IR"/>
        </a:p>
      </dgm:t>
    </dgm:pt>
    <dgm:pt modelId="{3E62654B-1F35-4923-9DF1-AEF391D67371}" type="pres">
      <dgm:prSet presAssocID="{5AFE40B4-D212-4EB9-A403-8D539AFBAACF}" presName="root2" presStyleCnt="0"/>
      <dgm:spPr>
        <a:scene3d>
          <a:camera prst="orthographicFront"/>
          <a:lightRig rig="threePt" dir="t"/>
        </a:scene3d>
        <a:sp3d/>
      </dgm:spPr>
    </dgm:pt>
    <dgm:pt modelId="{46DBA8F8-9BC0-4100-B34D-7A36183C9138}" type="pres">
      <dgm:prSet presAssocID="{5AFE40B4-D212-4EB9-A403-8D539AFBAACF}" presName="LevelTwoTextNode" presStyleLbl="node4" presStyleIdx="5" presStyleCnt="7" custScaleX="174018" custLinFactNeighborY="-11907">
        <dgm:presLayoutVars>
          <dgm:chPref val="3"/>
        </dgm:presLayoutVars>
      </dgm:prSet>
      <dgm:spPr/>
      <dgm:t>
        <a:bodyPr/>
        <a:lstStyle/>
        <a:p>
          <a:pPr rtl="1"/>
          <a:endParaRPr lang="fa-IR"/>
        </a:p>
      </dgm:t>
    </dgm:pt>
    <dgm:pt modelId="{A477BB06-397C-400F-93CC-2E40285D3D34}" type="pres">
      <dgm:prSet presAssocID="{5AFE40B4-D212-4EB9-A403-8D539AFBAACF}" presName="level3hierChild" presStyleCnt="0"/>
      <dgm:spPr>
        <a:scene3d>
          <a:camera prst="orthographicFront"/>
          <a:lightRig rig="threePt" dir="t"/>
        </a:scene3d>
        <a:sp3d/>
      </dgm:spPr>
    </dgm:pt>
    <dgm:pt modelId="{1CFB2079-A665-4B27-87AC-22414655D06E}" type="pres">
      <dgm:prSet presAssocID="{6BE063B9-A9EB-4E22-B090-82E7722247A3}" presName="conn2-1" presStyleLbl="parChTrans1D3" presStyleIdx="2" presStyleCnt="3"/>
      <dgm:spPr/>
      <dgm:t>
        <a:bodyPr/>
        <a:lstStyle/>
        <a:p>
          <a:pPr rtl="1"/>
          <a:endParaRPr lang="fa-IR"/>
        </a:p>
      </dgm:t>
    </dgm:pt>
    <dgm:pt modelId="{A858FFEB-F227-4F5C-BE07-28A13C1579C9}" type="pres">
      <dgm:prSet presAssocID="{6BE063B9-A9EB-4E22-B090-82E7722247A3}" presName="connTx" presStyleLbl="parChTrans1D3" presStyleIdx="2" presStyleCnt="3"/>
      <dgm:spPr/>
      <dgm:t>
        <a:bodyPr/>
        <a:lstStyle/>
        <a:p>
          <a:pPr rtl="1"/>
          <a:endParaRPr lang="fa-IR"/>
        </a:p>
      </dgm:t>
    </dgm:pt>
    <dgm:pt modelId="{0A5660E8-2047-4FDB-A014-7F8B2E5DEAB5}" type="pres">
      <dgm:prSet presAssocID="{0A84EC34-A746-4BAC-83B6-36F2F94376B7}" presName="root2" presStyleCnt="0"/>
      <dgm:spPr>
        <a:scene3d>
          <a:camera prst="orthographicFront"/>
          <a:lightRig rig="threePt" dir="t"/>
        </a:scene3d>
        <a:sp3d/>
      </dgm:spPr>
    </dgm:pt>
    <dgm:pt modelId="{969530DE-1E3E-4097-9ED1-4823E73C3D5A}" type="pres">
      <dgm:prSet presAssocID="{0A84EC34-A746-4BAC-83B6-36F2F94376B7}" presName="LevelTwoTextNode" presStyleLbl="node3" presStyleIdx="2" presStyleCnt="3">
        <dgm:presLayoutVars>
          <dgm:chPref val="3"/>
        </dgm:presLayoutVars>
      </dgm:prSet>
      <dgm:spPr/>
      <dgm:t>
        <a:bodyPr/>
        <a:lstStyle/>
        <a:p>
          <a:pPr rtl="1"/>
          <a:endParaRPr lang="fa-IR"/>
        </a:p>
      </dgm:t>
    </dgm:pt>
    <dgm:pt modelId="{FEAA7533-8C83-46DB-851D-B405758DABD1}" type="pres">
      <dgm:prSet presAssocID="{0A84EC34-A746-4BAC-83B6-36F2F94376B7}" presName="level3hierChild" presStyleCnt="0"/>
      <dgm:spPr>
        <a:scene3d>
          <a:camera prst="orthographicFront"/>
          <a:lightRig rig="threePt" dir="t"/>
        </a:scene3d>
        <a:sp3d/>
      </dgm:spPr>
    </dgm:pt>
    <dgm:pt modelId="{564B0523-CE5E-43F7-81C5-DC59865F6BB1}" type="pres">
      <dgm:prSet presAssocID="{60C29B2A-B22D-4687-84B9-5E968D5EADCC}" presName="conn2-1" presStyleLbl="parChTrans1D4" presStyleIdx="6" presStyleCnt="7"/>
      <dgm:spPr/>
      <dgm:t>
        <a:bodyPr/>
        <a:lstStyle/>
        <a:p>
          <a:pPr rtl="1"/>
          <a:endParaRPr lang="fa-IR"/>
        </a:p>
      </dgm:t>
    </dgm:pt>
    <dgm:pt modelId="{2716587D-74C9-428D-AAD3-A3E3EF47EBD6}" type="pres">
      <dgm:prSet presAssocID="{60C29B2A-B22D-4687-84B9-5E968D5EADCC}" presName="connTx" presStyleLbl="parChTrans1D4" presStyleIdx="6" presStyleCnt="7"/>
      <dgm:spPr/>
      <dgm:t>
        <a:bodyPr/>
        <a:lstStyle/>
        <a:p>
          <a:pPr rtl="1"/>
          <a:endParaRPr lang="fa-IR"/>
        </a:p>
      </dgm:t>
    </dgm:pt>
    <dgm:pt modelId="{1ADA738D-9CFA-467D-A2EC-E4CBF5111C11}" type="pres">
      <dgm:prSet presAssocID="{7D7EF398-D9C4-4FA8-A992-584C91358374}" presName="root2" presStyleCnt="0"/>
      <dgm:spPr>
        <a:scene3d>
          <a:camera prst="orthographicFront"/>
          <a:lightRig rig="threePt" dir="t"/>
        </a:scene3d>
        <a:sp3d/>
      </dgm:spPr>
    </dgm:pt>
    <dgm:pt modelId="{41AEDFFD-3270-4C57-ADD0-8CED082669CE}" type="pres">
      <dgm:prSet presAssocID="{7D7EF398-D9C4-4FA8-A992-584C91358374}" presName="LevelTwoTextNode" presStyleLbl="node4" presStyleIdx="6" presStyleCnt="7" custScaleX="174018">
        <dgm:presLayoutVars>
          <dgm:chPref val="3"/>
        </dgm:presLayoutVars>
      </dgm:prSet>
      <dgm:spPr/>
      <dgm:t>
        <a:bodyPr/>
        <a:lstStyle/>
        <a:p>
          <a:pPr rtl="1"/>
          <a:endParaRPr lang="fa-IR"/>
        </a:p>
      </dgm:t>
    </dgm:pt>
    <dgm:pt modelId="{42127283-1D0F-4E93-B3A1-6BBB1E02405A}" type="pres">
      <dgm:prSet presAssocID="{7D7EF398-D9C4-4FA8-A992-584C91358374}" presName="level3hierChild" presStyleCnt="0"/>
      <dgm:spPr>
        <a:scene3d>
          <a:camera prst="orthographicFront"/>
          <a:lightRig rig="threePt" dir="t"/>
        </a:scene3d>
        <a:sp3d/>
      </dgm:spPr>
    </dgm:pt>
  </dgm:ptLst>
  <dgm:cxnLst>
    <dgm:cxn modelId="{F7CFC32D-2BC5-4CD4-9957-62D2B1DE4A21}" type="presOf" srcId="{60C29B2A-B22D-4687-84B9-5E968D5EADCC}" destId="{564B0523-CE5E-43F7-81C5-DC59865F6BB1}" srcOrd="0" destOrd="0" presId="urn:microsoft.com/office/officeart/2005/8/layout/hierarchy2"/>
    <dgm:cxn modelId="{CEB7BF14-1C80-44EA-967E-9D2C445C9F14}" type="presOf" srcId="{CE27902E-ACE9-4475-967E-984C14EAAA42}" destId="{99C5C7D2-4707-4197-A663-E0AA2685E3D4}" srcOrd="0" destOrd="0" presId="urn:microsoft.com/office/officeart/2005/8/layout/hierarchy2"/>
    <dgm:cxn modelId="{D70EEA3B-0606-4788-A10F-B6D34A357285}" srcId="{3192BB97-F242-4295-B9ED-EE8B9B51B6B4}" destId="{90B7A8BB-7EDD-4298-AE5E-CADEE80DFB86}" srcOrd="0" destOrd="0" parTransId="{98260551-CE2F-4445-8304-45F9733E11AE}" sibTransId="{5D3E64A1-E200-4E16-97D2-C40D6BA30269}"/>
    <dgm:cxn modelId="{87211343-D8BF-4557-855E-AC596DD66D78}" type="presOf" srcId="{BEAC613C-C68E-484C-A797-673AE59DAA21}" destId="{BF67FAD9-0EB8-48EC-A161-A733AD2489BF}" srcOrd="0" destOrd="0" presId="urn:microsoft.com/office/officeart/2005/8/layout/hierarchy2"/>
    <dgm:cxn modelId="{674C35C3-C682-4919-AEC2-4EF0E456533C}" srcId="{0A84EC34-A746-4BAC-83B6-36F2F94376B7}" destId="{7D7EF398-D9C4-4FA8-A992-584C91358374}" srcOrd="0" destOrd="0" parTransId="{60C29B2A-B22D-4687-84B9-5E968D5EADCC}" sibTransId="{86C7DDA2-693C-40B9-9B46-4EA0A689FBFE}"/>
    <dgm:cxn modelId="{B9776AB0-9DDB-4D71-B144-67F6DCB5F870}" type="presOf" srcId="{C39BE6A6-1547-4DC3-8678-3C8E8AB21910}" destId="{75173B36-EBB3-4357-B313-7AFB209097FD}" srcOrd="1" destOrd="0" presId="urn:microsoft.com/office/officeart/2005/8/layout/hierarchy2"/>
    <dgm:cxn modelId="{9FAFBBED-4E48-4E53-A0B6-942560A3FAA6}" type="presOf" srcId="{D1A3AB9B-0F85-403E-8A58-3AE4EAE90BD6}" destId="{AE470B64-922D-489B-95FC-671D4771864D}" srcOrd="0" destOrd="0" presId="urn:microsoft.com/office/officeart/2005/8/layout/hierarchy2"/>
    <dgm:cxn modelId="{9B84A275-800A-4424-AD6E-790AA08B49B5}" srcId="{C825C4A9-CE78-42AF-B4AC-0F8F56CCA56B}" destId="{5AFE40B4-D212-4EB9-A403-8D539AFBAACF}" srcOrd="2" destOrd="0" parTransId="{C39BE6A6-1547-4DC3-8678-3C8E8AB21910}" sibTransId="{4F4E83A5-54D9-44E4-B4D8-A33D5FBA46D2}"/>
    <dgm:cxn modelId="{CFB6C853-C7EB-4E19-B028-8A853715A628}" type="presOf" srcId="{7D9F1616-472F-40C5-B074-D721E3B7F375}" destId="{1713FA2F-2D0E-4206-804E-23E2EF90C64E}" srcOrd="0" destOrd="0" presId="urn:microsoft.com/office/officeart/2005/8/layout/hierarchy2"/>
    <dgm:cxn modelId="{CE1FEC13-BD07-4614-BB9E-E19D4633E97B}" type="presOf" srcId="{C1013D5B-2783-45AB-BB67-C83AF0712E4F}" destId="{BCBECD1A-5668-44D8-8EAC-4B2A62087BF5}" srcOrd="0" destOrd="0" presId="urn:microsoft.com/office/officeart/2005/8/layout/hierarchy2"/>
    <dgm:cxn modelId="{F9871B75-E0B5-4397-B67E-5CE8EBE78662}" type="presOf" srcId="{3192BB97-F242-4295-B9ED-EE8B9B51B6B4}" destId="{5962B3E5-819B-4889-BF22-A75BF46C16D2}" srcOrd="0" destOrd="0" presId="urn:microsoft.com/office/officeart/2005/8/layout/hierarchy2"/>
    <dgm:cxn modelId="{1E18E9E5-E96F-4159-A6E9-4CD02718297E}" type="presOf" srcId="{D15BFA8A-916A-4E6F-AD5C-E46427F7D82E}" destId="{1F9BE061-9105-4626-9728-6764368D15DE}" srcOrd="0" destOrd="0" presId="urn:microsoft.com/office/officeart/2005/8/layout/hierarchy2"/>
    <dgm:cxn modelId="{FFF7E4A1-E242-4000-955C-AE29734E9404}" type="presOf" srcId="{6BE063B9-A9EB-4E22-B090-82E7722247A3}" destId="{1CFB2079-A665-4B27-87AC-22414655D06E}" srcOrd="0" destOrd="0" presId="urn:microsoft.com/office/officeart/2005/8/layout/hierarchy2"/>
    <dgm:cxn modelId="{AD9B8996-151B-4D9E-9FF1-A0B21A4DAE97}" type="presOf" srcId="{CCA1A4C1-E394-491D-8425-8551E8B2567D}" destId="{27BEACB4-7C41-4001-AFC5-B8A76B0DC9A2}" srcOrd="1" destOrd="0" presId="urn:microsoft.com/office/officeart/2005/8/layout/hierarchy2"/>
    <dgm:cxn modelId="{D448E4BB-57B4-43AD-9481-CB05DE9A1450}" type="presOf" srcId="{04F284A9-497A-4C30-BC79-C121DE70D272}" destId="{30CB0EB9-9D09-4FFA-AC55-6528AAD13C1C}" srcOrd="0" destOrd="0" presId="urn:microsoft.com/office/officeart/2005/8/layout/hierarchy2"/>
    <dgm:cxn modelId="{F633BE46-676D-47EA-863C-6003BE3801A9}" type="presOf" srcId="{864CFBE2-773D-4DC3-B0E9-18E0A03AF7FF}" destId="{62BB7E3B-696D-4546-8232-05EC2FD9D68B}" srcOrd="1" destOrd="0" presId="urn:microsoft.com/office/officeart/2005/8/layout/hierarchy2"/>
    <dgm:cxn modelId="{69E26A92-7758-4C7B-869E-FCC180998C99}" type="presOf" srcId="{90B7A8BB-7EDD-4298-AE5E-CADEE80DFB86}" destId="{61742863-F668-4FC6-9F92-A580255B1D47}" srcOrd="0" destOrd="0" presId="urn:microsoft.com/office/officeart/2005/8/layout/hierarchy2"/>
    <dgm:cxn modelId="{A027801B-8B0B-42A1-8956-777853D337BB}" type="presOf" srcId="{6CCBC8D6-BD61-486B-8CDF-9686DD0B8D21}" destId="{FDD5A6F7-58EA-47C2-AC46-9A89E3D305AC}" srcOrd="0" destOrd="0" presId="urn:microsoft.com/office/officeart/2005/8/layout/hierarchy2"/>
    <dgm:cxn modelId="{586A86B7-CE3D-41D7-AEA5-5C5F0AA9C593}" type="presOf" srcId="{60C29B2A-B22D-4687-84B9-5E968D5EADCC}" destId="{2716587D-74C9-428D-AAD3-A3E3EF47EBD6}" srcOrd="1" destOrd="0" presId="urn:microsoft.com/office/officeart/2005/8/layout/hierarchy2"/>
    <dgm:cxn modelId="{154C301F-AB46-4EA7-9102-8784CF327822}" type="presOf" srcId="{6BE063B9-A9EB-4E22-B090-82E7722247A3}" destId="{A858FFEB-F227-4F5C-BE07-28A13C1579C9}" srcOrd="1" destOrd="0" presId="urn:microsoft.com/office/officeart/2005/8/layout/hierarchy2"/>
    <dgm:cxn modelId="{5FBB8662-AB31-4A20-9839-3CC4C3035F18}" type="presOf" srcId="{7D7EF398-D9C4-4FA8-A992-584C91358374}" destId="{41AEDFFD-3270-4C57-ADD0-8CED082669CE}" srcOrd="0" destOrd="0" presId="urn:microsoft.com/office/officeart/2005/8/layout/hierarchy2"/>
    <dgm:cxn modelId="{1783ED96-37AF-489C-BD8B-ABB37822ECAF}" srcId="{D1A3AB9B-0F85-403E-8A58-3AE4EAE90BD6}" destId="{CE27902E-ACE9-4475-967E-984C14EAAA42}" srcOrd="0" destOrd="0" parTransId="{7779472A-DBBC-4A2B-B776-36032561EAAE}" sibTransId="{C366459E-AD13-46DB-87C6-108E01172239}"/>
    <dgm:cxn modelId="{3D385435-F6AD-4FCB-87FD-B58D231DC556}" srcId="{3192BB97-F242-4295-B9ED-EE8B9B51B6B4}" destId="{1B7941F9-F1E2-4AF7-AB0A-6F680F678D1B}" srcOrd="1" destOrd="0" parTransId="{BEAC613C-C68E-484C-A797-673AE59DAA21}" sibTransId="{91979871-C726-4357-AB79-5D006221B10B}"/>
    <dgm:cxn modelId="{BDCF64E5-EF5A-4BCF-BF4E-40727DAE8B2B}" type="presOf" srcId="{C825C4A9-CE78-42AF-B4AC-0F8F56CCA56B}" destId="{9F6906EA-8771-485E-A352-C45DC05F037A}" srcOrd="0" destOrd="0" presId="urn:microsoft.com/office/officeart/2005/8/layout/hierarchy2"/>
    <dgm:cxn modelId="{D198C422-3A15-4383-8A5B-1138F637243F}" type="presOf" srcId="{4E538EEA-6F1F-45BC-805E-0665783FD2F8}" destId="{243420E3-8E80-425E-B9AD-B3F234AC9CE9}" srcOrd="0" destOrd="0" presId="urn:microsoft.com/office/officeart/2005/8/layout/hierarchy2"/>
    <dgm:cxn modelId="{DB6770B3-6D60-4BF5-9F44-206FDBAF4AA7}" type="presOf" srcId="{7779472A-DBBC-4A2B-B776-36032561EAAE}" destId="{A706EE1B-468A-4641-919C-76CCBDDF65F4}" srcOrd="1" destOrd="0" presId="urn:microsoft.com/office/officeart/2005/8/layout/hierarchy2"/>
    <dgm:cxn modelId="{2294CEA7-B439-4D04-89ED-31E1FB8FE868}" type="presOf" srcId="{7779472A-DBBC-4A2B-B776-36032561EAAE}" destId="{8E998774-925A-4009-9AB0-A4C2385AF906}" srcOrd="0" destOrd="0" presId="urn:microsoft.com/office/officeart/2005/8/layout/hierarchy2"/>
    <dgm:cxn modelId="{1F6F0F66-6D9E-438C-810D-5B4E196088D9}" srcId="{C825C4A9-CE78-42AF-B4AC-0F8F56CCA56B}" destId="{7D9F1616-472F-40C5-B074-D721E3B7F375}" srcOrd="1" destOrd="0" parTransId="{CCA1A4C1-E394-491D-8425-8551E8B2567D}" sibTransId="{32A231B8-619A-4832-A213-B09CA227E2EC}"/>
    <dgm:cxn modelId="{ECD71A60-61C8-469F-996E-0CEE17D01CCE}" type="presOf" srcId="{C1013D5B-2783-45AB-BB67-C83AF0712E4F}" destId="{16ECB5ED-34CC-4FDA-9C14-BAA96860AA97}" srcOrd="1" destOrd="0" presId="urn:microsoft.com/office/officeart/2005/8/layout/hierarchy2"/>
    <dgm:cxn modelId="{3836BE5F-8A6D-46D2-ACC1-4D0983CC64D0}" type="presOf" srcId="{0D3E2A6E-73B9-471D-BC98-2B0E5EFE5EDD}" destId="{AB3AEF2D-6E75-44D3-B6FD-5A6F39AFD5C0}" srcOrd="0" destOrd="0" presId="urn:microsoft.com/office/officeart/2005/8/layout/hierarchy2"/>
    <dgm:cxn modelId="{F33CBE3C-35ED-4B1E-82F3-5204769E499E}" srcId="{C825C4A9-CE78-42AF-B4AC-0F8F56CCA56B}" destId="{04F284A9-497A-4C30-BC79-C121DE70D272}" srcOrd="0" destOrd="0" parTransId="{864CFBE2-773D-4DC3-B0E9-18E0A03AF7FF}" sibTransId="{342C2CA7-8880-4DC9-AF8C-8A1647885B97}"/>
    <dgm:cxn modelId="{873F341F-D741-4CD8-A4E8-5D80910AC078}" type="presOf" srcId="{BEAC613C-C68E-484C-A797-673AE59DAA21}" destId="{8DC10920-0DAD-434A-A45A-10C9879CD892}" srcOrd="1" destOrd="0" presId="urn:microsoft.com/office/officeart/2005/8/layout/hierarchy2"/>
    <dgm:cxn modelId="{494A9B5F-962F-4744-BC66-EB93C512C770}" srcId="{6CCBC8D6-BD61-486B-8CDF-9686DD0B8D21}" destId="{0A84EC34-A746-4BAC-83B6-36F2F94376B7}" srcOrd="1" destOrd="0" parTransId="{6BE063B9-A9EB-4E22-B090-82E7722247A3}" sibTransId="{2BBCCE32-353C-4B2E-BF4D-0B519DCD106D}"/>
    <dgm:cxn modelId="{2A67D8BC-C4FC-4854-A791-15D6DF065A4F}" srcId="{3192BB97-F242-4295-B9ED-EE8B9B51B6B4}" destId="{11D58E9C-C433-48AD-9A0A-BC5E3549D8B5}" srcOrd="2" destOrd="0" parTransId="{0D3E2A6E-73B9-471D-BC98-2B0E5EFE5EDD}" sibTransId="{8F5846F2-B2F5-4645-941D-4C71B45F2B13}"/>
    <dgm:cxn modelId="{DED2D5E0-486C-4B49-BD23-0A4D4CD76D72}" srcId="{6CCBC8D6-BD61-486B-8CDF-9686DD0B8D21}" destId="{C825C4A9-CE78-42AF-B4AC-0F8F56CCA56B}" srcOrd="0" destOrd="0" parTransId="{A9A9DE6C-2BC1-4ECF-83A1-843DA43302DC}" sibTransId="{AD714EF9-F74C-4BBB-9F69-5649EBE0D401}"/>
    <dgm:cxn modelId="{8E559082-754D-4AB7-B623-5442BF21B774}" type="presOf" srcId="{0A84EC34-A746-4BAC-83B6-36F2F94376B7}" destId="{969530DE-1E3E-4097-9ED1-4823E73C3D5A}" srcOrd="0" destOrd="0" presId="urn:microsoft.com/office/officeart/2005/8/layout/hierarchy2"/>
    <dgm:cxn modelId="{82B24E55-A5A0-4394-AF88-B7E584AD10C0}" type="presOf" srcId="{A9A9DE6C-2BC1-4ECF-83A1-843DA43302DC}" destId="{2B509D31-9C38-4F82-8C57-730866902307}" srcOrd="0" destOrd="0" presId="urn:microsoft.com/office/officeart/2005/8/layout/hierarchy2"/>
    <dgm:cxn modelId="{49E680DC-4AD0-409A-A53D-3B5CF60ECA0F}" type="presOf" srcId="{4E538EEA-6F1F-45BC-805E-0665783FD2F8}" destId="{A21126F0-47CB-443F-8A71-EB68D85B7574}" srcOrd="1" destOrd="0" presId="urn:microsoft.com/office/officeart/2005/8/layout/hierarchy2"/>
    <dgm:cxn modelId="{B30B565E-284A-4278-B731-AA1D0C28544C}" type="presOf" srcId="{98260551-CE2F-4445-8304-45F9733E11AE}" destId="{A385DC73-A81A-4B57-ACE9-7A0F4E96DBD4}" srcOrd="0" destOrd="0" presId="urn:microsoft.com/office/officeart/2005/8/layout/hierarchy2"/>
    <dgm:cxn modelId="{1AC480D2-6132-4BBB-9714-D51F4757DD54}" type="presOf" srcId="{11D58E9C-C433-48AD-9A0A-BC5E3549D8B5}" destId="{73ECE5A0-8C67-49D6-97BE-A6C4295F8D3F}" srcOrd="0" destOrd="0" presId="urn:microsoft.com/office/officeart/2005/8/layout/hierarchy2"/>
    <dgm:cxn modelId="{B768F824-3720-427C-BB6A-82FF05843A7A}" type="presOf" srcId="{C39BE6A6-1547-4DC3-8678-3C8E8AB21910}" destId="{36D89E88-9265-4437-868E-938FC1EE1C46}" srcOrd="0" destOrd="0" presId="urn:microsoft.com/office/officeart/2005/8/layout/hierarchy2"/>
    <dgm:cxn modelId="{AB9B4CDA-3682-489F-A79E-8CDCD9A18F65}" type="presOf" srcId="{98260551-CE2F-4445-8304-45F9733E11AE}" destId="{144C4E61-9114-4862-9D65-CDC7F6C86D52}" srcOrd="1" destOrd="0" presId="urn:microsoft.com/office/officeart/2005/8/layout/hierarchy2"/>
    <dgm:cxn modelId="{D6080664-9FBC-45E2-9132-48D674B7E627}" type="presOf" srcId="{CCA1A4C1-E394-491D-8425-8551E8B2567D}" destId="{D1675C48-63FE-4036-AB5F-95287C85EEBA}" srcOrd="0" destOrd="0" presId="urn:microsoft.com/office/officeart/2005/8/layout/hierarchy2"/>
    <dgm:cxn modelId="{EF6121EB-5737-464C-A0F1-E656FFD38AFD}" srcId="{D15BFA8A-916A-4E6F-AD5C-E46427F7D82E}" destId="{D1A3AB9B-0F85-403E-8A58-3AE4EAE90BD6}" srcOrd="0" destOrd="0" parTransId="{F34636C5-9BB3-4E93-AD49-BF9B0FF7B6AC}" sibTransId="{8F9E3210-EBE8-483C-939D-DD3C8BA2D136}"/>
    <dgm:cxn modelId="{CA61012A-AEF2-468F-8774-A08732F0B81A}" srcId="{D1A3AB9B-0F85-403E-8A58-3AE4EAE90BD6}" destId="{6CCBC8D6-BD61-486B-8CDF-9686DD0B8D21}" srcOrd="1" destOrd="0" parTransId="{C1013D5B-2783-45AB-BB67-C83AF0712E4F}" sibTransId="{5C1CE711-295B-4215-9EC4-C2B824BE92C2}"/>
    <dgm:cxn modelId="{E2CC00BE-05A2-41DB-BC5A-9B39E47BA3B7}" type="presOf" srcId="{0D3E2A6E-73B9-471D-BC98-2B0E5EFE5EDD}" destId="{860984BC-DE08-46C6-9AC8-811354936A54}" srcOrd="1" destOrd="0" presId="urn:microsoft.com/office/officeart/2005/8/layout/hierarchy2"/>
    <dgm:cxn modelId="{F0D3A288-2DE0-45D5-9543-66BAFCB4E100}" type="presOf" srcId="{1B7941F9-F1E2-4AF7-AB0A-6F680F678D1B}" destId="{CE2F2566-2B77-4BA0-98A3-76A12950F920}" srcOrd="0" destOrd="0" presId="urn:microsoft.com/office/officeart/2005/8/layout/hierarchy2"/>
    <dgm:cxn modelId="{16C6C4E6-10D9-46D9-BFD4-E6E381E7F4EE}" type="presOf" srcId="{A9A9DE6C-2BC1-4ECF-83A1-843DA43302DC}" destId="{09FEB976-720D-4417-84AE-F39A0B7A6BE6}" srcOrd="1" destOrd="0" presId="urn:microsoft.com/office/officeart/2005/8/layout/hierarchy2"/>
    <dgm:cxn modelId="{F51A0CAD-A736-4ED0-AB51-0066E59EEC80}" type="presOf" srcId="{864CFBE2-773D-4DC3-B0E9-18E0A03AF7FF}" destId="{7F0BB4A6-B7BB-4305-89FF-497C6A3028CB}" srcOrd="0" destOrd="0" presId="urn:microsoft.com/office/officeart/2005/8/layout/hierarchy2"/>
    <dgm:cxn modelId="{6D5113A9-9BA1-473E-8DAE-F920048BC582}" type="presOf" srcId="{5AFE40B4-D212-4EB9-A403-8D539AFBAACF}" destId="{46DBA8F8-9BC0-4100-B34D-7A36183C9138}" srcOrd="0" destOrd="0" presId="urn:microsoft.com/office/officeart/2005/8/layout/hierarchy2"/>
    <dgm:cxn modelId="{DEB98DD9-E63E-45F4-B8F1-AE3112CC152A}" srcId="{CE27902E-ACE9-4475-967E-984C14EAAA42}" destId="{3192BB97-F242-4295-B9ED-EE8B9B51B6B4}" srcOrd="0" destOrd="0" parTransId="{4E538EEA-6F1F-45BC-805E-0665783FD2F8}" sibTransId="{BBE76E99-1A2D-4445-9769-EFAA4DB1CBD3}"/>
    <dgm:cxn modelId="{BBC425C4-F6B4-4F3D-89C8-44A26FFD0A42}" type="presParOf" srcId="{1F9BE061-9105-4626-9728-6764368D15DE}" destId="{956D7798-9E96-4191-9169-B37DBFF15505}" srcOrd="0" destOrd="0" presId="urn:microsoft.com/office/officeart/2005/8/layout/hierarchy2"/>
    <dgm:cxn modelId="{2C582507-B87B-4812-B470-4DE51580E108}" type="presParOf" srcId="{956D7798-9E96-4191-9169-B37DBFF15505}" destId="{AE470B64-922D-489B-95FC-671D4771864D}" srcOrd="0" destOrd="0" presId="urn:microsoft.com/office/officeart/2005/8/layout/hierarchy2"/>
    <dgm:cxn modelId="{89DA2ABE-FE9F-4218-9306-4938E1B2CA41}" type="presParOf" srcId="{956D7798-9E96-4191-9169-B37DBFF15505}" destId="{16262A7B-523C-4213-B8B2-EA50E011D74D}" srcOrd="1" destOrd="0" presId="urn:microsoft.com/office/officeart/2005/8/layout/hierarchy2"/>
    <dgm:cxn modelId="{E799E37A-8CC0-4355-B3F5-EB5832454A65}" type="presParOf" srcId="{16262A7B-523C-4213-B8B2-EA50E011D74D}" destId="{8E998774-925A-4009-9AB0-A4C2385AF906}" srcOrd="0" destOrd="0" presId="urn:microsoft.com/office/officeart/2005/8/layout/hierarchy2"/>
    <dgm:cxn modelId="{A2160E7A-70EE-49E7-85A1-D837835E1638}" type="presParOf" srcId="{8E998774-925A-4009-9AB0-A4C2385AF906}" destId="{A706EE1B-468A-4641-919C-76CCBDDF65F4}" srcOrd="0" destOrd="0" presId="urn:microsoft.com/office/officeart/2005/8/layout/hierarchy2"/>
    <dgm:cxn modelId="{1EDD1F1D-4357-4973-A9EB-8955C1AD2908}" type="presParOf" srcId="{16262A7B-523C-4213-B8B2-EA50E011D74D}" destId="{54EAA801-2D9E-409F-B41E-7AFAA42A825B}" srcOrd="1" destOrd="0" presId="urn:microsoft.com/office/officeart/2005/8/layout/hierarchy2"/>
    <dgm:cxn modelId="{E955A9F9-453A-49B6-93E3-EC38BE1BF6E8}" type="presParOf" srcId="{54EAA801-2D9E-409F-B41E-7AFAA42A825B}" destId="{99C5C7D2-4707-4197-A663-E0AA2685E3D4}" srcOrd="0" destOrd="0" presId="urn:microsoft.com/office/officeart/2005/8/layout/hierarchy2"/>
    <dgm:cxn modelId="{2C143E59-EBDC-47E8-A175-44B785F226AA}" type="presParOf" srcId="{54EAA801-2D9E-409F-B41E-7AFAA42A825B}" destId="{9DD79219-2048-498A-A046-8DE4158F9609}" srcOrd="1" destOrd="0" presId="urn:microsoft.com/office/officeart/2005/8/layout/hierarchy2"/>
    <dgm:cxn modelId="{AAA421B4-3545-418F-A3F5-B293836CA6E9}" type="presParOf" srcId="{9DD79219-2048-498A-A046-8DE4158F9609}" destId="{243420E3-8E80-425E-B9AD-B3F234AC9CE9}" srcOrd="0" destOrd="0" presId="urn:microsoft.com/office/officeart/2005/8/layout/hierarchy2"/>
    <dgm:cxn modelId="{F75EFDE2-AA03-48DF-BA5C-AE4DF6A6010D}" type="presParOf" srcId="{243420E3-8E80-425E-B9AD-B3F234AC9CE9}" destId="{A21126F0-47CB-443F-8A71-EB68D85B7574}" srcOrd="0" destOrd="0" presId="urn:microsoft.com/office/officeart/2005/8/layout/hierarchy2"/>
    <dgm:cxn modelId="{0436C715-86EA-4D02-8AE5-C2B929625E05}" type="presParOf" srcId="{9DD79219-2048-498A-A046-8DE4158F9609}" destId="{972B0F55-DC09-4165-98E6-65B8009251C1}" srcOrd="1" destOrd="0" presId="urn:microsoft.com/office/officeart/2005/8/layout/hierarchy2"/>
    <dgm:cxn modelId="{1A0C4D48-B8E9-4C04-A8F4-D0B294074C0E}" type="presParOf" srcId="{972B0F55-DC09-4165-98E6-65B8009251C1}" destId="{5962B3E5-819B-4889-BF22-A75BF46C16D2}" srcOrd="0" destOrd="0" presId="urn:microsoft.com/office/officeart/2005/8/layout/hierarchy2"/>
    <dgm:cxn modelId="{66A2EFE0-F7CE-4291-A52D-3CFFB4FFE413}" type="presParOf" srcId="{972B0F55-DC09-4165-98E6-65B8009251C1}" destId="{B2996EDD-20C9-4DB9-9C8B-DA315428CFB8}" srcOrd="1" destOrd="0" presId="urn:microsoft.com/office/officeart/2005/8/layout/hierarchy2"/>
    <dgm:cxn modelId="{A5394495-9CE8-4E4F-8088-A91DEA7ED56F}" type="presParOf" srcId="{B2996EDD-20C9-4DB9-9C8B-DA315428CFB8}" destId="{A385DC73-A81A-4B57-ACE9-7A0F4E96DBD4}" srcOrd="0" destOrd="0" presId="urn:microsoft.com/office/officeart/2005/8/layout/hierarchy2"/>
    <dgm:cxn modelId="{72C446A7-DB23-4085-AD95-E4CAE5721B96}" type="presParOf" srcId="{A385DC73-A81A-4B57-ACE9-7A0F4E96DBD4}" destId="{144C4E61-9114-4862-9D65-CDC7F6C86D52}" srcOrd="0" destOrd="0" presId="urn:microsoft.com/office/officeart/2005/8/layout/hierarchy2"/>
    <dgm:cxn modelId="{704A0CC3-560D-4721-A036-F0CBD10D60CB}" type="presParOf" srcId="{B2996EDD-20C9-4DB9-9C8B-DA315428CFB8}" destId="{B76DD5C2-ABF8-44B7-9027-85D7DD48F619}" srcOrd="1" destOrd="0" presId="urn:microsoft.com/office/officeart/2005/8/layout/hierarchy2"/>
    <dgm:cxn modelId="{5F9588F3-FDD0-4DD2-82FE-5567825E9DEA}" type="presParOf" srcId="{B76DD5C2-ABF8-44B7-9027-85D7DD48F619}" destId="{61742863-F668-4FC6-9F92-A580255B1D47}" srcOrd="0" destOrd="0" presId="urn:microsoft.com/office/officeart/2005/8/layout/hierarchy2"/>
    <dgm:cxn modelId="{9BD07EF3-A83A-4154-9A92-68351B666C6A}" type="presParOf" srcId="{B76DD5C2-ABF8-44B7-9027-85D7DD48F619}" destId="{F6D5E80C-1802-4D10-A945-2A6350A3285A}" srcOrd="1" destOrd="0" presId="urn:microsoft.com/office/officeart/2005/8/layout/hierarchy2"/>
    <dgm:cxn modelId="{BA85C664-2ED9-48BF-B9DA-A10BD4CB0ECA}" type="presParOf" srcId="{B2996EDD-20C9-4DB9-9C8B-DA315428CFB8}" destId="{BF67FAD9-0EB8-48EC-A161-A733AD2489BF}" srcOrd="2" destOrd="0" presId="urn:microsoft.com/office/officeart/2005/8/layout/hierarchy2"/>
    <dgm:cxn modelId="{A6034104-9A6A-4834-A048-25AC640F5F88}" type="presParOf" srcId="{BF67FAD9-0EB8-48EC-A161-A733AD2489BF}" destId="{8DC10920-0DAD-434A-A45A-10C9879CD892}" srcOrd="0" destOrd="0" presId="urn:microsoft.com/office/officeart/2005/8/layout/hierarchy2"/>
    <dgm:cxn modelId="{9A7BC906-9EE3-40EA-B710-DAE92F74E9CD}" type="presParOf" srcId="{B2996EDD-20C9-4DB9-9C8B-DA315428CFB8}" destId="{F8C45102-4146-45EF-9921-FA9A0E7E7186}" srcOrd="3" destOrd="0" presId="urn:microsoft.com/office/officeart/2005/8/layout/hierarchy2"/>
    <dgm:cxn modelId="{DD0B2F31-24CA-4C6C-BBB5-963E0C4FAB4C}" type="presParOf" srcId="{F8C45102-4146-45EF-9921-FA9A0E7E7186}" destId="{CE2F2566-2B77-4BA0-98A3-76A12950F920}" srcOrd="0" destOrd="0" presId="urn:microsoft.com/office/officeart/2005/8/layout/hierarchy2"/>
    <dgm:cxn modelId="{A8206A76-3AA3-4DC8-B352-76F35EE4F173}" type="presParOf" srcId="{F8C45102-4146-45EF-9921-FA9A0E7E7186}" destId="{D4F07105-5319-460A-B4EF-D11A3BA95EBE}" srcOrd="1" destOrd="0" presId="urn:microsoft.com/office/officeart/2005/8/layout/hierarchy2"/>
    <dgm:cxn modelId="{A9E28A9D-CFA1-4D29-83FB-4093E3EC2D13}" type="presParOf" srcId="{B2996EDD-20C9-4DB9-9C8B-DA315428CFB8}" destId="{AB3AEF2D-6E75-44D3-B6FD-5A6F39AFD5C0}" srcOrd="4" destOrd="0" presId="urn:microsoft.com/office/officeart/2005/8/layout/hierarchy2"/>
    <dgm:cxn modelId="{F2BF5D57-9FE4-4F04-AD2F-0D658274CACF}" type="presParOf" srcId="{AB3AEF2D-6E75-44D3-B6FD-5A6F39AFD5C0}" destId="{860984BC-DE08-46C6-9AC8-811354936A54}" srcOrd="0" destOrd="0" presId="urn:microsoft.com/office/officeart/2005/8/layout/hierarchy2"/>
    <dgm:cxn modelId="{E2ED44E8-06A3-4289-98C1-84C7BA231287}" type="presParOf" srcId="{B2996EDD-20C9-4DB9-9C8B-DA315428CFB8}" destId="{CC24B442-A005-409E-82EF-59993445AC2C}" srcOrd="5" destOrd="0" presId="urn:microsoft.com/office/officeart/2005/8/layout/hierarchy2"/>
    <dgm:cxn modelId="{846C094E-BE08-4D71-B1B5-F8FA35D97591}" type="presParOf" srcId="{CC24B442-A005-409E-82EF-59993445AC2C}" destId="{73ECE5A0-8C67-49D6-97BE-A6C4295F8D3F}" srcOrd="0" destOrd="0" presId="urn:microsoft.com/office/officeart/2005/8/layout/hierarchy2"/>
    <dgm:cxn modelId="{2AFD2C6C-0011-4B3A-8631-362E7B74494A}" type="presParOf" srcId="{CC24B442-A005-409E-82EF-59993445AC2C}" destId="{6893AC96-14B9-4659-9921-8AE358EB4EF1}" srcOrd="1" destOrd="0" presId="urn:microsoft.com/office/officeart/2005/8/layout/hierarchy2"/>
    <dgm:cxn modelId="{1AD34CC8-53F9-44B8-91B8-33700A67F205}" type="presParOf" srcId="{16262A7B-523C-4213-B8B2-EA50E011D74D}" destId="{BCBECD1A-5668-44D8-8EAC-4B2A62087BF5}" srcOrd="2" destOrd="0" presId="urn:microsoft.com/office/officeart/2005/8/layout/hierarchy2"/>
    <dgm:cxn modelId="{E210508A-F413-4895-8DD6-08CF4CB56767}" type="presParOf" srcId="{BCBECD1A-5668-44D8-8EAC-4B2A62087BF5}" destId="{16ECB5ED-34CC-4FDA-9C14-BAA96860AA97}" srcOrd="0" destOrd="0" presId="urn:microsoft.com/office/officeart/2005/8/layout/hierarchy2"/>
    <dgm:cxn modelId="{74F37009-220B-4383-9A85-D50C41C12060}" type="presParOf" srcId="{16262A7B-523C-4213-B8B2-EA50E011D74D}" destId="{E4D9F5AD-7F89-403B-865A-D18FEFA6586B}" srcOrd="3" destOrd="0" presId="urn:microsoft.com/office/officeart/2005/8/layout/hierarchy2"/>
    <dgm:cxn modelId="{D3680712-5C98-449A-AF42-3ACA77E63C0C}" type="presParOf" srcId="{E4D9F5AD-7F89-403B-865A-D18FEFA6586B}" destId="{FDD5A6F7-58EA-47C2-AC46-9A89E3D305AC}" srcOrd="0" destOrd="0" presId="urn:microsoft.com/office/officeart/2005/8/layout/hierarchy2"/>
    <dgm:cxn modelId="{7AB09E60-4FBA-4F8F-B4A5-8E7A71FD3D62}" type="presParOf" srcId="{E4D9F5AD-7F89-403B-865A-D18FEFA6586B}" destId="{FE9D469D-6D8A-4EC7-B1FB-ED97822E3540}" srcOrd="1" destOrd="0" presId="urn:microsoft.com/office/officeart/2005/8/layout/hierarchy2"/>
    <dgm:cxn modelId="{7F4952CA-EF71-46AC-A5FD-817C30A073CE}" type="presParOf" srcId="{FE9D469D-6D8A-4EC7-B1FB-ED97822E3540}" destId="{2B509D31-9C38-4F82-8C57-730866902307}" srcOrd="0" destOrd="0" presId="urn:microsoft.com/office/officeart/2005/8/layout/hierarchy2"/>
    <dgm:cxn modelId="{7995D11B-2B70-4B12-9614-E58CF705C057}" type="presParOf" srcId="{2B509D31-9C38-4F82-8C57-730866902307}" destId="{09FEB976-720D-4417-84AE-F39A0B7A6BE6}" srcOrd="0" destOrd="0" presId="urn:microsoft.com/office/officeart/2005/8/layout/hierarchy2"/>
    <dgm:cxn modelId="{BCF40F15-C4AB-477F-AD9E-9D3148B0CD9E}" type="presParOf" srcId="{FE9D469D-6D8A-4EC7-B1FB-ED97822E3540}" destId="{B04D83FA-3286-4EB6-B340-92AFC0A11908}" srcOrd="1" destOrd="0" presId="urn:microsoft.com/office/officeart/2005/8/layout/hierarchy2"/>
    <dgm:cxn modelId="{F182A9B0-D5EF-42CD-A545-5D0D8E17CE49}" type="presParOf" srcId="{B04D83FA-3286-4EB6-B340-92AFC0A11908}" destId="{9F6906EA-8771-485E-A352-C45DC05F037A}" srcOrd="0" destOrd="0" presId="urn:microsoft.com/office/officeart/2005/8/layout/hierarchy2"/>
    <dgm:cxn modelId="{35EF6386-F9EA-4332-B743-046382509FF3}" type="presParOf" srcId="{B04D83FA-3286-4EB6-B340-92AFC0A11908}" destId="{B8032910-9EC7-4C68-AB64-93B2E6F08320}" srcOrd="1" destOrd="0" presId="urn:microsoft.com/office/officeart/2005/8/layout/hierarchy2"/>
    <dgm:cxn modelId="{270C98A9-C5B7-4D41-A95C-A29E0FC0E46E}" type="presParOf" srcId="{B8032910-9EC7-4C68-AB64-93B2E6F08320}" destId="{7F0BB4A6-B7BB-4305-89FF-497C6A3028CB}" srcOrd="0" destOrd="0" presId="urn:microsoft.com/office/officeart/2005/8/layout/hierarchy2"/>
    <dgm:cxn modelId="{AEA1211C-F2AA-44C3-9675-5FADBDA70A3F}" type="presParOf" srcId="{7F0BB4A6-B7BB-4305-89FF-497C6A3028CB}" destId="{62BB7E3B-696D-4546-8232-05EC2FD9D68B}" srcOrd="0" destOrd="0" presId="urn:microsoft.com/office/officeart/2005/8/layout/hierarchy2"/>
    <dgm:cxn modelId="{89C7D68C-3553-4747-8049-129CFA149675}" type="presParOf" srcId="{B8032910-9EC7-4C68-AB64-93B2E6F08320}" destId="{3FAD6E7A-72FC-42E4-A973-4A9559D315BB}" srcOrd="1" destOrd="0" presId="urn:microsoft.com/office/officeart/2005/8/layout/hierarchy2"/>
    <dgm:cxn modelId="{BA5A22B6-8CB8-4E3B-BA8B-BDB588FB3E02}" type="presParOf" srcId="{3FAD6E7A-72FC-42E4-A973-4A9559D315BB}" destId="{30CB0EB9-9D09-4FFA-AC55-6528AAD13C1C}" srcOrd="0" destOrd="0" presId="urn:microsoft.com/office/officeart/2005/8/layout/hierarchy2"/>
    <dgm:cxn modelId="{8AC9F7E9-BB5A-45F6-A0B5-58329F81ED1F}" type="presParOf" srcId="{3FAD6E7A-72FC-42E4-A973-4A9559D315BB}" destId="{614F04AD-815F-47A2-94F5-221661DFC811}" srcOrd="1" destOrd="0" presId="urn:microsoft.com/office/officeart/2005/8/layout/hierarchy2"/>
    <dgm:cxn modelId="{292C203B-760F-44E4-9293-05DD48FBF7EA}" type="presParOf" srcId="{B8032910-9EC7-4C68-AB64-93B2E6F08320}" destId="{D1675C48-63FE-4036-AB5F-95287C85EEBA}" srcOrd="2" destOrd="0" presId="urn:microsoft.com/office/officeart/2005/8/layout/hierarchy2"/>
    <dgm:cxn modelId="{3AC7A875-753F-425E-ABCD-A47DA821F892}" type="presParOf" srcId="{D1675C48-63FE-4036-AB5F-95287C85EEBA}" destId="{27BEACB4-7C41-4001-AFC5-B8A76B0DC9A2}" srcOrd="0" destOrd="0" presId="urn:microsoft.com/office/officeart/2005/8/layout/hierarchy2"/>
    <dgm:cxn modelId="{52D5DE01-75B7-4613-A5A9-70B563EF4511}" type="presParOf" srcId="{B8032910-9EC7-4C68-AB64-93B2E6F08320}" destId="{BA5A2A30-FC8E-4A91-98CC-32D99724850F}" srcOrd="3" destOrd="0" presId="urn:microsoft.com/office/officeart/2005/8/layout/hierarchy2"/>
    <dgm:cxn modelId="{61D23EA8-2286-433A-8BA0-77E73C4C1CDC}" type="presParOf" srcId="{BA5A2A30-FC8E-4A91-98CC-32D99724850F}" destId="{1713FA2F-2D0E-4206-804E-23E2EF90C64E}" srcOrd="0" destOrd="0" presId="urn:microsoft.com/office/officeart/2005/8/layout/hierarchy2"/>
    <dgm:cxn modelId="{4C60EED8-BCF6-4576-B1DF-1B8A2635391C}" type="presParOf" srcId="{BA5A2A30-FC8E-4A91-98CC-32D99724850F}" destId="{ED546431-F61E-416B-91AE-B2B1EF593DAA}" srcOrd="1" destOrd="0" presId="urn:microsoft.com/office/officeart/2005/8/layout/hierarchy2"/>
    <dgm:cxn modelId="{ABD90929-BDD9-4997-800E-E70C8BADEC91}" type="presParOf" srcId="{B8032910-9EC7-4C68-AB64-93B2E6F08320}" destId="{36D89E88-9265-4437-868E-938FC1EE1C46}" srcOrd="4" destOrd="0" presId="urn:microsoft.com/office/officeart/2005/8/layout/hierarchy2"/>
    <dgm:cxn modelId="{FBE93A37-3991-4160-B5D4-11605EE67707}" type="presParOf" srcId="{36D89E88-9265-4437-868E-938FC1EE1C46}" destId="{75173B36-EBB3-4357-B313-7AFB209097FD}" srcOrd="0" destOrd="0" presId="urn:microsoft.com/office/officeart/2005/8/layout/hierarchy2"/>
    <dgm:cxn modelId="{D94C4CAD-0425-48AB-A477-3C970B2EE59A}" type="presParOf" srcId="{B8032910-9EC7-4C68-AB64-93B2E6F08320}" destId="{3E62654B-1F35-4923-9DF1-AEF391D67371}" srcOrd="5" destOrd="0" presId="urn:microsoft.com/office/officeart/2005/8/layout/hierarchy2"/>
    <dgm:cxn modelId="{7C9354A2-A215-4408-8C1A-9D7143686A31}" type="presParOf" srcId="{3E62654B-1F35-4923-9DF1-AEF391D67371}" destId="{46DBA8F8-9BC0-4100-B34D-7A36183C9138}" srcOrd="0" destOrd="0" presId="urn:microsoft.com/office/officeart/2005/8/layout/hierarchy2"/>
    <dgm:cxn modelId="{87BE2E10-E355-41DF-A818-C168338B0606}" type="presParOf" srcId="{3E62654B-1F35-4923-9DF1-AEF391D67371}" destId="{A477BB06-397C-400F-93CC-2E40285D3D34}" srcOrd="1" destOrd="0" presId="urn:microsoft.com/office/officeart/2005/8/layout/hierarchy2"/>
    <dgm:cxn modelId="{AAF10017-B8BE-4D7A-985D-9B2D5105FADF}" type="presParOf" srcId="{FE9D469D-6D8A-4EC7-B1FB-ED97822E3540}" destId="{1CFB2079-A665-4B27-87AC-22414655D06E}" srcOrd="2" destOrd="0" presId="urn:microsoft.com/office/officeart/2005/8/layout/hierarchy2"/>
    <dgm:cxn modelId="{B1CB7AF3-946C-4133-93FD-D71AF65B3903}" type="presParOf" srcId="{1CFB2079-A665-4B27-87AC-22414655D06E}" destId="{A858FFEB-F227-4F5C-BE07-28A13C1579C9}" srcOrd="0" destOrd="0" presId="urn:microsoft.com/office/officeart/2005/8/layout/hierarchy2"/>
    <dgm:cxn modelId="{BCD24A20-22FC-48B5-BEC5-393627677688}" type="presParOf" srcId="{FE9D469D-6D8A-4EC7-B1FB-ED97822E3540}" destId="{0A5660E8-2047-4FDB-A014-7F8B2E5DEAB5}" srcOrd="3" destOrd="0" presId="urn:microsoft.com/office/officeart/2005/8/layout/hierarchy2"/>
    <dgm:cxn modelId="{43CDE858-2AFA-4930-8D61-D752EAB09E10}" type="presParOf" srcId="{0A5660E8-2047-4FDB-A014-7F8B2E5DEAB5}" destId="{969530DE-1E3E-4097-9ED1-4823E73C3D5A}" srcOrd="0" destOrd="0" presId="urn:microsoft.com/office/officeart/2005/8/layout/hierarchy2"/>
    <dgm:cxn modelId="{3FA48AEE-03D6-468A-897E-FFEB678A5C69}" type="presParOf" srcId="{0A5660E8-2047-4FDB-A014-7F8B2E5DEAB5}" destId="{FEAA7533-8C83-46DB-851D-B405758DABD1}" srcOrd="1" destOrd="0" presId="urn:microsoft.com/office/officeart/2005/8/layout/hierarchy2"/>
    <dgm:cxn modelId="{CA161A44-4D49-4241-A1A8-C1E417C66DAF}" type="presParOf" srcId="{FEAA7533-8C83-46DB-851D-B405758DABD1}" destId="{564B0523-CE5E-43F7-81C5-DC59865F6BB1}" srcOrd="0" destOrd="0" presId="urn:microsoft.com/office/officeart/2005/8/layout/hierarchy2"/>
    <dgm:cxn modelId="{1F9AFEDD-F8F7-4F1E-8972-A5BBE24D2568}" type="presParOf" srcId="{564B0523-CE5E-43F7-81C5-DC59865F6BB1}" destId="{2716587D-74C9-428D-AAD3-A3E3EF47EBD6}" srcOrd="0" destOrd="0" presId="urn:microsoft.com/office/officeart/2005/8/layout/hierarchy2"/>
    <dgm:cxn modelId="{9FB2B000-FE38-407E-AC74-8365906627AD}" type="presParOf" srcId="{FEAA7533-8C83-46DB-851D-B405758DABD1}" destId="{1ADA738D-9CFA-467D-A2EC-E4CBF5111C11}" srcOrd="1" destOrd="0" presId="urn:microsoft.com/office/officeart/2005/8/layout/hierarchy2"/>
    <dgm:cxn modelId="{5515002E-120A-4822-AE99-93896291338F}" type="presParOf" srcId="{1ADA738D-9CFA-467D-A2EC-E4CBF5111C11}" destId="{41AEDFFD-3270-4C57-ADD0-8CED082669CE}" srcOrd="0" destOrd="0" presId="urn:microsoft.com/office/officeart/2005/8/layout/hierarchy2"/>
    <dgm:cxn modelId="{4BF2154A-FD0A-44B3-873E-C71E92DE95C4}" type="presParOf" srcId="{1ADA738D-9CFA-467D-A2EC-E4CBF5111C11}" destId="{42127283-1D0F-4E93-B3A1-6BBB1E02405A}"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B8276E5-72B4-4D95-8620-FEB75B3C240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pPr rtl="1"/>
          <a:endParaRPr lang="fa-IR"/>
        </a:p>
      </dgm:t>
    </dgm:pt>
    <dgm:pt modelId="{6021E890-03FE-40D1-9737-8492C89CF928}">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ar-IQ" dirty="0" smtClean="0">
              <a:cs typeface="B Titr" pitchFamily="2" charset="-78"/>
            </a:rPr>
            <a:t>يقين</a:t>
          </a:r>
          <a:endParaRPr lang="fa-IR" dirty="0">
            <a:cs typeface="B Titr" pitchFamily="2" charset="-78"/>
          </a:endParaRPr>
        </a:p>
      </dgm:t>
    </dgm:pt>
    <dgm:pt modelId="{7EF04094-8D4F-43D5-825F-2FB19A12162E}" type="parTrans" cxnId="{96AD28E1-02BA-4805-8D9E-A59D2281D310}">
      <dgm:prSet/>
      <dgm:spPr/>
      <dgm:t>
        <a:bodyPr/>
        <a:lstStyle/>
        <a:p>
          <a:pPr rtl="1"/>
          <a:endParaRPr lang="fa-IR"/>
        </a:p>
      </dgm:t>
    </dgm:pt>
    <dgm:pt modelId="{C8D7894B-2B9D-481E-9A3F-C5CDF30BD352}" type="sibTrans" cxnId="{96AD28E1-02BA-4805-8D9E-A59D2281D310}">
      <dgm:prSet/>
      <dgm:spPr/>
      <dgm:t>
        <a:bodyPr/>
        <a:lstStyle/>
        <a:p>
          <a:pPr rtl="1"/>
          <a:endParaRPr lang="fa-IR"/>
        </a:p>
      </dgm:t>
    </dgm:pt>
    <dgm:pt modelId="{AA3B5385-4669-45C1-9711-1A249E52087E}">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ترتیب</a:t>
          </a:r>
          <a:endParaRPr lang="fa-IR" b="1" dirty="0">
            <a:cs typeface="B Mitra" pitchFamily="2" charset="-78"/>
          </a:endParaRPr>
        </a:p>
      </dgm:t>
    </dgm:pt>
    <dgm:pt modelId="{4AD7BA2D-373B-4C9A-B2B4-0BA0DD46FC35}" type="parTrans" cxnId="{F8585FF1-5272-4DBC-906D-D1FC4662F6AE}">
      <dgm:prSet/>
      <dgm:spPr/>
      <dgm:t>
        <a:bodyPr/>
        <a:lstStyle/>
        <a:p>
          <a:pPr rtl="1"/>
          <a:endParaRPr lang="fa-IR"/>
        </a:p>
      </dgm:t>
    </dgm:pt>
    <dgm:pt modelId="{0AE9EA22-4F73-4AD6-89D8-8B96AC7903DB}" type="sibTrans" cxnId="{F8585FF1-5272-4DBC-906D-D1FC4662F6AE}">
      <dgm:prSet/>
      <dgm:spPr/>
      <dgm:t>
        <a:bodyPr/>
        <a:lstStyle/>
        <a:p>
          <a:pPr rtl="1"/>
          <a:endParaRPr lang="fa-IR"/>
        </a:p>
      </dgm:t>
    </dgm:pt>
    <dgm:pt modelId="{1CD15654-A9F1-4565-AC47-68BC9F9146DF}">
      <dgm:prSet phldrT="[نص]" custT="1"/>
      <dgm:spPr/>
      <dgm:t>
        <a:bodyPr/>
        <a:lstStyle/>
        <a:p>
          <a:pPr rtl="1"/>
          <a:r>
            <a:rPr lang="fa-IR" sz="1600" b="1" dirty="0" smtClean="0">
              <a:cs typeface="B Mitra" pitchFamily="2" charset="-78"/>
            </a:rPr>
            <a:t>تقدم</a:t>
          </a:r>
          <a:endParaRPr lang="fa-IR" sz="1600" b="1" dirty="0">
            <a:cs typeface="B Mitra" pitchFamily="2" charset="-78"/>
          </a:endParaRPr>
        </a:p>
      </dgm:t>
    </dgm:pt>
    <dgm:pt modelId="{AC84F39E-8A38-44BE-A766-6FD24C12B8D6}" type="parTrans" cxnId="{02E7D274-8BBD-4186-B265-81E2007AECE3}">
      <dgm:prSet/>
      <dgm:spPr/>
      <dgm:t>
        <a:bodyPr/>
        <a:lstStyle/>
        <a:p>
          <a:pPr rtl="1"/>
          <a:endParaRPr lang="fa-IR"/>
        </a:p>
      </dgm:t>
    </dgm:pt>
    <dgm:pt modelId="{3D4D5CA6-FDFF-4398-91DD-4AC30031919A}" type="sibTrans" cxnId="{02E7D274-8BBD-4186-B265-81E2007AECE3}">
      <dgm:prSet/>
      <dgm:spPr/>
      <dgm:t>
        <a:bodyPr/>
        <a:lstStyle/>
        <a:p>
          <a:pPr rtl="1"/>
          <a:endParaRPr lang="fa-IR"/>
        </a:p>
      </dgm:t>
    </dgm:pt>
    <dgm:pt modelId="{5DF7A04F-6799-4CDD-BF44-2E02FC5AD085}">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زمان یقین</a:t>
          </a:r>
          <a:endParaRPr lang="fa-IR" b="1" dirty="0">
            <a:cs typeface="B Mitra" pitchFamily="2" charset="-78"/>
          </a:endParaRPr>
        </a:p>
      </dgm:t>
    </dgm:pt>
    <dgm:pt modelId="{6538791D-F1FE-4ACC-8B6E-097F1D751D42}" type="parTrans" cxnId="{8ED581C6-AAA1-4269-9220-30C1622292FE}">
      <dgm:prSet/>
      <dgm:spPr/>
      <dgm:t>
        <a:bodyPr/>
        <a:lstStyle/>
        <a:p>
          <a:pPr rtl="1"/>
          <a:endParaRPr lang="fa-IR"/>
        </a:p>
      </dgm:t>
    </dgm:pt>
    <dgm:pt modelId="{DF967E83-7FD9-4D86-BF91-53BCB4AF62BB}" type="sibTrans" cxnId="{8ED581C6-AAA1-4269-9220-30C1622292FE}">
      <dgm:prSet/>
      <dgm:spPr/>
      <dgm:t>
        <a:bodyPr/>
        <a:lstStyle/>
        <a:p>
          <a:pPr rtl="1"/>
          <a:endParaRPr lang="fa-IR"/>
        </a:p>
      </dgm:t>
    </dgm:pt>
    <dgm:pt modelId="{9487762A-B5BC-4F9A-A1FA-FA0B96C66D1E}">
      <dgm:prSet phldrT="[نص]" custT="1"/>
      <dgm:spPr/>
      <dgm:t>
        <a:bodyPr/>
        <a:lstStyle/>
        <a:p>
          <a:pPr rtl="1"/>
          <a:r>
            <a:rPr lang="fa-IR" sz="2400" b="1" dirty="0" smtClean="0">
              <a:cs typeface="B Mitra" pitchFamily="2" charset="-78"/>
            </a:rPr>
            <a:t>الف</a:t>
          </a:r>
          <a:endParaRPr lang="fa-IR" sz="2400" b="1" dirty="0">
            <a:cs typeface="B Mitra" pitchFamily="2" charset="-78"/>
          </a:endParaRPr>
        </a:p>
      </dgm:t>
    </dgm:pt>
    <dgm:pt modelId="{BD52BF91-E407-4CD6-89F3-B71EA56E53D4}" type="parTrans" cxnId="{AC6FC733-1220-45BE-AE2B-B20805D8AFE6}">
      <dgm:prSet/>
      <dgm:spPr/>
      <dgm:t>
        <a:bodyPr/>
        <a:lstStyle/>
        <a:p>
          <a:pPr rtl="1"/>
          <a:endParaRPr lang="fa-IR"/>
        </a:p>
      </dgm:t>
    </dgm:pt>
    <dgm:pt modelId="{92C5023D-C9BA-4A79-AC74-4332D9164244}" type="sibTrans" cxnId="{AC6FC733-1220-45BE-AE2B-B20805D8AFE6}">
      <dgm:prSet/>
      <dgm:spPr/>
      <dgm:t>
        <a:bodyPr/>
        <a:lstStyle/>
        <a:p>
          <a:pPr rtl="1"/>
          <a:endParaRPr lang="fa-IR"/>
        </a:p>
      </dgm:t>
    </dgm:pt>
    <dgm:pt modelId="{A277F63C-2CEE-4C3B-8406-1FC7F9B3A788}">
      <dgm:prSet>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زمان متعلق </a:t>
          </a:r>
          <a:endParaRPr lang="fa-IR" b="1" dirty="0">
            <a:cs typeface="B Mitra" pitchFamily="2" charset="-78"/>
          </a:endParaRPr>
        </a:p>
      </dgm:t>
    </dgm:pt>
    <dgm:pt modelId="{D2AD0CF5-0A6D-4400-8FF0-E701D2F69C47}" type="parTrans" cxnId="{A617FEA9-F289-44A4-AE6D-25741E77CBF1}">
      <dgm:prSet/>
      <dgm:spPr/>
      <dgm:t>
        <a:bodyPr/>
        <a:lstStyle/>
        <a:p>
          <a:pPr rtl="1"/>
          <a:endParaRPr lang="fa-IR"/>
        </a:p>
      </dgm:t>
    </dgm:pt>
    <dgm:pt modelId="{C9BE29EB-6D23-4F83-BADC-7013E5015D4E}" type="sibTrans" cxnId="{A617FEA9-F289-44A4-AE6D-25741E77CBF1}">
      <dgm:prSet/>
      <dgm:spPr/>
      <dgm:t>
        <a:bodyPr/>
        <a:lstStyle/>
        <a:p>
          <a:pPr rtl="1"/>
          <a:endParaRPr lang="fa-IR"/>
        </a:p>
      </dgm:t>
    </dgm:pt>
    <dgm:pt modelId="{2D404B59-777D-4B36-9B6F-C5FF605735AF}">
      <dgm:prSet custT="1"/>
      <dgm:spPr/>
      <dgm:t>
        <a:bodyPr/>
        <a:lstStyle/>
        <a:p>
          <a:pPr rtl="1"/>
          <a:r>
            <a:rPr lang="fa-IR" sz="2400" b="1" dirty="0" smtClean="0">
              <a:cs typeface="B Mitra" pitchFamily="2" charset="-78"/>
            </a:rPr>
            <a:t>الف</a:t>
          </a:r>
          <a:endParaRPr lang="fa-IR" sz="2400" b="1" dirty="0">
            <a:cs typeface="B Mitra" pitchFamily="2" charset="-78"/>
          </a:endParaRPr>
        </a:p>
      </dgm:t>
    </dgm:pt>
    <dgm:pt modelId="{57FE0056-AE72-41A6-A494-7BA4B70FE209}" type="parTrans" cxnId="{319A92C0-DCCF-426C-8AC8-41F2CC6C5B07}">
      <dgm:prSet/>
      <dgm:spPr/>
      <dgm:t>
        <a:bodyPr/>
        <a:lstStyle/>
        <a:p>
          <a:pPr rtl="1"/>
          <a:endParaRPr lang="fa-IR"/>
        </a:p>
      </dgm:t>
    </dgm:pt>
    <dgm:pt modelId="{D79E8073-EC55-4F86-A647-0C32226A39A6}" type="sibTrans" cxnId="{319A92C0-DCCF-426C-8AC8-41F2CC6C5B07}">
      <dgm:prSet/>
      <dgm:spPr/>
      <dgm:t>
        <a:bodyPr/>
        <a:lstStyle/>
        <a:p>
          <a:pPr rtl="1"/>
          <a:endParaRPr lang="fa-IR"/>
        </a:p>
      </dgm:t>
    </dgm:pt>
    <dgm:pt modelId="{7C645396-71A9-4FCB-94EB-CF0FD764D5B7}">
      <dgm:prSet>
        <dgm:style>
          <a:lnRef idx="1">
            <a:schemeClr val="accent3"/>
          </a:lnRef>
          <a:fillRef idx="3">
            <a:schemeClr val="accent3"/>
          </a:fillRef>
          <a:effectRef idx="2">
            <a:schemeClr val="accent3"/>
          </a:effectRef>
          <a:fontRef idx="minor">
            <a:schemeClr val="lt1"/>
          </a:fontRef>
        </dgm:style>
      </dgm:prSet>
      <dgm:spPr/>
      <dgm:t>
        <a:bodyPr/>
        <a:lstStyle/>
        <a:p>
          <a:pPr rtl="1"/>
          <a:r>
            <a:rPr lang="ar-IQ" b="1" dirty="0" smtClean="0">
              <a:cs typeface="B Mitra" pitchFamily="2" charset="-78"/>
            </a:rPr>
            <a:t>متعلق يقين</a:t>
          </a:r>
          <a:endParaRPr lang="fa-IR" b="1" dirty="0">
            <a:cs typeface="B Mitra" pitchFamily="2" charset="-78"/>
          </a:endParaRPr>
        </a:p>
      </dgm:t>
    </dgm:pt>
    <dgm:pt modelId="{98624A28-644E-4F50-99FF-A55BBD9CB523}" type="parTrans" cxnId="{68BCEE31-46D1-4662-87F3-86A78291D7EB}">
      <dgm:prSet/>
      <dgm:spPr/>
      <dgm:t>
        <a:bodyPr/>
        <a:lstStyle/>
        <a:p>
          <a:pPr rtl="1"/>
          <a:endParaRPr lang="fa-IR"/>
        </a:p>
      </dgm:t>
    </dgm:pt>
    <dgm:pt modelId="{989CD15D-4230-40DC-BFC9-DBF26DE4EA5B}" type="sibTrans" cxnId="{68BCEE31-46D1-4662-87F3-86A78291D7EB}">
      <dgm:prSet/>
      <dgm:spPr/>
      <dgm:t>
        <a:bodyPr/>
        <a:lstStyle/>
        <a:p>
          <a:pPr rtl="1"/>
          <a:endParaRPr lang="fa-IR"/>
        </a:p>
      </dgm:t>
    </dgm:pt>
    <dgm:pt modelId="{A62A148D-7872-4F0D-94F3-A829CEE83E6B}">
      <dgm:prSet custT="1"/>
      <dgm:spPr/>
      <dgm:t>
        <a:bodyPr/>
        <a:lstStyle/>
        <a:p>
          <a:pPr rtl="1"/>
          <a:r>
            <a:rPr lang="fa-IR" sz="1300" b="1" dirty="0" smtClean="0">
              <a:cs typeface="B Mitra" pitchFamily="2" charset="-78"/>
            </a:rPr>
            <a:t>ا</a:t>
          </a:r>
          <a:r>
            <a:rPr lang="fa-IR" sz="2400" b="1" dirty="0" smtClean="0">
              <a:cs typeface="B Mitra" pitchFamily="2" charset="-78"/>
            </a:rPr>
            <a:t>لف</a:t>
          </a:r>
          <a:endParaRPr lang="fa-IR" sz="2400" b="1" dirty="0">
            <a:cs typeface="B Mitra" pitchFamily="2" charset="-78"/>
          </a:endParaRPr>
        </a:p>
      </dgm:t>
    </dgm:pt>
    <dgm:pt modelId="{5E81F194-852F-48EA-A37B-85AEBF42089A}" type="parTrans" cxnId="{8B580A37-E970-4E1C-8F87-6C94A23107A1}">
      <dgm:prSet/>
      <dgm:spPr/>
      <dgm:t>
        <a:bodyPr/>
        <a:lstStyle/>
        <a:p>
          <a:pPr rtl="1"/>
          <a:endParaRPr lang="fa-IR"/>
        </a:p>
      </dgm:t>
    </dgm:pt>
    <dgm:pt modelId="{7E72A694-B0EF-4BFA-9B6D-D4067C0C45C5}" type="sibTrans" cxnId="{8B580A37-E970-4E1C-8F87-6C94A23107A1}">
      <dgm:prSet/>
      <dgm:spPr/>
      <dgm:t>
        <a:bodyPr/>
        <a:lstStyle/>
        <a:p>
          <a:pPr rtl="1"/>
          <a:endParaRPr lang="fa-IR"/>
        </a:p>
      </dgm:t>
    </dgm:pt>
    <dgm:pt modelId="{97D51B08-9323-4C44-B32F-2359DBAE2E9B}">
      <dgm:prSet custT="1"/>
      <dgm:spPr/>
      <dgm:t>
        <a:bodyPr/>
        <a:lstStyle/>
        <a:p>
          <a:pPr rtl="1"/>
          <a:r>
            <a:rPr lang="fa-IR" sz="2400" b="1" dirty="0" smtClean="0">
              <a:cs typeface="B Mitra" pitchFamily="2" charset="-78"/>
            </a:rPr>
            <a:t>الف</a:t>
          </a:r>
          <a:endParaRPr lang="fa-IR" sz="2400" b="1" dirty="0">
            <a:cs typeface="B Mitra" pitchFamily="2" charset="-78"/>
          </a:endParaRPr>
        </a:p>
      </dgm:t>
    </dgm:pt>
    <dgm:pt modelId="{BABCAEE6-9D37-4F90-8A66-3DA308D10FCF}" type="parTrans" cxnId="{3A66C582-AE16-4E74-8BA8-31C540557131}">
      <dgm:prSet/>
      <dgm:spPr/>
      <dgm:t>
        <a:bodyPr/>
        <a:lstStyle/>
        <a:p>
          <a:pPr rtl="1"/>
          <a:endParaRPr lang="fa-IR"/>
        </a:p>
      </dgm:t>
    </dgm:pt>
    <dgm:pt modelId="{F2876A2B-90C7-4D32-B841-015C2CBC9BC9}" type="sibTrans" cxnId="{3A66C582-AE16-4E74-8BA8-31C540557131}">
      <dgm:prSet/>
      <dgm:spPr/>
      <dgm:t>
        <a:bodyPr/>
        <a:lstStyle/>
        <a:p>
          <a:pPr rtl="1"/>
          <a:endParaRPr lang="fa-IR"/>
        </a:p>
      </dgm:t>
    </dgm:pt>
    <dgm:pt modelId="{513799C1-9567-4170-8D11-3EBFDD4CCF66}">
      <dgm:prSet custT="1"/>
      <dgm:spPr/>
      <dgm:t>
        <a:bodyPr/>
        <a:lstStyle/>
        <a:p>
          <a:pPr rtl="1"/>
          <a:r>
            <a:rPr lang="fa-IR" sz="2400" b="1" dirty="0" smtClean="0">
              <a:cs typeface="B Mitra" pitchFamily="2" charset="-78"/>
            </a:rPr>
            <a:t>الف</a:t>
          </a:r>
          <a:endParaRPr lang="fa-IR" sz="2400" b="1" dirty="0">
            <a:cs typeface="B Mitra" pitchFamily="2" charset="-78"/>
          </a:endParaRPr>
        </a:p>
      </dgm:t>
    </dgm:pt>
    <dgm:pt modelId="{37D2B42F-7354-464C-AE7E-7AAAA25F05E3}" type="parTrans" cxnId="{8EA0CB77-565B-4B98-9520-266C03CFA740}">
      <dgm:prSet/>
      <dgm:spPr/>
      <dgm:t>
        <a:bodyPr/>
        <a:lstStyle/>
        <a:p>
          <a:pPr rtl="1"/>
          <a:endParaRPr lang="fa-IR"/>
        </a:p>
      </dgm:t>
    </dgm:pt>
    <dgm:pt modelId="{385FD2F2-B3ED-43A7-BD18-660774810990}" type="sibTrans" cxnId="{8EA0CB77-565B-4B98-9520-266C03CFA740}">
      <dgm:prSet/>
      <dgm:spPr/>
      <dgm:t>
        <a:bodyPr/>
        <a:lstStyle/>
        <a:p>
          <a:pPr rtl="1"/>
          <a:endParaRPr lang="fa-IR"/>
        </a:p>
      </dgm:t>
    </dgm:pt>
    <dgm:pt modelId="{2836C12B-F66E-4FF0-947E-1BE59F374025}">
      <dgm:prSet custT="1"/>
      <dgm:spPr/>
      <dgm:t>
        <a:bodyPr/>
        <a:lstStyle/>
        <a:p>
          <a:pPr rtl="1"/>
          <a:r>
            <a:rPr lang="fa-IR" sz="2400" b="1" dirty="0" smtClean="0">
              <a:cs typeface="B Mitra" pitchFamily="2" charset="-78"/>
            </a:rPr>
            <a:t>الف</a:t>
          </a:r>
          <a:endParaRPr lang="fa-IR" sz="2400" b="1" dirty="0">
            <a:cs typeface="B Mitra" pitchFamily="2" charset="-78"/>
          </a:endParaRPr>
        </a:p>
      </dgm:t>
    </dgm:pt>
    <dgm:pt modelId="{14420A9C-BB5F-4166-A685-4C56BC7563D8}" type="parTrans" cxnId="{6D361151-F5A1-4C96-B52E-80157A43FD2E}">
      <dgm:prSet/>
      <dgm:spPr/>
      <dgm:t>
        <a:bodyPr/>
        <a:lstStyle/>
        <a:p>
          <a:pPr rtl="1"/>
          <a:endParaRPr lang="fa-IR"/>
        </a:p>
      </dgm:t>
    </dgm:pt>
    <dgm:pt modelId="{9C7C86E9-6B40-49D3-A4FE-BF43664FE2AB}" type="sibTrans" cxnId="{6D361151-F5A1-4C96-B52E-80157A43FD2E}">
      <dgm:prSet/>
      <dgm:spPr/>
      <dgm:t>
        <a:bodyPr/>
        <a:lstStyle/>
        <a:p>
          <a:pPr rtl="1"/>
          <a:endParaRPr lang="fa-IR"/>
        </a:p>
      </dgm:t>
    </dgm:pt>
    <dgm:pt modelId="{69EC9D08-CFE2-4204-AD3F-8491171ED96B}">
      <dgm:prSet custT="1"/>
      <dgm:spPr/>
      <dgm:t>
        <a:bodyPr/>
        <a:lstStyle/>
        <a:p>
          <a:pPr rtl="1"/>
          <a:r>
            <a:rPr lang="fa-IR" sz="2400" b="1" dirty="0" smtClean="0">
              <a:cs typeface="B Mitra" pitchFamily="2" charset="-78"/>
            </a:rPr>
            <a:t>الف</a:t>
          </a:r>
          <a:endParaRPr lang="fa-IR" sz="2400" b="1" dirty="0">
            <a:cs typeface="B Mitra" pitchFamily="2" charset="-78"/>
          </a:endParaRPr>
        </a:p>
      </dgm:t>
    </dgm:pt>
    <dgm:pt modelId="{D2E4FDEE-164F-4E14-943F-8047870E0D57}" type="parTrans" cxnId="{1F961ABF-3263-477F-B1BC-AB138CE33991}">
      <dgm:prSet/>
      <dgm:spPr/>
      <dgm:t>
        <a:bodyPr/>
        <a:lstStyle/>
        <a:p>
          <a:pPr rtl="1"/>
          <a:endParaRPr lang="fa-IR"/>
        </a:p>
      </dgm:t>
    </dgm:pt>
    <dgm:pt modelId="{EF2B479B-2FF0-4B98-A2D5-F00DDEAFDF34}" type="sibTrans" cxnId="{1F961ABF-3263-477F-B1BC-AB138CE33991}">
      <dgm:prSet/>
      <dgm:spPr/>
      <dgm:t>
        <a:bodyPr/>
        <a:lstStyle/>
        <a:p>
          <a:pPr rtl="1"/>
          <a:endParaRPr lang="fa-IR"/>
        </a:p>
      </dgm:t>
    </dgm:pt>
    <dgm:pt modelId="{85BA1123-CEDD-4DC0-BDA1-7C63B6C33D54}">
      <dgm:prSet custT="1"/>
      <dgm:spPr/>
      <dgm:t>
        <a:bodyPr/>
        <a:lstStyle/>
        <a:p>
          <a:pPr rtl="1"/>
          <a:r>
            <a:rPr lang="fa-IR" sz="2400" b="1" dirty="0" smtClean="0">
              <a:cs typeface="B Mitra" pitchFamily="2" charset="-78"/>
            </a:rPr>
            <a:t>الف</a:t>
          </a:r>
          <a:endParaRPr lang="fa-IR" sz="2400" b="1" dirty="0">
            <a:cs typeface="B Mitra" pitchFamily="2" charset="-78"/>
          </a:endParaRPr>
        </a:p>
      </dgm:t>
    </dgm:pt>
    <dgm:pt modelId="{207455C2-C441-451D-A4DB-226E1343AA7E}" type="parTrans" cxnId="{B7A37DC4-1E53-4F3C-AB7C-E72CF2C1F484}">
      <dgm:prSet/>
      <dgm:spPr/>
      <dgm:t>
        <a:bodyPr/>
        <a:lstStyle/>
        <a:p>
          <a:pPr rtl="1"/>
          <a:endParaRPr lang="fa-IR"/>
        </a:p>
      </dgm:t>
    </dgm:pt>
    <dgm:pt modelId="{3CDDD851-7E63-4082-952E-ACE685E01E91}" type="sibTrans" cxnId="{B7A37DC4-1E53-4F3C-AB7C-E72CF2C1F484}">
      <dgm:prSet/>
      <dgm:spPr/>
      <dgm:t>
        <a:bodyPr/>
        <a:lstStyle/>
        <a:p>
          <a:pPr rtl="1"/>
          <a:endParaRPr lang="fa-IR"/>
        </a:p>
      </dgm:t>
    </dgm:pt>
    <dgm:pt modelId="{8EDAF1BB-729A-449B-B940-91560565088D}">
      <dgm:prSet custT="1"/>
      <dgm:spPr/>
      <dgm:t>
        <a:bodyPr/>
        <a:lstStyle/>
        <a:p>
          <a:pPr rtl="1"/>
          <a:r>
            <a:rPr lang="fa-IR" sz="2400" b="1" dirty="0" smtClean="0">
              <a:cs typeface="B Mitra" pitchFamily="2" charset="-78"/>
            </a:rPr>
            <a:t>الف</a:t>
          </a:r>
          <a:endParaRPr lang="fa-IR" sz="2400" b="1" dirty="0">
            <a:cs typeface="B Mitra" pitchFamily="2" charset="-78"/>
          </a:endParaRPr>
        </a:p>
      </dgm:t>
    </dgm:pt>
    <dgm:pt modelId="{E7B6B641-F078-4693-817D-DEF2E4CC6AC7}" type="parTrans" cxnId="{76B61F88-4AF9-4EB7-A0AF-13617D121726}">
      <dgm:prSet/>
      <dgm:spPr/>
      <dgm:t>
        <a:bodyPr/>
        <a:lstStyle/>
        <a:p>
          <a:pPr rtl="1"/>
          <a:endParaRPr lang="fa-IR"/>
        </a:p>
      </dgm:t>
    </dgm:pt>
    <dgm:pt modelId="{70FEF2A1-0EBC-4F63-99EE-825C82E82F61}" type="sibTrans" cxnId="{76B61F88-4AF9-4EB7-A0AF-13617D121726}">
      <dgm:prSet/>
      <dgm:spPr/>
      <dgm:t>
        <a:bodyPr/>
        <a:lstStyle/>
        <a:p>
          <a:pPr rtl="1"/>
          <a:endParaRPr lang="fa-IR"/>
        </a:p>
      </dgm:t>
    </dgm:pt>
    <dgm:pt modelId="{86B0204F-7394-43B7-A0C9-A86CFD7D1C5F}">
      <dgm:prSet custT="1"/>
      <dgm:spPr/>
      <dgm:t>
        <a:bodyPr/>
        <a:lstStyle/>
        <a:p>
          <a:pPr rtl="1"/>
          <a:r>
            <a:rPr lang="fa-IR" sz="1600" b="1" dirty="0" smtClean="0">
              <a:cs typeface="B Mitra" pitchFamily="2" charset="-78"/>
            </a:rPr>
            <a:t>تقدم</a:t>
          </a:r>
          <a:endParaRPr lang="fa-IR" sz="1600" b="1" dirty="0">
            <a:cs typeface="B Mitra" pitchFamily="2" charset="-78"/>
          </a:endParaRPr>
        </a:p>
      </dgm:t>
    </dgm:pt>
    <dgm:pt modelId="{47349E62-E3BA-426D-80B1-078D4BE9FB89}" type="parTrans" cxnId="{C5F1CF81-2727-4FA8-B326-8F31BC4A9253}">
      <dgm:prSet/>
      <dgm:spPr/>
      <dgm:t>
        <a:bodyPr/>
        <a:lstStyle/>
        <a:p>
          <a:pPr rtl="1"/>
          <a:endParaRPr lang="fa-IR"/>
        </a:p>
      </dgm:t>
    </dgm:pt>
    <dgm:pt modelId="{0600D956-8160-42E0-B3B9-81C3CC65558E}" type="sibTrans" cxnId="{C5F1CF81-2727-4FA8-B326-8F31BC4A9253}">
      <dgm:prSet/>
      <dgm:spPr/>
      <dgm:t>
        <a:bodyPr/>
        <a:lstStyle/>
        <a:p>
          <a:pPr rtl="1"/>
          <a:endParaRPr lang="fa-IR"/>
        </a:p>
      </dgm:t>
    </dgm:pt>
    <dgm:pt modelId="{C6F46167-62EF-4D60-88AD-8864B18727D6}">
      <dgm:prSet custT="1"/>
      <dgm:spPr/>
      <dgm:t>
        <a:bodyPr/>
        <a:lstStyle/>
        <a:p>
          <a:pPr rtl="1"/>
          <a:r>
            <a:rPr lang="fa-IR" sz="1600" b="1" dirty="0" smtClean="0">
              <a:cs typeface="B Mitra" pitchFamily="2" charset="-78"/>
            </a:rPr>
            <a:t>همزمان</a:t>
          </a:r>
          <a:endParaRPr lang="fa-IR" sz="1600" b="1" dirty="0">
            <a:cs typeface="B Mitra" pitchFamily="2" charset="-78"/>
          </a:endParaRPr>
        </a:p>
      </dgm:t>
    </dgm:pt>
    <dgm:pt modelId="{C8136129-4902-4CED-9246-048FF589AE06}" type="parTrans" cxnId="{19AF148E-A3C3-450F-930B-0078DEF530FF}">
      <dgm:prSet/>
      <dgm:spPr/>
      <dgm:t>
        <a:bodyPr/>
        <a:lstStyle/>
        <a:p>
          <a:pPr rtl="1"/>
          <a:endParaRPr lang="fa-IR"/>
        </a:p>
      </dgm:t>
    </dgm:pt>
    <dgm:pt modelId="{B509B380-2804-45B8-8E45-708F24064F8A}" type="sibTrans" cxnId="{19AF148E-A3C3-450F-930B-0078DEF530FF}">
      <dgm:prSet/>
      <dgm:spPr/>
      <dgm:t>
        <a:bodyPr/>
        <a:lstStyle/>
        <a:p>
          <a:pPr rtl="1"/>
          <a:endParaRPr lang="fa-IR"/>
        </a:p>
      </dgm:t>
    </dgm:pt>
    <dgm:pt modelId="{BFEB06CA-3B80-4384-B8D3-80F7540D38EA}">
      <dgm:prSet custT="1"/>
      <dgm:spPr/>
      <dgm:t>
        <a:bodyPr/>
        <a:lstStyle/>
        <a:p>
          <a:pPr rtl="1"/>
          <a:r>
            <a:rPr lang="fa-IR" sz="2400" b="1" dirty="0" smtClean="0">
              <a:cs typeface="B Mitra" pitchFamily="2" charset="-78"/>
            </a:rPr>
            <a:t>الف</a:t>
          </a:r>
          <a:endParaRPr lang="fa-IR" sz="2400" b="1" dirty="0">
            <a:cs typeface="B Mitra" pitchFamily="2" charset="-78"/>
          </a:endParaRPr>
        </a:p>
      </dgm:t>
    </dgm:pt>
    <dgm:pt modelId="{50FBF53B-1EF4-47E6-AB91-AD4C99B9A4A9}" type="parTrans" cxnId="{1FC87F5A-6D75-43A1-8FF7-CC0AF2554987}">
      <dgm:prSet/>
      <dgm:spPr/>
      <dgm:t>
        <a:bodyPr/>
        <a:lstStyle/>
        <a:p>
          <a:pPr rtl="1"/>
          <a:endParaRPr lang="fa-IR"/>
        </a:p>
      </dgm:t>
    </dgm:pt>
    <dgm:pt modelId="{04B37FB0-1322-462D-BCB1-C992F4DBFE9B}" type="sibTrans" cxnId="{1FC87F5A-6D75-43A1-8FF7-CC0AF2554987}">
      <dgm:prSet/>
      <dgm:spPr/>
      <dgm:t>
        <a:bodyPr/>
        <a:lstStyle/>
        <a:p>
          <a:pPr rtl="1"/>
          <a:endParaRPr lang="fa-IR"/>
        </a:p>
      </dgm:t>
    </dgm:pt>
    <dgm:pt modelId="{5412FDCC-620C-4C63-87F7-920BFD0D91B6}">
      <dgm:prSet custT="1"/>
      <dgm:spPr/>
      <dgm:t>
        <a:bodyPr/>
        <a:lstStyle/>
        <a:p>
          <a:pPr rtl="1"/>
          <a:r>
            <a:rPr lang="ar-IQ" sz="2400" b="1" dirty="0" err="1" smtClean="0">
              <a:cs typeface="B Mitra" pitchFamily="2" charset="-78"/>
            </a:rPr>
            <a:t>الف</a:t>
          </a:r>
          <a:endParaRPr lang="fa-IR" sz="2400" b="1" dirty="0">
            <a:cs typeface="B Mitra" pitchFamily="2" charset="-78"/>
          </a:endParaRPr>
        </a:p>
      </dgm:t>
    </dgm:pt>
    <dgm:pt modelId="{814F58EC-09A9-4D00-BB75-C027ED2C482A}" type="parTrans" cxnId="{D3154B9E-B3BC-407C-9448-ACAD8B93BC7D}">
      <dgm:prSet/>
      <dgm:spPr/>
      <dgm:t>
        <a:bodyPr/>
        <a:lstStyle/>
        <a:p>
          <a:pPr rtl="1"/>
          <a:endParaRPr lang="fa-IR"/>
        </a:p>
      </dgm:t>
    </dgm:pt>
    <dgm:pt modelId="{69AB66E9-9DC4-4257-8C11-87D3637305AA}" type="sibTrans" cxnId="{D3154B9E-B3BC-407C-9448-ACAD8B93BC7D}">
      <dgm:prSet/>
      <dgm:spPr/>
      <dgm:t>
        <a:bodyPr/>
        <a:lstStyle/>
        <a:p>
          <a:pPr rtl="1"/>
          <a:endParaRPr lang="fa-IR"/>
        </a:p>
      </dgm:t>
    </dgm:pt>
    <dgm:pt modelId="{E6EDC410-3D38-4428-8880-CB6D69C973F8}">
      <dgm:prSet custT="1"/>
      <dgm:spPr/>
      <dgm:t>
        <a:bodyPr/>
        <a:lstStyle/>
        <a:p>
          <a:pPr rtl="1"/>
          <a:r>
            <a:rPr lang="ar-IQ" sz="2400" b="1" dirty="0" err="1" smtClean="0">
              <a:cs typeface="B Mitra" pitchFamily="2" charset="-78"/>
            </a:rPr>
            <a:t>الف</a:t>
          </a:r>
          <a:endParaRPr lang="fa-IR" sz="2400" b="1" dirty="0">
            <a:cs typeface="B Mitra" pitchFamily="2" charset="-78"/>
          </a:endParaRPr>
        </a:p>
      </dgm:t>
    </dgm:pt>
    <dgm:pt modelId="{54A670FF-DFA2-4B8D-A4C2-B236B045C0CF}" type="parTrans" cxnId="{B93F15D8-5180-40D3-AA00-6E1B8B7F50AE}">
      <dgm:prSet/>
      <dgm:spPr/>
      <dgm:t>
        <a:bodyPr/>
        <a:lstStyle/>
        <a:p>
          <a:pPr rtl="1"/>
          <a:endParaRPr lang="fa-IR"/>
        </a:p>
      </dgm:t>
    </dgm:pt>
    <dgm:pt modelId="{AE5373FE-AFFE-4E1F-A393-204ECB0187B3}" type="sibTrans" cxnId="{B93F15D8-5180-40D3-AA00-6E1B8B7F50AE}">
      <dgm:prSet/>
      <dgm:spPr/>
      <dgm:t>
        <a:bodyPr/>
        <a:lstStyle/>
        <a:p>
          <a:pPr rtl="1"/>
          <a:endParaRPr lang="fa-IR"/>
        </a:p>
      </dgm:t>
    </dgm:pt>
    <dgm:pt modelId="{39B768EB-58DC-430C-8A59-719E7AACB6F0}">
      <dgm:prSet custT="1"/>
      <dgm:spPr/>
      <dgm:t>
        <a:bodyPr/>
        <a:lstStyle/>
        <a:p>
          <a:pPr rtl="1"/>
          <a:r>
            <a:rPr lang="ar-IQ" sz="1600" b="1" dirty="0" err="1" smtClean="0">
              <a:cs typeface="B Mitra" pitchFamily="2" charset="-78"/>
            </a:rPr>
            <a:t>تاخر</a:t>
          </a:r>
          <a:endParaRPr lang="fa-IR" sz="1600" b="1" dirty="0">
            <a:cs typeface="B Mitra" pitchFamily="2" charset="-78"/>
          </a:endParaRPr>
        </a:p>
      </dgm:t>
    </dgm:pt>
    <dgm:pt modelId="{3B7A91FC-792C-4330-82E8-4AAB7CC827BE}" type="parTrans" cxnId="{9680EF50-DB65-4A61-A15B-76B9D84707DB}">
      <dgm:prSet/>
      <dgm:spPr/>
      <dgm:t>
        <a:bodyPr/>
        <a:lstStyle/>
        <a:p>
          <a:pPr rtl="1"/>
          <a:endParaRPr lang="fa-IR"/>
        </a:p>
      </dgm:t>
    </dgm:pt>
    <dgm:pt modelId="{A78FB466-F7C5-4B59-9D22-E21CFFC6173D}" type="sibTrans" cxnId="{9680EF50-DB65-4A61-A15B-76B9D84707DB}">
      <dgm:prSet/>
      <dgm:spPr/>
      <dgm:t>
        <a:bodyPr/>
        <a:lstStyle/>
        <a:p>
          <a:pPr rtl="1"/>
          <a:endParaRPr lang="fa-IR"/>
        </a:p>
      </dgm:t>
    </dgm:pt>
    <dgm:pt modelId="{C576A670-664D-4F5D-A85E-CF13D933EBE3}" type="pres">
      <dgm:prSet presAssocID="{EB8276E5-72B4-4D95-8620-FEB75B3C240C}" presName="Name0" presStyleCnt="0">
        <dgm:presLayoutVars>
          <dgm:chPref val="1"/>
          <dgm:dir/>
          <dgm:animOne val="branch"/>
          <dgm:animLvl val="lvl"/>
          <dgm:resizeHandles/>
        </dgm:presLayoutVars>
      </dgm:prSet>
      <dgm:spPr/>
      <dgm:t>
        <a:bodyPr/>
        <a:lstStyle/>
        <a:p>
          <a:pPr rtl="1"/>
          <a:endParaRPr lang="fa-IR"/>
        </a:p>
      </dgm:t>
    </dgm:pt>
    <dgm:pt modelId="{10D16D1F-CDD4-4091-BF59-A181A82B104D}" type="pres">
      <dgm:prSet presAssocID="{6021E890-03FE-40D1-9737-8492C89CF928}" presName="vertOne" presStyleCnt="0"/>
      <dgm:spPr/>
    </dgm:pt>
    <dgm:pt modelId="{A6462F44-90E7-466E-BE2E-41AF1E0E477B}" type="pres">
      <dgm:prSet presAssocID="{6021E890-03FE-40D1-9737-8492C89CF928}" presName="txOne" presStyleLbl="node0" presStyleIdx="0" presStyleCnt="1" custScaleY="69626">
        <dgm:presLayoutVars>
          <dgm:chPref val="3"/>
        </dgm:presLayoutVars>
      </dgm:prSet>
      <dgm:spPr/>
      <dgm:t>
        <a:bodyPr/>
        <a:lstStyle/>
        <a:p>
          <a:pPr rtl="1"/>
          <a:endParaRPr lang="fa-IR"/>
        </a:p>
      </dgm:t>
    </dgm:pt>
    <dgm:pt modelId="{1779EA4C-5BB7-4F6A-8531-519D1B7A5DEF}" type="pres">
      <dgm:prSet presAssocID="{6021E890-03FE-40D1-9737-8492C89CF928}" presName="parTransOne" presStyleCnt="0"/>
      <dgm:spPr/>
    </dgm:pt>
    <dgm:pt modelId="{44BF65ED-28B6-4A2E-81FD-8D37A664995D}" type="pres">
      <dgm:prSet presAssocID="{6021E890-03FE-40D1-9737-8492C89CF928}" presName="horzOne" presStyleCnt="0"/>
      <dgm:spPr/>
    </dgm:pt>
    <dgm:pt modelId="{8EC7AE59-0745-404D-9810-E90869C4B31E}" type="pres">
      <dgm:prSet presAssocID="{AA3B5385-4669-45C1-9711-1A249E52087E}" presName="vertTwo" presStyleCnt="0"/>
      <dgm:spPr/>
    </dgm:pt>
    <dgm:pt modelId="{9E034E48-5019-415B-94C1-CA94AC52A394}" type="pres">
      <dgm:prSet presAssocID="{AA3B5385-4669-45C1-9711-1A249E52087E}" presName="txTwo" presStyleLbl="node2" presStyleIdx="0" presStyleCnt="4" custScaleX="115879">
        <dgm:presLayoutVars>
          <dgm:chPref val="3"/>
        </dgm:presLayoutVars>
      </dgm:prSet>
      <dgm:spPr>
        <a:prstGeom prst="downArrow">
          <a:avLst/>
        </a:prstGeom>
      </dgm:spPr>
      <dgm:t>
        <a:bodyPr/>
        <a:lstStyle/>
        <a:p>
          <a:pPr rtl="1"/>
          <a:endParaRPr lang="fa-IR"/>
        </a:p>
      </dgm:t>
    </dgm:pt>
    <dgm:pt modelId="{5CB5D534-1C5F-4DE5-8A58-559C305A75BA}" type="pres">
      <dgm:prSet presAssocID="{AA3B5385-4669-45C1-9711-1A249E52087E}" presName="parTransTwo" presStyleCnt="0"/>
      <dgm:spPr/>
    </dgm:pt>
    <dgm:pt modelId="{F489D500-EBB5-44C4-A0C4-C66210BDA2F1}" type="pres">
      <dgm:prSet presAssocID="{AA3B5385-4669-45C1-9711-1A249E52087E}" presName="horzTwo" presStyleCnt="0"/>
      <dgm:spPr/>
    </dgm:pt>
    <dgm:pt modelId="{45235563-D23E-4DB6-A82B-98786EEE0BFD}" type="pres">
      <dgm:prSet presAssocID="{1CD15654-A9F1-4565-AC47-68BC9F9146DF}" presName="vertThree" presStyleCnt="0"/>
      <dgm:spPr/>
    </dgm:pt>
    <dgm:pt modelId="{37CEA2D8-13C0-4D2B-BD47-25C8BFBB83C7}" type="pres">
      <dgm:prSet presAssocID="{1CD15654-A9F1-4565-AC47-68BC9F9146DF}" presName="txThree" presStyleLbl="node3" presStyleIdx="0" presStyleCnt="4">
        <dgm:presLayoutVars>
          <dgm:chPref val="3"/>
        </dgm:presLayoutVars>
      </dgm:prSet>
      <dgm:spPr/>
      <dgm:t>
        <a:bodyPr/>
        <a:lstStyle/>
        <a:p>
          <a:pPr rtl="1"/>
          <a:endParaRPr lang="fa-IR"/>
        </a:p>
      </dgm:t>
    </dgm:pt>
    <dgm:pt modelId="{4AE01463-3DB0-4657-A16E-AEEE082EB444}" type="pres">
      <dgm:prSet presAssocID="{1CD15654-A9F1-4565-AC47-68BC9F9146DF}" presName="parTransThree" presStyleCnt="0"/>
      <dgm:spPr/>
    </dgm:pt>
    <dgm:pt modelId="{D108387D-DEAC-4ED2-90D2-2FBF67AB3AB9}" type="pres">
      <dgm:prSet presAssocID="{1CD15654-A9F1-4565-AC47-68BC9F9146DF}" presName="horzThree" presStyleCnt="0"/>
      <dgm:spPr/>
    </dgm:pt>
    <dgm:pt modelId="{F4A59C18-2A23-466B-9867-2E1AB29957C0}" type="pres">
      <dgm:prSet presAssocID="{86B0204F-7394-43B7-A0C9-A86CFD7D1C5F}" presName="vertFour" presStyleCnt="0">
        <dgm:presLayoutVars>
          <dgm:chPref val="3"/>
        </dgm:presLayoutVars>
      </dgm:prSet>
      <dgm:spPr/>
    </dgm:pt>
    <dgm:pt modelId="{E87CD2D9-A629-4A35-B340-A67FE2302822}" type="pres">
      <dgm:prSet presAssocID="{86B0204F-7394-43B7-A0C9-A86CFD7D1C5F}" presName="txFour" presStyleLbl="node4" presStyleIdx="0" presStyleCnt="12">
        <dgm:presLayoutVars>
          <dgm:chPref val="3"/>
        </dgm:presLayoutVars>
      </dgm:prSet>
      <dgm:spPr/>
      <dgm:t>
        <a:bodyPr/>
        <a:lstStyle/>
        <a:p>
          <a:pPr rtl="1"/>
          <a:endParaRPr lang="fa-IR"/>
        </a:p>
      </dgm:t>
    </dgm:pt>
    <dgm:pt modelId="{4EB4BB48-A0BA-411E-A7C5-29293A15C09D}" type="pres">
      <dgm:prSet presAssocID="{86B0204F-7394-43B7-A0C9-A86CFD7D1C5F}" presName="parTransFour" presStyleCnt="0"/>
      <dgm:spPr/>
    </dgm:pt>
    <dgm:pt modelId="{E22787C3-D1B5-42D9-BD3D-1D5279F19BFF}" type="pres">
      <dgm:prSet presAssocID="{86B0204F-7394-43B7-A0C9-A86CFD7D1C5F}" presName="horzFour" presStyleCnt="0"/>
      <dgm:spPr/>
    </dgm:pt>
    <dgm:pt modelId="{28EB1E9D-DE0F-440D-9F89-F3427C28B617}" type="pres">
      <dgm:prSet presAssocID="{C6F46167-62EF-4D60-88AD-8864B18727D6}" presName="vertFour" presStyleCnt="0">
        <dgm:presLayoutVars>
          <dgm:chPref val="3"/>
        </dgm:presLayoutVars>
      </dgm:prSet>
      <dgm:spPr/>
    </dgm:pt>
    <dgm:pt modelId="{12837DAF-8086-4C35-A9F4-F3CE9AE89B9A}" type="pres">
      <dgm:prSet presAssocID="{C6F46167-62EF-4D60-88AD-8864B18727D6}" presName="txFour" presStyleLbl="node4" presStyleIdx="1" presStyleCnt="12">
        <dgm:presLayoutVars>
          <dgm:chPref val="3"/>
        </dgm:presLayoutVars>
      </dgm:prSet>
      <dgm:spPr/>
      <dgm:t>
        <a:bodyPr/>
        <a:lstStyle/>
        <a:p>
          <a:pPr rtl="1"/>
          <a:endParaRPr lang="fa-IR"/>
        </a:p>
      </dgm:t>
    </dgm:pt>
    <dgm:pt modelId="{5212E8BD-439E-4C53-B434-584E5AAF471E}" type="pres">
      <dgm:prSet presAssocID="{C6F46167-62EF-4D60-88AD-8864B18727D6}" presName="parTransFour" presStyleCnt="0"/>
      <dgm:spPr/>
    </dgm:pt>
    <dgm:pt modelId="{A49EBCA3-D441-4152-866B-37AF15BBE139}" type="pres">
      <dgm:prSet presAssocID="{C6F46167-62EF-4D60-88AD-8864B18727D6}" presName="horzFour" presStyleCnt="0"/>
      <dgm:spPr/>
    </dgm:pt>
    <dgm:pt modelId="{8939F85E-6A56-409B-B9A8-A0333286260E}" type="pres">
      <dgm:prSet presAssocID="{39B768EB-58DC-430C-8A59-719E7AACB6F0}" presName="vertFour" presStyleCnt="0">
        <dgm:presLayoutVars>
          <dgm:chPref val="3"/>
        </dgm:presLayoutVars>
      </dgm:prSet>
      <dgm:spPr/>
    </dgm:pt>
    <dgm:pt modelId="{8E75A204-DA48-4BAE-81FB-8CEFF5756666}" type="pres">
      <dgm:prSet presAssocID="{39B768EB-58DC-430C-8A59-719E7AACB6F0}" presName="txFour" presStyleLbl="node4" presStyleIdx="2" presStyleCnt="12">
        <dgm:presLayoutVars>
          <dgm:chPref val="3"/>
        </dgm:presLayoutVars>
      </dgm:prSet>
      <dgm:spPr/>
      <dgm:t>
        <a:bodyPr/>
        <a:lstStyle/>
        <a:p>
          <a:pPr rtl="1"/>
          <a:endParaRPr lang="fa-IR"/>
        </a:p>
      </dgm:t>
    </dgm:pt>
    <dgm:pt modelId="{661003E5-BBF9-46B3-8319-F3FC48DDC972}" type="pres">
      <dgm:prSet presAssocID="{39B768EB-58DC-430C-8A59-719E7AACB6F0}" presName="horzFour" presStyleCnt="0"/>
      <dgm:spPr/>
    </dgm:pt>
    <dgm:pt modelId="{C512982B-CFB4-4CF1-A4FE-A971AD3D9F3E}" type="pres">
      <dgm:prSet presAssocID="{0AE9EA22-4F73-4AD6-89D8-8B96AC7903DB}" presName="sibSpaceTwo" presStyleCnt="0"/>
      <dgm:spPr/>
    </dgm:pt>
    <dgm:pt modelId="{488DDC23-B8BD-497F-8503-FA28FD722167}" type="pres">
      <dgm:prSet presAssocID="{5DF7A04F-6799-4CDD-BF44-2E02FC5AD085}" presName="vertTwo" presStyleCnt="0"/>
      <dgm:spPr/>
    </dgm:pt>
    <dgm:pt modelId="{D1DE028E-6231-47A1-A052-84B641614E65}" type="pres">
      <dgm:prSet presAssocID="{5DF7A04F-6799-4CDD-BF44-2E02FC5AD085}" presName="txTwo" presStyleLbl="node2" presStyleIdx="1" presStyleCnt="4" custScaleX="108401">
        <dgm:presLayoutVars>
          <dgm:chPref val="3"/>
        </dgm:presLayoutVars>
      </dgm:prSet>
      <dgm:spPr>
        <a:prstGeom prst="downArrow">
          <a:avLst/>
        </a:prstGeom>
      </dgm:spPr>
      <dgm:t>
        <a:bodyPr/>
        <a:lstStyle/>
        <a:p>
          <a:pPr rtl="1"/>
          <a:endParaRPr lang="fa-IR"/>
        </a:p>
      </dgm:t>
    </dgm:pt>
    <dgm:pt modelId="{40BCF3D1-CBF9-491E-AF5A-E1EE21902CAD}" type="pres">
      <dgm:prSet presAssocID="{5DF7A04F-6799-4CDD-BF44-2E02FC5AD085}" presName="parTransTwo" presStyleCnt="0"/>
      <dgm:spPr/>
    </dgm:pt>
    <dgm:pt modelId="{A4253B50-F26F-4A0F-B317-03EA7E4E73F4}" type="pres">
      <dgm:prSet presAssocID="{5DF7A04F-6799-4CDD-BF44-2E02FC5AD085}" presName="horzTwo" presStyleCnt="0"/>
      <dgm:spPr/>
    </dgm:pt>
    <dgm:pt modelId="{72E47509-A8E4-417A-8006-D89E8C4284E0}" type="pres">
      <dgm:prSet presAssocID="{9487762A-B5BC-4F9A-A1FA-FA0B96C66D1E}" presName="vertThree" presStyleCnt="0"/>
      <dgm:spPr/>
    </dgm:pt>
    <dgm:pt modelId="{FF4DA473-AAFB-4CF8-AD01-82E6A8F9FE6F}" type="pres">
      <dgm:prSet presAssocID="{9487762A-B5BC-4F9A-A1FA-FA0B96C66D1E}" presName="txThree" presStyleLbl="node3" presStyleIdx="1" presStyleCnt="4">
        <dgm:presLayoutVars>
          <dgm:chPref val="3"/>
        </dgm:presLayoutVars>
      </dgm:prSet>
      <dgm:spPr/>
      <dgm:t>
        <a:bodyPr/>
        <a:lstStyle/>
        <a:p>
          <a:pPr rtl="1"/>
          <a:endParaRPr lang="fa-IR"/>
        </a:p>
      </dgm:t>
    </dgm:pt>
    <dgm:pt modelId="{3551EBF5-E067-42D6-A401-020EF2B151EE}" type="pres">
      <dgm:prSet presAssocID="{9487762A-B5BC-4F9A-A1FA-FA0B96C66D1E}" presName="parTransThree" presStyleCnt="0"/>
      <dgm:spPr/>
    </dgm:pt>
    <dgm:pt modelId="{D3ACC04C-6A9D-4BD9-8A33-C35BDDF93496}" type="pres">
      <dgm:prSet presAssocID="{9487762A-B5BC-4F9A-A1FA-FA0B96C66D1E}" presName="horzThree" presStyleCnt="0"/>
      <dgm:spPr/>
    </dgm:pt>
    <dgm:pt modelId="{A5290993-A788-49F3-80FC-4BE26784C689}" type="pres">
      <dgm:prSet presAssocID="{85BA1123-CEDD-4DC0-BDA1-7C63B6C33D54}" presName="vertFour" presStyleCnt="0">
        <dgm:presLayoutVars>
          <dgm:chPref val="3"/>
        </dgm:presLayoutVars>
      </dgm:prSet>
      <dgm:spPr/>
    </dgm:pt>
    <dgm:pt modelId="{2B013FD7-8913-46F7-9D8D-833F5A5CEEBB}" type="pres">
      <dgm:prSet presAssocID="{85BA1123-CEDD-4DC0-BDA1-7C63B6C33D54}" presName="txFour" presStyleLbl="node4" presStyleIdx="3" presStyleCnt="12">
        <dgm:presLayoutVars>
          <dgm:chPref val="3"/>
        </dgm:presLayoutVars>
      </dgm:prSet>
      <dgm:spPr/>
      <dgm:t>
        <a:bodyPr/>
        <a:lstStyle/>
        <a:p>
          <a:pPr rtl="1"/>
          <a:endParaRPr lang="fa-IR"/>
        </a:p>
      </dgm:t>
    </dgm:pt>
    <dgm:pt modelId="{F83108F2-862B-403B-9CBB-8EB1D998AFA2}" type="pres">
      <dgm:prSet presAssocID="{85BA1123-CEDD-4DC0-BDA1-7C63B6C33D54}" presName="parTransFour" presStyleCnt="0"/>
      <dgm:spPr/>
    </dgm:pt>
    <dgm:pt modelId="{06C4B53A-3871-4AE2-91B7-E714FBD6463B}" type="pres">
      <dgm:prSet presAssocID="{85BA1123-CEDD-4DC0-BDA1-7C63B6C33D54}" presName="horzFour" presStyleCnt="0"/>
      <dgm:spPr/>
    </dgm:pt>
    <dgm:pt modelId="{D4C3757C-3E73-4186-A1EF-26BCE6808989}" type="pres">
      <dgm:prSet presAssocID="{8EDAF1BB-729A-449B-B940-91560565088D}" presName="vertFour" presStyleCnt="0">
        <dgm:presLayoutVars>
          <dgm:chPref val="3"/>
        </dgm:presLayoutVars>
      </dgm:prSet>
      <dgm:spPr/>
    </dgm:pt>
    <dgm:pt modelId="{F123B0F8-101A-4B92-BE4C-BF58D719EAC0}" type="pres">
      <dgm:prSet presAssocID="{8EDAF1BB-729A-449B-B940-91560565088D}" presName="txFour" presStyleLbl="node4" presStyleIdx="4" presStyleCnt="12">
        <dgm:presLayoutVars>
          <dgm:chPref val="3"/>
        </dgm:presLayoutVars>
      </dgm:prSet>
      <dgm:spPr/>
      <dgm:t>
        <a:bodyPr/>
        <a:lstStyle/>
        <a:p>
          <a:pPr rtl="1"/>
          <a:endParaRPr lang="fa-IR"/>
        </a:p>
      </dgm:t>
    </dgm:pt>
    <dgm:pt modelId="{EF21D242-4221-4DBA-96D5-FA8A03BFD753}" type="pres">
      <dgm:prSet presAssocID="{8EDAF1BB-729A-449B-B940-91560565088D}" presName="parTransFour" presStyleCnt="0"/>
      <dgm:spPr/>
    </dgm:pt>
    <dgm:pt modelId="{701E83AE-07A6-46FD-90F5-3201441C0CD6}" type="pres">
      <dgm:prSet presAssocID="{8EDAF1BB-729A-449B-B940-91560565088D}" presName="horzFour" presStyleCnt="0"/>
      <dgm:spPr/>
    </dgm:pt>
    <dgm:pt modelId="{C7B98CCC-A29A-471A-84E7-6CB52BE6D9EF}" type="pres">
      <dgm:prSet presAssocID="{E6EDC410-3D38-4428-8880-CB6D69C973F8}" presName="vertFour" presStyleCnt="0">
        <dgm:presLayoutVars>
          <dgm:chPref val="3"/>
        </dgm:presLayoutVars>
      </dgm:prSet>
      <dgm:spPr/>
    </dgm:pt>
    <dgm:pt modelId="{AF2C847B-1FC4-4643-BC7F-F1C4036A8B65}" type="pres">
      <dgm:prSet presAssocID="{E6EDC410-3D38-4428-8880-CB6D69C973F8}" presName="txFour" presStyleLbl="node4" presStyleIdx="5" presStyleCnt="12">
        <dgm:presLayoutVars>
          <dgm:chPref val="3"/>
        </dgm:presLayoutVars>
      </dgm:prSet>
      <dgm:spPr/>
      <dgm:t>
        <a:bodyPr/>
        <a:lstStyle/>
        <a:p>
          <a:pPr rtl="1"/>
          <a:endParaRPr lang="fa-IR"/>
        </a:p>
      </dgm:t>
    </dgm:pt>
    <dgm:pt modelId="{1BEC676B-17FA-4466-AC9B-0815876BFB78}" type="pres">
      <dgm:prSet presAssocID="{E6EDC410-3D38-4428-8880-CB6D69C973F8}" presName="horzFour" presStyleCnt="0"/>
      <dgm:spPr/>
    </dgm:pt>
    <dgm:pt modelId="{A90FF6C6-98C8-4015-87CE-88E5FF865720}" type="pres">
      <dgm:prSet presAssocID="{DF967E83-7FD9-4D86-BF91-53BCB4AF62BB}" presName="sibSpaceTwo" presStyleCnt="0"/>
      <dgm:spPr/>
    </dgm:pt>
    <dgm:pt modelId="{9B6E3D57-8747-4F65-BBCF-EBFF4F0DE7F9}" type="pres">
      <dgm:prSet presAssocID="{A277F63C-2CEE-4C3B-8406-1FC7F9B3A788}" presName="vertTwo" presStyleCnt="0"/>
      <dgm:spPr/>
    </dgm:pt>
    <dgm:pt modelId="{60D4AB88-A9B3-499B-A65D-A9E1F79AC4E1}" type="pres">
      <dgm:prSet presAssocID="{A277F63C-2CEE-4C3B-8406-1FC7F9B3A788}" presName="txTwo" presStyleLbl="node2" presStyleIdx="2" presStyleCnt="4" custScaleX="108610">
        <dgm:presLayoutVars>
          <dgm:chPref val="3"/>
        </dgm:presLayoutVars>
      </dgm:prSet>
      <dgm:spPr>
        <a:prstGeom prst="downArrow">
          <a:avLst/>
        </a:prstGeom>
      </dgm:spPr>
      <dgm:t>
        <a:bodyPr/>
        <a:lstStyle/>
        <a:p>
          <a:pPr rtl="1"/>
          <a:endParaRPr lang="fa-IR"/>
        </a:p>
      </dgm:t>
    </dgm:pt>
    <dgm:pt modelId="{4F045991-107C-4CAA-B3E2-6E4ABBC51878}" type="pres">
      <dgm:prSet presAssocID="{A277F63C-2CEE-4C3B-8406-1FC7F9B3A788}" presName="parTransTwo" presStyleCnt="0"/>
      <dgm:spPr/>
    </dgm:pt>
    <dgm:pt modelId="{F7DF1DB8-C9BA-476F-B1B9-DFAB6D31468D}" type="pres">
      <dgm:prSet presAssocID="{A277F63C-2CEE-4C3B-8406-1FC7F9B3A788}" presName="horzTwo" presStyleCnt="0"/>
      <dgm:spPr/>
    </dgm:pt>
    <dgm:pt modelId="{4FF1185A-B563-495A-8722-E9188988E193}" type="pres">
      <dgm:prSet presAssocID="{2D404B59-777D-4B36-9B6F-C5FF605735AF}" presName="vertThree" presStyleCnt="0"/>
      <dgm:spPr/>
    </dgm:pt>
    <dgm:pt modelId="{EC9D7268-97AD-414C-9FFE-D2E60542E155}" type="pres">
      <dgm:prSet presAssocID="{2D404B59-777D-4B36-9B6F-C5FF605735AF}" presName="txThree" presStyleLbl="node3" presStyleIdx="2" presStyleCnt="4">
        <dgm:presLayoutVars>
          <dgm:chPref val="3"/>
        </dgm:presLayoutVars>
      </dgm:prSet>
      <dgm:spPr/>
      <dgm:t>
        <a:bodyPr/>
        <a:lstStyle/>
        <a:p>
          <a:pPr rtl="1"/>
          <a:endParaRPr lang="fa-IR"/>
        </a:p>
      </dgm:t>
    </dgm:pt>
    <dgm:pt modelId="{762A1A79-6FF6-4CE1-83EA-896A9E9A1304}" type="pres">
      <dgm:prSet presAssocID="{2D404B59-777D-4B36-9B6F-C5FF605735AF}" presName="parTransThree" presStyleCnt="0"/>
      <dgm:spPr/>
    </dgm:pt>
    <dgm:pt modelId="{CB3CD7A3-B4E7-4E75-992D-F9B298081A52}" type="pres">
      <dgm:prSet presAssocID="{2D404B59-777D-4B36-9B6F-C5FF605735AF}" presName="horzThree" presStyleCnt="0"/>
      <dgm:spPr/>
    </dgm:pt>
    <dgm:pt modelId="{DC042771-931D-4124-806C-AE3F0DCBD9B4}" type="pres">
      <dgm:prSet presAssocID="{2836C12B-F66E-4FF0-947E-1BE59F374025}" presName="vertFour" presStyleCnt="0">
        <dgm:presLayoutVars>
          <dgm:chPref val="3"/>
        </dgm:presLayoutVars>
      </dgm:prSet>
      <dgm:spPr/>
    </dgm:pt>
    <dgm:pt modelId="{C321A818-F551-4FEE-B49E-27A13534D2A1}" type="pres">
      <dgm:prSet presAssocID="{2836C12B-F66E-4FF0-947E-1BE59F374025}" presName="txFour" presStyleLbl="node4" presStyleIdx="6" presStyleCnt="12">
        <dgm:presLayoutVars>
          <dgm:chPref val="3"/>
        </dgm:presLayoutVars>
      </dgm:prSet>
      <dgm:spPr/>
      <dgm:t>
        <a:bodyPr/>
        <a:lstStyle/>
        <a:p>
          <a:pPr rtl="1"/>
          <a:endParaRPr lang="fa-IR"/>
        </a:p>
      </dgm:t>
    </dgm:pt>
    <dgm:pt modelId="{C78557AB-EAEE-43A7-B77E-49FAF7237454}" type="pres">
      <dgm:prSet presAssocID="{2836C12B-F66E-4FF0-947E-1BE59F374025}" presName="parTransFour" presStyleCnt="0"/>
      <dgm:spPr/>
    </dgm:pt>
    <dgm:pt modelId="{BF59A57E-99F4-40FF-9585-50CAF910C62C}" type="pres">
      <dgm:prSet presAssocID="{2836C12B-F66E-4FF0-947E-1BE59F374025}" presName="horzFour" presStyleCnt="0"/>
      <dgm:spPr/>
    </dgm:pt>
    <dgm:pt modelId="{B2CBA9E1-BAC5-454E-BC03-1C877A8F770D}" type="pres">
      <dgm:prSet presAssocID="{69EC9D08-CFE2-4204-AD3F-8491171ED96B}" presName="vertFour" presStyleCnt="0">
        <dgm:presLayoutVars>
          <dgm:chPref val="3"/>
        </dgm:presLayoutVars>
      </dgm:prSet>
      <dgm:spPr/>
    </dgm:pt>
    <dgm:pt modelId="{5302319D-01E9-4699-8BB1-3BE5062C9C35}" type="pres">
      <dgm:prSet presAssocID="{69EC9D08-CFE2-4204-AD3F-8491171ED96B}" presName="txFour" presStyleLbl="node4" presStyleIdx="7" presStyleCnt="12" custLinFactNeighborX="4625" custLinFactNeighborY="-64095">
        <dgm:presLayoutVars>
          <dgm:chPref val="3"/>
        </dgm:presLayoutVars>
      </dgm:prSet>
      <dgm:spPr/>
      <dgm:t>
        <a:bodyPr/>
        <a:lstStyle/>
        <a:p>
          <a:pPr rtl="1"/>
          <a:endParaRPr lang="fa-IR"/>
        </a:p>
      </dgm:t>
    </dgm:pt>
    <dgm:pt modelId="{DDF6C475-0257-42F9-8B02-DEE25261A779}" type="pres">
      <dgm:prSet presAssocID="{69EC9D08-CFE2-4204-AD3F-8491171ED96B}" presName="parTransFour" presStyleCnt="0"/>
      <dgm:spPr/>
    </dgm:pt>
    <dgm:pt modelId="{E75D4106-3667-472C-95C2-21F99C930C30}" type="pres">
      <dgm:prSet presAssocID="{69EC9D08-CFE2-4204-AD3F-8491171ED96B}" presName="horzFour" presStyleCnt="0"/>
      <dgm:spPr/>
    </dgm:pt>
    <dgm:pt modelId="{D5765B7F-BF11-491E-B086-DCB1E68A2B2E}" type="pres">
      <dgm:prSet presAssocID="{5412FDCC-620C-4C63-87F7-920BFD0D91B6}" presName="vertFour" presStyleCnt="0">
        <dgm:presLayoutVars>
          <dgm:chPref val="3"/>
        </dgm:presLayoutVars>
      </dgm:prSet>
      <dgm:spPr/>
    </dgm:pt>
    <dgm:pt modelId="{23B8B17B-5EC6-42E7-8157-BBFA4B37AE1A}" type="pres">
      <dgm:prSet presAssocID="{5412FDCC-620C-4C63-87F7-920BFD0D91B6}" presName="txFour" presStyleLbl="node4" presStyleIdx="8" presStyleCnt="12">
        <dgm:presLayoutVars>
          <dgm:chPref val="3"/>
        </dgm:presLayoutVars>
      </dgm:prSet>
      <dgm:spPr/>
      <dgm:t>
        <a:bodyPr/>
        <a:lstStyle/>
        <a:p>
          <a:pPr rtl="1"/>
          <a:endParaRPr lang="fa-IR"/>
        </a:p>
      </dgm:t>
    </dgm:pt>
    <dgm:pt modelId="{2A172069-9B80-476F-BAA0-7062032DECF3}" type="pres">
      <dgm:prSet presAssocID="{5412FDCC-620C-4C63-87F7-920BFD0D91B6}" presName="horzFour" presStyleCnt="0"/>
      <dgm:spPr/>
    </dgm:pt>
    <dgm:pt modelId="{137C59DC-3B64-473A-99D3-23D95772B838}" type="pres">
      <dgm:prSet presAssocID="{C9BE29EB-6D23-4F83-BADC-7013E5015D4E}" presName="sibSpaceTwo" presStyleCnt="0"/>
      <dgm:spPr/>
    </dgm:pt>
    <dgm:pt modelId="{1FCC25C4-B705-48AC-B203-C967B91580DC}" type="pres">
      <dgm:prSet presAssocID="{7C645396-71A9-4FCB-94EB-CF0FD764D5B7}" presName="vertTwo" presStyleCnt="0"/>
      <dgm:spPr/>
    </dgm:pt>
    <dgm:pt modelId="{FB7F2012-4E81-42E8-BB60-0FDC25C6D060}" type="pres">
      <dgm:prSet presAssocID="{7C645396-71A9-4FCB-94EB-CF0FD764D5B7}" presName="txTwo" presStyleLbl="node2" presStyleIdx="3" presStyleCnt="4" custScaleX="115990" custScaleY="102838">
        <dgm:presLayoutVars>
          <dgm:chPref val="3"/>
        </dgm:presLayoutVars>
      </dgm:prSet>
      <dgm:spPr>
        <a:prstGeom prst="downArrow">
          <a:avLst/>
        </a:prstGeom>
      </dgm:spPr>
      <dgm:t>
        <a:bodyPr/>
        <a:lstStyle/>
        <a:p>
          <a:pPr rtl="1"/>
          <a:endParaRPr lang="fa-IR"/>
        </a:p>
      </dgm:t>
    </dgm:pt>
    <dgm:pt modelId="{31910D2E-37EE-4992-9C29-70D3C7BC3806}" type="pres">
      <dgm:prSet presAssocID="{7C645396-71A9-4FCB-94EB-CF0FD764D5B7}" presName="parTransTwo" presStyleCnt="0"/>
      <dgm:spPr/>
    </dgm:pt>
    <dgm:pt modelId="{3B122C01-F9BC-465F-B446-DB8EFC939A83}" type="pres">
      <dgm:prSet presAssocID="{7C645396-71A9-4FCB-94EB-CF0FD764D5B7}" presName="horzTwo" presStyleCnt="0"/>
      <dgm:spPr/>
    </dgm:pt>
    <dgm:pt modelId="{3BBD1141-B3A1-49F1-98C5-C6EDEE1BFEF2}" type="pres">
      <dgm:prSet presAssocID="{A62A148D-7872-4F0D-94F3-A829CEE83E6B}" presName="vertThree" presStyleCnt="0"/>
      <dgm:spPr/>
    </dgm:pt>
    <dgm:pt modelId="{8C2678DF-3798-448D-8EA5-36B3E0822E5F}" type="pres">
      <dgm:prSet presAssocID="{A62A148D-7872-4F0D-94F3-A829CEE83E6B}" presName="txThree" presStyleLbl="node3" presStyleIdx="3" presStyleCnt="4">
        <dgm:presLayoutVars>
          <dgm:chPref val="3"/>
        </dgm:presLayoutVars>
      </dgm:prSet>
      <dgm:spPr/>
      <dgm:t>
        <a:bodyPr/>
        <a:lstStyle/>
        <a:p>
          <a:pPr rtl="1"/>
          <a:endParaRPr lang="fa-IR"/>
        </a:p>
      </dgm:t>
    </dgm:pt>
    <dgm:pt modelId="{5E046CE4-48AB-4B1B-9801-421FCFD039F3}" type="pres">
      <dgm:prSet presAssocID="{A62A148D-7872-4F0D-94F3-A829CEE83E6B}" presName="parTransThree" presStyleCnt="0"/>
      <dgm:spPr/>
    </dgm:pt>
    <dgm:pt modelId="{FFCE184C-8908-4DBA-A421-EC294954C1DC}" type="pres">
      <dgm:prSet presAssocID="{A62A148D-7872-4F0D-94F3-A829CEE83E6B}" presName="horzThree" presStyleCnt="0"/>
      <dgm:spPr/>
    </dgm:pt>
    <dgm:pt modelId="{4A4A791C-E9A9-490B-BF51-C31E3FFC096A}" type="pres">
      <dgm:prSet presAssocID="{97D51B08-9323-4C44-B32F-2359DBAE2E9B}" presName="vertFour" presStyleCnt="0">
        <dgm:presLayoutVars>
          <dgm:chPref val="3"/>
        </dgm:presLayoutVars>
      </dgm:prSet>
      <dgm:spPr/>
    </dgm:pt>
    <dgm:pt modelId="{09D71A6A-86B3-4BB8-B792-727BDC28976F}" type="pres">
      <dgm:prSet presAssocID="{97D51B08-9323-4C44-B32F-2359DBAE2E9B}" presName="txFour" presStyleLbl="node4" presStyleIdx="9" presStyleCnt="12">
        <dgm:presLayoutVars>
          <dgm:chPref val="3"/>
        </dgm:presLayoutVars>
      </dgm:prSet>
      <dgm:spPr/>
      <dgm:t>
        <a:bodyPr/>
        <a:lstStyle/>
        <a:p>
          <a:pPr rtl="1"/>
          <a:endParaRPr lang="fa-IR"/>
        </a:p>
      </dgm:t>
    </dgm:pt>
    <dgm:pt modelId="{62E69996-C0F9-43DE-98FE-8E639A00E1E7}" type="pres">
      <dgm:prSet presAssocID="{97D51B08-9323-4C44-B32F-2359DBAE2E9B}" presName="parTransFour" presStyleCnt="0"/>
      <dgm:spPr/>
    </dgm:pt>
    <dgm:pt modelId="{AB8BE9BF-22E3-498C-B82C-B7430AFB2C5E}" type="pres">
      <dgm:prSet presAssocID="{97D51B08-9323-4C44-B32F-2359DBAE2E9B}" presName="horzFour" presStyleCnt="0"/>
      <dgm:spPr/>
    </dgm:pt>
    <dgm:pt modelId="{BC6B9CF0-1EA8-4C35-B8AC-56CE782FA9F7}" type="pres">
      <dgm:prSet presAssocID="{513799C1-9567-4170-8D11-3EBFDD4CCF66}" presName="vertFour" presStyleCnt="0">
        <dgm:presLayoutVars>
          <dgm:chPref val="3"/>
        </dgm:presLayoutVars>
      </dgm:prSet>
      <dgm:spPr/>
    </dgm:pt>
    <dgm:pt modelId="{161FD929-6CFC-4B2A-8371-75ED36D1A3C0}" type="pres">
      <dgm:prSet presAssocID="{513799C1-9567-4170-8D11-3EBFDD4CCF66}" presName="txFour" presStyleLbl="node4" presStyleIdx="10" presStyleCnt="12">
        <dgm:presLayoutVars>
          <dgm:chPref val="3"/>
        </dgm:presLayoutVars>
      </dgm:prSet>
      <dgm:spPr/>
      <dgm:t>
        <a:bodyPr/>
        <a:lstStyle/>
        <a:p>
          <a:pPr rtl="1"/>
          <a:endParaRPr lang="fa-IR"/>
        </a:p>
      </dgm:t>
    </dgm:pt>
    <dgm:pt modelId="{767DD41B-EEB9-4B39-988B-B2B10C7A5DE0}" type="pres">
      <dgm:prSet presAssocID="{513799C1-9567-4170-8D11-3EBFDD4CCF66}" presName="parTransFour" presStyleCnt="0"/>
      <dgm:spPr/>
    </dgm:pt>
    <dgm:pt modelId="{F17367AB-AB5C-41FE-8882-192E4A2EB351}" type="pres">
      <dgm:prSet presAssocID="{513799C1-9567-4170-8D11-3EBFDD4CCF66}" presName="horzFour" presStyleCnt="0"/>
      <dgm:spPr/>
    </dgm:pt>
    <dgm:pt modelId="{04111709-47C8-4121-8CD3-B25EE4BBE040}" type="pres">
      <dgm:prSet presAssocID="{BFEB06CA-3B80-4384-B8D3-80F7540D38EA}" presName="vertFour" presStyleCnt="0">
        <dgm:presLayoutVars>
          <dgm:chPref val="3"/>
        </dgm:presLayoutVars>
      </dgm:prSet>
      <dgm:spPr/>
    </dgm:pt>
    <dgm:pt modelId="{FA1908AB-2A3C-4A21-B7D1-E61B8EDB8F6D}" type="pres">
      <dgm:prSet presAssocID="{BFEB06CA-3B80-4384-B8D3-80F7540D38EA}" presName="txFour" presStyleLbl="node4" presStyleIdx="11" presStyleCnt="12">
        <dgm:presLayoutVars>
          <dgm:chPref val="3"/>
        </dgm:presLayoutVars>
      </dgm:prSet>
      <dgm:spPr/>
      <dgm:t>
        <a:bodyPr/>
        <a:lstStyle/>
        <a:p>
          <a:pPr rtl="1"/>
          <a:endParaRPr lang="fa-IR"/>
        </a:p>
      </dgm:t>
    </dgm:pt>
    <dgm:pt modelId="{C046527B-B6D0-4772-B363-DAF97BF97C07}" type="pres">
      <dgm:prSet presAssocID="{BFEB06CA-3B80-4384-B8D3-80F7540D38EA}" presName="horzFour" presStyleCnt="0"/>
      <dgm:spPr/>
    </dgm:pt>
  </dgm:ptLst>
  <dgm:cxnLst>
    <dgm:cxn modelId="{1F70A2FD-7BF3-46BD-B00D-E8953561126D}" type="presOf" srcId="{2D404B59-777D-4B36-9B6F-C5FF605735AF}" destId="{EC9D7268-97AD-414C-9FFE-D2E60542E155}" srcOrd="0" destOrd="0" presId="urn:microsoft.com/office/officeart/2005/8/layout/hierarchy4"/>
    <dgm:cxn modelId="{E63D7F4E-8BFC-470C-AE1C-4A1180427158}" type="presOf" srcId="{7C645396-71A9-4FCB-94EB-CF0FD764D5B7}" destId="{FB7F2012-4E81-42E8-BB60-0FDC25C6D060}" srcOrd="0" destOrd="0" presId="urn:microsoft.com/office/officeart/2005/8/layout/hierarchy4"/>
    <dgm:cxn modelId="{4955CEC1-6F7C-47A9-8F82-3F02053B2DB2}" type="presOf" srcId="{39B768EB-58DC-430C-8A59-719E7AACB6F0}" destId="{8E75A204-DA48-4BAE-81FB-8CEFF5756666}" srcOrd="0" destOrd="0" presId="urn:microsoft.com/office/officeart/2005/8/layout/hierarchy4"/>
    <dgm:cxn modelId="{49B88A3E-0869-4670-8F4A-DB87B709AD3D}" type="presOf" srcId="{85BA1123-CEDD-4DC0-BDA1-7C63B6C33D54}" destId="{2B013FD7-8913-46F7-9D8D-833F5A5CEEBB}" srcOrd="0" destOrd="0" presId="urn:microsoft.com/office/officeart/2005/8/layout/hierarchy4"/>
    <dgm:cxn modelId="{D7EEAD27-8747-4D37-8B04-65B24792FEA4}" type="presOf" srcId="{5DF7A04F-6799-4CDD-BF44-2E02FC5AD085}" destId="{D1DE028E-6231-47A1-A052-84B641614E65}" srcOrd="0" destOrd="0" presId="urn:microsoft.com/office/officeart/2005/8/layout/hierarchy4"/>
    <dgm:cxn modelId="{59F53B68-2914-4A58-86CC-515DB9226B1B}" type="presOf" srcId="{9487762A-B5BC-4F9A-A1FA-FA0B96C66D1E}" destId="{FF4DA473-AAFB-4CF8-AD01-82E6A8F9FE6F}" srcOrd="0" destOrd="0" presId="urn:microsoft.com/office/officeart/2005/8/layout/hierarchy4"/>
    <dgm:cxn modelId="{8EA0CB77-565B-4B98-9520-266C03CFA740}" srcId="{97D51B08-9323-4C44-B32F-2359DBAE2E9B}" destId="{513799C1-9567-4170-8D11-3EBFDD4CCF66}" srcOrd="0" destOrd="0" parTransId="{37D2B42F-7354-464C-AE7E-7AAAA25F05E3}" sibTransId="{385FD2F2-B3ED-43A7-BD18-660774810990}"/>
    <dgm:cxn modelId="{5378D75C-B1C6-40E8-AED1-90F92B142075}" type="presOf" srcId="{AA3B5385-4669-45C1-9711-1A249E52087E}" destId="{9E034E48-5019-415B-94C1-CA94AC52A394}" srcOrd="0" destOrd="0" presId="urn:microsoft.com/office/officeart/2005/8/layout/hierarchy4"/>
    <dgm:cxn modelId="{8B580A37-E970-4E1C-8F87-6C94A23107A1}" srcId="{7C645396-71A9-4FCB-94EB-CF0FD764D5B7}" destId="{A62A148D-7872-4F0D-94F3-A829CEE83E6B}" srcOrd="0" destOrd="0" parTransId="{5E81F194-852F-48EA-A37B-85AEBF42089A}" sibTransId="{7E72A694-B0EF-4BFA-9B6D-D4067C0C45C5}"/>
    <dgm:cxn modelId="{44FF5FA7-7221-465B-B7E8-D85F4527B427}" type="presOf" srcId="{86B0204F-7394-43B7-A0C9-A86CFD7D1C5F}" destId="{E87CD2D9-A629-4A35-B340-A67FE2302822}" srcOrd="0" destOrd="0" presId="urn:microsoft.com/office/officeart/2005/8/layout/hierarchy4"/>
    <dgm:cxn modelId="{08E91BF2-3213-4444-B308-9CE88C82E744}" type="presOf" srcId="{97D51B08-9323-4C44-B32F-2359DBAE2E9B}" destId="{09D71A6A-86B3-4BB8-B792-727BDC28976F}" srcOrd="0" destOrd="0" presId="urn:microsoft.com/office/officeart/2005/8/layout/hierarchy4"/>
    <dgm:cxn modelId="{B7A37DC4-1E53-4F3C-AB7C-E72CF2C1F484}" srcId="{9487762A-B5BC-4F9A-A1FA-FA0B96C66D1E}" destId="{85BA1123-CEDD-4DC0-BDA1-7C63B6C33D54}" srcOrd="0" destOrd="0" parTransId="{207455C2-C441-451D-A4DB-226E1343AA7E}" sibTransId="{3CDDD851-7E63-4082-952E-ACE685E01E91}"/>
    <dgm:cxn modelId="{8ED581C6-AAA1-4269-9220-30C1622292FE}" srcId="{6021E890-03FE-40D1-9737-8492C89CF928}" destId="{5DF7A04F-6799-4CDD-BF44-2E02FC5AD085}" srcOrd="1" destOrd="0" parTransId="{6538791D-F1FE-4ACC-8B6E-097F1D751D42}" sibTransId="{DF967E83-7FD9-4D86-BF91-53BCB4AF62BB}"/>
    <dgm:cxn modelId="{C5F1CF81-2727-4FA8-B326-8F31BC4A9253}" srcId="{1CD15654-A9F1-4565-AC47-68BC9F9146DF}" destId="{86B0204F-7394-43B7-A0C9-A86CFD7D1C5F}" srcOrd="0" destOrd="0" parTransId="{47349E62-E3BA-426D-80B1-078D4BE9FB89}" sibTransId="{0600D956-8160-42E0-B3B9-81C3CC65558E}"/>
    <dgm:cxn modelId="{39279313-436D-45A1-8987-5A1188CF1830}" type="presOf" srcId="{6021E890-03FE-40D1-9737-8492C89CF928}" destId="{A6462F44-90E7-466E-BE2E-41AF1E0E477B}" srcOrd="0" destOrd="0" presId="urn:microsoft.com/office/officeart/2005/8/layout/hierarchy4"/>
    <dgm:cxn modelId="{96AD28E1-02BA-4805-8D9E-A59D2281D310}" srcId="{EB8276E5-72B4-4D95-8620-FEB75B3C240C}" destId="{6021E890-03FE-40D1-9737-8492C89CF928}" srcOrd="0" destOrd="0" parTransId="{7EF04094-8D4F-43D5-825F-2FB19A12162E}" sibTransId="{C8D7894B-2B9D-481E-9A3F-C5CDF30BD352}"/>
    <dgm:cxn modelId="{978A0338-9A72-4F62-A940-823A48C98546}" type="presOf" srcId="{8EDAF1BB-729A-449B-B940-91560565088D}" destId="{F123B0F8-101A-4B92-BE4C-BF58D719EAC0}" srcOrd="0" destOrd="0" presId="urn:microsoft.com/office/officeart/2005/8/layout/hierarchy4"/>
    <dgm:cxn modelId="{6C0972BC-15F2-49EA-88D2-D1DA7D22E382}" type="presOf" srcId="{1CD15654-A9F1-4565-AC47-68BC9F9146DF}" destId="{37CEA2D8-13C0-4D2B-BD47-25C8BFBB83C7}" srcOrd="0" destOrd="0" presId="urn:microsoft.com/office/officeart/2005/8/layout/hierarchy4"/>
    <dgm:cxn modelId="{BF10C7D7-FA07-4E74-AACF-BD197087849E}" type="presOf" srcId="{EB8276E5-72B4-4D95-8620-FEB75B3C240C}" destId="{C576A670-664D-4F5D-A85E-CF13D933EBE3}" srcOrd="0" destOrd="0" presId="urn:microsoft.com/office/officeart/2005/8/layout/hierarchy4"/>
    <dgm:cxn modelId="{D3154B9E-B3BC-407C-9448-ACAD8B93BC7D}" srcId="{69EC9D08-CFE2-4204-AD3F-8491171ED96B}" destId="{5412FDCC-620C-4C63-87F7-920BFD0D91B6}" srcOrd="0" destOrd="0" parTransId="{814F58EC-09A9-4D00-BB75-C027ED2C482A}" sibTransId="{69AB66E9-9DC4-4257-8C11-87D3637305AA}"/>
    <dgm:cxn modelId="{FB45BE34-5074-4AF9-9C15-6E00FFA663E6}" type="presOf" srcId="{2836C12B-F66E-4FF0-947E-1BE59F374025}" destId="{C321A818-F551-4FEE-B49E-27A13534D2A1}" srcOrd="0" destOrd="0" presId="urn:microsoft.com/office/officeart/2005/8/layout/hierarchy4"/>
    <dgm:cxn modelId="{6E23D607-2986-4903-8AFA-4191F66EBC2C}" type="presOf" srcId="{69EC9D08-CFE2-4204-AD3F-8491171ED96B}" destId="{5302319D-01E9-4699-8BB1-3BE5062C9C35}" srcOrd="0" destOrd="0" presId="urn:microsoft.com/office/officeart/2005/8/layout/hierarchy4"/>
    <dgm:cxn modelId="{6D361151-F5A1-4C96-B52E-80157A43FD2E}" srcId="{2D404B59-777D-4B36-9B6F-C5FF605735AF}" destId="{2836C12B-F66E-4FF0-947E-1BE59F374025}" srcOrd="0" destOrd="0" parTransId="{14420A9C-BB5F-4166-A685-4C56BC7563D8}" sibTransId="{9C7C86E9-6B40-49D3-A4FE-BF43664FE2AB}"/>
    <dgm:cxn modelId="{A617FEA9-F289-44A4-AE6D-25741E77CBF1}" srcId="{6021E890-03FE-40D1-9737-8492C89CF928}" destId="{A277F63C-2CEE-4C3B-8406-1FC7F9B3A788}" srcOrd="2" destOrd="0" parTransId="{D2AD0CF5-0A6D-4400-8FF0-E701D2F69C47}" sibTransId="{C9BE29EB-6D23-4F83-BADC-7013E5015D4E}"/>
    <dgm:cxn modelId="{19AF148E-A3C3-450F-930B-0078DEF530FF}" srcId="{86B0204F-7394-43B7-A0C9-A86CFD7D1C5F}" destId="{C6F46167-62EF-4D60-88AD-8864B18727D6}" srcOrd="0" destOrd="0" parTransId="{C8136129-4902-4CED-9246-048FF589AE06}" sibTransId="{B509B380-2804-45B8-8E45-708F24064F8A}"/>
    <dgm:cxn modelId="{E814A063-8FAE-4E13-B03E-F1E2DB1C95B5}" type="presOf" srcId="{C6F46167-62EF-4D60-88AD-8864B18727D6}" destId="{12837DAF-8086-4C35-A9F4-F3CE9AE89B9A}" srcOrd="0" destOrd="0" presId="urn:microsoft.com/office/officeart/2005/8/layout/hierarchy4"/>
    <dgm:cxn modelId="{1F961ABF-3263-477F-B1BC-AB138CE33991}" srcId="{2836C12B-F66E-4FF0-947E-1BE59F374025}" destId="{69EC9D08-CFE2-4204-AD3F-8491171ED96B}" srcOrd="0" destOrd="0" parTransId="{D2E4FDEE-164F-4E14-943F-8047870E0D57}" sibTransId="{EF2B479B-2FF0-4B98-A2D5-F00DDEAFDF34}"/>
    <dgm:cxn modelId="{68BCEE31-46D1-4662-87F3-86A78291D7EB}" srcId="{6021E890-03FE-40D1-9737-8492C89CF928}" destId="{7C645396-71A9-4FCB-94EB-CF0FD764D5B7}" srcOrd="3" destOrd="0" parTransId="{98624A28-644E-4F50-99FF-A55BBD9CB523}" sibTransId="{989CD15D-4230-40DC-BFC9-DBF26DE4EA5B}"/>
    <dgm:cxn modelId="{02E7D274-8BBD-4186-B265-81E2007AECE3}" srcId="{AA3B5385-4669-45C1-9711-1A249E52087E}" destId="{1CD15654-A9F1-4565-AC47-68BC9F9146DF}" srcOrd="0" destOrd="0" parTransId="{AC84F39E-8A38-44BE-A766-6FD24C12B8D6}" sibTransId="{3D4D5CA6-FDFF-4398-91DD-4AC30031919A}"/>
    <dgm:cxn modelId="{B93F15D8-5180-40D3-AA00-6E1B8B7F50AE}" srcId="{8EDAF1BB-729A-449B-B940-91560565088D}" destId="{E6EDC410-3D38-4428-8880-CB6D69C973F8}" srcOrd="0" destOrd="0" parTransId="{54A670FF-DFA2-4B8D-A4C2-B236B045C0CF}" sibTransId="{AE5373FE-AFFE-4E1F-A393-204ECB0187B3}"/>
    <dgm:cxn modelId="{7BF6070D-85CA-4F49-934F-B391CB2D3AD6}" type="presOf" srcId="{BFEB06CA-3B80-4384-B8D3-80F7540D38EA}" destId="{FA1908AB-2A3C-4A21-B7D1-E61B8EDB8F6D}" srcOrd="0" destOrd="0" presId="urn:microsoft.com/office/officeart/2005/8/layout/hierarchy4"/>
    <dgm:cxn modelId="{76B61F88-4AF9-4EB7-A0AF-13617D121726}" srcId="{85BA1123-CEDD-4DC0-BDA1-7C63B6C33D54}" destId="{8EDAF1BB-729A-449B-B940-91560565088D}" srcOrd="0" destOrd="0" parTransId="{E7B6B641-F078-4693-817D-DEF2E4CC6AC7}" sibTransId="{70FEF2A1-0EBC-4F63-99EE-825C82E82F61}"/>
    <dgm:cxn modelId="{3E38263C-C3D0-470E-B96D-1CC09DCC77C0}" type="presOf" srcId="{513799C1-9567-4170-8D11-3EBFDD4CCF66}" destId="{161FD929-6CFC-4B2A-8371-75ED36D1A3C0}" srcOrd="0" destOrd="0" presId="urn:microsoft.com/office/officeart/2005/8/layout/hierarchy4"/>
    <dgm:cxn modelId="{319A92C0-DCCF-426C-8AC8-41F2CC6C5B07}" srcId="{A277F63C-2CEE-4C3B-8406-1FC7F9B3A788}" destId="{2D404B59-777D-4B36-9B6F-C5FF605735AF}" srcOrd="0" destOrd="0" parTransId="{57FE0056-AE72-41A6-A494-7BA4B70FE209}" sibTransId="{D79E8073-EC55-4F86-A647-0C32226A39A6}"/>
    <dgm:cxn modelId="{F8585FF1-5272-4DBC-906D-D1FC4662F6AE}" srcId="{6021E890-03FE-40D1-9737-8492C89CF928}" destId="{AA3B5385-4669-45C1-9711-1A249E52087E}" srcOrd="0" destOrd="0" parTransId="{4AD7BA2D-373B-4C9A-B2B4-0BA0DD46FC35}" sibTransId="{0AE9EA22-4F73-4AD6-89D8-8B96AC7903DB}"/>
    <dgm:cxn modelId="{4600B9BB-2C53-43B4-A329-C36EC8BFC761}" type="presOf" srcId="{A62A148D-7872-4F0D-94F3-A829CEE83E6B}" destId="{8C2678DF-3798-448D-8EA5-36B3E0822E5F}" srcOrd="0" destOrd="0" presId="urn:microsoft.com/office/officeart/2005/8/layout/hierarchy4"/>
    <dgm:cxn modelId="{AC6FC733-1220-45BE-AE2B-B20805D8AFE6}" srcId="{5DF7A04F-6799-4CDD-BF44-2E02FC5AD085}" destId="{9487762A-B5BC-4F9A-A1FA-FA0B96C66D1E}" srcOrd="0" destOrd="0" parTransId="{BD52BF91-E407-4CD6-89F3-B71EA56E53D4}" sibTransId="{92C5023D-C9BA-4A79-AC74-4332D9164244}"/>
    <dgm:cxn modelId="{9680EF50-DB65-4A61-A15B-76B9D84707DB}" srcId="{C6F46167-62EF-4D60-88AD-8864B18727D6}" destId="{39B768EB-58DC-430C-8A59-719E7AACB6F0}" srcOrd="0" destOrd="0" parTransId="{3B7A91FC-792C-4330-82E8-4AAB7CC827BE}" sibTransId="{A78FB466-F7C5-4B59-9D22-E21CFFC6173D}"/>
    <dgm:cxn modelId="{083AD519-25E6-4CA9-9BC3-03508600462A}" type="presOf" srcId="{5412FDCC-620C-4C63-87F7-920BFD0D91B6}" destId="{23B8B17B-5EC6-42E7-8157-BBFA4B37AE1A}" srcOrd="0" destOrd="0" presId="urn:microsoft.com/office/officeart/2005/8/layout/hierarchy4"/>
    <dgm:cxn modelId="{71497CCA-D676-40F7-B59C-B4467BCC154D}" type="presOf" srcId="{E6EDC410-3D38-4428-8880-CB6D69C973F8}" destId="{AF2C847B-1FC4-4643-BC7F-F1C4036A8B65}" srcOrd="0" destOrd="0" presId="urn:microsoft.com/office/officeart/2005/8/layout/hierarchy4"/>
    <dgm:cxn modelId="{1FC87F5A-6D75-43A1-8FF7-CC0AF2554987}" srcId="{513799C1-9567-4170-8D11-3EBFDD4CCF66}" destId="{BFEB06CA-3B80-4384-B8D3-80F7540D38EA}" srcOrd="0" destOrd="0" parTransId="{50FBF53B-1EF4-47E6-AB91-AD4C99B9A4A9}" sibTransId="{04B37FB0-1322-462D-BCB1-C992F4DBFE9B}"/>
    <dgm:cxn modelId="{5CFE8981-82A4-4452-B559-9BD1885A3C7A}" type="presOf" srcId="{A277F63C-2CEE-4C3B-8406-1FC7F9B3A788}" destId="{60D4AB88-A9B3-499B-A65D-A9E1F79AC4E1}" srcOrd="0" destOrd="0" presId="urn:microsoft.com/office/officeart/2005/8/layout/hierarchy4"/>
    <dgm:cxn modelId="{3A66C582-AE16-4E74-8BA8-31C540557131}" srcId="{A62A148D-7872-4F0D-94F3-A829CEE83E6B}" destId="{97D51B08-9323-4C44-B32F-2359DBAE2E9B}" srcOrd="0" destOrd="0" parTransId="{BABCAEE6-9D37-4F90-8A66-3DA308D10FCF}" sibTransId="{F2876A2B-90C7-4D32-B841-015C2CBC9BC9}"/>
    <dgm:cxn modelId="{CD6EB3F7-BCCC-4C58-B703-97F530782789}" type="presParOf" srcId="{C576A670-664D-4F5D-A85E-CF13D933EBE3}" destId="{10D16D1F-CDD4-4091-BF59-A181A82B104D}" srcOrd="0" destOrd="0" presId="urn:microsoft.com/office/officeart/2005/8/layout/hierarchy4"/>
    <dgm:cxn modelId="{5768CFC9-1E49-4F5E-8760-AA8A03E32E2C}" type="presParOf" srcId="{10D16D1F-CDD4-4091-BF59-A181A82B104D}" destId="{A6462F44-90E7-466E-BE2E-41AF1E0E477B}" srcOrd="0" destOrd="0" presId="urn:microsoft.com/office/officeart/2005/8/layout/hierarchy4"/>
    <dgm:cxn modelId="{E4247F1E-4AB0-4B5E-9138-75048FE23C93}" type="presParOf" srcId="{10D16D1F-CDD4-4091-BF59-A181A82B104D}" destId="{1779EA4C-5BB7-4F6A-8531-519D1B7A5DEF}" srcOrd="1" destOrd="0" presId="urn:microsoft.com/office/officeart/2005/8/layout/hierarchy4"/>
    <dgm:cxn modelId="{375E6D01-8C9F-487C-BE61-846E5F09C569}" type="presParOf" srcId="{10D16D1F-CDD4-4091-BF59-A181A82B104D}" destId="{44BF65ED-28B6-4A2E-81FD-8D37A664995D}" srcOrd="2" destOrd="0" presId="urn:microsoft.com/office/officeart/2005/8/layout/hierarchy4"/>
    <dgm:cxn modelId="{D89266C2-80DD-4964-B1B0-22E55F44BE18}" type="presParOf" srcId="{44BF65ED-28B6-4A2E-81FD-8D37A664995D}" destId="{8EC7AE59-0745-404D-9810-E90869C4B31E}" srcOrd="0" destOrd="0" presId="urn:microsoft.com/office/officeart/2005/8/layout/hierarchy4"/>
    <dgm:cxn modelId="{1692D5F6-D305-46D3-BDAE-F8F1D5FF7DD6}" type="presParOf" srcId="{8EC7AE59-0745-404D-9810-E90869C4B31E}" destId="{9E034E48-5019-415B-94C1-CA94AC52A394}" srcOrd="0" destOrd="0" presId="urn:microsoft.com/office/officeart/2005/8/layout/hierarchy4"/>
    <dgm:cxn modelId="{9630D51A-0128-4388-91DD-FEAC9805DB6D}" type="presParOf" srcId="{8EC7AE59-0745-404D-9810-E90869C4B31E}" destId="{5CB5D534-1C5F-4DE5-8A58-559C305A75BA}" srcOrd="1" destOrd="0" presId="urn:microsoft.com/office/officeart/2005/8/layout/hierarchy4"/>
    <dgm:cxn modelId="{25CF84E2-650E-47B3-99F0-565B192A6D34}" type="presParOf" srcId="{8EC7AE59-0745-404D-9810-E90869C4B31E}" destId="{F489D500-EBB5-44C4-A0C4-C66210BDA2F1}" srcOrd="2" destOrd="0" presId="urn:microsoft.com/office/officeart/2005/8/layout/hierarchy4"/>
    <dgm:cxn modelId="{A39543FC-A1A7-4E66-A673-E8B2CA6BE94D}" type="presParOf" srcId="{F489D500-EBB5-44C4-A0C4-C66210BDA2F1}" destId="{45235563-D23E-4DB6-A82B-98786EEE0BFD}" srcOrd="0" destOrd="0" presId="urn:microsoft.com/office/officeart/2005/8/layout/hierarchy4"/>
    <dgm:cxn modelId="{96077124-04F4-4B0D-A0D5-4A5A63D017A8}" type="presParOf" srcId="{45235563-D23E-4DB6-A82B-98786EEE0BFD}" destId="{37CEA2D8-13C0-4D2B-BD47-25C8BFBB83C7}" srcOrd="0" destOrd="0" presId="urn:microsoft.com/office/officeart/2005/8/layout/hierarchy4"/>
    <dgm:cxn modelId="{18E5A193-CF41-44A4-AD6D-AAD357376696}" type="presParOf" srcId="{45235563-D23E-4DB6-A82B-98786EEE0BFD}" destId="{4AE01463-3DB0-4657-A16E-AEEE082EB444}" srcOrd="1" destOrd="0" presId="urn:microsoft.com/office/officeart/2005/8/layout/hierarchy4"/>
    <dgm:cxn modelId="{9836256B-4805-4B83-AA00-313B8A91E0B6}" type="presParOf" srcId="{45235563-D23E-4DB6-A82B-98786EEE0BFD}" destId="{D108387D-DEAC-4ED2-90D2-2FBF67AB3AB9}" srcOrd="2" destOrd="0" presId="urn:microsoft.com/office/officeart/2005/8/layout/hierarchy4"/>
    <dgm:cxn modelId="{A848DC86-3DA5-4948-8CA5-4B1D46370D3C}" type="presParOf" srcId="{D108387D-DEAC-4ED2-90D2-2FBF67AB3AB9}" destId="{F4A59C18-2A23-466B-9867-2E1AB29957C0}" srcOrd="0" destOrd="0" presId="urn:microsoft.com/office/officeart/2005/8/layout/hierarchy4"/>
    <dgm:cxn modelId="{5670DBD5-5A70-4A14-A504-32B1766F2093}" type="presParOf" srcId="{F4A59C18-2A23-466B-9867-2E1AB29957C0}" destId="{E87CD2D9-A629-4A35-B340-A67FE2302822}" srcOrd="0" destOrd="0" presId="urn:microsoft.com/office/officeart/2005/8/layout/hierarchy4"/>
    <dgm:cxn modelId="{5E0115B1-BCF4-43A5-B42C-EA41C1247CF5}" type="presParOf" srcId="{F4A59C18-2A23-466B-9867-2E1AB29957C0}" destId="{4EB4BB48-A0BA-411E-A7C5-29293A15C09D}" srcOrd="1" destOrd="0" presId="urn:microsoft.com/office/officeart/2005/8/layout/hierarchy4"/>
    <dgm:cxn modelId="{1142C52C-C9A9-4692-9582-069ECB5979F1}" type="presParOf" srcId="{F4A59C18-2A23-466B-9867-2E1AB29957C0}" destId="{E22787C3-D1B5-42D9-BD3D-1D5279F19BFF}" srcOrd="2" destOrd="0" presId="urn:microsoft.com/office/officeart/2005/8/layout/hierarchy4"/>
    <dgm:cxn modelId="{46E097B7-7EF6-48A3-8D7B-6A9C7888FE8F}" type="presParOf" srcId="{E22787C3-D1B5-42D9-BD3D-1D5279F19BFF}" destId="{28EB1E9D-DE0F-440D-9F89-F3427C28B617}" srcOrd="0" destOrd="0" presId="urn:microsoft.com/office/officeart/2005/8/layout/hierarchy4"/>
    <dgm:cxn modelId="{EDE71144-0407-4AC4-ACD6-E44E05C78CAD}" type="presParOf" srcId="{28EB1E9D-DE0F-440D-9F89-F3427C28B617}" destId="{12837DAF-8086-4C35-A9F4-F3CE9AE89B9A}" srcOrd="0" destOrd="0" presId="urn:microsoft.com/office/officeart/2005/8/layout/hierarchy4"/>
    <dgm:cxn modelId="{3B7CAB25-965C-45FB-88D4-69D67D258F7E}" type="presParOf" srcId="{28EB1E9D-DE0F-440D-9F89-F3427C28B617}" destId="{5212E8BD-439E-4C53-B434-584E5AAF471E}" srcOrd="1" destOrd="0" presId="urn:microsoft.com/office/officeart/2005/8/layout/hierarchy4"/>
    <dgm:cxn modelId="{AED46F23-D92A-4FE4-8D33-47C3A346456A}" type="presParOf" srcId="{28EB1E9D-DE0F-440D-9F89-F3427C28B617}" destId="{A49EBCA3-D441-4152-866B-37AF15BBE139}" srcOrd="2" destOrd="0" presId="urn:microsoft.com/office/officeart/2005/8/layout/hierarchy4"/>
    <dgm:cxn modelId="{D471B266-ADB5-4280-AA0B-129A032BF1DC}" type="presParOf" srcId="{A49EBCA3-D441-4152-866B-37AF15BBE139}" destId="{8939F85E-6A56-409B-B9A8-A0333286260E}" srcOrd="0" destOrd="0" presId="urn:microsoft.com/office/officeart/2005/8/layout/hierarchy4"/>
    <dgm:cxn modelId="{0D3BD55E-77CF-4303-8B00-DDDB0D6216BF}" type="presParOf" srcId="{8939F85E-6A56-409B-B9A8-A0333286260E}" destId="{8E75A204-DA48-4BAE-81FB-8CEFF5756666}" srcOrd="0" destOrd="0" presId="urn:microsoft.com/office/officeart/2005/8/layout/hierarchy4"/>
    <dgm:cxn modelId="{BFCDBB46-C248-4FCB-BF64-701320EBDA41}" type="presParOf" srcId="{8939F85E-6A56-409B-B9A8-A0333286260E}" destId="{661003E5-BBF9-46B3-8319-F3FC48DDC972}" srcOrd="1" destOrd="0" presId="urn:microsoft.com/office/officeart/2005/8/layout/hierarchy4"/>
    <dgm:cxn modelId="{C9C2B18A-2BB5-4CFA-96C0-F3D70079FAC8}" type="presParOf" srcId="{44BF65ED-28B6-4A2E-81FD-8D37A664995D}" destId="{C512982B-CFB4-4CF1-A4FE-A971AD3D9F3E}" srcOrd="1" destOrd="0" presId="urn:microsoft.com/office/officeart/2005/8/layout/hierarchy4"/>
    <dgm:cxn modelId="{92475919-70C5-4A9D-80B2-7576BA9B2826}" type="presParOf" srcId="{44BF65ED-28B6-4A2E-81FD-8D37A664995D}" destId="{488DDC23-B8BD-497F-8503-FA28FD722167}" srcOrd="2" destOrd="0" presId="urn:microsoft.com/office/officeart/2005/8/layout/hierarchy4"/>
    <dgm:cxn modelId="{6834D2A8-0212-4272-9AD3-1FC73D83B5F8}" type="presParOf" srcId="{488DDC23-B8BD-497F-8503-FA28FD722167}" destId="{D1DE028E-6231-47A1-A052-84B641614E65}" srcOrd="0" destOrd="0" presId="urn:microsoft.com/office/officeart/2005/8/layout/hierarchy4"/>
    <dgm:cxn modelId="{1C8B2BB8-65FD-499D-81F8-C6A343BD5608}" type="presParOf" srcId="{488DDC23-B8BD-497F-8503-FA28FD722167}" destId="{40BCF3D1-CBF9-491E-AF5A-E1EE21902CAD}" srcOrd="1" destOrd="0" presId="urn:microsoft.com/office/officeart/2005/8/layout/hierarchy4"/>
    <dgm:cxn modelId="{4F0B76D3-8757-4B15-B7C9-1BCDB1B16C1C}" type="presParOf" srcId="{488DDC23-B8BD-497F-8503-FA28FD722167}" destId="{A4253B50-F26F-4A0F-B317-03EA7E4E73F4}" srcOrd="2" destOrd="0" presId="urn:microsoft.com/office/officeart/2005/8/layout/hierarchy4"/>
    <dgm:cxn modelId="{7A910D68-A223-4C96-A7BC-0B168DE8278A}" type="presParOf" srcId="{A4253B50-F26F-4A0F-B317-03EA7E4E73F4}" destId="{72E47509-A8E4-417A-8006-D89E8C4284E0}" srcOrd="0" destOrd="0" presId="urn:microsoft.com/office/officeart/2005/8/layout/hierarchy4"/>
    <dgm:cxn modelId="{F3D31109-302E-4342-A9AF-0F396126DDBA}" type="presParOf" srcId="{72E47509-A8E4-417A-8006-D89E8C4284E0}" destId="{FF4DA473-AAFB-4CF8-AD01-82E6A8F9FE6F}" srcOrd="0" destOrd="0" presId="urn:microsoft.com/office/officeart/2005/8/layout/hierarchy4"/>
    <dgm:cxn modelId="{1430D303-EDCA-44DD-9E11-96FB71DBD47F}" type="presParOf" srcId="{72E47509-A8E4-417A-8006-D89E8C4284E0}" destId="{3551EBF5-E067-42D6-A401-020EF2B151EE}" srcOrd="1" destOrd="0" presId="urn:microsoft.com/office/officeart/2005/8/layout/hierarchy4"/>
    <dgm:cxn modelId="{524A195F-531A-431B-AD24-47F9673481E4}" type="presParOf" srcId="{72E47509-A8E4-417A-8006-D89E8C4284E0}" destId="{D3ACC04C-6A9D-4BD9-8A33-C35BDDF93496}" srcOrd="2" destOrd="0" presId="urn:microsoft.com/office/officeart/2005/8/layout/hierarchy4"/>
    <dgm:cxn modelId="{DEBB48D3-A469-481B-BEF3-FA2D7B9DBBBC}" type="presParOf" srcId="{D3ACC04C-6A9D-4BD9-8A33-C35BDDF93496}" destId="{A5290993-A788-49F3-80FC-4BE26784C689}" srcOrd="0" destOrd="0" presId="urn:microsoft.com/office/officeart/2005/8/layout/hierarchy4"/>
    <dgm:cxn modelId="{1C1BA0B4-7AD0-4A99-83E5-1D1962B6E0E7}" type="presParOf" srcId="{A5290993-A788-49F3-80FC-4BE26784C689}" destId="{2B013FD7-8913-46F7-9D8D-833F5A5CEEBB}" srcOrd="0" destOrd="0" presId="urn:microsoft.com/office/officeart/2005/8/layout/hierarchy4"/>
    <dgm:cxn modelId="{0F5EAAD5-815D-4A49-B212-9D0BE9B2C960}" type="presParOf" srcId="{A5290993-A788-49F3-80FC-4BE26784C689}" destId="{F83108F2-862B-403B-9CBB-8EB1D998AFA2}" srcOrd="1" destOrd="0" presId="urn:microsoft.com/office/officeart/2005/8/layout/hierarchy4"/>
    <dgm:cxn modelId="{D6E18CF9-5B67-42EC-A8F8-201EE96AD86E}" type="presParOf" srcId="{A5290993-A788-49F3-80FC-4BE26784C689}" destId="{06C4B53A-3871-4AE2-91B7-E714FBD6463B}" srcOrd="2" destOrd="0" presId="urn:microsoft.com/office/officeart/2005/8/layout/hierarchy4"/>
    <dgm:cxn modelId="{1654AF42-5BC0-418D-90E6-33D9B835B899}" type="presParOf" srcId="{06C4B53A-3871-4AE2-91B7-E714FBD6463B}" destId="{D4C3757C-3E73-4186-A1EF-26BCE6808989}" srcOrd="0" destOrd="0" presId="urn:microsoft.com/office/officeart/2005/8/layout/hierarchy4"/>
    <dgm:cxn modelId="{7B807B6C-AD32-4C24-A435-8FE126CE5BD2}" type="presParOf" srcId="{D4C3757C-3E73-4186-A1EF-26BCE6808989}" destId="{F123B0F8-101A-4B92-BE4C-BF58D719EAC0}" srcOrd="0" destOrd="0" presId="urn:microsoft.com/office/officeart/2005/8/layout/hierarchy4"/>
    <dgm:cxn modelId="{950D38CD-A2DE-4798-B822-A47E1C5C58EA}" type="presParOf" srcId="{D4C3757C-3E73-4186-A1EF-26BCE6808989}" destId="{EF21D242-4221-4DBA-96D5-FA8A03BFD753}" srcOrd="1" destOrd="0" presId="urn:microsoft.com/office/officeart/2005/8/layout/hierarchy4"/>
    <dgm:cxn modelId="{F8F5427B-8546-472C-AF31-467D8E9CDB54}" type="presParOf" srcId="{D4C3757C-3E73-4186-A1EF-26BCE6808989}" destId="{701E83AE-07A6-46FD-90F5-3201441C0CD6}" srcOrd="2" destOrd="0" presId="urn:microsoft.com/office/officeart/2005/8/layout/hierarchy4"/>
    <dgm:cxn modelId="{C71A150A-B559-4B12-A488-1ED800D6753C}" type="presParOf" srcId="{701E83AE-07A6-46FD-90F5-3201441C0CD6}" destId="{C7B98CCC-A29A-471A-84E7-6CB52BE6D9EF}" srcOrd="0" destOrd="0" presId="urn:microsoft.com/office/officeart/2005/8/layout/hierarchy4"/>
    <dgm:cxn modelId="{918F5C94-22F4-4749-A895-F6B406DF4C22}" type="presParOf" srcId="{C7B98CCC-A29A-471A-84E7-6CB52BE6D9EF}" destId="{AF2C847B-1FC4-4643-BC7F-F1C4036A8B65}" srcOrd="0" destOrd="0" presId="urn:microsoft.com/office/officeart/2005/8/layout/hierarchy4"/>
    <dgm:cxn modelId="{8F32CAC1-859F-4560-BDF9-5E1BC367E9A0}" type="presParOf" srcId="{C7B98CCC-A29A-471A-84E7-6CB52BE6D9EF}" destId="{1BEC676B-17FA-4466-AC9B-0815876BFB78}" srcOrd="1" destOrd="0" presId="urn:microsoft.com/office/officeart/2005/8/layout/hierarchy4"/>
    <dgm:cxn modelId="{4709451F-F5F1-4A8C-906C-9E574577355E}" type="presParOf" srcId="{44BF65ED-28B6-4A2E-81FD-8D37A664995D}" destId="{A90FF6C6-98C8-4015-87CE-88E5FF865720}" srcOrd="3" destOrd="0" presId="urn:microsoft.com/office/officeart/2005/8/layout/hierarchy4"/>
    <dgm:cxn modelId="{9408B979-7EB0-4E46-8F7F-F48193EBF5A7}" type="presParOf" srcId="{44BF65ED-28B6-4A2E-81FD-8D37A664995D}" destId="{9B6E3D57-8747-4F65-BBCF-EBFF4F0DE7F9}" srcOrd="4" destOrd="0" presId="urn:microsoft.com/office/officeart/2005/8/layout/hierarchy4"/>
    <dgm:cxn modelId="{B75841DB-214C-43AA-9597-EA075FA8F3D5}" type="presParOf" srcId="{9B6E3D57-8747-4F65-BBCF-EBFF4F0DE7F9}" destId="{60D4AB88-A9B3-499B-A65D-A9E1F79AC4E1}" srcOrd="0" destOrd="0" presId="urn:microsoft.com/office/officeart/2005/8/layout/hierarchy4"/>
    <dgm:cxn modelId="{0A136D0A-45EC-413B-B512-2CC5A9B3DF37}" type="presParOf" srcId="{9B6E3D57-8747-4F65-BBCF-EBFF4F0DE7F9}" destId="{4F045991-107C-4CAA-B3E2-6E4ABBC51878}" srcOrd="1" destOrd="0" presId="urn:microsoft.com/office/officeart/2005/8/layout/hierarchy4"/>
    <dgm:cxn modelId="{FEDAEA18-A9E5-4014-8BB9-E33F67638713}" type="presParOf" srcId="{9B6E3D57-8747-4F65-BBCF-EBFF4F0DE7F9}" destId="{F7DF1DB8-C9BA-476F-B1B9-DFAB6D31468D}" srcOrd="2" destOrd="0" presId="urn:microsoft.com/office/officeart/2005/8/layout/hierarchy4"/>
    <dgm:cxn modelId="{7E13FE7C-F818-4BC1-A745-D5B2FAFECE39}" type="presParOf" srcId="{F7DF1DB8-C9BA-476F-B1B9-DFAB6D31468D}" destId="{4FF1185A-B563-495A-8722-E9188988E193}" srcOrd="0" destOrd="0" presId="urn:microsoft.com/office/officeart/2005/8/layout/hierarchy4"/>
    <dgm:cxn modelId="{850B91D2-475B-4EFF-B872-9A5CDEFB5CBE}" type="presParOf" srcId="{4FF1185A-B563-495A-8722-E9188988E193}" destId="{EC9D7268-97AD-414C-9FFE-D2E60542E155}" srcOrd="0" destOrd="0" presId="urn:microsoft.com/office/officeart/2005/8/layout/hierarchy4"/>
    <dgm:cxn modelId="{390E54F6-3605-4237-A0A9-9FC0B3BF63A2}" type="presParOf" srcId="{4FF1185A-B563-495A-8722-E9188988E193}" destId="{762A1A79-6FF6-4CE1-83EA-896A9E9A1304}" srcOrd="1" destOrd="0" presId="urn:microsoft.com/office/officeart/2005/8/layout/hierarchy4"/>
    <dgm:cxn modelId="{A12388FF-27B1-4EAB-AE7A-605B9B3606B9}" type="presParOf" srcId="{4FF1185A-B563-495A-8722-E9188988E193}" destId="{CB3CD7A3-B4E7-4E75-992D-F9B298081A52}" srcOrd="2" destOrd="0" presId="urn:microsoft.com/office/officeart/2005/8/layout/hierarchy4"/>
    <dgm:cxn modelId="{9EAE4E97-08F7-4AA9-AB4C-FE3C930C173C}" type="presParOf" srcId="{CB3CD7A3-B4E7-4E75-992D-F9B298081A52}" destId="{DC042771-931D-4124-806C-AE3F0DCBD9B4}" srcOrd="0" destOrd="0" presId="urn:microsoft.com/office/officeart/2005/8/layout/hierarchy4"/>
    <dgm:cxn modelId="{A95A7733-EFC8-46F3-A8F3-83684200FA44}" type="presParOf" srcId="{DC042771-931D-4124-806C-AE3F0DCBD9B4}" destId="{C321A818-F551-4FEE-B49E-27A13534D2A1}" srcOrd="0" destOrd="0" presId="urn:microsoft.com/office/officeart/2005/8/layout/hierarchy4"/>
    <dgm:cxn modelId="{FFFD8A15-BE70-4E87-8807-2CDA890B3676}" type="presParOf" srcId="{DC042771-931D-4124-806C-AE3F0DCBD9B4}" destId="{C78557AB-EAEE-43A7-B77E-49FAF7237454}" srcOrd="1" destOrd="0" presId="urn:microsoft.com/office/officeart/2005/8/layout/hierarchy4"/>
    <dgm:cxn modelId="{323BAF09-6C74-4DCA-897C-BBE4B0FA07C8}" type="presParOf" srcId="{DC042771-931D-4124-806C-AE3F0DCBD9B4}" destId="{BF59A57E-99F4-40FF-9585-50CAF910C62C}" srcOrd="2" destOrd="0" presId="urn:microsoft.com/office/officeart/2005/8/layout/hierarchy4"/>
    <dgm:cxn modelId="{57964704-B832-446D-86D8-C2712B05D21D}" type="presParOf" srcId="{BF59A57E-99F4-40FF-9585-50CAF910C62C}" destId="{B2CBA9E1-BAC5-454E-BC03-1C877A8F770D}" srcOrd="0" destOrd="0" presId="urn:microsoft.com/office/officeart/2005/8/layout/hierarchy4"/>
    <dgm:cxn modelId="{F77400D7-97E7-4C26-9DCE-81ACFF8DBDA0}" type="presParOf" srcId="{B2CBA9E1-BAC5-454E-BC03-1C877A8F770D}" destId="{5302319D-01E9-4699-8BB1-3BE5062C9C35}" srcOrd="0" destOrd="0" presId="urn:microsoft.com/office/officeart/2005/8/layout/hierarchy4"/>
    <dgm:cxn modelId="{F6A7908C-55E2-40FF-BF84-A305F3ACBBEE}" type="presParOf" srcId="{B2CBA9E1-BAC5-454E-BC03-1C877A8F770D}" destId="{DDF6C475-0257-42F9-8B02-DEE25261A779}" srcOrd="1" destOrd="0" presId="urn:microsoft.com/office/officeart/2005/8/layout/hierarchy4"/>
    <dgm:cxn modelId="{0472C232-2EFC-410F-9591-5EBE03E37507}" type="presParOf" srcId="{B2CBA9E1-BAC5-454E-BC03-1C877A8F770D}" destId="{E75D4106-3667-472C-95C2-21F99C930C30}" srcOrd="2" destOrd="0" presId="urn:microsoft.com/office/officeart/2005/8/layout/hierarchy4"/>
    <dgm:cxn modelId="{04AECE04-E404-4AF4-8AB9-3B28728D7657}" type="presParOf" srcId="{E75D4106-3667-472C-95C2-21F99C930C30}" destId="{D5765B7F-BF11-491E-B086-DCB1E68A2B2E}" srcOrd="0" destOrd="0" presId="urn:microsoft.com/office/officeart/2005/8/layout/hierarchy4"/>
    <dgm:cxn modelId="{6D394CCC-2DF6-4275-BBA2-6FBDB3587AB4}" type="presParOf" srcId="{D5765B7F-BF11-491E-B086-DCB1E68A2B2E}" destId="{23B8B17B-5EC6-42E7-8157-BBFA4B37AE1A}" srcOrd="0" destOrd="0" presId="urn:microsoft.com/office/officeart/2005/8/layout/hierarchy4"/>
    <dgm:cxn modelId="{2EB3183B-3083-443F-AE9E-2CE8A944D414}" type="presParOf" srcId="{D5765B7F-BF11-491E-B086-DCB1E68A2B2E}" destId="{2A172069-9B80-476F-BAA0-7062032DECF3}" srcOrd="1" destOrd="0" presId="urn:microsoft.com/office/officeart/2005/8/layout/hierarchy4"/>
    <dgm:cxn modelId="{1B990540-8B26-407C-BBC4-F33BBB8F62F2}" type="presParOf" srcId="{44BF65ED-28B6-4A2E-81FD-8D37A664995D}" destId="{137C59DC-3B64-473A-99D3-23D95772B838}" srcOrd="5" destOrd="0" presId="urn:microsoft.com/office/officeart/2005/8/layout/hierarchy4"/>
    <dgm:cxn modelId="{301EE200-60C9-48F8-AB42-3AE08BBE7B55}" type="presParOf" srcId="{44BF65ED-28B6-4A2E-81FD-8D37A664995D}" destId="{1FCC25C4-B705-48AC-B203-C967B91580DC}" srcOrd="6" destOrd="0" presId="urn:microsoft.com/office/officeart/2005/8/layout/hierarchy4"/>
    <dgm:cxn modelId="{AA8F0AE7-7C3C-4479-88C8-A8D253FBA786}" type="presParOf" srcId="{1FCC25C4-B705-48AC-B203-C967B91580DC}" destId="{FB7F2012-4E81-42E8-BB60-0FDC25C6D060}" srcOrd="0" destOrd="0" presId="urn:microsoft.com/office/officeart/2005/8/layout/hierarchy4"/>
    <dgm:cxn modelId="{BF13ABFF-50B9-4D1E-AFD7-D23B6F5B66C2}" type="presParOf" srcId="{1FCC25C4-B705-48AC-B203-C967B91580DC}" destId="{31910D2E-37EE-4992-9C29-70D3C7BC3806}" srcOrd="1" destOrd="0" presId="urn:microsoft.com/office/officeart/2005/8/layout/hierarchy4"/>
    <dgm:cxn modelId="{DB950242-047A-45A7-9974-BF389CBE2EA1}" type="presParOf" srcId="{1FCC25C4-B705-48AC-B203-C967B91580DC}" destId="{3B122C01-F9BC-465F-B446-DB8EFC939A83}" srcOrd="2" destOrd="0" presId="urn:microsoft.com/office/officeart/2005/8/layout/hierarchy4"/>
    <dgm:cxn modelId="{BE845888-F1ED-493C-BA07-5B6BE1F870EE}" type="presParOf" srcId="{3B122C01-F9BC-465F-B446-DB8EFC939A83}" destId="{3BBD1141-B3A1-49F1-98C5-C6EDEE1BFEF2}" srcOrd="0" destOrd="0" presId="urn:microsoft.com/office/officeart/2005/8/layout/hierarchy4"/>
    <dgm:cxn modelId="{DA12FAE9-204E-4DA6-B513-0306509EC7F7}" type="presParOf" srcId="{3BBD1141-B3A1-49F1-98C5-C6EDEE1BFEF2}" destId="{8C2678DF-3798-448D-8EA5-36B3E0822E5F}" srcOrd="0" destOrd="0" presId="urn:microsoft.com/office/officeart/2005/8/layout/hierarchy4"/>
    <dgm:cxn modelId="{EDB9DDF3-FEAD-4E87-8331-9DB66C6F1ACE}" type="presParOf" srcId="{3BBD1141-B3A1-49F1-98C5-C6EDEE1BFEF2}" destId="{5E046CE4-48AB-4B1B-9801-421FCFD039F3}" srcOrd="1" destOrd="0" presId="urn:microsoft.com/office/officeart/2005/8/layout/hierarchy4"/>
    <dgm:cxn modelId="{5D384CFE-88AB-4A7B-8234-6163E7C44EA6}" type="presParOf" srcId="{3BBD1141-B3A1-49F1-98C5-C6EDEE1BFEF2}" destId="{FFCE184C-8908-4DBA-A421-EC294954C1DC}" srcOrd="2" destOrd="0" presId="urn:microsoft.com/office/officeart/2005/8/layout/hierarchy4"/>
    <dgm:cxn modelId="{0C088273-1857-43DF-BE0E-5820FBD4E39E}" type="presParOf" srcId="{FFCE184C-8908-4DBA-A421-EC294954C1DC}" destId="{4A4A791C-E9A9-490B-BF51-C31E3FFC096A}" srcOrd="0" destOrd="0" presId="urn:microsoft.com/office/officeart/2005/8/layout/hierarchy4"/>
    <dgm:cxn modelId="{2F782E22-BA0A-4C38-AD69-BA3FE85EC18F}" type="presParOf" srcId="{4A4A791C-E9A9-490B-BF51-C31E3FFC096A}" destId="{09D71A6A-86B3-4BB8-B792-727BDC28976F}" srcOrd="0" destOrd="0" presId="urn:microsoft.com/office/officeart/2005/8/layout/hierarchy4"/>
    <dgm:cxn modelId="{215D61DF-52FC-4C27-B584-41A4FFC602C8}" type="presParOf" srcId="{4A4A791C-E9A9-490B-BF51-C31E3FFC096A}" destId="{62E69996-C0F9-43DE-98FE-8E639A00E1E7}" srcOrd="1" destOrd="0" presId="urn:microsoft.com/office/officeart/2005/8/layout/hierarchy4"/>
    <dgm:cxn modelId="{EE2CE176-4C36-4622-85CA-B617A180D47F}" type="presParOf" srcId="{4A4A791C-E9A9-490B-BF51-C31E3FFC096A}" destId="{AB8BE9BF-22E3-498C-B82C-B7430AFB2C5E}" srcOrd="2" destOrd="0" presId="urn:microsoft.com/office/officeart/2005/8/layout/hierarchy4"/>
    <dgm:cxn modelId="{A4305CCB-DC64-40C4-8EB1-76C14D6200C8}" type="presParOf" srcId="{AB8BE9BF-22E3-498C-B82C-B7430AFB2C5E}" destId="{BC6B9CF0-1EA8-4C35-B8AC-56CE782FA9F7}" srcOrd="0" destOrd="0" presId="urn:microsoft.com/office/officeart/2005/8/layout/hierarchy4"/>
    <dgm:cxn modelId="{2C5E74CD-FE4B-4C17-AD0B-33CF72875ADD}" type="presParOf" srcId="{BC6B9CF0-1EA8-4C35-B8AC-56CE782FA9F7}" destId="{161FD929-6CFC-4B2A-8371-75ED36D1A3C0}" srcOrd="0" destOrd="0" presId="urn:microsoft.com/office/officeart/2005/8/layout/hierarchy4"/>
    <dgm:cxn modelId="{9F02DB79-23FC-443A-9B5F-A6E539288EB1}" type="presParOf" srcId="{BC6B9CF0-1EA8-4C35-B8AC-56CE782FA9F7}" destId="{767DD41B-EEB9-4B39-988B-B2B10C7A5DE0}" srcOrd="1" destOrd="0" presId="urn:microsoft.com/office/officeart/2005/8/layout/hierarchy4"/>
    <dgm:cxn modelId="{E1B48BB8-1843-429A-953B-7CC0E89A0B91}" type="presParOf" srcId="{BC6B9CF0-1EA8-4C35-B8AC-56CE782FA9F7}" destId="{F17367AB-AB5C-41FE-8882-192E4A2EB351}" srcOrd="2" destOrd="0" presId="urn:microsoft.com/office/officeart/2005/8/layout/hierarchy4"/>
    <dgm:cxn modelId="{AA015D27-4D75-4B78-AF12-B1EF6AED5228}" type="presParOf" srcId="{F17367AB-AB5C-41FE-8882-192E4A2EB351}" destId="{04111709-47C8-4121-8CD3-B25EE4BBE040}" srcOrd="0" destOrd="0" presId="urn:microsoft.com/office/officeart/2005/8/layout/hierarchy4"/>
    <dgm:cxn modelId="{32B95399-F977-47F2-8423-00A677D165FC}" type="presParOf" srcId="{04111709-47C8-4121-8CD3-B25EE4BBE040}" destId="{FA1908AB-2A3C-4A21-B7D1-E61B8EDB8F6D}" srcOrd="0" destOrd="0" presId="urn:microsoft.com/office/officeart/2005/8/layout/hierarchy4"/>
    <dgm:cxn modelId="{B240C63B-12B6-4040-BAD5-3A2EB9E3AF35}" type="presParOf" srcId="{04111709-47C8-4121-8CD3-B25EE4BBE040}" destId="{C046527B-B6D0-4772-B363-DAF97BF97C07}"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B8276E5-72B4-4D95-8620-FEB75B3C240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pPr rtl="1"/>
          <a:endParaRPr lang="fa-IR"/>
        </a:p>
      </dgm:t>
    </dgm:pt>
    <dgm:pt modelId="{6021E890-03FE-40D1-9737-8492C89CF928}">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ar-IQ" dirty="0" smtClean="0">
              <a:cs typeface="B Titr" pitchFamily="2" charset="-78"/>
            </a:rPr>
            <a:t>شك</a:t>
          </a:r>
          <a:endParaRPr lang="fa-IR" dirty="0">
            <a:cs typeface="B Titr" pitchFamily="2" charset="-78"/>
          </a:endParaRPr>
        </a:p>
      </dgm:t>
    </dgm:pt>
    <dgm:pt modelId="{7EF04094-8D4F-43D5-825F-2FB19A12162E}" type="parTrans" cxnId="{96AD28E1-02BA-4805-8D9E-A59D2281D310}">
      <dgm:prSet/>
      <dgm:spPr/>
      <dgm:t>
        <a:bodyPr/>
        <a:lstStyle/>
        <a:p>
          <a:pPr rtl="1"/>
          <a:endParaRPr lang="fa-IR"/>
        </a:p>
      </dgm:t>
    </dgm:pt>
    <dgm:pt modelId="{C8D7894B-2B9D-481E-9A3F-C5CDF30BD352}" type="sibTrans" cxnId="{96AD28E1-02BA-4805-8D9E-A59D2281D310}">
      <dgm:prSet/>
      <dgm:spPr/>
      <dgm:t>
        <a:bodyPr/>
        <a:lstStyle/>
        <a:p>
          <a:pPr rtl="1"/>
          <a:endParaRPr lang="fa-IR"/>
        </a:p>
      </dgm:t>
    </dgm:pt>
    <dgm:pt modelId="{AA3B5385-4669-45C1-9711-1A249E52087E}">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ترتیب</a:t>
          </a:r>
          <a:endParaRPr lang="fa-IR" b="1" dirty="0">
            <a:cs typeface="B Mitra" pitchFamily="2" charset="-78"/>
          </a:endParaRPr>
        </a:p>
      </dgm:t>
    </dgm:pt>
    <dgm:pt modelId="{4AD7BA2D-373B-4C9A-B2B4-0BA0DD46FC35}" type="parTrans" cxnId="{F8585FF1-5272-4DBC-906D-D1FC4662F6AE}">
      <dgm:prSet/>
      <dgm:spPr/>
      <dgm:t>
        <a:bodyPr/>
        <a:lstStyle/>
        <a:p>
          <a:pPr rtl="1"/>
          <a:endParaRPr lang="fa-IR"/>
        </a:p>
      </dgm:t>
    </dgm:pt>
    <dgm:pt modelId="{0AE9EA22-4F73-4AD6-89D8-8B96AC7903DB}" type="sibTrans" cxnId="{F8585FF1-5272-4DBC-906D-D1FC4662F6AE}">
      <dgm:prSet/>
      <dgm:spPr/>
      <dgm:t>
        <a:bodyPr/>
        <a:lstStyle/>
        <a:p>
          <a:pPr rtl="1"/>
          <a:endParaRPr lang="fa-IR"/>
        </a:p>
      </dgm:t>
    </dgm:pt>
    <dgm:pt modelId="{1CD15654-A9F1-4565-AC47-68BC9F9146DF}">
      <dgm:prSet phldrT="[نص]" custT="1"/>
      <dgm:spPr/>
      <dgm:t>
        <a:bodyPr/>
        <a:lstStyle/>
        <a:p>
          <a:pPr rtl="1"/>
          <a:r>
            <a:rPr lang="fa-IR" sz="1600" b="1" dirty="0" smtClean="0">
              <a:cs typeface="B Mitra" pitchFamily="2" charset="-78"/>
            </a:rPr>
            <a:t>تاخر</a:t>
          </a:r>
          <a:endParaRPr lang="fa-IR" sz="1600" b="1" dirty="0">
            <a:cs typeface="B Mitra" pitchFamily="2" charset="-78"/>
          </a:endParaRPr>
        </a:p>
      </dgm:t>
    </dgm:pt>
    <dgm:pt modelId="{AC84F39E-8A38-44BE-A766-6FD24C12B8D6}" type="parTrans" cxnId="{02E7D274-8BBD-4186-B265-81E2007AECE3}">
      <dgm:prSet/>
      <dgm:spPr/>
      <dgm:t>
        <a:bodyPr/>
        <a:lstStyle/>
        <a:p>
          <a:pPr rtl="1"/>
          <a:endParaRPr lang="fa-IR"/>
        </a:p>
      </dgm:t>
    </dgm:pt>
    <dgm:pt modelId="{3D4D5CA6-FDFF-4398-91DD-4AC30031919A}" type="sibTrans" cxnId="{02E7D274-8BBD-4186-B265-81E2007AECE3}">
      <dgm:prSet/>
      <dgm:spPr/>
      <dgm:t>
        <a:bodyPr/>
        <a:lstStyle/>
        <a:p>
          <a:pPr rtl="1"/>
          <a:endParaRPr lang="fa-IR"/>
        </a:p>
      </dgm:t>
    </dgm:pt>
    <dgm:pt modelId="{5DF7A04F-6799-4CDD-BF44-2E02FC5AD085}">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زمان شک</a:t>
          </a:r>
          <a:endParaRPr lang="fa-IR" b="1" dirty="0">
            <a:cs typeface="B Mitra" pitchFamily="2" charset="-78"/>
          </a:endParaRPr>
        </a:p>
      </dgm:t>
    </dgm:pt>
    <dgm:pt modelId="{6538791D-F1FE-4ACC-8B6E-097F1D751D42}" type="parTrans" cxnId="{8ED581C6-AAA1-4269-9220-30C1622292FE}">
      <dgm:prSet/>
      <dgm:spPr/>
      <dgm:t>
        <a:bodyPr/>
        <a:lstStyle/>
        <a:p>
          <a:pPr rtl="1"/>
          <a:endParaRPr lang="fa-IR"/>
        </a:p>
      </dgm:t>
    </dgm:pt>
    <dgm:pt modelId="{DF967E83-7FD9-4D86-BF91-53BCB4AF62BB}" type="sibTrans" cxnId="{8ED581C6-AAA1-4269-9220-30C1622292FE}">
      <dgm:prSet/>
      <dgm:spPr/>
      <dgm:t>
        <a:bodyPr/>
        <a:lstStyle/>
        <a:p>
          <a:pPr rtl="1"/>
          <a:endParaRPr lang="fa-IR"/>
        </a:p>
      </dgm:t>
    </dgm:pt>
    <dgm:pt modelId="{9487762A-B5BC-4F9A-A1FA-FA0B96C66D1E}">
      <dgm:prSet phldrT="[نص]" custT="1"/>
      <dgm:spPr/>
      <dgm:t>
        <a:bodyPr/>
        <a:lstStyle/>
        <a:p>
          <a:pPr rtl="1"/>
          <a:r>
            <a:rPr lang="fa-IR" sz="2400" b="1" dirty="0" smtClean="0">
              <a:cs typeface="B Mitra" pitchFamily="2" charset="-78"/>
            </a:rPr>
            <a:t>الف</a:t>
          </a:r>
          <a:endParaRPr lang="fa-IR" sz="2400" b="1" dirty="0">
            <a:cs typeface="B Mitra" pitchFamily="2" charset="-78"/>
          </a:endParaRPr>
        </a:p>
      </dgm:t>
    </dgm:pt>
    <dgm:pt modelId="{BD52BF91-E407-4CD6-89F3-B71EA56E53D4}" type="parTrans" cxnId="{AC6FC733-1220-45BE-AE2B-B20805D8AFE6}">
      <dgm:prSet/>
      <dgm:spPr/>
      <dgm:t>
        <a:bodyPr/>
        <a:lstStyle/>
        <a:p>
          <a:pPr rtl="1"/>
          <a:endParaRPr lang="fa-IR"/>
        </a:p>
      </dgm:t>
    </dgm:pt>
    <dgm:pt modelId="{92C5023D-C9BA-4A79-AC74-4332D9164244}" type="sibTrans" cxnId="{AC6FC733-1220-45BE-AE2B-B20805D8AFE6}">
      <dgm:prSet/>
      <dgm:spPr/>
      <dgm:t>
        <a:bodyPr/>
        <a:lstStyle/>
        <a:p>
          <a:pPr rtl="1"/>
          <a:endParaRPr lang="fa-IR"/>
        </a:p>
      </dgm:t>
    </dgm:pt>
    <dgm:pt modelId="{A277F63C-2CEE-4C3B-8406-1FC7F9B3A788}">
      <dgm:prSet>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زمان متعلق </a:t>
          </a:r>
          <a:endParaRPr lang="fa-IR" b="1" dirty="0">
            <a:cs typeface="B Mitra" pitchFamily="2" charset="-78"/>
          </a:endParaRPr>
        </a:p>
      </dgm:t>
    </dgm:pt>
    <dgm:pt modelId="{D2AD0CF5-0A6D-4400-8FF0-E701D2F69C47}" type="parTrans" cxnId="{A617FEA9-F289-44A4-AE6D-25741E77CBF1}">
      <dgm:prSet/>
      <dgm:spPr/>
      <dgm:t>
        <a:bodyPr/>
        <a:lstStyle/>
        <a:p>
          <a:pPr rtl="1"/>
          <a:endParaRPr lang="fa-IR"/>
        </a:p>
      </dgm:t>
    </dgm:pt>
    <dgm:pt modelId="{C9BE29EB-6D23-4F83-BADC-7013E5015D4E}" type="sibTrans" cxnId="{A617FEA9-F289-44A4-AE6D-25741E77CBF1}">
      <dgm:prSet/>
      <dgm:spPr/>
      <dgm:t>
        <a:bodyPr/>
        <a:lstStyle/>
        <a:p>
          <a:pPr rtl="1"/>
          <a:endParaRPr lang="fa-IR"/>
        </a:p>
      </dgm:t>
    </dgm:pt>
    <dgm:pt modelId="{2D404B59-777D-4B36-9B6F-C5FF605735AF}">
      <dgm:prSet custT="1"/>
      <dgm:spPr/>
      <dgm:t>
        <a:bodyPr/>
        <a:lstStyle/>
        <a:p>
          <a:pPr rtl="1"/>
          <a:r>
            <a:rPr lang="fa-IR" sz="2400" b="1" dirty="0" smtClean="0">
              <a:solidFill>
                <a:srgbClr val="FFFF00"/>
              </a:solidFill>
              <a:cs typeface="B Mitra" pitchFamily="2" charset="-78"/>
            </a:rPr>
            <a:t>ب</a:t>
          </a:r>
          <a:endParaRPr lang="fa-IR" sz="2400" b="1" dirty="0">
            <a:solidFill>
              <a:srgbClr val="FFFF00"/>
            </a:solidFill>
            <a:cs typeface="B Mitra" pitchFamily="2" charset="-78"/>
          </a:endParaRPr>
        </a:p>
      </dgm:t>
    </dgm:pt>
    <dgm:pt modelId="{57FE0056-AE72-41A6-A494-7BA4B70FE209}" type="parTrans" cxnId="{319A92C0-DCCF-426C-8AC8-41F2CC6C5B07}">
      <dgm:prSet/>
      <dgm:spPr/>
      <dgm:t>
        <a:bodyPr/>
        <a:lstStyle/>
        <a:p>
          <a:pPr rtl="1"/>
          <a:endParaRPr lang="fa-IR"/>
        </a:p>
      </dgm:t>
    </dgm:pt>
    <dgm:pt modelId="{D79E8073-EC55-4F86-A647-0C32226A39A6}" type="sibTrans" cxnId="{319A92C0-DCCF-426C-8AC8-41F2CC6C5B07}">
      <dgm:prSet/>
      <dgm:spPr/>
      <dgm:t>
        <a:bodyPr/>
        <a:lstStyle/>
        <a:p>
          <a:pPr rtl="1"/>
          <a:endParaRPr lang="fa-IR"/>
        </a:p>
      </dgm:t>
    </dgm:pt>
    <dgm:pt modelId="{7C645396-71A9-4FCB-94EB-CF0FD764D5B7}">
      <dgm:prSet>
        <dgm:style>
          <a:lnRef idx="1">
            <a:schemeClr val="accent3"/>
          </a:lnRef>
          <a:fillRef idx="3">
            <a:schemeClr val="accent3"/>
          </a:fillRef>
          <a:effectRef idx="2">
            <a:schemeClr val="accent3"/>
          </a:effectRef>
          <a:fontRef idx="minor">
            <a:schemeClr val="lt1"/>
          </a:fontRef>
        </dgm:style>
      </dgm:prSet>
      <dgm:spPr/>
      <dgm:t>
        <a:bodyPr/>
        <a:lstStyle/>
        <a:p>
          <a:pPr rtl="1"/>
          <a:r>
            <a:rPr lang="ar-IQ" b="1" dirty="0" smtClean="0">
              <a:cs typeface="B Mitra" pitchFamily="2" charset="-78"/>
            </a:rPr>
            <a:t>متعلق شك</a:t>
          </a:r>
        </a:p>
      </dgm:t>
    </dgm:pt>
    <dgm:pt modelId="{98624A28-644E-4F50-99FF-A55BBD9CB523}" type="parTrans" cxnId="{68BCEE31-46D1-4662-87F3-86A78291D7EB}">
      <dgm:prSet/>
      <dgm:spPr/>
      <dgm:t>
        <a:bodyPr/>
        <a:lstStyle/>
        <a:p>
          <a:pPr rtl="1"/>
          <a:endParaRPr lang="fa-IR"/>
        </a:p>
      </dgm:t>
    </dgm:pt>
    <dgm:pt modelId="{989CD15D-4230-40DC-BFC9-DBF26DE4EA5B}" type="sibTrans" cxnId="{68BCEE31-46D1-4662-87F3-86A78291D7EB}">
      <dgm:prSet/>
      <dgm:spPr/>
      <dgm:t>
        <a:bodyPr/>
        <a:lstStyle/>
        <a:p>
          <a:pPr rtl="1"/>
          <a:endParaRPr lang="fa-IR"/>
        </a:p>
      </dgm:t>
    </dgm:pt>
    <dgm:pt modelId="{A62A148D-7872-4F0D-94F3-A829CEE83E6B}">
      <dgm:prSet custT="1"/>
      <dgm:spPr/>
      <dgm:t>
        <a:bodyPr/>
        <a:lstStyle/>
        <a:p>
          <a:pPr rtl="1"/>
          <a:r>
            <a:rPr lang="fa-IR" sz="1300" b="1" dirty="0" smtClean="0">
              <a:cs typeface="B Mitra" pitchFamily="2" charset="-78"/>
            </a:rPr>
            <a:t>ا</a:t>
          </a:r>
          <a:r>
            <a:rPr lang="fa-IR" sz="2400" b="1" dirty="0" smtClean="0">
              <a:cs typeface="B Mitra" pitchFamily="2" charset="-78"/>
            </a:rPr>
            <a:t>لف</a:t>
          </a:r>
          <a:endParaRPr lang="fa-IR" sz="2400" b="1" dirty="0">
            <a:cs typeface="B Mitra" pitchFamily="2" charset="-78"/>
          </a:endParaRPr>
        </a:p>
      </dgm:t>
    </dgm:pt>
    <dgm:pt modelId="{5E81F194-852F-48EA-A37B-85AEBF42089A}" type="parTrans" cxnId="{8B580A37-E970-4E1C-8F87-6C94A23107A1}">
      <dgm:prSet/>
      <dgm:spPr/>
      <dgm:t>
        <a:bodyPr/>
        <a:lstStyle/>
        <a:p>
          <a:pPr rtl="1"/>
          <a:endParaRPr lang="fa-IR"/>
        </a:p>
      </dgm:t>
    </dgm:pt>
    <dgm:pt modelId="{7E72A694-B0EF-4BFA-9B6D-D4067C0C45C5}" type="sibTrans" cxnId="{8B580A37-E970-4E1C-8F87-6C94A23107A1}">
      <dgm:prSet/>
      <dgm:spPr/>
      <dgm:t>
        <a:bodyPr/>
        <a:lstStyle/>
        <a:p>
          <a:pPr rtl="1"/>
          <a:endParaRPr lang="fa-IR"/>
        </a:p>
      </dgm:t>
    </dgm:pt>
    <dgm:pt modelId="{97D51B08-9323-4C44-B32F-2359DBAE2E9B}">
      <dgm:prSet custT="1"/>
      <dgm:spPr/>
      <dgm:t>
        <a:bodyPr/>
        <a:lstStyle/>
        <a:p>
          <a:pPr rtl="1"/>
          <a:r>
            <a:rPr lang="fa-IR" sz="2400" b="1" dirty="0" smtClean="0">
              <a:cs typeface="B Mitra" pitchFamily="2" charset="-78"/>
            </a:rPr>
            <a:t>الف</a:t>
          </a:r>
          <a:endParaRPr lang="fa-IR" sz="2400" b="1" dirty="0">
            <a:cs typeface="B Mitra" pitchFamily="2" charset="-78"/>
          </a:endParaRPr>
        </a:p>
      </dgm:t>
    </dgm:pt>
    <dgm:pt modelId="{BABCAEE6-9D37-4F90-8A66-3DA308D10FCF}" type="parTrans" cxnId="{3A66C582-AE16-4E74-8BA8-31C540557131}">
      <dgm:prSet/>
      <dgm:spPr/>
      <dgm:t>
        <a:bodyPr/>
        <a:lstStyle/>
        <a:p>
          <a:pPr rtl="1"/>
          <a:endParaRPr lang="fa-IR"/>
        </a:p>
      </dgm:t>
    </dgm:pt>
    <dgm:pt modelId="{F2876A2B-90C7-4D32-B841-015C2CBC9BC9}" type="sibTrans" cxnId="{3A66C582-AE16-4E74-8BA8-31C540557131}">
      <dgm:prSet/>
      <dgm:spPr/>
      <dgm:t>
        <a:bodyPr/>
        <a:lstStyle/>
        <a:p>
          <a:pPr rtl="1"/>
          <a:endParaRPr lang="fa-IR"/>
        </a:p>
      </dgm:t>
    </dgm:pt>
    <dgm:pt modelId="{513799C1-9567-4170-8D11-3EBFDD4CCF66}">
      <dgm:prSet custT="1"/>
      <dgm:spPr/>
      <dgm:t>
        <a:bodyPr/>
        <a:lstStyle/>
        <a:p>
          <a:pPr rtl="1"/>
          <a:r>
            <a:rPr lang="fa-IR" sz="2400" b="1" dirty="0" smtClean="0">
              <a:solidFill>
                <a:srgbClr val="FFFF00"/>
              </a:solidFill>
              <a:cs typeface="B Mitra" pitchFamily="2" charset="-78"/>
            </a:rPr>
            <a:t>ب</a:t>
          </a:r>
          <a:endParaRPr lang="fa-IR" sz="2400" b="1" dirty="0">
            <a:solidFill>
              <a:srgbClr val="FFFF00"/>
            </a:solidFill>
            <a:cs typeface="B Mitra" pitchFamily="2" charset="-78"/>
          </a:endParaRPr>
        </a:p>
      </dgm:t>
    </dgm:pt>
    <dgm:pt modelId="{37D2B42F-7354-464C-AE7E-7AAAA25F05E3}" type="parTrans" cxnId="{8EA0CB77-565B-4B98-9520-266C03CFA740}">
      <dgm:prSet/>
      <dgm:spPr/>
      <dgm:t>
        <a:bodyPr/>
        <a:lstStyle/>
        <a:p>
          <a:pPr rtl="1"/>
          <a:endParaRPr lang="fa-IR"/>
        </a:p>
      </dgm:t>
    </dgm:pt>
    <dgm:pt modelId="{385FD2F2-B3ED-43A7-BD18-660774810990}" type="sibTrans" cxnId="{8EA0CB77-565B-4B98-9520-266C03CFA740}">
      <dgm:prSet/>
      <dgm:spPr/>
      <dgm:t>
        <a:bodyPr/>
        <a:lstStyle/>
        <a:p>
          <a:pPr rtl="1"/>
          <a:endParaRPr lang="fa-IR"/>
        </a:p>
      </dgm:t>
    </dgm:pt>
    <dgm:pt modelId="{2836C12B-F66E-4FF0-947E-1BE59F374025}">
      <dgm:prSet custT="1"/>
      <dgm:spPr/>
      <dgm:t>
        <a:bodyPr/>
        <a:lstStyle/>
        <a:p>
          <a:pPr rtl="1"/>
          <a:r>
            <a:rPr lang="fa-IR" sz="2400" b="1" dirty="0" smtClean="0">
              <a:cs typeface="B Mitra" pitchFamily="2" charset="-78"/>
            </a:rPr>
            <a:t>الف</a:t>
          </a:r>
          <a:endParaRPr lang="fa-IR" sz="2400" b="1" dirty="0">
            <a:cs typeface="B Mitra" pitchFamily="2" charset="-78"/>
          </a:endParaRPr>
        </a:p>
      </dgm:t>
    </dgm:pt>
    <dgm:pt modelId="{14420A9C-BB5F-4166-A685-4C56BC7563D8}" type="parTrans" cxnId="{6D361151-F5A1-4C96-B52E-80157A43FD2E}">
      <dgm:prSet/>
      <dgm:spPr/>
      <dgm:t>
        <a:bodyPr/>
        <a:lstStyle/>
        <a:p>
          <a:pPr rtl="1"/>
          <a:endParaRPr lang="fa-IR"/>
        </a:p>
      </dgm:t>
    </dgm:pt>
    <dgm:pt modelId="{9C7C86E9-6B40-49D3-A4FE-BF43664FE2AB}" type="sibTrans" cxnId="{6D361151-F5A1-4C96-B52E-80157A43FD2E}">
      <dgm:prSet/>
      <dgm:spPr/>
      <dgm:t>
        <a:bodyPr/>
        <a:lstStyle/>
        <a:p>
          <a:pPr rtl="1"/>
          <a:endParaRPr lang="fa-IR"/>
        </a:p>
      </dgm:t>
    </dgm:pt>
    <dgm:pt modelId="{69EC9D08-CFE2-4204-AD3F-8491171ED96B}">
      <dgm:prSet custT="1"/>
      <dgm:spPr/>
      <dgm:t>
        <a:bodyPr/>
        <a:lstStyle/>
        <a:p>
          <a:pPr rtl="1"/>
          <a:r>
            <a:rPr lang="fa-IR" sz="2400" b="1" dirty="0" smtClean="0">
              <a:cs typeface="B Mitra" pitchFamily="2" charset="-78"/>
            </a:rPr>
            <a:t>الف</a:t>
          </a:r>
          <a:endParaRPr lang="fa-IR" sz="2400" b="1" dirty="0">
            <a:cs typeface="B Mitra" pitchFamily="2" charset="-78"/>
          </a:endParaRPr>
        </a:p>
      </dgm:t>
    </dgm:pt>
    <dgm:pt modelId="{D2E4FDEE-164F-4E14-943F-8047870E0D57}" type="parTrans" cxnId="{1F961ABF-3263-477F-B1BC-AB138CE33991}">
      <dgm:prSet/>
      <dgm:spPr/>
      <dgm:t>
        <a:bodyPr/>
        <a:lstStyle/>
        <a:p>
          <a:pPr rtl="1"/>
          <a:endParaRPr lang="fa-IR"/>
        </a:p>
      </dgm:t>
    </dgm:pt>
    <dgm:pt modelId="{EF2B479B-2FF0-4B98-A2D5-F00DDEAFDF34}" type="sibTrans" cxnId="{1F961ABF-3263-477F-B1BC-AB138CE33991}">
      <dgm:prSet/>
      <dgm:spPr/>
      <dgm:t>
        <a:bodyPr/>
        <a:lstStyle/>
        <a:p>
          <a:pPr rtl="1"/>
          <a:endParaRPr lang="fa-IR"/>
        </a:p>
      </dgm:t>
    </dgm:pt>
    <dgm:pt modelId="{85BA1123-CEDD-4DC0-BDA1-7C63B6C33D54}">
      <dgm:prSet custT="1"/>
      <dgm:spPr/>
      <dgm:t>
        <a:bodyPr/>
        <a:lstStyle/>
        <a:p>
          <a:pPr rtl="1"/>
          <a:r>
            <a:rPr lang="fa-IR" sz="2400" b="1" dirty="0" smtClean="0">
              <a:solidFill>
                <a:srgbClr val="FFFF00"/>
              </a:solidFill>
              <a:cs typeface="B Mitra" pitchFamily="2" charset="-78"/>
            </a:rPr>
            <a:t>ب</a:t>
          </a:r>
          <a:endParaRPr lang="fa-IR" sz="2400" b="1" dirty="0">
            <a:solidFill>
              <a:srgbClr val="FFFF00"/>
            </a:solidFill>
            <a:cs typeface="B Mitra" pitchFamily="2" charset="-78"/>
          </a:endParaRPr>
        </a:p>
      </dgm:t>
    </dgm:pt>
    <dgm:pt modelId="{207455C2-C441-451D-A4DB-226E1343AA7E}" type="parTrans" cxnId="{B7A37DC4-1E53-4F3C-AB7C-E72CF2C1F484}">
      <dgm:prSet/>
      <dgm:spPr/>
      <dgm:t>
        <a:bodyPr/>
        <a:lstStyle/>
        <a:p>
          <a:pPr rtl="1"/>
          <a:endParaRPr lang="fa-IR"/>
        </a:p>
      </dgm:t>
    </dgm:pt>
    <dgm:pt modelId="{3CDDD851-7E63-4082-952E-ACE685E01E91}" type="sibTrans" cxnId="{B7A37DC4-1E53-4F3C-AB7C-E72CF2C1F484}">
      <dgm:prSet/>
      <dgm:spPr/>
      <dgm:t>
        <a:bodyPr/>
        <a:lstStyle/>
        <a:p>
          <a:pPr rtl="1"/>
          <a:endParaRPr lang="fa-IR"/>
        </a:p>
      </dgm:t>
    </dgm:pt>
    <dgm:pt modelId="{8EDAF1BB-729A-449B-B940-91560565088D}">
      <dgm:prSet custT="1"/>
      <dgm:spPr/>
      <dgm:t>
        <a:bodyPr/>
        <a:lstStyle/>
        <a:p>
          <a:pPr rtl="1"/>
          <a:r>
            <a:rPr lang="fa-IR" sz="2400" b="1" dirty="0" smtClean="0">
              <a:cs typeface="B Mitra" pitchFamily="2" charset="-78"/>
            </a:rPr>
            <a:t>الف</a:t>
          </a:r>
          <a:endParaRPr lang="fa-IR" sz="2400" b="1" dirty="0">
            <a:cs typeface="B Mitra" pitchFamily="2" charset="-78"/>
          </a:endParaRPr>
        </a:p>
      </dgm:t>
    </dgm:pt>
    <dgm:pt modelId="{E7B6B641-F078-4693-817D-DEF2E4CC6AC7}" type="parTrans" cxnId="{76B61F88-4AF9-4EB7-A0AF-13617D121726}">
      <dgm:prSet/>
      <dgm:spPr/>
      <dgm:t>
        <a:bodyPr/>
        <a:lstStyle/>
        <a:p>
          <a:pPr rtl="1"/>
          <a:endParaRPr lang="fa-IR"/>
        </a:p>
      </dgm:t>
    </dgm:pt>
    <dgm:pt modelId="{70FEF2A1-0EBC-4F63-99EE-825C82E82F61}" type="sibTrans" cxnId="{76B61F88-4AF9-4EB7-A0AF-13617D121726}">
      <dgm:prSet/>
      <dgm:spPr/>
      <dgm:t>
        <a:bodyPr/>
        <a:lstStyle/>
        <a:p>
          <a:pPr rtl="1"/>
          <a:endParaRPr lang="fa-IR"/>
        </a:p>
      </dgm:t>
    </dgm:pt>
    <dgm:pt modelId="{86B0204F-7394-43B7-A0C9-A86CFD7D1C5F}">
      <dgm:prSet custT="1"/>
      <dgm:spPr/>
      <dgm:t>
        <a:bodyPr/>
        <a:lstStyle/>
        <a:p>
          <a:pPr rtl="1"/>
          <a:r>
            <a:rPr lang="fa-IR" sz="1600" b="1" dirty="0" smtClean="0">
              <a:cs typeface="B Mitra" pitchFamily="2" charset="-78"/>
            </a:rPr>
            <a:t>تاخر</a:t>
          </a:r>
          <a:endParaRPr lang="fa-IR" sz="1600" b="1" dirty="0">
            <a:cs typeface="B Mitra" pitchFamily="2" charset="-78"/>
          </a:endParaRPr>
        </a:p>
      </dgm:t>
    </dgm:pt>
    <dgm:pt modelId="{47349E62-E3BA-426D-80B1-078D4BE9FB89}" type="parTrans" cxnId="{C5F1CF81-2727-4FA8-B326-8F31BC4A9253}">
      <dgm:prSet/>
      <dgm:spPr/>
      <dgm:t>
        <a:bodyPr/>
        <a:lstStyle/>
        <a:p>
          <a:pPr rtl="1"/>
          <a:endParaRPr lang="fa-IR"/>
        </a:p>
      </dgm:t>
    </dgm:pt>
    <dgm:pt modelId="{0600D956-8160-42E0-B3B9-81C3CC65558E}" type="sibTrans" cxnId="{C5F1CF81-2727-4FA8-B326-8F31BC4A9253}">
      <dgm:prSet/>
      <dgm:spPr/>
      <dgm:t>
        <a:bodyPr/>
        <a:lstStyle/>
        <a:p>
          <a:pPr rtl="1"/>
          <a:endParaRPr lang="fa-IR"/>
        </a:p>
      </dgm:t>
    </dgm:pt>
    <dgm:pt modelId="{C6F46167-62EF-4D60-88AD-8864B18727D6}">
      <dgm:prSet custT="1"/>
      <dgm:spPr/>
      <dgm:t>
        <a:bodyPr/>
        <a:lstStyle/>
        <a:p>
          <a:pPr rtl="1"/>
          <a:r>
            <a:rPr lang="fa-IR" sz="1600" b="1" dirty="0" smtClean="0">
              <a:cs typeface="B Mitra" pitchFamily="2" charset="-78"/>
            </a:rPr>
            <a:t>همزمان</a:t>
          </a:r>
          <a:endParaRPr lang="fa-IR" sz="1600" b="1" dirty="0">
            <a:cs typeface="B Mitra" pitchFamily="2" charset="-78"/>
          </a:endParaRPr>
        </a:p>
      </dgm:t>
    </dgm:pt>
    <dgm:pt modelId="{C8136129-4902-4CED-9246-048FF589AE06}" type="parTrans" cxnId="{19AF148E-A3C3-450F-930B-0078DEF530FF}">
      <dgm:prSet/>
      <dgm:spPr/>
      <dgm:t>
        <a:bodyPr/>
        <a:lstStyle/>
        <a:p>
          <a:pPr rtl="1"/>
          <a:endParaRPr lang="fa-IR"/>
        </a:p>
      </dgm:t>
    </dgm:pt>
    <dgm:pt modelId="{B509B380-2804-45B8-8E45-708F24064F8A}" type="sibTrans" cxnId="{19AF148E-A3C3-450F-930B-0078DEF530FF}">
      <dgm:prSet/>
      <dgm:spPr/>
      <dgm:t>
        <a:bodyPr/>
        <a:lstStyle/>
        <a:p>
          <a:pPr rtl="1"/>
          <a:endParaRPr lang="fa-IR"/>
        </a:p>
      </dgm:t>
    </dgm:pt>
    <dgm:pt modelId="{BFEB06CA-3B80-4384-B8D3-80F7540D38EA}">
      <dgm:prSet custT="1"/>
      <dgm:spPr/>
      <dgm:t>
        <a:bodyPr/>
        <a:lstStyle/>
        <a:p>
          <a:pPr rtl="1"/>
          <a:r>
            <a:rPr lang="fa-IR" sz="2400" b="1" dirty="0" smtClean="0">
              <a:cs typeface="B Mitra" pitchFamily="2" charset="-78"/>
            </a:rPr>
            <a:t>الف</a:t>
          </a:r>
          <a:endParaRPr lang="fa-IR" sz="2400" b="1" dirty="0">
            <a:cs typeface="B Mitra" pitchFamily="2" charset="-78"/>
          </a:endParaRPr>
        </a:p>
      </dgm:t>
    </dgm:pt>
    <dgm:pt modelId="{50FBF53B-1EF4-47E6-AB91-AD4C99B9A4A9}" type="parTrans" cxnId="{1FC87F5A-6D75-43A1-8FF7-CC0AF2554987}">
      <dgm:prSet/>
      <dgm:spPr/>
      <dgm:t>
        <a:bodyPr/>
        <a:lstStyle/>
        <a:p>
          <a:pPr rtl="1"/>
          <a:endParaRPr lang="fa-IR"/>
        </a:p>
      </dgm:t>
    </dgm:pt>
    <dgm:pt modelId="{04B37FB0-1322-462D-BCB1-C992F4DBFE9B}" type="sibTrans" cxnId="{1FC87F5A-6D75-43A1-8FF7-CC0AF2554987}">
      <dgm:prSet/>
      <dgm:spPr/>
      <dgm:t>
        <a:bodyPr/>
        <a:lstStyle/>
        <a:p>
          <a:pPr rtl="1"/>
          <a:endParaRPr lang="fa-IR"/>
        </a:p>
      </dgm:t>
    </dgm:pt>
    <dgm:pt modelId="{5412FDCC-620C-4C63-87F7-920BFD0D91B6}">
      <dgm:prSet custT="1"/>
      <dgm:spPr/>
      <dgm:t>
        <a:bodyPr/>
        <a:lstStyle/>
        <a:p>
          <a:pPr rtl="1"/>
          <a:r>
            <a:rPr lang="ar-IQ" sz="2400" b="1" dirty="0" smtClean="0">
              <a:solidFill>
                <a:srgbClr val="FFFF00"/>
              </a:solidFill>
              <a:cs typeface="B Mitra" pitchFamily="2" charset="-78"/>
            </a:rPr>
            <a:t>ب</a:t>
          </a:r>
          <a:endParaRPr lang="fa-IR" sz="2400" b="1" dirty="0">
            <a:solidFill>
              <a:srgbClr val="FFFF00"/>
            </a:solidFill>
            <a:cs typeface="B Mitra" pitchFamily="2" charset="-78"/>
          </a:endParaRPr>
        </a:p>
      </dgm:t>
    </dgm:pt>
    <dgm:pt modelId="{814F58EC-09A9-4D00-BB75-C027ED2C482A}" type="parTrans" cxnId="{D3154B9E-B3BC-407C-9448-ACAD8B93BC7D}">
      <dgm:prSet/>
      <dgm:spPr/>
      <dgm:t>
        <a:bodyPr/>
        <a:lstStyle/>
        <a:p>
          <a:pPr rtl="1"/>
          <a:endParaRPr lang="fa-IR"/>
        </a:p>
      </dgm:t>
    </dgm:pt>
    <dgm:pt modelId="{69AB66E9-9DC4-4257-8C11-87D3637305AA}" type="sibTrans" cxnId="{D3154B9E-B3BC-407C-9448-ACAD8B93BC7D}">
      <dgm:prSet/>
      <dgm:spPr/>
      <dgm:t>
        <a:bodyPr/>
        <a:lstStyle/>
        <a:p>
          <a:pPr rtl="1"/>
          <a:endParaRPr lang="fa-IR"/>
        </a:p>
      </dgm:t>
    </dgm:pt>
    <dgm:pt modelId="{E6EDC410-3D38-4428-8880-CB6D69C973F8}">
      <dgm:prSet custT="1"/>
      <dgm:spPr/>
      <dgm:t>
        <a:bodyPr/>
        <a:lstStyle/>
        <a:p>
          <a:pPr rtl="1"/>
          <a:r>
            <a:rPr lang="ar-IQ" sz="2400" b="1" dirty="0" err="1" smtClean="0">
              <a:cs typeface="B Mitra" pitchFamily="2" charset="-78"/>
            </a:rPr>
            <a:t>الف</a:t>
          </a:r>
          <a:endParaRPr lang="fa-IR" sz="2400" b="1" dirty="0">
            <a:cs typeface="B Mitra" pitchFamily="2" charset="-78"/>
          </a:endParaRPr>
        </a:p>
      </dgm:t>
    </dgm:pt>
    <dgm:pt modelId="{54A670FF-DFA2-4B8D-A4C2-B236B045C0CF}" type="parTrans" cxnId="{B93F15D8-5180-40D3-AA00-6E1B8B7F50AE}">
      <dgm:prSet/>
      <dgm:spPr/>
      <dgm:t>
        <a:bodyPr/>
        <a:lstStyle/>
        <a:p>
          <a:pPr rtl="1"/>
          <a:endParaRPr lang="fa-IR"/>
        </a:p>
      </dgm:t>
    </dgm:pt>
    <dgm:pt modelId="{AE5373FE-AFFE-4E1F-A393-204ECB0187B3}" type="sibTrans" cxnId="{B93F15D8-5180-40D3-AA00-6E1B8B7F50AE}">
      <dgm:prSet/>
      <dgm:spPr/>
      <dgm:t>
        <a:bodyPr/>
        <a:lstStyle/>
        <a:p>
          <a:pPr rtl="1"/>
          <a:endParaRPr lang="fa-IR"/>
        </a:p>
      </dgm:t>
    </dgm:pt>
    <dgm:pt modelId="{39B768EB-58DC-430C-8A59-719E7AACB6F0}">
      <dgm:prSet custT="1"/>
      <dgm:spPr/>
      <dgm:t>
        <a:bodyPr/>
        <a:lstStyle/>
        <a:p>
          <a:pPr rtl="1"/>
          <a:r>
            <a:rPr lang="ar-IQ" sz="1600" b="1" dirty="0" smtClean="0">
              <a:cs typeface="B Mitra" pitchFamily="2" charset="-78"/>
            </a:rPr>
            <a:t>تقدم</a:t>
          </a:r>
          <a:endParaRPr lang="fa-IR" sz="1600" b="1" dirty="0">
            <a:cs typeface="B Mitra" pitchFamily="2" charset="-78"/>
          </a:endParaRPr>
        </a:p>
      </dgm:t>
    </dgm:pt>
    <dgm:pt modelId="{3B7A91FC-792C-4330-82E8-4AAB7CC827BE}" type="parTrans" cxnId="{9680EF50-DB65-4A61-A15B-76B9D84707DB}">
      <dgm:prSet/>
      <dgm:spPr/>
      <dgm:t>
        <a:bodyPr/>
        <a:lstStyle/>
        <a:p>
          <a:pPr rtl="1"/>
          <a:endParaRPr lang="fa-IR"/>
        </a:p>
      </dgm:t>
    </dgm:pt>
    <dgm:pt modelId="{A78FB466-F7C5-4B59-9D22-E21CFFC6173D}" type="sibTrans" cxnId="{9680EF50-DB65-4A61-A15B-76B9D84707DB}">
      <dgm:prSet/>
      <dgm:spPr/>
      <dgm:t>
        <a:bodyPr/>
        <a:lstStyle/>
        <a:p>
          <a:pPr rtl="1"/>
          <a:endParaRPr lang="fa-IR"/>
        </a:p>
      </dgm:t>
    </dgm:pt>
    <dgm:pt modelId="{C576A670-664D-4F5D-A85E-CF13D933EBE3}" type="pres">
      <dgm:prSet presAssocID="{EB8276E5-72B4-4D95-8620-FEB75B3C240C}" presName="Name0" presStyleCnt="0">
        <dgm:presLayoutVars>
          <dgm:chPref val="1"/>
          <dgm:dir/>
          <dgm:animOne val="branch"/>
          <dgm:animLvl val="lvl"/>
          <dgm:resizeHandles/>
        </dgm:presLayoutVars>
      </dgm:prSet>
      <dgm:spPr/>
      <dgm:t>
        <a:bodyPr/>
        <a:lstStyle/>
        <a:p>
          <a:pPr rtl="1"/>
          <a:endParaRPr lang="fa-IR"/>
        </a:p>
      </dgm:t>
    </dgm:pt>
    <dgm:pt modelId="{10D16D1F-CDD4-4091-BF59-A181A82B104D}" type="pres">
      <dgm:prSet presAssocID="{6021E890-03FE-40D1-9737-8492C89CF928}" presName="vertOne" presStyleCnt="0"/>
      <dgm:spPr/>
    </dgm:pt>
    <dgm:pt modelId="{A6462F44-90E7-466E-BE2E-41AF1E0E477B}" type="pres">
      <dgm:prSet presAssocID="{6021E890-03FE-40D1-9737-8492C89CF928}" presName="txOne" presStyleLbl="node0" presStyleIdx="0" presStyleCnt="1" custScaleY="69626">
        <dgm:presLayoutVars>
          <dgm:chPref val="3"/>
        </dgm:presLayoutVars>
      </dgm:prSet>
      <dgm:spPr/>
      <dgm:t>
        <a:bodyPr/>
        <a:lstStyle/>
        <a:p>
          <a:pPr rtl="1"/>
          <a:endParaRPr lang="fa-IR"/>
        </a:p>
      </dgm:t>
    </dgm:pt>
    <dgm:pt modelId="{1779EA4C-5BB7-4F6A-8531-519D1B7A5DEF}" type="pres">
      <dgm:prSet presAssocID="{6021E890-03FE-40D1-9737-8492C89CF928}" presName="parTransOne" presStyleCnt="0"/>
      <dgm:spPr/>
    </dgm:pt>
    <dgm:pt modelId="{44BF65ED-28B6-4A2E-81FD-8D37A664995D}" type="pres">
      <dgm:prSet presAssocID="{6021E890-03FE-40D1-9737-8492C89CF928}" presName="horzOne" presStyleCnt="0"/>
      <dgm:spPr/>
    </dgm:pt>
    <dgm:pt modelId="{8EC7AE59-0745-404D-9810-E90869C4B31E}" type="pres">
      <dgm:prSet presAssocID="{AA3B5385-4669-45C1-9711-1A249E52087E}" presName="vertTwo" presStyleCnt="0"/>
      <dgm:spPr/>
    </dgm:pt>
    <dgm:pt modelId="{9E034E48-5019-415B-94C1-CA94AC52A394}" type="pres">
      <dgm:prSet presAssocID="{AA3B5385-4669-45C1-9711-1A249E52087E}" presName="txTwo" presStyleLbl="node2" presStyleIdx="0" presStyleCnt="4" custScaleX="115879">
        <dgm:presLayoutVars>
          <dgm:chPref val="3"/>
        </dgm:presLayoutVars>
      </dgm:prSet>
      <dgm:spPr>
        <a:prstGeom prst="downArrow">
          <a:avLst/>
        </a:prstGeom>
      </dgm:spPr>
      <dgm:t>
        <a:bodyPr/>
        <a:lstStyle/>
        <a:p>
          <a:pPr rtl="1"/>
          <a:endParaRPr lang="fa-IR"/>
        </a:p>
      </dgm:t>
    </dgm:pt>
    <dgm:pt modelId="{5CB5D534-1C5F-4DE5-8A58-559C305A75BA}" type="pres">
      <dgm:prSet presAssocID="{AA3B5385-4669-45C1-9711-1A249E52087E}" presName="parTransTwo" presStyleCnt="0"/>
      <dgm:spPr/>
    </dgm:pt>
    <dgm:pt modelId="{F489D500-EBB5-44C4-A0C4-C66210BDA2F1}" type="pres">
      <dgm:prSet presAssocID="{AA3B5385-4669-45C1-9711-1A249E52087E}" presName="horzTwo" presStyleCnt="0"/>
      <dgm:spPr/>
    </dgm:pt>
    <dgm:pt modelId="{45235563-D23E-4DB6-A82B-98786EEE0BFD}" type="pres">
      <dgm:prSet presAssocID="{1CD15654-A9F1-4565-AC47-68BC9F9146DF}" presName="vertThree" presStyleCnt="0"/>
      <dgm:spPr/>
    </dgm:pt>
    <dgm:pt modelId="{37CEA2D8-13C0-4D2B-BD47-25C8BFBB83C7}" type="pres">
      <dgm:prSet presAssocID="{1CD15654-A9F1-4565-AC47-68BC9F9146DF}" presName="txThree" presStyleLbl="node3" presStyleIdx="0" presStyleCnt="4">
        <dgm:presLayoutVars>
          <dgm:chPref val="3"/>
        </dgm:presLayoutVars>
      </dgm:prSet>
      <dgm:spPr/>
      <dgm:t>
        <a:bodyPr/>
        <a:lstStyle/>
        <a:p>
          <a:pPr rtl="1"/>
          <a:endParaRPr lang="fa-IR"/>
        </a:p>
      </dgm:t>
    </dgm:pt>
    <dgm:pt modelId="{4AE01463-3DB0-4657-A16E-AEEE082EB444}" type="pres">
      <dgm:prSet presAssocID="{1CD15654-A9F1-4565-AC47-68BC9F9146DF}" presName="parTransThree" presStyleCnt="0"/>
      <dgm:spPr/>
    </dgm:pt>
    <dgm:pt modelId="{D108387D-DEAC-4ED2-90D2-2FBF67AB3AB9}" type="pres">
      <dgm:prSet presAssocID="{1CD15654-A9F1-4565-AC47-68BC9F9146DF}" presName="horzThree" presStyleCnt="0"/>
      <dgm:spPr/>
    </dgm:pt>
    <dgm:pt modelId="{F4A59C18-2A23-466B-9867-2E1AB29957C0}" type="pres">
      <dgm:prSet presAssocID="{86B0204F-7394-43B7-A0C9-A86CFD7D1C5F}" presName="vertFour" presStyleCnt="0">
        <dgm:presLayoutVars>
          <dgm:chPref val="3"/>
        </dgm:presLayoutVars>
      </dgm:prSet>
      <dgm:spPr/>
    </dgm:pt>
    <dgm:pt modelId="{E87CD2D9-A629-4A35-B340-A67FE2302822}" type="pres">
      <dgm:prSet presAssocID="{86B0204F-7394-43B7-A0C9-A86CFD7D1C5F}" presName="txFour" presStyleLbl="node4" presStyleIdx="0" presStyleCnt="12">
        <dgm:presLayoutVars>
          <dgm:chPref val="3"/>
        </dgm:presLayoutVars>
      </dgm:prSet>
      <dgm:spPr/>
      <dgm:t>
        <a:bodyPr/>
        <a:lstStyle/>
        <a:p>
          <a:pPr rtl="1"/>
          <a:endParaRPr lang="fa-IR"/>
        </a:p>
      </dgm:t>
    </dgm:pt>
    <dgm:pt modelId="{4EB4BB48-A0BA-411E-A7C5-29293A15C09D}" type="pres">
      <dgm:prSet presAssocID="{86B0204F-7394-43B7-A0C9-A86CFD7D1C5F}" presName="parTransFour" presStyleCnt="0"/>
      <dgm:spPr/>
    </dgm:pt>
    <dgm:pt modelId="{E22787C3-D1B5-42D9-BD3D-1D5279F19BFF}" type="pres">
      <dgm:prSet presAssocID="{86B0204F-7394-43B7-A0C9-A86CFD7D1C5F}" presName="horzFour" presStyleCnt="0"/>
      <dgm:spPr/>
    </dgm:pt>
    <dgm:pt modelId="{28EB1E9D-DE0F-440D-9F89-F3427C28B617}" type="pres">
      <dgm:prSet presAssocID="{C6F46167-62EF-4D60-88AD-8864B18727D6}" presName="vertFour" presStyleCnt="0">
        <dgm:presLayoutVars>
          <dgm:chPref val="3"/>
        </dgm:presLayoutVars>
      </dgm:prSet>
      <dgm:spPr/>
    </dgm:pt>
    <dgm:pt modelId="{12837DAF-8086-4C35-A9F4-F3CE9AE89B9A}" type="pres">
      <dgm:prSet presAssocID="{C6F46167-62EF-4D60-88AD-8864B18727D6}" presName="txFour" presStyleLbl="node4" presStyleIdx="1" presStyleCnt="12">
        <dgm:presLayoutVars>
          <dgm:chPref val="3"/>
        </dgm:presLayoutVars>
      </dgm:prSet>
      <dgm:spPr/>
      <dgm:t>
        <a:bodyPr/>
        <a:lstStyle/>
        <a:p>
          <a:pPr rtl="1"/>
          <a:endParaRPr lang="fa-IR"/>
        </a:p>
      </dgm:t>
    </dgm:pt>
    <dgm:pt modelId="{5212E8BD-439E-4C53-B434-584E5AAF471E}" type="pres">
      <dgm:prSet presAssocID="{C6F46167-62EF-4D60-88AD-8864B18727D6}" presName="parTransFour" presStyleCnt="0"/>
      <dgm:spPr/>
    </dgm:pt>
    <dgm:pt modelId="{A49EBCA3-D441-4152-866B-37AF15BBE139}" type="pres">
      <dgm:prSet presAssocID="{C6F46167-62EF-4D60-88AD-8864B18727D6}" presName="horzFour" presStyleCnt="0"/>
      <dgm:spPr/>
    </dgm:pt>
    <dgm:pt modelId="{8939F85E-6A56-409B-B9A8-A0333286260E}" type="pres">
      <dgm:prSet presAssocID="{39B768EB-58DC-430C-8A59-719E7AACB6F0}" presName="vertFour" presStyleCnt="0">
        <dgm:presLayoutVars>
          <dgm:chPref val="3"/>
        </dgm:presLayoutVars>
      </dgm:prSet>
      <dgm:spPr/>
    </dgm:pt>
    <dgm:pt modelId="{8E75A204-DA48-4BAE-81FB-8CEFF5756666}" type="pres">
      <dgm:prSet presAssocID="{39B768EB-58DC-430C-8A59-719E7AACB6F0}" presName="txFour" presStyleLbl="node4" presStyleIdx="2" presStyleCnt="12">
        <dgm:presLayoutVars>
          <dgm:chPref val="3"/>
        </dgm:presLayoutVars>
      </dgm:prSet>
      <dgm:spPr/>
      <dgm:t>
        <a:bodyPr/>
        <a:lstStyle/>
        <a:p>
          <a:pPr rtl="1"/>
          <a:endParaRPr lang="fa-IR"/>
        </a:p>
      </dgm:t>
    </dgm:pt>
    <dgm:pt modelId="{661003E5-BBF9-46B3-8319-F3FC48DDC972}" type="pres">
      <dgm:prSet presAssocID="{39B768EB-58DC-430C-8A59-719E7AACB6F0}" presName="horzFour" presStyleCnt="0"/>
      <dgm:spPr/>
    </dgm:pt>
    <dgm:pt modelId="{C512982B-CFB4-4CF1-A4FE-A971AD3D9F3E}" type="pres">
      <dgm:prSet presAssocID="{0AE9EA22-4F73-4AD6-89D8-8B96AC7903DB}" presName="sibSpaceTwo" presStyleCnt="0"/>
      <dgm:spPr/>
    </dgm:pt>
    <dgm:pt modelId="{488DDC23-B8BD-497F-8503-FA28FD722167}" type="pres">
      <dgm:prSet presAssocID="{5DF7A04F-6799-4CDD-BF44-2E02FC5AD085}" presName="vertTwo" presStyleCnt="0"/>
      <dgm:spPr/>
    </dgm:pt>
    <dgm:pt modelId="{D1DE028E-6231-47A1-A052-84B641614E65}" type="pres">
      <dgm:prSet presAssocID="{5DF7A04F-6799-4CDD-BF44-2E02FC5AD085}" presName="txTwo" presStyleLbl="node2" presStyleIdx="1" presStyleCnt="4" custScaleX="108401">
        <dgm:presLayoutVars>
          <dgm:chPref val="3"/>
        </dgm:presLayoutVars>
      </dgm:prSet>
      <dgm:spPr>
        <a:prstGeom prst="downArrow">
          <a:avLst/>
        </a:prstGeom>
      </dgm:spPr>
      <dgm:t>
        <a:bodyPr/>
        <a:lstStyle/>
        <a:p>
          <a:pPr rtl="1"/>
          <a:endParaRPr lang="fa-IR"/>
        </a:p>
      </dgm:t>
    </dgm:pt>
    <dgm:pt modelId="{40BCF3D1-CBF9-491E-AF5A-E1EE21902CAD}" type="pres">
      <dgm:prSet presAssocID="{5DF7A04F-6799-4CDD-BF44-2E02FC5AD085}" presName="parTransTwo" presStyleCnt="0"/>
      <dgm:spPr/>
    </dgm:pt>
    <dgm:pt modelId="{A4253B50-F26F-4A0F-B317-03EA7E4E73F4}" type="pres">
      <dgm:prSet presAssocID="{5DF7A04F-6799-4CDD-BF44-2E02FC5AD085}" presName="horzTwo" presStyleCnt="0"/>
      <dgm:spPr/>
    </dgm:pt>
    <dgm:pt modelId="{72E47509-A8E4-417A-8006-D89E8C4284E0}" type="pres">
      <dgm:prSet presAssocID="{9487762A-B5BC-4F9A-A1FA-FA0B96C66D1E}" presName="vertThree" presStyleCnt="0"/>
      <dgm:spPr/>
    </dgm:pt>
    <dgm:pt modelId="{FF4DA473-AAFB-4CF8-AD01-82E6A8F9FE6F}" type="pres">
      <dgm:prSet presAssocID="{9487762A-B5BC-4F9A-A1FA-FA0B96C66D1E}" presName="txThree" presStyleLbl="node3" presStyleIdx="1" presStyleCnt="4">
        <dgm:presLayoutVars>
          <dgm:chPref val="3"/>
        </dgm:presLayoutVars>
      </dgm:prSet>
      <dgm:spPr/>
      <dgm:t>
        <a:bodyPr/>
        <a:lstStyle/>
        <a:p>
          <a:pPr rtl="1"/>
          <a:endParaRPr lang="fa-IR"/>
        </a:p>
      </dgm:t>
    </dgm:pt>
    <dgm:pt modelId="{3551EBF5-E067-42D6-A401-020EF2B151EE}" type="pres">
      <dgm:prSet presAssocID="{9487762A-B5BC-4F9A-A1FA-FA0B96C66D1E}" presName="parTransThree" presStyleCnt="0"/>
      <dgm:spPr/>
    </dgm:pt>
    <dgm:pt modelId="{D3ACC04C-6A9D-4BD9-8A33-C35BDDF93496}" type="pres">
      <dgm:prSet presAssocID="{9487762A-B5BC-4F9A-A1FA-FA0B96C66D1E}" presName="horzThree" presStyleCnt="0"/>
      <dgm:spPr/>
    </dgm:pt>
    <dgm:pt modelId="{A5290993-A788-49F3-80FC-4BE26784C689}" type="pres">
      <dgm:prSet presAssocID="{85BA1123-CEDD-4DC0-BDA1-7C63B6C33D54}" presName="vertFour" presStyleCnt="0">
        <dgm:presLayoutVars>
          <dgm:chPref val="3"/>
        </dgm:presLayoutVars>
      </dgm:prSet>
      <dgm:spPr/>
    </dgm:pt>
    <dgm:pt modelId="{2B013FD7-8913-46F7-9D8D-833F5A5CEEBB}" type="pres">
      <dgm:prSet presAssocID="{85BA1123-CEDD-4DC0-BDA1-7C63B6C33D54}" presName="txFour" presStyleLbl="node4" presStyleIdx="3" presStyleCnt="12">
        <dgm:presLayoutVars>
          <dgm:chPref val="3"/>
        </dgm:presLayoutVars>
      </dgm:prSet>
      <dgm:spPr/>
      <dgm:t>
        <a:bodyPr/>
        <a:lstStyle/>
        <a:p>
          <a:pPr rtl="1"/>
          <a:endParaRPr lang="fa-IR"/>
        </a:p>
      </dgm:t>
    </dgm:pt>
    <dgm:pt modelId="{F83108F2-862B-403B-9CBB-8EB1D998AFA2}" type="pres">
      <dgm:prSet presAssocID="{85BA1123-CEDD-4DC0-BDA1-7C63B6C33D54}" presName="parTransFour" presStyleCnt="0"/>
      <dgm:spPr/>
    </dgm:pt>
    <dgm:pt modelId="{06C4B53A-3871-4AE2-91B7-E714FBD6463B}" type="pres">
      <dgm:prSet presAssocID="{85BA1123-CEDD-4DC0-BDA1-7C63B6C33D54}" presName="horzFour" presStyleCnt="0"/>
      <dgm:spPr/>
    </dgm:pt>
    <dgm:pt modelId="{D4C3757C-3E73-4186-A1EF-26BCE6808989}" type="pres">
      <dgm:prSet presAssocID="{8EDAF1BB-729A-449B-B940-91560565088D}" presName="vertFour" presStyleCnt="0">
        <dgm:presLayoutVars>
          <dgm:chPref val="3"/>
        </dgm:presLayoutVars>
      </dgm:prSet>
      <dgm:spPr/>
    </dgm:pt>
    <dgm:pt modelId="{F123B0F8-101A-4B92-BE4C-BF58D719EAC0}" type="pres">
      <dgm:prSet presAssocID="{8EDAF1BB-729A-449B-B940-91560565088D}" presName="txFour" presStyleLbl="node4" presStyleIdx="4" presStyleCnt="12">
        <dgm:presLayoutVars>
          <dgm:chPref val="3"/>
        </dgm:presLayoutVars>
      </dgm:prSet>
      <dgm:spPr/>
      <dgm:t>
        <a:bodyPr/>
        <a:lstStyle/>
        <a:p>
          <a:pPr rtl="1"/>
          <a:endParaRPr lang="fa-IR"/>
        </a:p>
      </dgm:t>
    </dgm:pt>
    <dgm:pt modelId="{EF21D242-4221-4DBA-96D5-FA8A03BFD753}" type="pres">
      <dgm:prSet presAssocID="{8EDAF1BB-729A-449B-B940-91560565088D}" presName="parTransFour" presStyleCnt="0"/>
      <dgm:spPr/>
    </dgm:pt>
    <dgm:pt modelId="{701E83AE-07A6-46FD-90F5-3201441C0CD6}" type="pres">
      <dgm:prSet presAssocID="{8EDAF1BB-729A-449B-B940-91560565088D}" presName="horzFour" presStyleCnt="0"/>
      <dgm:spPr/>
    </dgm:pt>
    <dgm:pt modelId="{C7B98CCC-A29A-471A-84E7-6CB52BE6D9EF}" type="pres">
      <dgm:prSet presAssocID="{E6EDC410-3D38-4428-8880-CB6D69C973F8}" presName="vertFour" presStyleCnt="0">
        <dgm:presLayoutVars>
          <dgm:chPref val="3"/>
        </dgm:presLayoutVars>
      </dgm:prSet>
      <dgm:spPr/>
    </dgm:pt>
    <dgm:pt modelId="{AF2C847B-1FC4-4643-BC7F-F1C4036A8B65}" type="pres">
      <dgm:prSet presAssocID="{E6EDC410-3D38-4428-8880-CB6D69C973F8}" presName="txFour" presStyleLbl="node4" presStyleIdx="5" presStyleCnt="12">
        <dgm:presLayoutVars>
          <dgm:chPref val="3"/>
        </dgm:presLayoutVars>
      </dgm:prSet>
      <dgm:spPr/>
      <dgm:t>
        <a:bodyPr/>
        <a:lstStyle/>
        <a:p>
          <a:pPr rtl="1"/>
          <a:endParaRPr lang="fa-IR"/>
        </a:p>
      </dgm:t>
    </dgm:pt>
    <dgm:pt modelId="{1BEC676B-17FA-4466-AC9B-0815876BFB78}" type="pres">
      <dgm:prSet presAssocID="{E6EDC410-3D38-4428-8880-CB6D69C973F8}" presName="horzFour" presStyleCnt="0"/>
      <dgm:spPr/>
    </dgm:pt>
    <dgm:pt modelId="{A90FF6C6-98C8-4015-87CE-88E5FF865720}" type="pres">
      <dgm:prSet presAssocID="{DF967E83-7FD9-4D86-BF91-53BCB4AF62BB}" presName="sibSpaceTwo" presStyleCnt="0"/>
      <dgm:spPr/>
    </dgm:pt>
    <dgm:pt modelId="{9B6E3D57-8747-4F65-BBCF-EBFF4F0DE7F9}" type="pres">
      <dgm:prSet presAssocID="{A277F63C-2CEE-4C3B-8406-1FC7F9B3A788}" presName="vertTwo" presStyleCnt="0"/>
      <dgm:spPr/>
    </dgm:pt>
    <dgm:pt modelId="{60D4AB88-A9B3-499B-A65D-A9E1F79AC4E1}" type="pres">
      <dgm:prSet presAssocID="{A277F63C-2CEE-4C3B-8406-1FC7F9B3A788}" presName="txTwo" presStyleLbl="node2" presStyleIdx="2" presStyleCnt="4" custScaleX="108610">
        <dgm:presLayoutVars>
          <dgm:chPref val="3"/>
        </dgm:presLayoutVars>
      </dgm:prSet>
      <dgm:spPr>
        <a:prstGeom prst="downArrow">
          <a:avLst/>
        </a:prstGeom>
      </dgm:spPr>
      <dgm:t>
        <a:bodyPr/>
        <a:lstStyle/>
        <a:p>
          <a:pPr rtl="1"/>
          <a:endParaRPr lang="fa-IR"/>
        </a:p>
      </dgm:t>
    </dgm:pt>
    <dgm:pt modelId="{4F045991-107C-4CAA-B3E2-6E4ABBC51878}" type="pres">
      <dgm:prSet presAssocID="{A277F63C-2CEE-4C3B-8406-1FC7F9B3A788}" presName="parTransTwo" presStyleCnt="0"/>
      <dgm:spPr/>
    </dgm:pt>
    <dgm:pt modelId="{F7DF1DB8-C9BA-476F-B1B9-DFAB6D31468D}" type="pres">
      <dgm:prSet presAssocID="{A277F63C-2CEE-4C3B-8406-1FC7F9B3A788}" presName="horzTwo" presStyleCnt="0"/>
      <dgm:spPr/>
    </dgm:pt>
    <dgm:pt modelId="{4FF1185A-B563-495A-8722-E9188988E193}" type="pres">
      <dgm:prSet presAssocID="{2D404B59-777D-4B36-9B6F-C5FF605735AF}" presName="vertThree" presStyleCnt="0"/>
      <dgm:spPr/>
    </dgm:pt>
    <dgm:pt modelId="{EC9D7268-97AD-414C-9FFE-D2E60542E155}" type="pres">
      <dgm:prSet presAssocID="{2D404B59-777D-4B36-9B6F-C5FF605735AF}" presName="txThree" presStyleLbl="node3" presStyleIdx="2" presStyleCnt="4">
        <dgm:presLayoutVars>
          <dgm:chPref val="3"/>
        </dgm:presLayoutVars>
      </dgm:prSet>
      <dgm:spPr/>
      <dgm:t>
        <a:bodyPr/>
        <a:lstStyle/>
        <a:p>
          <a:pPr rtl="1"/>
          <a:endParaRPr lang="fa-IR"/>
        </a:p>
      </dgm:t>
    </dgm:pt>
    <dgm:pt modelId="{762A1A79-6FF6-4CE1-83EA-896A9E9A1304}" type="pres">
      <dgm:prSet presAssocID="{2D404B59-777D-4B36-9B6F-C5FF605735AF}" presName="parTransThree" presStyleCnt="0"/>
      <dgm:spPr/>
    </dgm:pt>
    <dgm:pt modelId="{CB3CD7A3-B4E7-4E75-992D-F9B298081A52}" type="pres">
      <dgm:prSet presAssocID="{2D404B59-777D-4B36-9B6F-C5FF605735AF}" presName="horzThree" presStyleCnt="0"/>
      <dgm:spPr/>
    </dgm:pt>
    <dgm:pt modelId="{DC042771-931D-4124-806C-AE3F0DCBD9B4}" type="pres">
      <dgm:prSet presAssocID="{2836C12B-F66E-4FF0-947E-1BE59F374025}" presName="vertFour" presStyleCnt="0">
        <dgm:presLayoutVars>
          <dgm:chPref val="3"/>
        </dgm:presLayoutVars>
      </dgm:prSet>
      <dgm:spPr/>
    </dgm:pt>
    <dgm:pt modelId="{C321A818-F551-4FEE-B49E-27A13534D2A1}" type="pres">
      <dgm:prSet presAssocID="{2836C12B-F66E-4FF0-947E-1BE59F374025}" presName="txFour" presStyleLbl="node4" presStyleIdx="6" presStyleCnt="12">
        <dgm:presLayoutVars>
          <dgm:chPref val="3"/>
        </dgm:presLayoutVars>
      </dgm:prSet>
      <dgm:spPr/>
      <dgm:t>
        <a:bodyPr/>
        <a:lstStyle/>
        <a:p>
          <a:pPr rtl="1"/>
          <a:endParaRPr lang="fa-IR"/>
        </a:p>
      </dgm:t>
    </dgm:pt>
    <dgm:pt modelId="{C78557AB-EAEE-43A7-B77E-49FAF7237454}" type="pres">
      <dgm:prSet presAssocID="{2836C12B-F66E-4FF0-947E-1BE59F374025}" presName="parTransFour" presStyleCnt="0"/>
      <dgm:spPr/>
    </dgm:pt>
    <dgm:pt modelId="{BF59A57E-99F4-40FF-9585-50CAF910C62C}" type="pres">
      <dgm:prSet presAssocID="{2836C12B-F66E-4FF0-947E-1BE59F374025}" presName="horzFour" presStyleCnt="0"/>
      <dgm:spPr/>
    </dgm:pt>
    <dgm:pt modelId="{B2CBA9E1-BAC5-454E-BC03-1C877A8F770D}" type="pres">
      <dgm:prSet presAssocID="{69EC9D08-CFE2-4204-AD3F-8491171ED96B}" presName="vertFour" presStyleCnt="0">
        <dgm:presLayoutVars>
          <dgm:chPref val="3"/>
        </dgm:presLayoutVars>
      </dgm:prSet>
      <dgm:spPr/>
    </dgm:pt>
    <dgm:pt modelId="{5302319D-01E9-4699-8BB1-3BE5062C9C35}" type="pres">
      <dgm:prSet presAssocID="{69EC9D08-CFE2-4204-AD3F-8491171ED96B}" presName="txFour" presStyleLbl="node4" presStyleIdx="7" presStyleCnt="12" custLinFactNeighborX="4625" custLinFactNeighborY="-64095">
        <dgm:presLayoutVars>
          <dgm:chPref val="3"/>
        </dgm:presLayoutVars>
      </dgm:prSet>
      <dgm:spPr/>
      <dgm:t>
        <a:bodyPr/>
        <a:lstStyle/>
        <a:p>
          <a:pPr rtl="1"/>
          <a:endParaRPr lang="fa-IR"/>
        </a:p>
      </dgm:t>
    </dgm:pt>
    <dgm:pt modelId="{DDF6C475-0257-42F9-8B02-DEE25261A779}" type="pres">
      <dgm:prSet presAssocID="{69EC9D08-CFE2-4204-AD3F-8491171ED96B}" presName="parTransFour" presStyleCnt="0"/>
      <dgm:spPr/>
    </dgm:pt>
    <dgm:pt modelId="{E75D4106-3667-472C-95C2-21F99C930C30}" type="pres">
      <dgm:prSet presAssocID="{69EC9D08-CFE2-4204-AD3F-8491171ED96B}" presName="horzFour" presStyleCnt="0"/>
      <dgm:spPr/>
    </dgm:pt>
    <dgm:pt modelId="{D5765B7F-BF11-491E-B086-DCB1E68A2B2E}" type="pres">
      <dgm:prSet presAssocID="{5412FDCC-620C-4C63-87F7-920BFD0D91B6}" presName="vertFour" presStyleCnt="0">
        <dgm:presLayoutVars>
          <dgm:chPref val="3"/>
        </dgm:presLayoutVars>
      </dgm:prSet>
      <dgm:spPr/>
    </dgm:pt>
    <dgm:pt modelId="{23B8B17B-5EC6-42E7-8157-BBFA4B37AE1A}" type="pres">
      <dgm:prSet presAssocID="{5412FDCC-620C-4C63-87F7-920BFD0D91B6}" presName="txFour" presStyleLbl="node4" presStyleIdx="8" presStyleCnt="12">
        <dgm:presLayoutVars>
          <dgm:chPref val="3"/>
        </dgm:presLayoutVars>
      </dgm:prSet>
      <dgm:spPr/>
      <dgm:t>
        <a:bodyPr/>
        <a:lstStyle/>
        <a:p>
          <a:pPr rtl="1"/>
          <a:endParaRPr lang="fa-IR"/>
        </a:p>
      </dgm:t>
    </dgm:pt>
    <dgm:pt modelId="{2A172069-9B80-476F-BAA0-7062032DECF3}" type="pres">
      <dgm:prSet presAssocID="{5412FDCC-620C-4C63-87F7-920BFD0D91B6}" presName="horzFour" presStyleCnt="0"/>
      <dgm:spPr/>
    </dgm:pt>
    <dgm:pt modelId="{137C59DC-3B64-473A-99D3-23D95772B838}" type="pres">
      <dgm:prSet presAssocID="{C9BE29EB-6D23-4F83-BADC-7013E5015D4E}" presName="sibSpaceTwo" presStyleCnt="0"/>
      <dgm:spPr/>
    </dgm:pt>
    <dgm:pt modelId="{1FCC25C4-B705-48AC-B203-C967B91580DC}" type="pres">
      <dgm:prSet presAssocID="{7C645396-71A9-4FCB-94EB-CF0FD764D5B7}" presName="vertTwo" presStyleCnt="0"/>
      <dgm:spPr/>
    </dgm:pt>
    <dgm:pt modelId="{FB7F2012-4E81-42E8-BB60-0FDC25C6D060}" type="pres">
      <dgm:prSet presAssocID="{7C645396-71A9-4FCB-94EB-CF0FD764D5B7}" presName="txTwo" presStyleLbl="node2" presStyleIdx="3" presStyleCnt="4" custScaleX="115990" custScaleY="102838">
        <dgm:presLayoutVars>
          <dgm:chPref val="3"/>
        </dgm:presLayoutVars>
      </dgm:prSet>
      <dgm:spPr>
        <a:prstGeom prst="downArrow">
          <a:avLst/>
        </a:prstGeom>
      </dgm:spPr>
      <dgm:t>
        <a:bodyPr/>
        <a:lstStyle/>
        <a:p>
          <a:pPr rtl="1"/>
          <a:endParaRPr lang="fa-IR"/>
        </a:p>
      </dgm:t>
    </dgm:pt>
    <dgm:pt modelId="{31910D2E-37EE-4992-9C29-70D3C7BC3806}" type="pres">
      <dgm:prSet presAssocID="{7C645396-71A9-4FCB-94EB-CF0FD764D5B7}" presName="parTransTwo" presStyleCnt="0"/>
      <dgm:spPr/>
    </dgm:pt>
    <dgm:pt modelId="{3B122C01-F9BC-465F-B446-DB8EFC939A83}" type="pres">
      <dgm:prSet presAssocID="{7C645396-71A9-4FCB-94EB-CF0FD764D5B7}" presName="horzTwo" presStyleCnt="0"/>
      <dgm:spPr/>
    </dgm:pt>
    <dgm:pt modelId="{3BBD1141-B3A1-49F1-98C5-C6EDEE1BFEF2}" type="pres">
      <dgm:prSet presAssocID="{A62A148D-7872-4F0D-94F3-A829CEE83E6B}" presName="vertThree" presStyleCnt="0"/>
      <dgm:spPr/>
    </dgm:pt>
    <dgm:pt modelId="{8C2678DF-3798-448D-8EA5-36B3E0822E5F}" type="pres">
      <dgm:prSet presAssocID="{A62A148D-7872-4F0D-94F3-A829CEE83E6B}" presName="txThree" presStyleLbl="node3" presStyleIdx="3" presStyleCnt="4">
        <dgm:presLayoutVars>
          <dgm:chPref val="3"/>
        </dgm:presLayoutVars>
      </dgm:prSet>
      <dgm:spPr/>
      <dgm:t>
        <a:bodyPr/>
        <a:lstStyle/>
        <a:p>
          <a:pPr rtl="1"/>
          <a:endParaRPr lang="fa-IR"/>
        </a:p>
      </dgm:t>
    </dgm:pt>
    <dgm:pt modelId="{5E046CE4-48AB-4B1B-9801-421FCFD039F3}" type="pres">
      <dgm:prSet presAssocID="{A62A148D-7872-4F0D-94F3-A829CEE83E6B}" presName="parTransThree" presStyleCnt="0"/>
      <dgm:spPr/>
    </dgm:pt>
    <dgm:pt modelId="{FFCE184C-8908-4DBA-A421-EC294954C1DC}" type="pres">
      <dgm:prSet presAssocID="{A62A148D-7872-4F0D-94F3-A829CEE83E6B}" presName="horzThree" presStyleCnt="0"/>
      <dgm:spPr/>
    </dgm:pt>
    <dgm:pt modelId="{4A4A791C-E9A9-490B-BF51-C31E3FFC096A}" type="pres">
      <dgm:prSet presAssocID="{97D51B08-9323-4C44-B32F-2359DBAE2E9B}" presName="vertFour" presStyleCnt="0">
        <dgm:presLayoutVars>
          <dgm:chPref val="3"/>
        </dgm:presLayoutVars>
      </dgm:prSet>
      <dgm:spPr/>
    </dgm:pt>
    <dgm:pt modelId="{09D71A6A-86B3-4BB8-B792-727BDC28976F}" type="pres">
      <dgm:prSet presAssocID="{97D51B08-9323-4C44-B32F-2359DBAE2E9B}" presName="txFour" presStyleLbl="node4" presStyleIdx="9" presStyleCnt="12">
        <dgm:presLayoutVars>
          <dgm:chPref val="3"/>
        </dgm:presLayoutVars>
      </dgm:prSet>
      <dgm:spPr/>
      <dgm:t>
        <a:bodyPr/>
        <a:lstStyle/>
        <a:p>
          <a:pPr rtl="1"/>
          <a:endParaRPr lang="fa-IR"/>
        </a:p>
      </dgm:t>
    </dgm:pt>
    <dgm:pt modelId="{62E69996-C0F9-43DE-98FE-8E639A00E1E7}" type="pres">
      <dgm:prSet presAssocID="{97D51B08-9323-4C44-B32F-2359DBAE2E9B}" presName="parTransFour" presStyleCnt="0"/>
      <dgm:spPr/>
    </dgm:pt>
    <dgm:pt modelId="{AB8BE9BF-22E3-498C-B82C-B7430AFB2C5E}" type="pres">
      <dgm:prSet presAssocID="{97D51B08-9323-4C44-B32F-2359DBAE2E9B}" presName="horzFour" presStyleCnt="0"/>
      <dgm:spPr/>
    </dgm:pt>
    <dgm:pt modelId="{BC6B9CF0-1EA8-4C35-B8AC-56CE782FA9F7}" type="pres">
      <dgm:prSet presAssocID="{513799C1-9567-4170-8D11-3EBFDD4CCF66}" presName="vertFour" presStyleCnt="0">
        <dgm:presLayoutVars>
          <dgm:chPref val="3"/>
        </dgm:presLayoutVars>
      </dgm:prSet>
      <dgm:spPr/>
    </dgm:pt>
    <dgm:pt modelId="{161FD929-6CFC-4B2A-8371-75ED36D1A3C0}" type="pres">
      <dgm:prSet presAssocID="{513799C1-9567-4170-8D11-3EBFDD4CCF66}" presName="txFour" presStyleLbl="node4" presStyleIdx="10" presStyleCnt="12">
        <dgm:presLayoutVars>
          <dgm:chPref val="3"/>
        </dgm:presLayoutVars>
      </dgm:prSet>
      <dgm:spPr/>
      <dgm:t>
        <a:bodyPr/>
        <a:lstStyle/>
        <a:p>
          <a:pPr rtl="1"/>
          <a:endParaRPr lang="fa-IR"/>
        </a:p>
      </dgm:t>
    </dgm:pt>
    <dgm:pt modelId="{767DD41B-EEB9-4B39-988B-B2B10C7A5DE0}" type="pres">
      <dgm:prSet presAssocID="{513799C1-9567-4170-8D11-3EBFDD4CCF66}" presName="parTransFour" presStyleCnt="0"/>
      <dgm:spPr/>
    </dgm:pt>
    <dgm:pt modelId="{F17367AB-AB5C-41FE-8882-192E4A2EB351}" type="pres">
      <dgm:prSet presAssocID="{513799C1-9567-4170-8D11-3EBFDD4CCF66}" presName="horzFour" presStyleCnt="0"/>
      <dgm:spPr/>
    </dgm:pt>
    <dgm:pt modelId="{04111709-47C8-4121-8CD3-B25EE4BBE040}" type="pres">
      <dgm:prSet presAssocID="{BFEB06CA-3B80-4384-B8D3-80F7540D38EA}" presName="vertFour" presStyleCnt="0">
        <dgm:presLayoutVars>
          <dgm:chPref val="3"/>
        </dgm:presLayoutVars>
      </dgm:prSet>
      <dgm:spPr/>
    </dgm:pt>
    <dgm:pt modelId="{FA1908AB-2A3C-4A21-B7D1-E61B8EDB8F6D}" type="pres">
      <dgm:prSet presAssocID="{BFEB06CA-3B80-4384-B8D3-80F7540D38EA}" presName="txFour" presStyleLbl="node4" presStyleIdx="11" presStyleCnt="12">
        <dgm:presLayoutVars>
          <dgm:chPref val="3"/>
        </dgm:presLayoutVars>
      </dgm:prSet>
      <dgm:spPr/>
      <dgm:t>
        <a:bodyPr/>
        <a:lstStyle/>
        <a:p>
          <a:pPr rtl="1"/>
          <a:endParaRPr lang="fa-IR"/>
        </a:p>
      </dgm:t>
    </dgm:pt>
    <dgm:pt modelId="{C046527B-B6D0-4772-B363-DAF97BF97C07}" type="pres">
      <dgm:prSet presAssocID="{BFEB06CA-3B80-4384-B8D3-80F7540D38EA}" presName="horzFour" presStyleCnt="0"/>
      <dgm:spPr/>
    </dgm:pt>
  </dgm:ptLst>
  <dgm:cxnLst>
    <dgm:cxn modelId="{39AF05AA-7A66-4DC0-A831-64469AD00B8B}" type="presOf" srcId="{6021E890-03FE-40D1-9737-8492C89CF928}" destId="{A6462F44-90E7-466E-BE2E-41AF1E0E477B}" srcOrd="0" destOrd="0" presId="urn:microsoft.com/office/officeart/2005/8/layout/hierarchy4"/>
    <dgm:cxn modelId="{6D361151-F5A1-4C96-B52E-80157A43FD2E}" srcId="{2D404B59-777D-4B36-9B6F-C5FF605735AF}" destId="{2836C12B-F66E-4FF0-947E-1BE59F374025}" srcOrd="0" destOrd="0" parTransId="{14420A9C-BB5F-4166-A685-4C56BC7563D8}" sibTransId="{9C7C86E9-6B40-49D3-A4FE-BF43664FE2AB}"/>
    <dgm:cxn modelId="{19AF148E-A3C3-450F-930B-0078DEF530FF}" srcId="{86B0204F-7394-43B7-A0C9-A86CFD7D1C5F}" destId="{C6F46167-62EF-4D60-88AD-8864B18727D6}" srcOrd="0" destOrd="0" parTransId="{C8136129-4902-4CED-9246-048FF589AE06}" sibTransId="{B509B380-2804-45B8-8E45-708F24064F8A}"/>
    <dgm:cxn modelId="{8FE0290E-BB07-4604-A59E-3AF83564E7B5}" type="presOf" srcId="{85BA1123-CEDD-4DC0-BDA1-7C63B6C33D54}" destId="{2B013FD7-8913-46F7-9D8D-833F5A5CEEBB}" srcOrd="0" destOrd="0" presId="urn:microsoft.com/office/officeart/2005/8/layout/hierarchy4"/>
    <dgm:cxn modelId="{8B580A37-E970-4E1C-8F87-6C94A23107A1}" srcId="{7C645396-71A9-4FCB-94EB-CF0FD764D5B7}" destId="{A62A148D-7872-4F0D-94F3-A829CEE83E6B}" srcOrd="0" destOrd="0" parTransId="{5E81F194-852F-48EA-A37B-85AEBF42089A}" sibTransId="{7E72A694-B0EF-4BFA-9B6D-D4067C0C45C5}"/>
    <dgm:cxn modelId="{A366EF06-FC98-4CB7-9DE9-2E6F07DCB59F}" type="presOf" srcId="{A62A148D-7872-4F0D-94F3-A829CEE83E6B}" destId="{8C2678DF-3798-448D-8EA5-36B3E0822E5F}" srcOrd="0" destOrd="0" presId="urn:microsoft.com/office/officeart/2005/8/layout/hierarchy4"/>
    <dgm:cxn modelId="{1F961ABF-3263-477F-B1BC-AB138CE33991}" srcId="{2836C12B-F66E-4FF0-947E-1BE59F374025}" destId="{69EC9D08-CFE2-4204-AD3F-8491171ED96B}" srcOrd="0" destOrd="0" parTransId="{D2E4FDEE-164F-4E14-943F-8047870E0D57}" sibTransId="{EF2B479B-2FF0-4B98-A2D5-F00DDEAFDF34}"/>
    <dgm:cxn modelId="{E8D2757D-FFDE-4B6B-81DB-BEBB1F4B8256}" type="presOf" srcId="{5412FDCC-620C-4C63-87F7-920BFD0D91B6}" destId="{23B8B17B-5EC6-42E7-8157-BBFA4B37AE1A}" srcOrd="0" destOrd="0" presId="urn:microsoft.com/office/officeart/2005/8/layout/hierarchy4"/>
    <dgm:cxn modelId="{96AD28E1-02BA-4805-8D9E-A59D2281D310}" srcId="{EB8276E5-72B4-4D95-8620-FEB75B3C240C}" destId="{6021E890-03FE-40D1-9737-8492C89CF928}" srcOrd="0" destOrd="0" parTransId="{7EF04094-8D4F-43D5-825F-2FB19A12162E}" sibTransId="{C8D7894B-2B9D-481E-9A3F-C5CDF30BD352}"/>
    <dgm:cxn modelId="{76B61F88-4AF9-4EB7-A0AF-13617D121726}" srcId="{85BA1123-CEDD-4DC0-BDA1-7C63B6C33D54}" destId="{8EDAF1BB-729A-449B-B940-91560565088D}" srcOrd="0" destOrd="0" parTransId="{E7B6B641-F078-4693-817D-DEF2E4CC6AC7}" sibTransId="{70FEF2A1-0EBC-4F63-99EE-825C82E82F61}"/>
    <dgm:cxn modelId="{15A5F03E-75AD-49FE-BD69-5FB8072D9B33}" type="presOf" srcId="{9487762A-B5BC-4F9A-A1FA-FA0B96C66D1E}" destId="{FF4DA473-AAFB-4CF8-AD01-82E6A8F9FE6F}" srcOrd="0" destOrd="0" presId="urn:microsoft.com/office/officeart/2005/8/layout/hierarchy4"/>
    <dgm:cxn modelId="{F8585FF1-5272-4DBC-906D-D1FC4662F6AE}" srcId="{6021E890-03FE-40D1-9737-8492C89CF928}" destId="{AA3B5385-4669-45C1-9711-1A249E52087E}" srcOrd="0" destOrd="0" parTransId="{4AD7BA2D-373B-4C9A-B2B4-0BA0DD46FC35}" sibTransId="{0AE9EA22-4F73-4AD6-89D8-8B96AC7903DB}"/>
    <dgm:cxn modelId="{9642768D-8573-4878-8330-35F0D91A2835}" type="presOf" srcId="{5DF7A04F-6799-4CDD-BF44-2E02FC5AD085}" destId="{D1DE028E-6231-47A1-A052-84B641614E65}" srcOrd="0" destOrd="0" presId="urn:microsoft.com/office/officeart/2005/8/layout/hierarchy4"/>
    <dgm:cxn modelId="{8155E098-2BAC-48E4-B6E7-06BD98688C4F}" type="presOf" srcId="{86B0204F-7394-43B7-A0C9-A86CFD7D1C5F}" destId="{E87CD2D9-A629-4A35-B340-A67FE2302822}" srcOrd="0" destOrd="0" presId="urn:microsoft.com/office/officeart/2005/8/layout/hierarchy4"/>
    <dgm:cxn modelId="{3A66C582-AE16-4E74-8BA8-31C540557131}" srcId="{A62A148D-7872-4F0D-94F3-A829CEE83E6B}" destId="{97D51B08-9323-4C44-B32F-2359DBAE2E9B}" srcOrd="0" destOrd="0" parTransId="{BABCAEE6-9D37-4F90-8A66-3DA308D10FCF}" sibTransId="{F2876A2B-90C7-4D32-B841-015C2CBC9BC9}"/>
    <dgm:cxn modelId="{B7A37DC4-1E53-4F3C-AB7C-E72CF2C1F484}" srcId="{9487762A-B5BC-4F9A-A1FA-FA0B96C66D1E}" destId="{85BA1123-CEDD-4DC0-BDA1-7C63B6C33D54}" srcOrd="0" destOrd="0" parTransId="{207455C2-C441-451D-A4DB-226E1343AA7E}" sibTransId="{3CDDD851-7E63-4082-952E-ACE685E01E91}"/>
    <dgm:cxn modelId="{1FC87F5A-6D75-43A1-8FF7-CC0AF2554987}" srcId="{513799C1-9567-4170-8D11-3EBFDD4CCF66}" destId="{BFEB06CA-3B80-4384-B8D3-80F7540D38EA}" srcOrd="0" destOrd="0" parTransId="{50FBF53B-1EF4-47E6-AB91-AD4C99B9A4A9}" sibTransId="{04B37FB0-1322-462D-BCB1-C992F4DBFE9B}"/>
    <dgm:cxn modelId="{8ED581C6-AAA1-4269-9220-30C1622292FE}" srcId="{6021E890-03FE-40D1-9737-8492C89CF928}" destId="{5DF7A04F-6799-4CDD-BF44-2E02FC5AD085}" srcOrd="1" destOrd="0" parTransId="{6538791D-F1FE-4ACC-8B6E-097F1D751D42}" sibTransId="{DF967E83-7FD9-4D86-BF91-53BCB4AF62BB}"/>
    <dgm:cxn modelId="{02E7D274-8BBD-4186-B265-81E2007AECE3}" srcId="{AA3B5385-4669-45C1-9711-1A249E52087E}" destId="{1CD15654-A9F1-4565-AC47-68BC9F9146DF}" srcOrd="0" destOrd="0" parTransId="{AC84F39E-8A38-44BE-A766-6FD24C12B8D6}" sibTransId="{3D4D5CA6-FDFF-4398-91DD-4AC30031919A}"/>
    <dgm:cxn modelId="{B93F15D8-5180-40D3-AA00-6E1B8B7F50AE}" srcId="{8EDAF1BB-729A-449B-B940-91560565088D}" destId="{E6EDC410-3D38-4428-8880-CB6D69C973F8}" srcOrd="0" destOrd="0" parTransId="{54A670FF-DFA2-4B8D-A4C2-B236B045C0CF}" sibTransId="{AE5373FE-AFFE-4E1F-A393-204ECB0187B3}"/>
    <dgm:cxn modelId="{68BCEE31-46D1-4662-87F3-86A78291D7EB}" srcId="{6021E890-03FE-40D1-9737-8492C89CF928}" destId="{7C645396-71A9-4FCB-94EB-CF0FD764D5B7}" srcOrd="3" destOrd="0" parTransId="{98624A28-644E-4F50-99FF-A55BBD9CB523}" sibTransId="{989CD15D-4230-40DC-BFC9-DBF26DE4EA5B}"/>
    <dgm:cxn modelId="{9680EF50-DB65-4A61-A15B-76B9D84707DB}" srcId="{C6F46167-62EF-4D60-88AD-8864B18727D6}" destId="{39B768EB-58DC-430C-8A59-719E7AACB6F0}" srcOrd="0" destOrd="0" parTransId="{3B7A91FC-792C-4330-82E8-4AAB7CC827BE}" sibTransId="{A78FB466-F7C5-4B59-9D22-E21CFFC6173D}"/>
    <dgm:cxn modelId="{319A92C0-DCCF-426C-8AC8-41F2CC6C5B07}" srcId="{A277F63C-2CEE-4C3B-8406-1FC7F9B3A788}" destId="{2D404B59-777D-4B36-9B6F-C5FF605735AF}" srcOrd="0" destOrd="0" parTransId="{57FE0056-AE72-41A6-A494-7BA4B70FE209}" sibTransId="{D79E8073-EC55-4F86-A647-0C32226A39A6}"/>
    <dgm:cxn modelId="{1E3F085C-3390-4179-8D2A-35AC6EA9A8D9}" type="presOf" srcId="{1CD15654-A9F1-4565-AC47-68BC9F9146DF}" destId="{37CEA2D8-13C0-4D2B-BD47-25C8BFBB83C7}" srcOrd="0" destOrd="0" presId="urn:microsoft.com/office/officeart/2005/8/layout/hierarchy4"/>
    <dgm:cxn modelId="{C5F1CF81-2727-4FA8-B326-8F31BC4A9253}" srcId="{1CD15654-A9F1-4565-AC47-68BC9F9146DF}" destId="{86B0204F-7394-43B7-A0C9-A86CFD7D1C5F}" srcOrd="0" destOrd="0" parTransId="{47349E62-E3BA-426D-80B1-078D4BE9FB89}" sibTransId="{0600D956-8160-42E0-B3B9-81C3CC65558E}"/>
    <dgm:cxn modelId="{76455456-96C0-4567-84CD-D2EA0AE171BF}" type="presOf" srcId="{EB8276E5-72B4-4D95-8620-FEB75B3C240C}" destId="{C576A670-664D-4F5D-A85E-CF13D933EBE3}" srcOrd="0" destOrd="0" presId="urn:microsoft.com/office/officeart/2005/8/layout/hierarchy4"/>
    <dgm:cxn modelId="{84D8A888-D84C-4359-B630-7CE7DA1AB06E}" type="presOf" srcId="{E6EDC410-3D38-4428-8880-CB6D69C973F8}" destId="{AF2C847B-1FC4-4643-BC7F-F1C4036A8B65}" srcOrd="0" destOrd="0" presId="urn:microsoft.com/office/officeart/2005/8/layout/hierarchy4"/>
    <dgm:cxn modelId="{E56B727E-0CF8-4AF5-B82A-7ADE709EAFF5}" type="presOf" srcId="{97D51B08-9323-4C44-B32F-2359DBAE2E9B}" destId="{09D71A6A-86B3-4BB8-B792-727BDC28976F}" srcOrd="0" destOrd="0" presId="urn:microsoft.com/office/officeart/2005/8/layout/hierarchy4"/>
    <dgm:cxn modelId="{C70419F1-D9C9-486F-A1B2-92619587E9EE}" type="presOf" srcId="{2836C12B-F66E-4FF0-947E-1BE59F374025}" destId="{C321A818-F551-4FEE-B49E-27A13534D2A1}" srcOrd="0" destOrd="0" presId="urn:microsoft.com/office/officeart/2005/8/layout/hierarchy4"/>
    <dgm:cxn modelId="{A480BC8A-AC0C-4B84-AD00-E6E6681EB4C1}" type="presOf" srcId="{BFEB06CA-3B80-4384-B8D3-80F7540D38EA}" destId="{FA1908AB-2A3C-4A21-B7D1-E61B8EDB8F6D}" srcOrd="0" destOrd="0" presId="urn:microsoft.com/office/officeart/2005/8/layout/hierarchy4"/>
    <dgm:cxn modelId="{D8B820EE-C0A4-4B9B-B647-8401B957F4CB}" type="presOf" srcId="{39B768EB-58DC-430C-8A59-719E7AACB6F0}" destId="{8E75A204-DA48-4BAE-81FB-8CEFF5756666}" srcOrd="0" destOrd="0" presId="urn:microsoft.com/office/officeart/2005/8/layout/hierarchy4"/>
    <dgm:cxn modelId="{A617FEA9-F289-44A4-AE6D-25741E77CBF1}" srcId="{6021E890-03FE-40D1-9737-8492C89CF928}" destId="{A277F63C-2CEE-4C3B-8406-1FC7F9B3A788}" srcOrd="2" destOrd="0" parTransId="{D2AD0CF5-0A6D-4400-8FF0-E701D2F69C47}" sibTransId="{C9BE29EB-6D23-4F83-BADC-7013E5015D4E}"/>
    <dgm:cxn modelId="{8EA0CB77-565B-4B98-9520-266C03CFA740}" srcId="{97D51B08-9323-4C44-B32F-2359DBAE2E9B}" destId="{513799C1-9567-4170-8D11-3EBFDD4CCF66}" srcOrd="0" destOrd="0" parTransId="{37D2B42F-7354-464C-AE7E-7AAAA25F05E3}" sibTransId="{385FD2F2-B3ED-43A7-BD18-660774810990}"/>
    <dgm:cxn modelId="{AC6FC733-1220-45BE-AE2B-B20805D8AFE6}" srcId="{5DF7A04F-6799-4CDD-BF44-2E02FC5AD085}" destId="{9487762A-B5BC-4F9A-A1FA-FA0B96C66D1E}" srcOrd="0" destOrd="0" parTransId="{BD52BF91-E407-4CD6-89F3-B71EA56E53D4}" sibTransId="{92C5023D-C9BA-4A79-AC74-4332D9164244}"/>
    <dgm:cxn modelId="{2118D573-1C5F-4C28-BE9B-A952A938ACA3}" type="presOf" srcId="{69EC9D08-CFE2-4204-AD3F-8491171ED96B}" destId="{5302319D-01E9-4699-8BB1-3BE5062C9C35}" srcOrd="0" destOrd="0" presId="urn:microsoft.com/office/officeart/2005/8/layout/hierarchy4"/>
    <dgm:cxn modelId="{D3154B9E-B3BC-407C-9448-ACAD8B93BC7D}" srcId="{69EC9D08-CFE2-4204-AD3F-8491171ED96B}" destId="{5412FDCC-620C-4C63-87F7-920BFD0D91B6}" srcOrd="0" destOrd="0" parTransId="{814F58EC-09A9-4D00-BB75-C027ED2C482A}" sibTransId="{69AB66E9-9DC4-4257-8C11-87D3637305AA}"/>
    <dgm:cxn modelId="{364B4A86-F79F-4015-AE5D-0472B0B86539}" type="presOf" srcId="{AA3B5385-4669-45C1-9711-1A249E52087E}" destId="{9E034E48-5019-415B-94C1-CA94AC52A394}" srcOrd="0" destOrd="0" presId="urn:microsoft.com/office/officeart/2005/8/layout/hierarchy4"/>
    <dgm:cxn modelId="{2B715972-5E4C-46B8-9384-15F0680D08A3}" type="presOf" srcId="{8EDAF1BB-729A-449B-B940-91560565088D}" destId="{F123B0F8-101A-4B92-BE4C-BF58D719EAC0}" srcOrd="0" destOrd="0" presId="urn:microsoft.com/office/officeart/2005/8/layout/hierarchy4"/>
    <dgm:cxn modelId="{ADC153FF-F82B-4E36-94BC-E2821850965F}" type="presOf" srcId="{513799C1-9567-4170-8D11-3EBFDD4CCF66}" destId="{161FD929-6CFC-4B2A-8371-75ED36D1A3C0}" srcOrd="0" destOrd="0" presId="urn:microsoft.com/office/officeart/2005/8/layout/hierarchy4"/>
    <dgm:cxn modelId="{BB61E6A3-46F9-49B7-9F3E-B9B827FA1484}" type="presOf" srcId="{2D404B59-777D-4B36-9B6F-C5FF605735AF}" destId="{EC9D7268-97AD-414C-9FFE-D2E60542E155}" srcOrd="0" destOrd="0" presId="urn:microsoft.com/office/officeart/2005/8/layout/hierarchy4"/>
    <dgm:cxn modelId="{7C720883-C080-4C30-B09C-B3A9B8486FF9}" type="presOf" srcId="{C6F46167-62EF-4D60-88AD-8864B18727D6}" destId="{12837DAF-8086-4C35-A9F4-F3CE9AE89B9A}" srcOrd="0" destOrd="0" presId="urn:microsoft.com/office/officeart/2005/8/layout/hierarchy4"/>
    <dgm:cxn modelId="{483B6891-68C6-48D1-9F96-8D32B4E94F6E}" type="presOf" srcId="{7C645396-71A9-4FCB-94EB-CF0FD764D5B7}" destId="{FB7F2012-4E81-42E8-BB60-0FDC25C6D060}" srcOrd="0" destOrd="0" presId="urn:microsoft.com/office/officeart/2005/8/layout/hierarchy4"/>
    <dgm:cxn modelId="{EA448CF0-5BB2-4F06-A448-06BBFFC1FBE8}" type="presOf" srcId="{A277F63C-2CEE-4C3B-8406-1FC7F9B3A788}" destId="{60D4AB88-A9B3-499B-A65D-A9E1F79AC4E1}" srcOrd="0" destOrd="0" presId="urn:microsoft.com/office/officeart/2005/8/layout/hierarchy4"/>
    <dgm:cxn modelId="{FD42C220-BCA6-4454-8841-2F4D1A870522}" type="presParOf" srcId="{C576A670-664D-4F5D-A85E-CF13D933EBE3}" destId="{10D16D1F-CDD4-4091-BF59-A181A82B104D}" srcOrd="0" destOrd="0" presId="urn:microsoft.com/office/officeart/2005/8/layout/hierarchy4"/>
    <dgm:cxn modelId="{48D798AF-3726-4789-82C5-3F343C4C414F}" type="presParOf" srcId="{10D16D1F-CDD4-4091-BF59-A181A82B104D}" destId="{A6462F44-90E7-466E-BE2E-41AF1E0E477B}" srcOrd="0" destOrd="0" presId="urn:microsoft.com/office/officeart/2005/8/layout/hierarchy4"/>
    <dgm:cxn modelId="{D46D99E3-62E1-4DAD-AF52-4C4BDAAD4844}" type="presParOf" srcId="{10D16D1F-CDD4-4091-BF59-A181A82B104D}" destId="{1779EA4C-5BB7-4F6A-8531-519D1B7A5DEF}" srcOrd="1" destOrd="0" presId="urn:microsoft.com/office/officeart/2005/8/layout/hierarchy4"/>
    <dgm:cxn modelId="{979B99DA-B96F-41AD-8AB2-F6CD23E3FDB4}" type="presParOf" srcId="{10D16D1F-CDD4-4091-BF59-A181A82B104D}" destId="{44BF65ED-28B6-4A2E-81FD-8D37A664995D}" srcOrd="2" destOrd="0" presId="urn:microsoft.com/office/officeart/2005/8/layout/hierarchy4"/>
    <dgm:cxn modelId="{9A1FECDA-DDF0-4FC1-A425-C19BC5829BF3}" type="presParOf" srcId="{44BF65ED-28B6-4A2E-81FD-8D37A664995D}" destId="{8EC7AE59-0745-404D-9810-E90869C4B31E}" srcOrd="0" destOrd="0" presId="urn:microsoft.com/office/officeart/2005/8/layout/hierarchy4"/>
    <dgm:cxn modelId="{7E49726E-1C5F-492C-9EDC-0FAEE32CE678}" type="presParOf" srcId="{8EC7AE59-0745-404D-9810-E90869C4B31E}" destId="{9E034E48-5019-415B-94C1-CA94AC52A394}" srcOrd="0" destOrd="0" presId="urn:microsoft.com/office/officeart/2005/8/layout/hierarchy4"/>
    <dgm:cxn modelId="{6EC876D3-D45F-466C-AD5B-CB3FDCA56BDD}" type="presParOf" srcId="{8EC7AE59-0745-404D-9810-E90869C4B31E}" destId="{5CB5D534-1C5F-4DE5-8A58-559C305A75BA}" srcOrd="1" destOrd="0" presId="urn:microsoft.com/office/officeart/2005/8/layout/hierarchy4"/>
    <dgm:cxn modelId="{B4C9BA5E-E6F4-4514-B48D-45B44A520AC0}" type="presParOf" srcId="{8EC7AE59-0745-404D-9810-E90869C4B31E}" destId="{F489D500-EBB5-44C4-A0C4-C66210BDA2F1}" srcOrd="2" destOrd="0" presId="urn:microsoft.com/office/officeart/2005/8/layout/hierarchy4"/>
    <dgm:cxn modelId="{B2F3530D-D37A-4FA9-B834-7268820486C4}" type="presParOf" srcId="{F489D500-EBB5-44C4-A0C4-C66210BDA2F1}" destId="{45235563-D23E-4DB6-A82B-98786EEE0BFD}" srcOrd="0" destOrd="0" presId="urn:microsoft.com/office/officeart/2005/8/layout/hierarchy4"/>
    <dgm:cxn modelId="{C6C7A5D8-7739-4953-BD55-B72D507E3146}" type="presParOf" srcId="{45235563-D23E-4DB6-A82B-98786EEE0BFD}" destId="{37CEA2D8-13C0-4D2B-BD47-25C8BFBB83C7}" srcOrd="0" destOrd="0" presId="urn:microsoft.com/office/officeart/2005/8/layout/hierarchy4"/>
    <dgm:cxn modelId="{13317F9B-52E3-4571-BA87-BBAEE2A8D87C}" type="presParOf" srcId="{45235563-D23E-4DB6-A82B-98786EEE0BFD}" destId="{4AE01463-3DB0-4657-A16E-AEEE082EB444}" srcOrd="1" destOrd="0" presId="urn:microsoft.com/office/officeart/2005/8/layout/hierarchy4"/>
    <dgm:cxn modelId="{0857DA7B-804A-4F29-A57B-7D49D8A89CED}" type="presParOf" srcId="{45235563-D23E-4DB6-A82B-98786EEE0BFD}" destId="{D108387D-DEAC-4ED2-90D2-2FBF67AB3AB9}" srcOrd="2" destOrd="0" presId="urn:microsoft.com/office/officeart/2005/8/layout/hierarchy4"/>
    <dgm:cxn modelId="{5C598B49-F3A6-4944-B925-0CB3C2F3D7A0}" type="presParOf" srcId="{D108387D-DEAC-4ED2-90D2-2FBF67AB3AB9}" destId="{F4A59C18-2A23-466B-9867-2E1AB29957C0}" srcOrd="0" destOrd="0" presId="urn:microsoft.com/office/officeart/2005/8/layout/hierarchy4"/>
    <dgm:cxn modelId="{718E5BD3-7E71-4318-9EB4-0A7C154714AA}" type="presParOf" srcId="{F4A59C18-2A23-466B-9867-2E1AB29957C0}" destId="{E87CD2D9-A629-4A35-B340-A67FE2302822}" srcOrd="0" destOrd="0" presId="urn:microsoft.com/office/officeart/2005/8/layout/hierarchy4"/>
    <dgm:cxn modelId="{F1FD366B-9D3A-4CC8-8A09-33320ECE3874}" type="presParOf" srcId="{F4A59C18-2A23-466B-9867-2E1AB29957C0}" destId="{4EB4BB48-A0BA-411E-A7C5-29293A15C09D}" srcOrd="1" destOrd="0" presId="urn:microsoft.com/office/officeart/2005/8/layout/hierarchy4"/>
    <dgm:cxn modelId="{FBA4BE3F-9C35-4E57-A1F5-401B9E9F5B94}" type="presParOf" srcId="{F4A59C18-2A23-466B-9867-2E1AB29957C0}" destId="{E22787C3-D1B5-42D9-BD3D-1D5279F19BFF}" srcOrd="2" destOrd="0" presId="urn:microsoft.com/office/officeart/2005/8/layout/hierarchy4"/>
    <dgm:cxn modelId="{98F8AA08-DC30-4862-B82B-1552926E6A4C}" type="presParOf" srcId="{E22787C3-D1B5-42D9-BD3D-1D5279F19BFF}" destId="{28EB1E9D-DE0F-440D-9F89-F3427C28B617}" srcOrd="0" destOrd="0" presId="urn:microsoft.com/office/officeart/2005/8/layout/hierarchy4"/>
    <dgm:cxn modelId="{21D5C4F5-8893-45D6-A793-A9769DD3E53C}" type="presParOf" srcId="{28EB1E9D-DE0F-440D-9F89-F3427C28B617}" destId="{12837DAF-8086-4C35-A9F4-F3CE9AE89B9A}" srcOrd="0" destOrd="0" presId="urn:microsoft.com/office/officeart/2005/8/layout/hierarchy4"/>
    <dgm:cxn modelId="{76ED091E-BBF3-4DD7-AC9E-93D96C4197D1}" type="presParOf" srcId="{28EB1E9D-DE0F-440D-9F89-F3427C28B617}" destId="{5212E8BD-439E-4C53-B434-584E5AAF471E}" srcOrd="1" destOrd="0" presId="urn:microsoft.com/office/officeart/2005/8/layout/hierarchy4"/>
    <dgm:cxn modelId="{8D8D431B-ADFB-4096-971D-39A1936F2BF2}" type="presParOf" srcId="{28EB1E9D-DE0F-440D-9F89-F3427C28B617}" destId="{A49EBCA3-D441-4152-866B-37AF15BBE139}" srcOrd="2" destOrd="0" presId="urn:microsoft.com/office/officeart/2005/8/layout/hierarchy4"/>
    <dgm:cxn modelId="{16C094BC-5F1A-4FAD-A0A4-87285EEE4FD8}" type="presParOf" srcId="{A49EBCA3-D441-4152-866B-37AF15BBE139}" destId="{8939F85E-6A56-409B-B9A8-A0333286260E}" srcOrd="0" destOrd="0" presId="urn:microsoft.com/office/officeart/2005/8/layout/hierarchy4"/>
    <dgm:cxn modelId="{4111B3D4-27A6-400B-B33C-F1D5E9884746}" type="presParOf" srcId="{8939F85E-6A56-409B-B9A8-A0333286260E}" destId="{8E75A204-DA48-4BAE-81FB-8CEFF5756666}" srcOrd="0" destOrd="0" presId="urn:microsoft.com/office/officeart/2005/8/layout/hierarchy4"/>
    <dgm:cxn modelId="{CE8211A8-DA36-4B25-B3B7-76954A330D11}" type="presParOf" srcId="{8939F85E-6A56-409B-B9A8-A0333286260E}" destId="{661003E5-BBF9-46B3-8319-F3FC48DDC972}" srcOrd="1" destOrd="0" presId="urn:microsoft.com/office/officeart/2005/8/layout/hierarchy4"/>
    <dgm:cxn modelId="{4127ED9D-74B9-4052-A625-9D9058E11432}" type="presParOf" srcId="{44BF65ED-28B6-4A2E-81FD-8D37A664995D}" destId="{C512982B-CFB4-4CF1-A4FE-A971AD3D9F3E}" srcOrd="1" destOrd="0" presId="urn:microsoft.com/office/officeart/2005/8/layout/hierarchy4"/>
    <dgm:cxn modelId="{8D437D20-A2B0-4F5E-8BF3-1720BEC60ACC}" type="presParOf" srcId="{44BF65ED-28B6-4A2E-81FD-8D37A664995D}" destId="{488DDC23-B8BD-497F-8503-FA28FD722167}" srcOrd="2" destOrd="0" presId="urn:microsoft.com/office/officeart/2005/8/layout/hierarchy4"/>
    <dgm:cxn modelId="{0B6BA17E-BC96-4E90-986B-D5F369483D82}" type="presParOf" srcId="{488DDC23-B8BD-497F-8503-FA28FD722167}" destId="{D1DE028E-6231-47A1-A052-84B641614E65}" srcOrd="0" destOrd="0" presId="urn:microsoft.com/office/officeart/2005/8/layout/hierarchy4"/>
    <dgm:cxn modelId="{85DB0D10-809A-4EC4-BC88-40B946C911AF}" type="presParOf" srcId="{488DDC23-B8BD-497F-8503-FA28FD722167}" destId="{40BCF3D1-CBF9-491E-AF5A-E1EE21902CAD}" srcOrd="1" destOrd="0" presId="urn:microsoft.com/office/officeart/2005/8/layout/hierarchy4"/>
    <dgm:cxn modelId="{8C3FAB01-8FB3-4910-BDE5-EF80FA1DFC73}" type="presParOf" srcId="{488DDC23-B8BD-497F-8503-FA28FD722167}" destId="{A4253B50-F26F-4A0F-B317-03EA7E4E73F4}" srcOrd="2" destOrd="0" presId="urn:microsoft.com/office/officeart/2005/8/layout/hierarchy4"/>
    <dgm:cxn modelId="{666A384B-9D76-479B-B1C4-CD8FA5032CBB}" type="presParOf" srcId="{A4253B50-F26F-4A0F-B317-03EA7E4E73F4}" destId="{72E47509-A8E4-417A-8006-D89E8C4284E0}" srcOrd="0" destOrd="0" presId="urn:microsoft.com/office/officeart/2005/8/layout/hierarchy4"/>
    <dgm:cxn modelId="{46CED4D2-9493-4316-BB11-7C7D2D99FD31}" type="presParOf" srcId="{72E47509-A8E4-417A-8006-D89E8C4284E0}" destId="{FF4DA473-AAFB-4CF8-AD01-82E6A8F9FE6F}" srcOrd="0" destOrd="0" presId="urn:microsoft.com/office/officeart/2005/8/layout/hierarchy4"/>
    <dgm:cxn modelId="{83C26924-E88F-4EA1-B6CC-04EB69CAE135}" type="presParOf" srcId="{72E47509-A8E4-417A-8006-D89E8C4284E0}" destId="{3551EBF5-E067-42D6-A401-020EF2B151EE}" srcOrd="1" destOrd="0" presId="urn:microsoft.com/office/officeart/2005/8/layout/hierarchy4"/>
    <dgm:cxn modelId="{AEC39755-C832-4C9A-8316-6C51554E2D08}" type="presParOf" srcId="{72E47509-A8E4-417A-8006-D89E8C4284E0}" destId="{D3ACC04C-6A9D-4BD9-8A33-C35BDDF93496}" srcOrd="2" destOrd="0" presId="urn:microsoft.com/office/officeart/2005/8/layout/hierarchy4"/>
    <dgm:cxn modelId="{AE19DA69-4901-4C2E-98E7-3FF091027D17}" type="presParOf" srcId="{D3ACC04C-6A9D-4BD9-8A33-C35BDDF93496}" destId="{A5290993-A788-49F3-80FC-4BE26784C689}" srcOrd="0" destOrd="0" presId="urn:microsoft.com/office/officeart/2005/8/layout/hierarchy4"/>
    <dgm:cxn modelId="{1A0064A5-2D88-4FF1-AB04-CDDDBC84D260}" type="presParOf" srcId="{A5290993-A788-49F3-80FC-4BE26784C689}" destId="{2B013FD7-8913-46F7-9D8D-833F5A5CEEBB}" srcOrd="0" destOrd="0" presId="urn:microsoft.com/office/officeart/2005/8/layout/hierarchy4"/>
    <dgm:cxn modelId="{5F64EFEB-F07B-4763-B94A-BBF7B74C5148}" type="presParOf" srcId="{A5290993-A788-49F3-80FC-4BE26784C689}" destId="{F83108F2-862B-403B-9CBB-8EB1D998AFA2}" srcOrd="1" destOrd="0" presId="urn:microsoft.com/office/officeart/2005/8/layout/hierarchy4"/>
    <dgm:cxn modelId="{2084908A-DB30-4E0B-B9C3-ACB65701FCC4}" type="presParOf" srcId="{A5290993-A788-49F3-80FC-4BE26784C689}" destId="{06C4B53A-3871-4AE2-91B7-E714FBD6463B}" srcOrd="2" destOrd="0" presId="urn:microsoft.com/office/officeart/2005/8/layout/hierarchy4"/>
    <dgm:cxn modelId="{3DB858E7-25A7-4AAA-ABBC-11ED9137ECBD}" type="presParOf" srcId="{06C4B53A-3871-4AE2-91B7-E714FBD6463B}" destId="{D4C3757C-3E73-4186-A1EF-26BCE6808989}" srcOrd="0" destOrd="0" presId="urn:microsoft.com/office/officeart/2005/8/layout/hierarchy4"/>
    <dgm:cxn modelId="{AE5AA739-E154-402F-965C-D7ADD3ACD984}" type="presParOf" srcId="{D4C3757C-3E73-4186-A1EF-26BCE6808989}" destId="{F123B0F8-101A-4B92-BE4C-BF58D719EAC0}" srcOrd="0" destOrd="0" presId="urn:microsoft.com/office/officeart/2005/8/layout/hierarchy4"/>
    <dgm:cxn modelId="{4C2E781E-B83E-4C46-A713-03B69B58CF13}" type="presParOf" srcId="{D4C3757C-3E73-4186-A1EF-26BCE6808989}" destId="{EF21D242-4221-4DBA-96D5-FA8A03BFD753}" srcOrd="1" destOrd="0" presId="urn:microsoft.com/office/officeart/2005/8/layout/hierarchy4"/>
    <dgm:cxn modelId="{BD629004-B7CA-4F7B-AC1A-409284B0A204}" type="presParOf" srcId="{D4C3757C-3E73-4186-A1EF-26BCE6808989}" destId="{701E83AE-07A6-46FD-90F5-3201441C0CD6}" srcOrd="2" destOrd="0" presId="urn:microsoft.com/office/officeart/2005/8/layout/hierarchy4"/>
    <dgm:cxn modelId="{AA38E1D6-BBE4-4105-A103-9D166A3A1BE8}" type="presParOf" srcId="{701E83AE-07A6-46FD-90F5-3201441C0CD6}" destId="{C7B98CCC-A29A-471A-84E7-6CB52BE6D9EF}" srcOrd="0" destOrd="0" presId="urn:microsoft.com/office/officeart/2005/8/layout/hierarchy4"/>
    <dgm:cxn modelId="{D3E947EF-55D5-4623-BFBF-007094085DDB}" type="presParOf" srcId="{C7B98CCC-A29A-471A-84E7-6CB52BE6D9EF}" destId="{AF2C847B-1FC4-4643-BC7F-F1C4036A8B65}" srcOrd="0" destOrd="0" presId="urn:microsoft.com/office/officeart/2005/8/layout/hierarchy4"/>
    <dgm:cxn modelId="{EDD58822-A59B-4020-ADED-566088D2149A}" type="presParOf" srcId="{C7B98CCC-A29A-471A-84E7-6CB52BE6D9EF}" destId="{1BEC676B-17FA-4466-AC9B-0815876BFB78}" srcOrd="1" destOrd="0" presId="urn:microsoft.com/office/officeart/2005/8/layout/hierarchy4"/>
    <dgm:cxn modelId="{DAEB0786-4A63-42F0-B556-9E14F51BDBA3}" type="presParOf" srcId="{44BF65ED-28B6-4A2E-81FD-8D37A664995D}" destId="{A90FF6C6-98C8-4015-87CE-88E5FF865720}" srcOrd="3" destOrd="0" presId="urn:microsoft.com/office/officeart/2005/8/layout/hierarchy4"/>
    <dgm:cxn modelId="{9DC4CE25-9576-4380-9751-2E670F9B4EDD}" type="presParOf" srcId="{44BF65ED-28B6-4A2E-81FD-8D37A664995D}" destId="{9B6E3D57-8747-4F65-BBCF-EBFF4F0DE7F9}" srcOrd="4" destOrd="0" presId="urn:microsoft.com/office/officeart/2005/8/layout/hierarchy4"/>
    <dgm:cxn modelId="{7DC7C16E-F125-4DF0-AC00-009D4406D645}" type="presParOf" srcId="{9B6E3D57-8747-4F65-BBCF-EBFF4F0DE7F9}" destId="{60D4AB88-A9B3-499B-A65D-A9E1F79AC4E1}" srcOrd="0" destOrd="0" presId="urn:microsoft.com/office/officeart/2005/8/layout/hierarchy4"/>
    <dgm:cxn modelId="{E1A25AF4-81D9-4D5C-A63D-CB0489BE2870}" type="presParOf" srcId="{9B6E3D57-8747-4F65-BBCF-EBFF4F0DE7F9}" destId="{4F045991-107C-4CAA-B3E2-6E4ABBC51878}" srcOrd="1" destOrd="0" presId="urn:microsoft.com/office/officeart/2005/8/layout/hierarchy4"/>
    <dgm:cxn modelId="{069EB7B4-B9EA-4118-ADA0-A6D161A9A40C}" type="presParOf" srcId="{9B6E3D57-8747-4F65-BBCF-EBFF4F0DE7F9}" destId="{F7DF1DB8-C9BA-476F-B1B9-DFAB6D31468D}" srcOrd="2" destOrd="0" presId="urn:microsoft.com/office/officeart/2005/8/layout/hierarchy4"/>
    <dgm:cxn modelId="{61A6AB68-E960-4D61-ACCE-98ECED60FF43}" type="presParOf" srcId="{F7DF1DB8-C9BA-476F-B1B9-DFAB6D31468D}" destId="{4FF1185A-B563-495A-8722-E9188988E193}" srcOrd="0" destOrd="0" presId="urn:microsoft.com/office/officeart/2005/8/layout/hierarchy4"/>
    <dgm:cxn modelId="{41BE528D-FC50-46F6-A5D3-ACFF8A3EA8D8}" type="presParOf" srcId="{4FF1185A-B563-495A-8722-E9188988E193}" destId="{EC9D7268-97AD-414C-9FFE-D2E60542E155}" srcOrd="0" destOrd="0" presId="urn:microsoft.com/office/officeart/2005/8/layout/hierarchy4"/>
    <dgm:cxn modelId="{49B6F6E8-3E01-4C4C-8AFB-382F394211AC}" type="presParOf" srcId="{4FF1185A-B563-495A-8722-E9188988E193}" destId="{762A1A79-6FF6-4CE1-83EA-896A9E9A1304}" srcOrd="1" destOrd="0" presId="urn:microsoft.com/office/officeart/2005/8/layout/hierarchy4"/>
    <dgm:cxn modelId="{F6CD0BBA-14A2-44A1-B85D-6FA63015D476}" type="presParOf" srcId="{4FF1185A-B563-495A-8722-E9188988E193}" destId="{CB3CD7A3-B4E7-4E75-992D-F9B298081A52}" srcOrd="2" destOrd="0" presId="urn:microsoft.com/office/officeart/2005/8/layout/hierarchy4"/>
    <dgm:cxn modelId="{7829601F-512F-48A6-B9A8-1F07FE6624AB}" type="presParOf" srcId="{CB3CD7A3-B4E7-4E75-992D-F9B298081A52}" destId="{DC042771-931D-4124-806C-AE3F0DCBD9B4}" srcOrd="0" destOrd="0" presId="urn:microsoft.com/office/officeart/2005/8/layout/hierarchy4"/>
    <dgm:cxn modelId="{9170E2F0-1CFB-4E75-9544-BD4C2FBAD281}" type="presParOf" srcId="{DC042771-931D-4124-806C-AE3F0DCBD9B4}" destId="{C321A818-F551-4FEE-B49E-27A13534D2A1}" srcOrd="0" destOrd="0" presId="urn:microsoft.com/office/officeart/2005/8/layout/hierarchy4"/>
    <dgm:cxn modelId="{19B94AE7-EDD8-4ADE-BA5F-51C7E7EC8051}" type="presParOf" srcId="{DC042771-931D-4124-806C-AE3F0DCBD9B4}" destId="{C78557AB-EAEE-43A7-B77E-49FAF7237454}" srcOrd="1" destOrd="0" presId="urn:microsoft.com/office/officeart/2005/8/layout/hierarchy4"/>
    <dgm:cxn modelId="{80381DE6-7D4A-4AB8-8A46-108193C9242F}" type="presParOf" srcId="{DC042771-931D-4124-806C-AE3F0DCBD9B4}" destId="{BF59A57E-99F4-40FF-9585-50CAF910C62C}" srcOrd="2" destOrd="0" presId="urn:microsoft.com/office/officeart/2005/8/layout/hierarchy4"/>
    <dgm:cxn modelId="{71DEAE70-DD43-4216-A5A8-13188F991E8A}" type="presParOf" srcId="{BF59A57E-99F4-40FF-9585-50CAF910C62C}" destId="{B2CBA9E1-BAC5-454E-BC03-1C877A8F770D}" srcOrd="0" destOrd="0" presId="urn:microsoft.com/office/officeart/2005/8/layout/hierarchy4"/>
    <dgm:cxn modelId="{25E533BA-789B-4B04-8C8C-2AF2DC683FF4}" type="presParOf" srcId="{B2CBA9E1-BAC5-454E-BC03-1C877A8F770D}" destId="{5302319D-01E9-4699-8BB1-3BE5062C9C35}" srcOrd="0" destOrd="0" presId="urn:microsoft.com/office/officeart/2005/8/layout/hierarchy4"/>
    <dgm:cxn modelId="{163EB3CE-8D52-4E82-A9ED-19CDDDA794F2}" type="presParOf" srcId="{B2CBA9E1-BAC5-454E-BC03-1C877A8F770D}" destId="{DDF6C475-0257-42F9-8B02-DEE25261A779}" srcOrd="1" destOrd="0" presId="urn:microsoft.com/office/officeart/2005/8/layout/hierarchy4"/>
    <dgm:cxn modelId="{49E48C30-5D15-49F0-8A0F-725557B2922B}" type="presParOf" srcId="{B2CBA9E1-BAC5-454E-BC03-1C877A8F770D}" destId="{E75D4106-3667-472C-95C2-21F99C930C30}" srcOrd="2" destOrd="0" presId="urn:microsoft.com/office/officeart/2005/8/layout/hierarchy4"/>
    <dgm:cxn modelId="{69D87F89-B836-4810-9F4A-BB65BDBA194E}" type="presParOf" srcId="{E75D4106-3667-472C-95C2-21F99C930C30}" destId="{D5765B7F-BF11-491E-B086-DCB1E68A2B2E}" srcOrd="0" destOrd="0" presId="urn:microsoft.com/office/officeart/2005/8/layout/hierarchy4"/>
    <dgm:cxn modelId="{E90FA052-6A3F-4751-8515-E582EDB5632C}" type="presParOf" srcId="{D5765B7F-BF11-491E-B086-DCB1E68A2B2E}" destId="{23B8B17B-5EC6-42E7-8157-BBFA4B37AE1A}" srcOrd="0" destOrd="0" presId="urn:microsoft.com/office/officeart/2005/8/layout/hierarchy4"/>
    <dgm:cxn modelId="{487F2DB6-D6CA-4202-A9AE-F00386702698}" type="presParOf" srcId="{D5765B7F-BF11-491E-B086-DCB1E68A2B2E}" destId="{2A172069-9B80-476F-BAA0-7062032DECF3}" srcOrd="1" destOrd="0" presId="urn:microsoft.com/office/officeart/2005/8/layout/hierarchy4"/>
    <dgm:cxn modelId="{05A4BB99-D7B9-4CE5-A2EF-EC88263B15A0}" type="presParOf" srcId="{44BF65ED-28B6-4A2E-81FD-8D37A664995D}" destId="{137C59DC-3B64-473A-99D3-23D95772B838}" srcOrd="5" destOrd="0" presId="urn:microsoft.com/office/officeart/2005/8/layout/hierarchy4"/>
    <dgm:cxn modelId="{168A4D52-E07D-4920-8B57-08DB09AD9A10}" type="presParOf" srcId="{44BF65ED-28B6-4A2E-81FD-8D37A664995D}" destId="{1FCC25C4-B705-48AC-B203-C967B91580DC}" srcOrd="6" destOrd="0" presId="urn:microsoft.com/office/officeart/2005/8/layout/hierarchy4"/>
    <dgm:cxn modelId="{824EFDC6-40BB-47C6-9D4F-A75D404F9B3A}" type="presParOf" srcId="{1FCC25C4-B705-48AC-B203-C967B91580DC}" destId="{FB7F2012-4E81-42E8-BB60-0FDC25C6D060}" srcOrd="0" destOrd="0" presId="urn:microsoft.com/office/officeart/2005/8/layout/hierarchy4"/>
    <dgm:cxn modelId="{7A023FCD-5BC1-4AF3-B7F3-D3169C9E0168}" type="presParOf" srcId="{1FCC25C4-B705-48AC-B203-C967B91580DC}" destId="{31910D2E-37EE-4992-9C29-70D3C7BC3806}" srcOrd="1" destOrd="0" presId="urn:microsoft.com/office/officeart/2005/8/layout/hierarchy4"/>
    <dgm:cxn modelId="{60A519FF-EFF7-4236-92A9-51B90337A7D8}" type="presParOf" srcId="{1FCC25C4-B705-48AC-B203-C967B91580DC}" destId="{3B122C01-F9BC-465F-B446-DB8EFC939A83}" srcOrd="2" destOrd="0" presId="urn:microsoft.com/office/officeart/2005/8/layout/hierarchy4"/>
    <dgm:cxn modelId="{D431BF7E-93AD-4FB9-9DB0-8854D7B2A8A7}" type="presParOf" srcId="{3B122C01-F9BC-465F-B446-DB8EFC939A83}" destId="{3BBD1141-B3A1-49F1-98C5-C6EDEE1BFEF2}" srcOrd="0" destOrd="0" presId="urn:microsoft.com/office/officeart/2005/8/layout/hierarchy4"/>
    <dgm:cxn modelId="{969D49C9-CB98-4902-BFBC-D8353650E6F2}" type="presParOf" srcId="{3BBD1141-B3A1-49F1-98C5-C6EDEE1BFEF2}" destId="{8C2678DF-3798-448D-8EA5-36B3E0822E5F}" srcOrd="0" destOrd="0" presId="urn:microsoft.com/office/officeart/2005/8/layout/hierarchy4"/>
    <dgm:cxn modelId="{8FABD0C4-EBB0-46E0-940D-E42C4B63C863}" type="presParOf" srcId="{3BBD1141-B3A1-49F1-98C5-C6EDEE1BFEF2}" destId="{5E046CE4-48AB-4B1B-9801-421FCFD039F3}" srcOrd="1" destOrd="0" presId="urn:microsoft.com/office/officeart/2005/8/layout/hierarchy4"/>
    <dgm:cxn modelId="{8C75652E-F939-4FFF-A860-531CD54F987E}" type="presParOf" srcId="{3BBD1141-B3A1-49F1-98C5-C6EDEE1BFEF2}" destId="{FFCE184C-8908-4DBA-A421-EC294954C1DC}" srcOrd="2" destOrd="0" presId="urn:microsoft.com/office/officeart/2005/8/layout/hierarchy4"/>
    <dgm:cxn modelId="{7B9A064E-4EE1-489E-9F07-C7B31F72F0E7}" type="presParOf" srcId="{FFCE184C-8908-4DBA-A421-EC294954C1DC}" destId="{4A4A791C-E9A9-490B-BF51-C31E3FFC096A}" srcOrd="0" destOrd="0" presId="urn:microsoft.com/office/officeart/2005/8/layout/hierarchy4"/>
    <dgm:cxn modelId="{06DFEF04-F32D-4F24-84C9-3F0D53603B0B}" type="presParOf" srcId="{4A4A791C-E9A9-490B-BF51-C31E3FFC096A}" destId="{09D71A6A-86B3-4BB8-B792-727BDC28976F}" srcOrd="0" destOrd="0" presId="urn:microsoft.com/office/officeart/2005/8/layout/hierarchy4"/>
    <dgm:cxn modelId="{5C237178-B1BA-442C-B55E-27264F8E5871}" type="presParOf" srcId="{4A4A791C-E9A9-490B-BF51-C31E3FFC096A}" destId="{62E69996-C0F9-43DE-98FE-8E639A00E1E7}" srcOrd="1" destOrd="0" presId="urn:microsoft.com/office/officeart/2005/8/layout/hierarchy4"/>
    <dgm:cxn modelId="{88926777-39F5-4E26-975C-FEC320EFC1D3}" type="presParOf" srcId="{4A4A791C-E9A9-490B-BF51-C31E3FFC096A}" destId="{AB8BE9BF-22E3-498C-B82C-B7430AFB2C5E}" srcOrd="2" destOrd="0" presId="urn:microsoft.com/office/officeart/2005/8/layout/hierarchy4"/>
    <dgm:cxn modelId="{C8DEA733-1095-4A2F-851B-B566040FAC0C}" type="presParOf" srcId="{AB8BE9BF-22E3-498C-B82C-B7430AFB2C5E}" destId="{BC6B9CF0-1EA8-4C35-B8AC-56CE782FA9F7}" srcOrd="0" destOrd="0" presId="urn:microsoft.com/office/officeart/2005/8/layout/hierarchy4"/>
    <dgm:cxn modelId="{76734862-F31D-4E81-B630-27D3CF1DD6EC}" type="presParOf" srcId="{BC6B9CF0-1EA8-4C35-B8AC-56CE782FA9F7}" destId="{161FD929-6CFC-4B2A-8371-75ED36D1A3C0}" srcOrd="0" destOrd="0" presId="urn:microsoft.com/office/officeart/2005/8/layout/hierarchy4"/>
    <dgm:cxn modelId="{6F8CD5DE-2EBD-4A8D-9C4D-519AC66CDA55}" type="presParOf" srcId="{BC6B9CF0-1EA8-4C35-B8AC-56CE782FA9F7}" destId="{767DD41B-EEB9-4B39-988B-B2B10C7A5DE0}" srcOrd="1" destOrd="0" presId="urn:microsoft.com/office/officeart/2005/8/layout/hierarchy4"/>
    <dgm:cxn modelId="{211429A8-009F-42C8-8A0E-2D2EE56BE68E}" type="presParOf" srcId="{BC6B9CF0-1EA8-4C35-B8AC-56CE782FA9F7}" destId="{F17367AB-AB5C-41FE-8882-192E4A2EB351}" srcOrd="2" destOrd="0" presId="urn:microsoft.com/office/officeart/2005/8/layout/hierarchy4"/>
    <dgm:cxn modelId="{5FD24BB4-DA1D-4503-A8C7-B65C989B2AEA}" type="presParOf" srcId="{F17367AB-AB5C-41FE-8882-192E4A2EB351}" destId="{04111709-47C8-4121-8CD3-B25EE4BBE040}" srcOrd="0" destOrd="0" presId="urn:microsoft.com/office/officeart/2005/8/layout/hierarchy4"/>
    <dgm:cxn modelId="{F763E595-87BB-4D3A-BC49-829DDF793C07}" type="presParOf" srcId="{04111709-47C8-4121-8CD3-B25EE4BBE040}" destId="{FA1908AB-2A3C-4A21-B7D1-E61B8EDB8F6D}" srcOrd="0" destOrd="0" presId="urn:microsoft.com/office/officeart/2005/8/layout/hierarchy4"/>
    <dgm:cxn modelId="{B3D9AE01-0D2E-4569-AB57-5A18235490CF}" type="presParOf" srcId="{04111709-47C8-4121-8CD3-B25EE4BBE040}" destId="{C046527B-B6D0-4772-B363-DAF97BF97C07}" srcOrd="1" destOrd="0" presId="urn:microsoft.com/office/officeart/2005/8/layout/hierarchy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91B174-F97F-4B3B-ABE1-F883573D54CC}"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pPr rtl="1"/>
          <a:endParaRPr lang="fa-IR"/>
        </a:p>
      </dgm:t>
    </dgm:pt>
    <dgm:pt modelId="{8623E0A8-6AC4-4231-BFB4-7435A73E11F9}">
      <dgm:prSet phldrT="[نص]" custT="1"/>
      <dgm:spPr/>
      <dgm:t>
        <a:bodyPr/>
        <a:lstStyle/>
        <a:p>
          <a:pPr rtl="1"/>
          <a:r>
            <a:rPr lang="fa-IR" sz="2800" b="1" dirty="0" smtClean="0">
              <a:cs typeface="B Nazanin" pitchFamily="2" charset="-78"/>
            </a:rPr>
            <a:t>شک</a:t>
          </a:r>
          <a:endParaRPr lang="fa-IR" sz="1500" b="1" dirty="0">
            <a:cs typeface="B Nazanin" pitchFamily="2" charset="-78"/>
          </a:endParaRPr>
        </a:p>
      </dgm:t>
    </dgm:pt>
    <dgm:pt modelId="{3EF6C881-1568-4745-84E1-1D1518733917}" type="parTrans" cxnId="{23E56DB3-ACB1-47FA-99EF-5CF981EEA851}">
      <dgm:prSet/>
      <dgm:spPr/>
      <dgm:t>
        <a:bodyPr/>
        <a:lstStyle/>
        <a:p>
          <a:pPr rtl="1"/>
          <a:endParaRPr lang="fa-IR"/>
        </a:p>
      </dgm:t>
    </dgm:pt>
    <dgm:pt modelId="{3D655AFB-21B5-47AC-AF6B-56B372E1AA51}" type="sibTrans" cxnId="{23E56DB3-ACB1-47FA-99EF-5CF981EEA851}">
      <dgm:prSet/>
      <dgm:spPr/>
      <dgm:t>
        <a:bodyPr/>
        <a:lstStyle/>
        <a:p>
          <a:pPr rtl="1"/>
          <a:endParaRPr lang="fa-IR"/>
        </a:p>
      </dgm:t>
    </dgm:pt>
    <dgm:pt modelId="{6D6D617F-D388-4197-ABE4-0DD38D32F5E1}">
      <dgm:prSet phldrT="[نص]" custT="1"/>
      <dgm:spPr/>
      <dgm:t>
        <a:bodyPr/>
        <a:lstStyle/>
        <a:p>
          <a:pPr rtl="1"/>
          <a:r>
            <a:rPr lang="fa-IR" sz="2000" dirty="0" smtClean="0">
              <a:cs typeface="B Nazanin" pitchFamily="2" charset="-78"/>
            </a:rPr>
            <a:t>حالت سابقه در آن لحاظ می شود</a:t>
          </a:r>
          <a:endParaRPr lang="fa-IR" sz="2000" dirty="0">
            <a:cs typeface="B Nazanin" pitchFamily="2" charset="-78"/>
          </a:endParaRPr>
        </a:p>
      </dgm:t>
    </dgm:pt>
    <dgm:pt modelId="{B1F613D0-58FC-4458-86ED-2A08D4E4C128}" type="parTrans" cxnId="{DD979E9D-9533-4B05-9A77-89DD877CF0E9}">
      <dgm:prSet custT="1"/>
      <dgm:spPr/>
      <dgm:t>
        <a:bodyPr/>
        <a:lstStyle/>
        <a:p>
          <a:pPr rtl="1"/>
          <a:endParaRPr lang="fa-IR" sz="1500">
            <a:cs typeface="B Nazanin" pitchFamily="2" charset="-78"/>
          </a:endParaRPr>
        </a:p>
      </dgm:t>
    </dgm:pt>
    <dgm:pt modelId="{97575F7B-25E5-4636-AF05-790E42CDDACC}" type="sibTrans" cxnId="{DD979E9D-9533-4B05-9A77-89DD877CF0E9}">
      <dgm:prSet/>
      <dgm:spPr/>
      <dgm:t>
        <a:bodyPr/>
        <a:lstStyle/>
        <a:p>
          <a:pPr rtl="1"/>
          <a:endParaRPr lang="fa-IR"/>
        </a:p>
      </dgm:t>
    </dgm:pt>
    <dgm:pt modelId="{67523E24-8537-4355-B774-68F35226941B}">
      <dgm:prSet phldrT="[نص]" custT="1"/>
      <dgm:spPr/>
      <dgm:t>
        <a:bodyPr/>
        <a:lstStyle/>
        <a:p>
          <a:pPr rtl="1"/>
          <a:r>
            <a:rPr lang="fa-IR" sz="2800" b="1" dirty="0" smtClean="0">
              <a:solidFill>
                <a:srgbClr val="C00000"/>
              </a:solidFill>
              <a:cs typeface="B Nazanin" pitchFamily="2" charset="-78"/>
            </a:rPr>
            <a:t>استصحاب</a:t>
          </a:r>
          <a:endParaRPr lang="fa-IR" sz="2800" b="1" dirty="0">
            <a:solidFill>
              <a:srgbClr val="C00000"/>
            </a:solidFill>
            <a:cs typeface="B Nazanin" pitchFamily="2" charset="-78"/>
          </a:endParaRPr>
        </a:p>
      </dgm:t>
    </dgm:pt>
    <dgm:pt modelId="{7C16CFEF-15BB-4FB7-A8F5-689B23A47B85}" type="parTrans" cxnId="{74F082CD-5ADF-4CDC-A4DA-B477563390AD}">
      <dgm:prSet custT="1"/>
      <dgm:spPr/>
      <dgm:t>
        <a:bodyPr/>
        <a:lstStyle/>
        <a:p>
          <a:pPr rtl="1"/>
          <a:endParaRPr lang="fa-IR" sz="1500">
            <a:cs typeface="B Nazanin" pitchFamily="2" charset="-78"/>
          </a:endParaRPr>
        </a:p>
      </dgm:t>
    </dgm:pt>
    <dgm:pt modelId="{ABCDB039-AA10-4B9C-8547-BE4C23FE6950}" type="sibTrans" cxnId="{74F082CD-5ADF-4CDC-A4DA-B477563390AD}">
      <dgm:prSet/>
      <dgm:spPr/>
      <dgm:t>
        <a:bodyPr/>
        <a:lstStyle/>
        <a:p>
          <a:pPr rtl="1"/>
          <a:endParaRPr lang="fa-IR"/>
        </a:p>
      </dgm:t>
    </dgm:pt>
    <dgm:pt modelId="{CBA9E933-DA0A-457C-AC58-54540610875D}">
      <dgm:prSet phldrT="[نص]" custT="1"/>
      <dgm:spPr/>
      <dgm:t>
        <a:bodyPr/>
        <a:lstStyle/>
        <a:p>
          <a:pPr rtl="1"/>
          <a:r>
            <a:rPr lang="fa-IR" sz="2100" dirty="0" smtClean="0">
              <a:cs typeface="B Nazanin" pitchFamily="2" charset="-78"/>
            </a:rPr>
            <a:t>حالت سابقه در آن لحاظ نمی شود</a:t>
          </a:r>
          <a:endParaRPr lang="fa-IR" sz="2100" dirty="0">
            <a:cs typeface="B Nazanin" pitchFamily="2" charset="-78"/>
          </a:endParaRPr>
        </a:p>
      </dgm:t>
    </dgm:pt>
    <dgm:pt modelId="{E036F1D2-66AE-4830-91FE-18CBA485A60D}" type="parTrans" cxnId="{791D70E8-E218-47CF-8DC6-BFE5568BC466}">
      <dgm:prSet custT="1"/>
      <dgm:spPr/>
      <dgm:t>
        <a:bodyPr/>
        <a:lstStyle/>
        <a:p>
          <a:pPr rtl="1"/>
          <a:endParaRPr lang="fa-IR" sz="1500">
            <a:cs typeface="B Nazanin" pitchFamily="2" charset="-78"/>
          </a:endParaRPr>
        </a:p>
      </dgm:t>
    </dgm:pt>
    <dgm:pt modelId="{49B49602-CCD7-4C13-A50D-C7F10A5B9F5C}" type="sibTrans" cxnId="{791D70E8-E218-47CF-8DC6-BFE5568BC466}">
      <dgm:prSet/>
      <dgm:spPr/>
      <dgm:t>
        <a:bodyPr/>
        <a:lstStyle/>
        <a:p>
          <a:pPr rtl="1"/>
          <a:endParaRPr lang="fa-IR"/>
        </a:p>
      </dgm:t>
    </dgm:pt>
    <dgm:pt modelId="{492B18EB-8156-45AE-800A-EFAA1AD6C692}">
      <dgm:prSet phldrT="[نص]" custT="1"/>
      <dgm:spPr/>
      <dgm:t>
        <a:bodyPr/>
        <a:lstStyle/>
        <a:p>
          <a:pPr rtl="1"/>
          <a:r>
            <a:rPr lang="fa-IR" sz="2800" dirty="0" smtClean="0">
              <a:cs typeface="B Nazanin" pitchFamily="2" charset="-78"/>
            </a:rPr>
            <a:t>شک در تکلیف</a:t>
          </a:r>
          <a:endParaRPr lang="fa-IR" sz="2800" dirty="0">
            <a:cs typeface="B Nazanin" pitchFamily="2" charset="-78"/>
          </a:endParaRPr>
        </a:p>
      </dgm:t>
    </dgm:pt>
    <dgm:pt modelId="{E984AB4D-B989-4718-87C4-83DC37C31005}" type="parTrans" cxnId="{B67D0E5E-C073-49E9-8C86-B1F08A39878A}">
      <dgm:prSet custT="1"/>
      <dgm:spPr/>
      <dgm:t>
        <a:bodyPr/>
        <a:lstStyle/>
        <a:p>
          <a:pPr rtl="1"/>
          <a:endParaRPr lang="fa-IR" sz="1500">
            <a:cs typeface="B Nazanin" pitchFamily="2" charset="-78"/>
          </a:endParaRPr>
        </a:p>
      </dgm:t>
    </dgm:pt>
    <dgm:pt modelId="{278C259A-BE2C-4192-BF8E-54FC74CBE0F0}" type="sibTrans" cxnId="{B67D0E5E-C073-49E9-8C86-B1F08A39878A}">
      <dgm:prSet/>
      <dgm:spPr/>
      <dgm:t>
        <a:bodyPr/>
        <a:lstStyle/>
        <a:p>
          <a:pPr rtl="1"/>
          <a:endParaRPr lang="fa-IR"/>
        </a:p>
      </dgm:t>
    </dgm:pt>
    <dgm:pt modelId="{40489A7C-03A1-4C69-B198-96BA9987057F}">
      <dgm:prSet custT="1"/>
      <dgm:spPr/>
      <dgm:t>
        <a:bodyPr/>
        <a:lstStyle/>
        <a:p>
          <a:pPr rtl="1"/>
          <a:r>
            <a:rPr lang="fa-IR" sz="2400" dirty="0" smtClean="0">
              <a:cs typeface="B Nazanin" pitchFamily="2" charset="-78"/>
            </a:rPr>
            <a:t>شک در مکلف به</a:t>
          </a:r>
          <a:endParaRPr lang="fa-IR" sz="2400" dirty="0">
            <a:cs typeface="B Nazanin" pitchFamily="2" charset="-78"/>
          </a:endParaRPr>
        </a:p>
      </dgm:t>
    </dgm:pt>
    <dgm:pt modelId="{5A71A445-8883-48AC-A910-E21BD6ADC141}" type="parTrans" cxnId="{EB602A8F-3253-4FFF-9CDD-CCCFD8B94741}">
      <dgm:prSet custT="1"/>
      <dgm:spPr/>
      <dgm:t>
        <a:bodyPr/>
        <a:lstStyle/>
        <a:p>
          <a:pPr rtl="1"/>
          <a:endParaRPr lang="fa-IR" sz="1500">
            <a:cs typeface="B Nazanin" pitchFamily="2" charset="-78"/>
          </a:endParaRPr>
        </a:p>
      </dgm:t>
    </dgm:pt>
    <dgm:pt modelId="{3660D374-2E80-4692-BDE3-3385D2BDC9E6}" type="sibTrans" cxnId="{EB602A8F-3253-4FFF-9CDD-CCCFD8B94741}">
      <dgm:prSet/>
      <dgm:spPr/>
      <dgm:t>
        <a:bodyPr/>
        <a:lstStyle/>
        <a:p>
          <a:pPr rtl="1"/>
          <a:endParaRPr lang="fa-IR"/>
        </a:p>
      </dgm:t>
    </dgm:pt>
    <dgm:pt modelId="{3B06CE16-5D0A-47EF-9894-C21643BC922C}">
      <dgm:prSet custT="1"/>
      <dgm:spPr/>
      <dgm:t>
        <a:bodyPr/>
        <a:lstStyle/>
        <a:p>
          <a:pPr rtl="1"/>
          <a:r>
            <a:rPr lang="ar-IQ" sz="2000" dirty="0" err="1" smtClean="0">
              <a:cs typeface="B Nazanin" pitchFamily="2" charset="-78"/>
            </a:rPr>
            <a:t>امكان</a:t>
          </a:r>
          <a:r>
            <a:rPr lang="ar-IQ" sz="2000" dirty="0" smtClean="0">
              <a:cs typeface="B Nazanin" pitchFamily="2" charset="-78"/>
            </a:rPr>
            <a:t> </a:t>
          </a:r>
          <a:r>
            <a:rPr lang="fa-IR" sz="2000" dirty="0" smtClean="0">
              <a:cs typeface="B Nazanin" pitchFamily="2" charset="-78"/>
            </a:rPr>
            <a:t>احتیاط وجود ندارد</a:t>
          </a:r>
          <a:endParaRPr lang="fa-IR" sz="2000" b="1" dirty="0">
            <a:solidFill>
              <a:srgbClr val="C00000"/>
            </a:solidFill>
            <a:cs typeface="B Nazanin" pitchFamily="2" charset="-78"/>
          </a:endParaRPr>
        </a:p>
      </dgm:t>
    </dgm:pt>
    <dgm:pt modelId="{9336B5BD-21B3-44AD-B295-B6234696E377}" type="parTrans" cxnId="{AE0DF557-36BC-4AB8-BFA4-F28241589554}">
      <dgm:prSet custT="1"/>
      <dgm:spPr/>
      <dgm:t>
        <a:bodyPr/>
        <a:lstStyle/>
        <a:p>
          <a:pPr rtl="1"/>
          <a:endParaRPr lang="fa-IR" sz="1500">
            <a:cs typeface="B Nazanin" pitchFamily="2" charset="-78"/>
          </a:endParaRPr>
        </a:p>
      </dgm:t>
    </dgm:pt>
    <dgm:pt modelId="{3F07214A-D923-4F21-AF4C-8A45814F7968}" type="sibTrans" cxnId="{AE0DF557-36BC-4AB8-BFA4-F28241589554}">
      <dgm:prSet/>
      <dgm:spPr/>
      <dgm:t>
        <a:bodyPr/>
        <a:lstStyle/>
        <a:p>
          <a:pPr rtl="1"/>
          <a:endParaRPr lang="fa-IR"/>
        </a:p>
      </dgm:t>
    </dgm:pt>
    <dgm:pt modelId="{73BDD76F-8204-4B00-B924-138E47DDA3C9}">
      <dgm:prSet custT="1"/>
      <dgm:spPr/>
      <dgm:t>
        <a:bodyPr/>
        <a:lstStyle/>
        <a:p>
          <a:pPr rtl="1"/>
          <a:r>
            <a:rPr lang="fa-IR" sz="2800" b="1" dirty="0" smtClean="0">
              <a:solidFill>
                <a:srgbClr val="C00000"/>
              </a:solidFill>
              <a:cs typeface="B Nazanin" pitchFamily="2" charset="-78"/>
            </a:rPr>
            <a:t>برائت</a:t>
          </a:r>
        </a:p>
      </dgm:t>
    </dgm:pt>
    <dgm:pt modelId="{B665D937-FD42-4DBC-BC4F-08A9B4700945}" type="parTrans" cxnId="{ACBA3532-13D1-406A-9F7A-F47DC1D13A54}">
      <dgm:prSet/>
      <dgm:spPr/>
      <dgm:t>
        <a:bodyPr/>
        <a:lstStyle/>
        <a:p>
          <a:pPr rtl="1"/>
          <a:endParaRPr lang="fa-IR"/>
        </a:p>
      </dgm:t>
    </dgm:pt>
    <dgm:pt modelId="{634C88EE-BA69-40CA-8ED3-7B5ADEA8E160}" type="sibTrans" cxnId="{ACBA3532-13D1-406A-9F7A-F47DC1D13A54}">
      <dgm:prSet/>
      <dgm:spPr/>
      <dgm:t>
        <a:bodyPr/>
        <a:lstStyle/>
        <a:p>
          <a:pPr rtl="1"/>
          <a:endParaRPr lang="fa-IR"/>
        </a:p>
      </dgm:t>
    </dgm:pt>
    <dgm:pt modelId="{1AD237F9-E760-4E8B-AA0C-5F2305993153}">
      <dgm:prSet custT="1"/>
      <dgm:spPr/>
      <dgm:t>
        <a:bodyPr/>
        <a:lstStyle/>
        <a:p>
          <a:pPr rtl="1"/>
          <a:r>
            <a:rPr lang="ar-IQ" sz="2000" dirty="0" err="1" smtClean="0">
              <a:cs typeface="B Nazanin" pitchFamily="2" charset="-78"/>
            </a:rPr>
            <a:t>امكان</a:t>
          </a:r>
          <a:r>
            <a:rPr lang="ar-IQ" sz="2000" dirty="0" smtClean="0">
              <a:cs typeface="B Nazanin" pitchFamily="2" charset="-78"/>
            </a:rPr>
            <a:t> </a:t>
          </a:r>
          <a:r>
            <a:rPr lang="fa-IR" sz="2000" dirty="0" smtClean="0">
              <a:cs typeface="B Nazanin" pitchFamily="2" charset="-78"/>
            </a:rPr>
            <a:t>احتیاط وجود دارد</a:t>
          </a:r>
          <a:endParaRPr lang="fa-IR" sz="2000" dirty="0"/>
        </a:p>
      </dgm:t>
    </dgm:pt>
    <dgm:pt modelId="{43E1D7A6-7BC8-45FF-BCD9-296CC9A0A2B0}" type="parTrans" cxnId="{B0968D06-9F6F-4293-AAA8-8CD183427357}">
      <dgm:prSet/>
      <dgm:spPr/>
      <dgm:t>
        <a:bodyPr/>
        <a:lstStyle/>
        <a:p>
          <a:pPr rtl="1"/>
          <a:endParaRPr lang="fa-IR"/>
        </a:p>
      </dgm:t>
    </dgm:pt>
    <dgm:pt modelId="{E11B1F6D-9BC9-4A20-95A4-93D460E65D12}" type="sibTrans" cxnId="{B0968D06-9F6F-4293-AAA8-8CD183427357}">
      <dgm:prSet/>
      <dgm:spPr/>
      <dgm:t>
        <a:bodyPr/>
        <a:lstStyle/>
        <a:p>
          <a:pPr rtl="1"/>
          <a:endParaRPr lang="fa-IR"/>
        </a:p>
      </dgm:t>
    </dgm:pt>
    <dgm:pt modelId="{244CE35A-1176-4478-953A-4AEEEE7AFB81}">
      <dgm:prSet custT="1"/>
      <dgm:spPr/>
      <dgm:t>
        <a:bodyPr/>
        <a:lstStyle/>
        <a:p>
          <a:pPr rtl="1"/>
          <a:r>
            <a:rPr lang="fa-IR" sz="2800" b="1" dirty="0" smtClean="0">
              <a:solidFill>
                <a:srgbClr val="C00000"/>
              </a:solidFill>
              <a:cs typeface="B Nazanin" pitchFamily="2" charset="-78"/>
            </a:rPr>
            <a:t>احتیاط</a:t>
          </a:r>
        </a:p>
      </dgm:t>
    </dgm:pt>
    <dgm:pt modelId="{E2EABC21-DE89-4ECA-9BD1-5DED0C54B16E}" type="parTrans" cxnId="{D5C014F7-4A81-4DF1-88D6-F1AC619C380A}">
      <dgm:prSet/>
      <dgm:spPr/>
      <dgm:t>
        <a:bodyPr/>
        <a:lstStyle/>
        <a:p>
          <a:pPr rtl="1"/>
          <a:endParaRPr lang="fa-IR"/>
        </a:p>
      </dgm:t>
    </dgm:pt>
    <dgm:pt modelId="{7148F215-3EDF-4652-BE37-0A8B6B725D86}" type="sibTrans" cxnId="{D5C014F7-4A81-4DF1-88D6-F1AC619C380A}">
      <dgm:prSet/>
      <dgm:spPr/>
      <dgm:t>
        <a:bodyPr/>
        <a:lstStyle/>
        <a:p>
          <a:pPr rtl="1"/>
          <a:endParaRPr lang="fa-IR"/>
        </a:p>
      </dgm:t>
    </dgm:pt>
    <dgm:pt modelId="{A3388D42-284E-45E1-B87E-A1AD45D3AAAB}">
      <dgm:prSet custT="1"/>
      <dgm:spPr/>
      <dgm:t>
        <a:bodyPr/>
        <a:lstStyle/>
        <a:p>
          <a:pPr rtl="1"/>
          <a:r>
            <a:rPr lang="fa-IR" sz="2800" b="1" dirty="0" smtClean="0">
              <a:solidFill>
                <a:srgbClr val="C00000"/>
              </a:solidFill>
              <a:cs typeface="B Nazanin" pitchFamily="2" charset="-78"/>
            </a:rPr>
            <a:t>تخییر</a:t>
          </a:r>
        </a:p>
      </dgm:t>
    </dgm:pt>
    <dgm:pt modelId="{77A8A24D-6BD2-40B4-893D-D713E86B2659}" type="parTrans" cxnId="{F0951E7A-03A3-49D5-A395-6D0B794CC3F6}">
      <dgm:prSet/>
      <dgm:spPr/>
      <dgm:t>
        <a:bodyPr/>
        <a:lstStyle/>
        <a:p>
          <a:pPr rtl="1"/>
          <a:endParaRPr lang="fa-IR"/>
        </a:p>
      </dgm:t>
    </dgm:pt>
    <dgm:pt modelId="{9A9E754B-D8E6-47C9-B110-B84371A32E46}" type="sibTrans" cxnId="{F0951E7A-03A3-49D5-A395-6D0B794CC3F6}">
      <dgm:prSet/>
      <dgm:spPr/>
      <dgm:t>
        <a:bodyPr/>
        <a:lstStyle/>
        <a:p>
          <a:pPr rtl="1"/>
          <a:endParaRPr lang="fa-IR"/>
        </a:p>
      </dgm:t>
    </dgm:pt>
    <dgm:pt modelId="{DD5828D5-B219-433D-8EAD-97E387457FCE}" type="pres">
      <dgm:prSet presAssocID="{3891B174-F97F-4B3B-ABE1-F883573D54CC}" presName="diagram" presStyleCnt="0">
        <dgm:presLayoutVars>
          <dgm:chPref val="1"/>
          <dgm:dir val="rev"/>
          <dgm:animOne val="branch"/>
          <dgm:animLvl val="lvl"/>
          <dgm:resizeHandles val="exact"/>
        </dgm:presLayoutVars>
      </dgm:prSet>
      <dgm:spPr/>
      <dgm:t>
        <a:bodyPr/>
        <a:lstStyle/>
        <a:p>
          <a:pPr rtl="1"/>
          <a:endParaRPr lang="fa-IR"/>
        </a:p>
      </dgm:t>
    </dgm:pt>
    <dgm:pt modelId="{911B6634-940D-44ED-8EA4-B8D415560B9B}" type="pres">
      <dgm:prSet presAssocID="{8623E0A8-6AC4-4231-BFB4-7435A73E11F9}" presName="root1" presStyleCnt="0"/>
      <dgm:spPr/>
    </dgm:pt>
    <dgm:pt modelId="{9819EF73-8857-4F83-9953-099F611A7739}" type="pres">
      <dgm:prSet presAssocID="{8623E0A8-6AC4-4231-BFB4-7435A73E11F9}" presName="LevelOneTextNode" presStyleLbl="node0" presStyleIdx="0" presStyleCnt="1" custScaleX="48810">
        <dgm:presLayoutVars>
          <dgm:chPref val="3"/>
        </dgm:presLayoutVars>
      </dgm:prSet>
      <dgm:spPr/>
      <dgm:t>
        <a:bodyPr/>
        <a:lstStyle/>
        <a:p>
          <a:pPr rtl="1"/>
          <a:endParaRPr lang="fa-IR"/>
        </a:p>
      </dgm:t>
    </dgm:pt>
    <dgm:pt modelId="{C89DAF26-3CF1-4106-8EDA-39FFAEC200ED}" type="pres">
      <dgm:prSet presAssocID="{8623E0A8-6AC4-4231-BFB4-7435A73E11F9}" presName="level2hierChild" presStyleCnt="0"/>
      <dgm:spPr/>
    </dgm:pt>
    <dgm:pt modelId="{D315FDB3-F999-4F65-B8DA-0788C5EA2891}" type="pres">
      <dgm:prSet presAssocID="{B1F613D0-58FC-4458-86ED-2A08D4E4C128}" presName="conn2-1" presStyleLbl="parChTrans1D2" presStyleIdx="0" presStyleCnt="2"/>
      <dgm:spPr/>
      <dgm:t>
        <a:bodyPr/>
        <a:lstStyle/>
        <a:p>
          <a:pPr rtl="1"/>
          <a:endParaRPr lang="fa-IR"/>
        </a:p>
      </dgm:t>
    </dgm:pt>
    <dgm:pt modelId="{E2364242-5430-423F-8698-7AA8589F307F}" type="pres">
      <dgm:prSet presAssocID="{B1F613D0-58FC-4458-86ED-2A08D4E4C128}" presName="connTx" presStyleLbl="parChTrans1D2" presStyleIdx="0" presStyleCnt="2"/>
      <dgm:spPr/>
      <dgm:t>
        <a:bodyPr/>
        <a:lstStyle/>
        <a:p>
          <a:pPr rtl="1"/>
          <a:endParaRPr lang="fa-IR"/>
        </a:p>
      </dgm:t>
    </dgm:pt>
    <dgm:pt modelId="{A3671D6A-6973-4C85-8567-C5DF81232D69}" type="pres">
      <dgm:prSet presAssocID="{6D6D617F-D388-4197-ABE4-0DD38D32F5E1}" presName="root2" presStyleCnt="0"/>
      <dgm:spPr/>
    </dgm:pt>
    <dgm:pt modelId="{220DB122-1A67-4FC7-8DFE-19C01E0F214F}" type="pres">
      <dgm:prSet presAssocID="{6D6D617F-D388-4197-ABE4-0DD38D32F5E1}" presName="LevelTwoTextNode" presStyleLbl="node2" presStyleIdx="0" presStyleCnt="2" custScaleX="205034" custLinFactNeighborY="-53696">
        <dgm:presLayoutVars>
          <dgm:chPref val="3"/>
        </dgm:presLayoutVars>
      </dgm:prSet>
      <dgm:spPr/>
      <dgm:t>
        <a:bodyPr/>
        <a:lstStyle/>
        <a:p>
          <a:pPr rtl="1"/>
          <a:endParaRPr lang="fa-IR"/>
        </a:p>
      </dgm:t>
    </dgm:pt>
    <dgm:pt modelId="{865176D9-453C-496F-9B8D-37F7E023AFC1}" type="pres">
      <dgm:prSet presAssocID="{6D6D617F-D388-4197-ABE4-0DD38D32F5E1}" presName="level3hierChild" presStyleCnt="0"/>
      <dgm:spPr/>
    </dgm:pt>
    <dgm:pt modelId="{1BD4A83E-CF0A-42A6-BA32-5E5BFE467D20}" type="pres">
      <dgm:prSet presAssocID="{7C16CFEF-15BB-4FB7-A8F5-689B23A47B85}" presName="conn2-1" presStyleLbl="parChTrans1D3" presStyleIdx="0" presStyleCnt="3"/>
      <dgm:spPr/>
      <dgm:t>
        <a:bodyPr/>
        <a:lstStyle/>
        <a:p>
          <a:pPr rtl="1"/>
          <a:endParaRPr lang="fa-IR"/>
        </a:p>
      </dgm:t>
    </dgm:pt>
    <dgm:pt modelId="{057227BE-8907-481F-A241-E80812FBD72E}" type="pres">
      <dgm:prSet presAssocID="{7C16CFEF-15BB-4FB7-A8F5-689B23A47B85}" presName="connTx" presStyleLbl="parChTrans1D3" presStyleIdx="0" presStyleCnt="3"/>
      <dgm:spPr/>
      <dgm:t>
        <a:bodyPr/>
        <a:lstStyle/>
        <a:p>
          <a:pPr rtl="1"/>
          <a:endParaRPr lang="fa-IR"/>
        </a:p>
      </dgm:t>
    </dgm:pt>
    <dgm:pt modelId="{3A466014-27D7-49CE-AF24-DD35DB11BCAC}" type="pres">
      <dgm:prSet presAssocID="{67523E24-8537-4355-B774-68F35226941B}" presName="root2" presStyleCnt="0"/>
      <dgm:spPr/>
    </dgm:pt>
    <dgm:pt modelId="{6FC9D372-B02A-4FA0-9655-BA69F5670B8A}" type="pres">
      <dgm:prSet presAssocID="{67523E24-8537-4355-B774-68F35226941B}" presName="LevelTwoTextNode" presStyleLbl="node3" presStyleIdx="0" presStyleCnt="3" custLinFactX="-100000" custLinFactNeighborX="-180300" custLinFactNeighborY="-56213">
        <dgm:presLayoutVars>
          <dgm:chPref val="3"/>
        </dgm:presLayoutVars>
      </dgm:prSet>
      <dgm:spPr/>
      <dgm:t>
        <a:bodyPr/>
        <a:lstStyle/>
        <a:p>
          <a:pPr rtl="1"/>
          <a:endParaRPr lang="fa-IR"/>
        </a:p>
      </dgm:t>
    </dgm:pt>
    <dgm:pt modelId="{7DDEC938-FB6B-405B-8E81-E75B86DBF9A5}" type="pres">
      <dgm:prSet presAssocID="{67523E24-8537-4355-B774-68F35226941B}" presName="level3hierChild" presStyleCnt="0"/>
      <dgm:spPr/>
    </dgm:pt>
    <dgm:pt modelId="{2D3CA5F1-86B7-46C3-B3C1-487D8C575603}" type="pres">
      <dgm:prSet presAssocID="{E036F1D2-66AE-4830-91FE-18CBA485A60D}" presName="conn2-1" presStyleLbl="parChTrans1D2" presStyleIdx="1" presStyleCnt="2"/>
      <dgm:spPr/>
      <dgm:t>
        <a:bodyPr/>
        <a:lstStyle/>
        <a:p>
          <a:pPr rtl="1"/>
          <a:endParaRPr lang="fa-IR"/>
        </a:p>
      </dgm:t>
    </dgm:pt>
    <dgm:pt modelId="{D296679B-604C-40DC-AE30-32C4180E4CA8}" type="pres">
      <dgm:prSet presAssocID="{E036F1D2-66AE-4830-91FE-18CBA485A60D}" presName="connTx" presStyleLbl="parChTrans1D2" presStyleIdx="1" presStyleCnt="2"/>
      <dgm:spPr/>
      <dgm:t>
        <a:bodyPr/>
        <a:lstStyle/>
        <a:p>
          <a:pPr rtl="1"/>
          <a:endParaRPr lang="fa-IR"/>
        </a:p>
      </dgm:t>
    </dgm:pt>
    <dgm:pt modelId="{7A3B9F1B-4960-449D-9E5F-A3D9551154B9}" type="pres">
      <dgm:prSet presAssocID="{CBA9E933-DA0A-457C-AC58-54540610875D}" presName="root2" presStyleCnt="0"/>
      <dgm:spPr/>
    </dgm:pt>
    <dgm:pt modelId="{5A8A14A6-47A4-40C5-BDEF-7AE8F475B9F8}" type="pres">
      <dgm:prSet presAssocID="{CBA9E933-DA0A-457C-AC58-54540610875D}" presName="LevelTwoTextNode" presStyleLbl="node2" presStyleIdx="1" presStyleCnt="2" custScaleX="119398" custScaleY="154809">
        <dgm:presLayoutVars>
          <dgm:chPref val="3"/>
        </dgm:presLayoutVars>
      </dgm:prSet>
      <dgm:spPr/>
      <dgm:t>
        <a:bodyPr/>
        <a:lstStyle/>
        <a:p>
          <a:pPr rtl="1"/>
          <a:endParaRPr lang="fa-IR"/>
        </a:p>
      </dgm:t>
    </dgm:pt>
    <dgm:pt modelId="{AD12A078-76C9-4C73-9DAA-78726C0BA7A0}" type="pres">
      <dgm:prSet presAssocID="{CBA9E933-DA0A-457C-AC58-54540610875D}" presName="level3hierChild" presStyleCnt="0"/>
      <dgm:spPr/>
    </dgm:pt>
    <dgm:pt modelId="{77ED5515-B09B-4B0C-A01B-8B7E68589384}" type="pres">
      <dgm:prSet presAssocID="{E984AB4D-B989-4718-87C4-83DC37C31005}" presName="conn2-1" presStyleLbl="parChTrans1D3" presStyleIdx="1" presStyleCnt="3"/>
      <dgm:spPr/>
      <dgm:t>
        <a:bodyPr/>
        <a:lstStyle/>
        <a:p>
          <a:pPr rtl="1"/>
          <a:endParaRPr lang="fa-IR"/>
        </a:p>
      </dgm:t>
    </dgm:pt>
    <dgm:pt modelId="{EFD2587D-C8C6-4DCC-BF0E-742FA4DD899F}" type="pres">
      <dgm:prSet presAssocID="{E984AB4D-B989-4718-87C4-83DC37C31005}" presName="connTx" presStyleLbl="parChTrans1D3" presStyleIdx="1" presStyleCnt="3"/>
      <dgm:spPr/>
      <dgm:t>
        <a:bodyPr/>
        <a:lstStyle/>
        <a:p>
          <a:pPr rtl="1"/>
          <a:endParaRPr lang="fa-IR"/>
        </a:p>
      </dgm:t>
    </dgm:pt>
    <dgm:pt modelId="{B76C433D-F0B7-4C97-82AD-1560F3F87A20}" type="pres">
      <dgm:prSet presAssocID="{492B18EB-8156-45AE-800A-EFAA1AD6C692}" presName="root2" presStyleCnt="0"/>
      <dgm:spPr/>
    </dgm:pt>
    <dgm:pt modelId="{DB9DE6BA-EB69-4F9D-A98C-9A3B1363F5F8}" type="pres">
      <dgm:prSet presAssocID="{492B18EB-8156-45AE-800A-EFAA1AD6C692}" presName="LevelTwoTextNode" presStyleLbl="node3" presStyleIdx="1" presStyleCnt="3" custScaleY="162844">
        <dgm:presLayoutVars>
          <dgm:chPref val="3"/>
        </dgm:presLayoutVars>
      </dgm:prSet>
      <dgm:spPr/>
      <dgm:t>
        <a:bodyPr/>
        <a:lstStyle/>
        <a:p>
          <a:pPr rtl="1"/>
          <a:endParaRPr lang="fa-IR"/>
        </a:p>
      </dgm:t>
    </dgm:pt>
    <dgm:pt modelId="{062E20E3-0E80-4771-8C44-224801AB2355}" type="pres">
      <dgm:prSet presAssocID="{492B18EB-8156-45AE-800A-EFAA1AD6C692}" presName="level3hierChild" presStyleCnt="0"/>
      <dgm:spPr/>
    </dgm:pt>
    <dgm:pt modelId="{63F075AE-6C73-428E-A266-3A52CD3690B2}" type="pres">
      <dgm:prSet presAssocID="{B665D937-FD42-4DBC-BC4F-08A9B4700945}" presName="conn2-1" presStyleLbl="parChTrans1D4" presStyleIdx="0" presStyleCnt="5"/>
      <dgm:spPr/>
      <dgm:t>
        <a:bodyPr/>
        <a:lstStyle/>
        <a:p>
          <a:pPr rtl="1"/>
          <a:endParaRPr lang="fa-IR"/>
        </a:p>
      </dgm:t>
    </dgm:pt>
    <dgm:pt modelId="{51E1E80C-232B-4AD6-98D9-1E0EEB6079DD}" type="pres">
      <dgm:prSet presAssocID="{B665D937-FD42-4DBC-BC4F-08A9B4700945}" presName="connTx" presStyleLbl="parChTrans1D4" presStyleIdx="0" presStyleCnt="5"/>
      <dgm:spPr/>
      <dgm:t>
        <a:bodyPr/>
        <a:lstStyle/>
        <a:p>
          <a:pPr rtl="1"/>
          <a:endParaRPr lang="fa-IR"/>
        </a:p>
      </dgm:t>
    </dgm:pt>
    <dgm:pt modelId="{6FF93475-1E4E-4857-97BC-34EE02EDB6CD}" type="pres">
      <dgm:prSet presAssocID="{73BDD76F-8204-4B00-B924-138E47DDA3C9}" presName="root2" presStyleCnt="0"/>
      <dgm:spPr/>
    </dgm:pt>
    <dgm:pt modelId="{AFFF8BE5-F7A2-4856-AA44-715DACD2518E}" type="pres">
      <dgm:prSet presAssocID="{73BDD76F-8204-4B00-B924-138E47DDA3C9}" presName="LevelTwoTextNode" presStyleLbl="node4" presStyleIdx="0" presStyleCnt="5" custLinFactX="-40447" custLinFactNeighborX="-100000">
        <dgm:presLayoutVars>
          <dgm:chPref val="3"/>
        </dgm:presLayoutVars>
      </dgm:prSet>
      <dgm:spPr/>
      <dgm:t>
        <a:bodyPr/>
        <a:lstStyle/>
        <a:p>
          <a:pPr rtl="1"/>
          <a:endParaRPr lang="fa-IR"/>
        </a:p>
      </dgm:t>
    </dgm:pt>
    <dgm:pt modelId="{0583EF08-3604-4019-8979-D686546165A4}" type="pres">
      <dgm:prSet presAssocID="{73BDD76F-8204-4B00-B924-138E47DDA3C9}" presName="level3hierChild" presStyleCnt="0"/>
      <dgm:spPr/>
    </dgm:pt>
    <dgm:pt modelId="{FB4B2053-36FA-4A79-94E1-3147DA04E96D}" type="pres">
      <dgm:prSet presAssocID="{5A71A445-8883-48AC-A910-E21BD6ADC141}" presName="conn2-1" presStyleLbl="parChTrans1D3" presStyleIdx="2" presStyleCnt="3"/>
      <dgm:spPr/>
      <dgm:t>
        <a:bodyPr/>
        <a:lstStyle/>
        <a:p>
          <a:pPr rtl="1"/>
          <a:endParaRPr lang="fa-IR"/>
        </a:p>
      </dgm:t>
    </dgm:pt>
    <dgm:pt modelId="{6ECA1FE3-173B-4655-A81F-41365A853381}" type="pres">
      <dgm:prSet presAssocID="{5A71A445-8883-48AC-A910-E21BD6ADC141}" presName="connTx" presStyleLbl="parChTrans1D3" presStyleIdx="2" presStyleCnt="3"/>
      <dgm:spPr/>
      <dgm:t>
        <a:bodyPr/>
        <a:lstStyle/>
        <a:p>
          <a:pPr rtl="1"/>
          <a:endParaRPr lang="fa-IR"/>
        </a:p>
      </dgm:t>
    </dgm:pt>
    <dgm:pt modelId="{A7100C5A-53B6-41C7-BB56-398561B17EF6}" type="pres">
      <dgm:prSet presAssocID="{40489A7C-03A1-4C69-B198-96BA9987057F}" presName="root2" presStyleCnt="0"/>
      <dgm:spPr/>
    </dgm:pt>
    <dgm:pt modelId="{C5BC0324-45F6-47CB-A401-66482A6B8AFC}" type="pres">
      <dgm:prSet presAssocID="{40489A7C-03A1-4C69-B198-96BA9987057F}" presName="LevelTwoTextNode" presStyleLbl="node3" presStyleIdx="2" presStyleCnt="3" custScaleY="143096">
        <dgm:presLayoutVars>
          <dgm:chPref val="3"/>
        </dgm:presLayoutVars>
      </dgm:prSet>
      <dgm:spPr/>
      <dgm:t>
        <a:bodyPr/>
        <a:lstStyle/>
        <a:p>
          <a:pPr rtl="1"/>
          <a:endParaRPr lang="fa-IR"/>
        </a:p>
      </dgm:t>
    </dgm:pt>
    <dgm:pt modelId="{ADC95FE7-6A08-4DF5-BD26-5F14FCC5148D}" type="pres">
      <dgm:prSet presAssocID="{40489A7C-03A1-4C69-B198-96BA9987057F}" presName="level3hierChild" presStyleCnt="0"/>
      <dgm:spPr/>
    </dgm:pt>
    <dgm:pt modelId="{4EAE6AC2-16F1-4ACA-9DB2-FF97CB0962AB}" type="pres">
      <dgm:prSet presAssocID="{43E1D7A6-7BC8-45FF-BCD9-296CC9A0A2B0}" presName="conn2-1" presStyleLbl="parChTrans1D4" presStyleIdx="1" presStyleCnt="5"/>
      <dgm:spPr/>
      <dgm:t>
        <a:bodyPr/>
        <a:lstStyle/>
        <a:p>
          <a:pPr rtl="1"/>
          <a:endParaRPr lang="fa-IR"/>
        </a:p>
      </dgm:t>
    </dgm:pt>
    <dgm:pt modelId="{A9CD9CD2-1566-480E-938D-D4795D059735}" type="pres">
      <dgm:prSet presAssocID="{43E1D7A6-7BC8-45FF-BCD9-296CC9A0A2B0}" presName="connTx" presStyleLbl="parChTrans1D4" presStyleIdx="1" presStyleCnt="5"/>
      <dgm:spPr/>
      <dgm:t>
        <a:bodyPr/>
        <a:lstStyle/>
        <a:p>
          <a:pPr rtl="1"/>
          <a:endParaRPr lang="fa-IR"/>
        </a:p>
      </dgm:t>
    </dgm:pt>
    <dgm:pt modelId="{98DA2382-B923-4A43-8A2E-C44F66B92396}" type="pres">
      <dgm:prSet presAssocID="{1AD237F9-E760-4E8B-AA0C-5F2305993153}" presName="root2" presStyleCnt="0"/>
      <dgm:spPr/>
    </dgm:pt>
    <dgm:pt modelId="{E324CA64-2BFC-4EA8-8B1F-23DEFE081A2A}" type="pres">
      <dgm:prSet presAssocID="{1AD237F9-E760-4E8B-AA0C-5F2305993153}" presName="LevelTwoTextNode" presStyleLbl="node4" presStyleIdx="1" presStyleCnt="5" custScaleY="136416" custLinFactNeighborX="559">
        <dgm:presLayoutVars>
          <dgm:chPref val="3"/>
        </dgm:presLayoutVars>
      </dgm:prSet>
      <dgm:spPr/>
      <dgm:t>
        <a:bodyPr/>
        <a:lstStyle/>
        <a:p>
          <a:pPr rtl="1"/>
          <a:endParaRPr lang="fa-IR"/>
        </a:p>
      </dgm:t>
    </dgm:pt>
    <dgm:pt modelId="{CD94FC01-F785-4502-A8B8-3068F04D2FC5}" type="pres">
      <dgm:prSet presAssocID="{1AD237F9-E760-4E8B-AA0C-5F2305993153}" presName="level3hierChild" presStyleCnt="0"/>
      <dgm:spPr/>
    </dgm:pt>
    <dgm:pt modelId="{37BDF5F1-3959-4AE1-8CB2-04945E2E9022}" type="pres">
      <dgm:prSet presAssocID="{E2EABC21-DE89-4ECA-9BD1-5DED0C54B16E}" presName="conn2-1" presStyleLbl="parChTrans1D4" presStyleIdx="2" presStyleCnt="5"/>
      <dgm:spPr/>
      <dgm:t>
        <a:bodyPr/>
        <a:lstStyle/>
        <a:p>
          <a:pPr rtl="1"/>
          <a:endParaRPr lang="fa-IR"/>
        </a:p>
      </dgm:t>
    </dgm:pt>
    <dgm:pt modelId="{C9A04A0D-4EF4-4175-B066-2D1B0193AFEB}" type="pres">
      <dgm:prSet presAssocID="{E2EABC21-DE89-4ECA-9BD1-5DED0C54B16E}" presName="connTx" presStyleLbl="parChTrans1D4" presStyleIdx="2" presStyleCnt="5"/>
      <dgm:spPr/>
      <dgm:t>
        <a:bodyPr/>
        <a:lstStyle/>
        <a:p>
          <a:pPr rtl="1"/>
          <a:endParaRPr lang="fa-IR"/>
        </a:p>
      </dgm:t>
    </dgm:pt>
    <dgm:pt modelId="{2F44B353-881B-4244-9DAC-0289216D7C4B}" type="pres">
      <dgm:prSet presAssocID="{244CE35A-1176-4478-953A-4AEEEE7AFB81}" presName="root2" presStyleCnt="0"/>
      <dgm:spPr/>
    </dgm:pt>
    <dgm:pt modelId="{E47FE823-8E0B-44FE-BD10-1127935C518C}" type="pres">
      <dgm:prSet presAssocID="{244CE35A-1176-4478-953A-4AEEEE7AFB81}" presName="LevelTwoTextNode" presStyleLbl="node4" presStyleIdx="2" presStyleCnt="5">
        <dgm:presLayoutVars>
          <dgm:chPref val="3"/>
        </dgm:presLayoutVars>
      </dgm:prSet>
      <dgm:spPr/>
      <dgm:t>
        <a:bodyPr/>
        <a:lstStyle/>
        <a:p>
          <a:pPr rtl="1"/>
          <a:endParaRPr lang="fa-IR"/>
        </a:p>
      </dgm:t>
    </dgm:pt>
    <dgm:pt modelId="{6313A05F-0120-461A-AFE1-89F631E3378D}" type="pres">
      <dgm:prSet presAssocID="{244CE35A-1176-4478-953A-4AEEEE7AFB81}" presName="level3hierChild" presStyleCnt="0"/>
      <dgm:spPr/>
    </dgm:pt>
    <dgm:pt modelId="{A73D7034-BB02-4A60-882B-5616354F9C62}" type="pres">
      <dgm:prSet presAssocID="{9336B5BD-21B3-44AD-B295-B6234696E377}" presName="conn2-1" presStyleLbl="parChTrans1D4" presStyleIdx="3" presStyleCnt="5"/>
      <dgm:spPr/>
      <dgm:t>
        <a:bodyPr/>
        <a:lstStyle/>
        <a:p>
          <a:pPr rtl="1"/>
          <a:endParaRPr lang="fa-IR"/>
        </a:p>
      </dgm:t>
    </dgm:pt>
    <dgm:pt modelId="{30E4B885-5668-4AF2-84D0-A8A6E07A488A}" type="pres">
      <dgm:prSet presAssocID="{9336B5BD-21B3-44AD-B295-B6234696E377}" presName="connTx" presStyleLbl="parChTrans1D4" presStyleIdx="3" presStyleCnt="5"/>
      <dgm:spPr/>
      <dgm:t>
        <a:bodyPr/>
        <a:lstStyle/>
        <a:p>
          <a:pPr rtl="1"/>
          <a:endParaRPr lang="fa-IR"/>
        </a:p>
      </dgm:t>
    </dgm:pt>
    <dgm:pt modelId="{F1BAC7B1-6938-4F91-841B-6D57BA22A9E7}" type="pres">
      <dgm:prSet presAssocID="{3B06CE16-5D0A-47EF-9894-C21643BC922C}" presName="root2" presStyleCnt="0"/>
      <dgm:spPr/>
    </dgm:pt>
    <dgm:pt modelId="{A6FFB13F-9491-4FE4-A299-FC247F0D0131}" type="pres">
      <dgm:prSet presAssocID="{3B06CE16-5D0A-47EF-9894-C21643BC922C}" presName="LevelTwoTextNode" presStyleLbl="node4" presStyleIdx="3" presStyleCnt="5" custScaleY="155060" custLinFactNeighborX="-1822">
        <dgm:presLayoutVars>
          <dgm:chPref val="3"/>
        </dgm:presLayoutVars>
      </dgm:prSet>
      <dgm:spPr/>
      <dgm:t>
        <a:bodyPr/>
        <a:lstStyle/>
        <a:p>
          <a:pPr rtl="1"/>
          <a:endParaRPr lang="fa-IR"/>
        </a:p>
      </dgm:t>
    </dgm:pt>
    <dgm:pt modelId="{7026582B-0F31-43C3-A79F-7CB8226229DB}" type="pres">
      <dgm:prSet presAssocID="{3B06CE16-5D0A-47EF-9894-C21643BC922C}" presName="level3hierChild" presStyleCnt="0"/>
      <dgm:spPr/>
    </dgm:pt>
    <dgm:pt modelId="{75EA6D0B-F754-4C9F-982C-640ACBC16DFC}" type="pres">
      <dgm:prSet presAssocID="{77A8A24D-6BD2-40B4-893D-D713E86B2659}" presName="conn2-1" presStyleLbl="parChTrans1D4" presStyleIdx="4" presStyleCnt="5"/>
      <dgm:spPr/>
      <dgm:t>
        <a:bodyPr/>
        <a:lstStyle/>
        <a:p>
          <a:pPr rtl="1"/>
          <a:endParaRPr lang="fa-IR"/>
        </a:p>
      </dgm:t>
    </dgm:pt>
    <dgm:pt modelId="{1849E779-98E7-4859-AD8F-1EF24C7BBBD2}" type="pres">
      <dgm:prSet presAssocID="{77A8A24D-6BD2-40B4-893D-D713E86B2659}" presName="connTx" presStyleLbl="parChTrans1D4" presStyleIdx="4" presStyleCnt="5"/>
      <dgm:spPr/>
      <dgm:t>
        <a:bodyPr/>
        <a:lstStyle/>
        <a:p>
          <a:pPr rtl="1"/>
          <a:endParaRPr lang="fa-IR"/>
        </a:p>
      </dgm:t>
    </dgm:pt>
    <dgm:pt modelId="{419EC10C-4D04-4FFC-8B42-E33DABC5BF29}" type="pres">
      <dgm:prSet presAssocID="{A3388D42-284E-45E1-B87E-A1AD45D3AAAB}" presName="root2" presStyleCnt="0"/>
      <dgm:spPr/>
    </dgm:pt>
    <dgm:pt modelId="{6030AFEA-9592-4C6C-AC34-FF30FEEE932F}" type="pres">
      <dgm:prSet presAssocID="{A3388D42-284E-45E1-B87E-A1AD45D3AAAB}" presName="LevelTwoTextNode" presStyleLbl="node4" presStyleIdx="4" presStyleCnt="5">
        <dgm:presLayoutVars>
          <dgm:chPref val="3"/>
        </dgm:presLayoutVars>
      </dgm:prSet>
      <dgm:spPr/>
      <dgm:t>
        <a:bodyPr/>
        <a:lstStyle/>
        <a:p>
          <a:pPr rtl="1"/>
          <a:endParaRPr lang="fa-IR"/>
        </a:p>
      </dgm:t>
    </dgm:pt>
    <dgm:pt modelId="{60D1F885-CC0C-46A1-9546-FD4F11EA162C}" type="pres">
      <dgm:prSet presAssocID="{A3388D42-284E-45E1-B87E-A1AD45D3AAAB}" presName="level3hierChild" presStyleCnt="0"/>
      <dgm:spPr/>
    </dgm:pt>
  </dgm:ptLst>
  <dgm:cxnLst>
    <dgm:cxn modelId="{963AB4C4-ABBE-4DC4-8D61-A997CB67FCDA}" type="presOf" srcId="{B665D937-FD42-4DBC-BC4F-08A9B4700945}" destId="{63F075AE-6C73-428E-A266-3A52CD3690B2}" srcOrd="0" destOrd="0" presId="urn:microsoft.com/office/officeart/2005/8/layout/hierarchy2"/>
    <dgm:cxn modelId="{62433EDD-E0D6-4E5F-806D-A8C639B3ACB2}" type="presOf" srcId="{9336B5BD-21B3-44AD-B295-B6234696E377}" destId="{30E4B885-5668-4AF2-84D0-A8A6E07A488A}" srcOrd="1" destOrd="0" presId="urn:microsoft.com/office/officeart/2005/8/layout/hierarchy2"/>
    <dgm:cxn modelId="{A548FE0E-F570-4299-87B0-B93AB3AED3DD}" type="presOf" srcId="{B665D937-FD42-4DBC-BC4F-08A9B4700945}" destId="{51E1E80C-232B-4AD6-98D9-1E0EEB6079DD}" srcOrd="1" destOrd="0" presId="urn:microsoft.com/office/officeart/2005/8/layout/hierarchy2"/>
    <dgm:cxn modelId="{81DC08BE-E5ED-4936-94E2-977DBB94BF1D}" type="presOf" srcId="{E2EABC21-DE89-4ECA-9BD1-5DED0C54B16E}" destId="{C9A04A0D-4EF4-4175-B066-2D1B0193AFEB}" srcOrd="1" destOrd="0" presId="urn:microsoft.com/office/officeart/2005/8/layout/hierarchy2"/>
    <dgm:cxn modelId="{CFA3EA72-5305-4C4F-8DCE-2469159B3083}" type="presOf" srcId="{CBA9E933-DA0A-457C-AC58-54540610875D}" destId="{5A8A14A6-47A4-40C5-BDEF-7AE8F475B9F8}" srcOrd="0" destOrd="0" presId="urn:microsoft.com/office/officeart/2005/8/layout/hierarchy2"/>
    <dgm:cxn modelId="{5A88C113-0A5C-4893-BEA3-AFA8581E14F7}" type="presOf" srcId="{8623E0A8-6AC4-4231-BFB4-7435A73E11F9}" destId="{9819EF73-8857-4F83-9953-099F611A7739}" srcOrd="0" destOrd="0" presId="urn:microsoft.com/office/officeart/2005/8/layout/hierarchy2"/>
    <dgm:cxn modelId="{23E56DB3-ACB1-47FA-99EF-5CF981EEA851}" srcId="{3891B174-F97F-4B3B-ABE1-F883573D54CC}" destId="{8623E0A8-6AC4-4231-BFB4-7435A73E11F9}" srcOrd="0" destOrd="0" parTransId="{3EF6C881-1568-4745-84E1-1D1518733917}" sibTransId="{3D655AFB-21B5-47AC-AF6B-56B372E1AA51}"/>
    <dgm:cxn modelId="{7E6D2F5B-BB18-4DC9-A321-0D8C482CC840}" type="presOf" srcId="{244CE35A-1176-4478-953A-4AEEEE7AFB81}" destId="{E47FE823-8E0B-44FE-BD10-1127935C518C}" srcOrd="0" destOrd="0" presId="urn:microsoft.com/office/officeart/2005/8/layout/hierarchy2"/>
    <dgm:cxn modelId="{EB602A8F-3253-4FFF-9CDD-CCCFD8B94741}" srcId="{CBA9E933-DA0A-457C-AC58-54540610875D}" destId="{40489A7C-03A1-4C69-B198-96BA9987057F}" srcOrd="1" destOrd="0" parTransId="{5A71A445-8883-48AC-A910-E21BD6ADC141}" sibTransId="{3660D374-2E80-4692-BDE3-3385D2BDC9E6}"/>
    <dgm:cxn modelId="{DD979E9D-9533-4B05-9A77-89DD877CF0E9}" srcId="{8623E0A8-6AC4-4231-BFB4-7435A73E11F9}" destId="{6D6D617F-D388-4197-ABE4-0DD38D32F5E1}" srcOrd="0" destOrd="0" parTransId="{B1F613D0-58FC-4458-86ED-2A08D4E4C128}" sibTransId="{97575F7B-25E5-4636-AF05-790E42CDDACC}"/>
    <dgm:cxn modelId="{DA609255-F015-41CE-A4F7-C56D857C60EA}" type="presOf" srcId="{43E1D7A6-7BC8-45FF-BCD9-296CC9A0A2B0}" destId="{A9CD9CD2-1566-480E-938D-D4795D059735}" srcOrd="1" destOrd="0" presId="urn:microsoft.com/office/officeart/2005/8/layout/hierarchy2"/>
    <dgm:cxn modelId="{873D64ED-1695-4B94-91F6-148DC7558C64}" type="presOf" srcId="{3891B174-F97F-4B3B-ABE1-F883573D54CC}" destId="{DD5828D5-B219-433D-8EAD-97E387457FCE}" srcOrd="0" destOrd="0" presId="urn:microsoft.com/office/officeart/2005/8/layout/hierarchy2"/>
    <dgm:cxn modelId="{53EF55FA-7D9E-4D36-A698-5D7225EC3DC0}" type="presOf" srcId="{7C16CFEF-15BB-4FB7-A8F5-689B23A47B85}" destId="{1BD4A83E-CF0A-42A6-BA32-5E5BFE467D20}" srcOrd="0" destOrd="0" presId="urn:microsoft.com/office/officeart/2005/8/layout/hierarchy2"/>
    <dgm:cxn modelId="{BFA47952-CBF5-403D-AC1C-B3FBE2BF6217}" type="presOf" srcId="{77A8A24D-6BD2-40B4-893D-D713E86B2659}" destId="{75EA6D0B-F754-4C9F-982C-640ACBC16DFC}" srcOrd="0" destOrd="0" presId="urn:microsoft.com/office/officeart/2005/8/layout/hierarchy2"/>
    <dgm:cxn modelId="{DCC79E31-5890-4824-B646-F89C31C3D6BF}" type="presOf" srcId="{67523E24-8537-4355-B774-68F35226941B}" destId="{6FC9D372-B02A-4FA0-9655-BA69F5670B8A}" srcOrd="0" destOrd="0" presId="urn:microsoft.com/office/officeart/2005/8/layout/hierarchy2"/>
    <dgm:cxn modelId="{59BF283C-56F6-4C0A-ADBB-112FBA9B5B8E}" type="presOf" srcId="{3B06CE16-5D0A-47EF-9894-C21643BC922C}" destId="{A6FFB13F-9491-4FE4-A299-FC247F0D0131}" srcOrd="0" destOrd="0" presId="urn:microsoft.com/office/officeart/2005/8/layout/hierarchy2"/>
    <dgm:cxn modelId="{7B79132F-5F71-4E48-9986-931EE90F1453}" type="presOf" srcId="{5A71A445-8883-48AC-A910-E21BD6ADC141}" destId="{6ECA1FE3-173B-4655-A81F-41365A853381}" srcOrd="1" destOrd="0" presId="urn:microsoft.com/office/officeart/2005/8/layout/hierarchy2"/>
    <dgm:cxn modelId="{7C0348B3-1238-4397-BBEC-509957126966}" type="presOf" srcId="{E984AB4D-B989-4718-87C4-83DC37C31005}" destId="{77ED5515-B09B-4B0C-A01B-8B7E68589384}" srcOrd="0" destOrd="0" presId="urn:microsoft.com/office/officeart/2005/8/layout/hierarchy2"/>
    <dgm:cxn modelId="{0F2FC99D-62DC-4699-B61C-BB674E9F81C9}" type="presOf" srcId="{43E1D7A6-7BC8-45FF-BCD9-296CC9A0A2B0}" destId="{4EAE6AC2-16F1-4ACA-9DB2-FF97CB0962AB}" srcOrd="0" destOrd="0" presId="urn:microsoft.com/office/officeart/2005/8/layout/hierarchy2"/>
    <dgm:cxn modelId="{167AF9B7-6E5F-4999-A845-BC0510907B55}" type="presOf" srcId="{E984AB4D-B989-4718-87C4-83DC37C31005}" destId="{EFD2587D-C8C6-4DCC-BF0E-742FA4DD899F}" srcOrd="1" destOrd="0" presId="urn:microsoft.com/office/officeart/2005/8/layout/hierarchy2"/>
    <dgm:cxn modelId="{7FA09AAF-1384-4005-AB46-C111443E0DE8}" type="presOf" srcId="{B1F613D0-58FC-4458-86ED-2A08D4E4C128}" destId="{E2364242-5430-423F-8698-7AA8589F307F}" srcOrd="1" destOrd="0" presId="urn:microsoft.com/office/officeart/2005/8/layout/hierarchy2"/>
    <dgm:cxn modelId="{8582CB8C-458B-4DCC-9A25-9CE4FCD6A165}" type="presOf" srcId="{77A8A24D-6BD2-40B4-893D-D713E86B2659}" destId="{1849E779-98E7-4859-AD8F-1EF24C7BBBD2}" srcOrd="1" destOrd="0" presId="urn:microsoft.com/office/officeart/2005/8/layout/hierarchy2"/>
    <dgm:cxn modelId="{ACBA3532-13D1-406A-9F7A-F47DC1D13A54}" srcId="{492B18EB-8156-45AE-800A-EFAA1AD6C692}" destId="{73BDD76F-8204-4B00-B924-138E47DDA3C9}" srcOrd="0" destOrd="0" parTransId="{B665D937-FD42-4DBC-BC4F-08A9B4700945}" sibTransId="{634C88EE-BA69-40CA-8ED3-7B5ADEA8E160}"/>
    <dgm:cxn modelId="{54DB35B9-431F-47B6-AC81-3933F0025B1C}" type="presOf" srcId="{1AD237F9-E760-4E8B-AA0C-5F2305993153}" destId="{E324CA64-2BFC-4EA8-8B1F-23DEFE081A2A}" srcOrd="0" destOrd="0" presId="urn:microsoft.com/office/officeart/2005/8/layout/hierarchy2"/>
    <dgm:cxn modelId="{B67D0E5E-C073-49E9-8C86-B1F08A39878A}" srcId="{CBA9E933-DA0A-457C-AC58-54540610875D}" destId="{492B18EB-8156-45AE-800A-EFAA1AD6C692}" srcOrd="0" destOrd="0" parTransId="{E984AB4D-B989-4718-87C4-83DC37C31005}" sibTransId="{278C259A-BE2C-4192-BF8E-54FC74CBE0F0}"/>
    <dgm:cxn modelId="{F0951E7A-03A3-49D5-A395-6D0B794CC3F6}" srcId="{3B06CE16-5D0A-47EF-9894-C21643BC922C}" destId="{A3388D42-284E-45E1-B87E-A1AD45D3AAAB}" srcOrd="0" destOrd="0" parTransId="{77A8A24D-6BD2-40B4-893D-D713E86B2659}" sibTransId="{9A9E754B-D8E6-47C9-B110-B84371A32E46}"/>
    <dgm:cxn modelId="{8C771C26-EC5B-4BAC-982F-466F3B737714}" type="presOf" srcId="{73BDD76F-8204-4B00-B924-138E47DDA3C9}" destId="{AFFF8BE5-F7A2-4856-AA44-715DACD2518E}" srcOrd="0" destOrd="0" presId="urn:microsoft.com/office/officeart/2005/8/layout/hierarchy2"/>
    <dgm:cxn modelId="{3AD619A9-CE49-4E08-AB17-C284AD031752}" type="presOf" srcId="{7C16CFEF-15BB-4FB7-A8F5-689B23A47B85}" destId="{057227BE-8907-481F-A241-E80812FBD72E}" srcOrd="1" destOrd="0" presId="urn:microsoft.com/office/officeart/2005/8/layout/hierarchy2"/>
    <dgm:cxn modelId="{2BEB22FF-0E2D-4532-86D4-00C4E4F98C4A}" type="presOf" srcId="{E2EABC21-DE89-4ECA-9BD1-5DED0C54B16E}" destId="{37BDF5F1-3959-4AE1-8CB2-04945E2E9022}" srcOrd="0" destOrd="0" presId="urn:microsoft.com/office/officeart/2005/8/layout/hierarchy2"/>
    <dgm:cxn modelId="{B0968D06-9F6F-4293-AAA8-8CD183427357}" srcId="{40489A7C-03A1-4C69-B198-96BA9987057F}" destId="{1AD237F9-E760-4E8B-AA0C-5F2305993153}" srcOrd="0" destOrd="0" parTransId="{43E1D7A6-7BC8-45FF-BCD9-296CC9A0A2B0}" sibTransId="{E11B1F6D-9BC9-4A20-95A4-93D460E65D12}"/>
    <dgm:cxn modelId="{C33D50D8-B1EB-42E8-9077-52F54E8C87EC}" type="presOf" srcId="{E036F1D2-66AE-4830-91FE-18CBA485A60D}" destId="{2D3CA5F1-86B7-46C3-B3C1-487D8C575603}" srcOrd="0" destOrd="0" presId="urn:microsoft.com/office/officeart/2005/8/layout/hierarchy2"/>
    <dgm:cxn modelId="{97B2143D-FFDF-4EEA-82DC-1F7645753910}" type="presOf" srcId="{B1F613D0-58FC-4458-86ED-2A08D4E4C128}" destId="{D315FDB3-F999-4F65-B8DA-0788C5EA2891}" srcOrd="0" destOrd="0" presId="urn:microsoft.com/office/officeart/2005/8/layout/hierarchy2"/>
    <dgm:cxn modelId="{C1535761-9C85-4260-A769-BE0051963EA3}" type="presOf" srcId="{6D6D617F-D388-4197-ABE4-0DD38D32F5E1}" destId="{220DB122-1A67-4FC7-8DFE-19C01E0F214F}" srcOrd="0" destOrd="0" presId="urn:microsoft.com/office/officeart/2005/8/layout/hierarchy2"/>
    <dgm:cxn modelId="{0CE660BD-0A6A-4826-BCAA-64E7B4063B3B}" type="presOf" srcId="{5A71A445-8883-48AC-A910-E21BD6ADC141}" destId="{FB4B2053-36FA-4A79-94E1-3147DA04E96D}" srcOrd="0" destOrd="0" presId="urn:microsoft.com/office/officeart/2005/8/layout/hierarchy2"/>
    <dgm:cxn modelId="{B9D9F9CE-2AEF-4F8F-9334-CD17C511CB20}" type="presOf" srcId="{492B18EB-8156-45AE-800A-EFAA1AD6C692}" destId="{DB9DE6BA-EB69-4F9D-A98C-9A3B1363F5F8}" srcOrd="0" destOrd="0" presId="urn:microsoft.com/office/officeart/2005/8/layout/hierarchy2"/>
    <dgm:cxn modelId="{E6353D57-857D-4BCA-A2F2-7D9788337849}" type="presOf" srcId="{E036F1D2-66AE-4830-91FE-18CBA485A60D}" destId="{D296679B-604C-40DC-AE30-32C4180E4CA8}" srcOrd="1" destOrd="0" presId="urn:microsoft.com/office/officeart/2005/8/layout/hierarchy2"/>
    <dgm:cxn modelId="{59B916E7-0A9F-4681-A2F7-9FDA93E1EC44}" type="presOf" srcId="{9336B5BD-21B3-44AD-B295-B6234696E377}" destId="{A73D7034-BB02-4A60-882B-5616354F9C62}" srcOrd="0" destOrd="0" presId="urn:microsoft.com/office/officeart/2005/8/layout/hierarchy2"/>
    <dgm:cxn modelId="{D5C014F7-4A81-4DF1-88D6-F1AC619C380A}" srcId="{1AD237F9-E760-4E8B-AA0C-5F2305993153}" destId="{244CE35A-1176-4478-953A-4AEEEE7AFB81}" srcOrd="0" destOrd="0" parTransId="{E2EABC21-DE89-4ECA-9BD1-5DED0C54B16E}" sibTransId="{7148F215-3EDF-4652-BE37-0A8B6B725D86}"/>
    <dgm:cxn modelId="{AE0DF557-36BC-4AB8-BFA4-F28241589554}" srcId="{40489A7C-03A1-4C69-B198-96BA9987057F}" destId="{3B06CE16-5D0A-47EF-9894-C21643BC922C}" srcOrd="1" destOrd="0" parTransId="{9336B5BD-21B3-44AD-B295-B6234696E377}" sibTransId="{3F07214A-D923-4F21-AF4C-8A45814F7968}"/>
    <dgm:cxn modelId="{CC62414F-354E-4A7C-AB08-277533507BF7}" type="presOf" srcId="{A3388D42-284E-45E1-B87E-A1AD45D3AAAB}" destId="{6030AFEA-9592-4C6C-AC34-FF30FEEE932F}" srcOrd="0" destOrd="0" presId="urn:microsoft.com/office/officeart/2005/8/layout/hierarchy2"/>
    <dgm:cxn modelId="{74F082CD-5ADF-4CDC-A4DA-B477563390AD}" srcId="{6D6D617F-D388-4197-ABE4-0DD38D32F5E1}" destId="{67523E24-8537-4355-B774-68F35226941B}" srcOrd="0" destOrd="0" parTransId="{7C16CFEF-15BB-4FB7-A8F5-689B23A47B85}" sibTransId="{ABCDB039-AA10-4B9C-8547-BE4C23FE6950}"/>
    <dgm:cxn modelId="{791D70E8-E218-47CF-8DC6-BFE5568BC466}" srcId="{8623E0A8-6AC4-4231-BFB4-7435A73E11F9}" destId="{CBA9E933-DA0A-457C-AC58-54540610875D}" srcOrd="1" destOrd="0" parTransId="{E036F1D2-66AE-4830-91FE-18CBA485A60D}" sibTransId="{49B49602-CCD7-4C13-A50D-C7F10A5B9F5C}"/>
    <dgm:cxn modelId="{D720880E-19E5-4314-ACF3-4BA2633501FC}" type="presOf" srcId="{40489A7C-03A1-4C69-B198-96BA9987057F}" destId="{C5BC0324-45F6-47CB-A401-66482A6B8AFC}" srcOrd="0" destOrd="0" presId="urn:microsoft.com/office/officeart/2005/8/layout/hierarchy2"/>
    <dgm:cxn modelId="{8006C961-6E2F-4877-A2CD-0F3613616D84}" type="presParOf" srcId="{DD5828D5-B219-433D-8EAD-97E387457FCE}" destId="{911B6634-940D-44ED-8EA4-B8D415560B9B}" srcOrd="0" destOrd="0" presId="urn:microsoft.com/office/officeart/2005/8/layout/hierarchy2"/>
    <dgm:cxn modelId="{5F040928-C342-4D6E-A21F-54D60B781EA3}" type="presParOf" srcId="{911B6634-940D-44ED-8EA4-B8D415560B9B}" destId="{9819EF73-8857-4F83-9953-099F611A7739}" srcOrd="0" destOrd="0" presId="urn:microsoft.com/office/officeart/2005/8/layout/hierarchy2"/>
    <dgm:cxn modelId="{C5921CD3-9B26-4788-BD6A-58E02494F308}" type="presParOf" srcId="{911B6634-940D-44ED-8EA4-B8D415560B9B}" destId="{C89DAF26-3CF1-4106-8EDA-39FFAEC200ED}" srcOrd="1" destOrd="0" presId="urn:microsoft.com/office/officeart/2005/8/layout/hierarchy2"/>
    <dgm:cxn modelId="{F595E71D-DE11-4FFF-8596-D5A7903B7A81}" type="presParOf" srcId="{C89DAF26-3CF1-4106-8EDA-39FFAEC200ED}" destId="{D315FDB3-F999-4F65-B8DA-0788C5EA2891}" srcOrd="0" destOrd="0" presId="urn:microsoft.com/office/officeart/2005/8/layout/hierarchy2"/>
    <dgm:cxn modelId="{5318CBFA-50A9-417C-A02C-9CC1DE8591FA}" type="presParOf" srcId="{D315FDB3-F999-4F65-B8DA-0788C5EA2891}" destId="{E2364242-5430-423F-8698-7AA8589F307F}" srcOrd="0" destOrd="0" presId="urn:microsoft.com/office/officeart/2005/8/layout/hierarchy2"/>
    <dgm:cxn modelId="{05C7B094-52E8-410A-95E9-1DF9E0FB8DA3}" type="presParOf" srcId="{C89DAF26-3CF1-4106-8EDA-39FFAEC200ED}" destId="{A3671D6A-6973-4C85-8567-C5DF81232D69}" srcOrd="1" destOrd="0" presId="urn:microsoft.com/office/officeart/2005/8/layout/hierarchy2"/>
    <dgm:cxn modelId="{65B2B73B-26F5-4AE8-99AE-66FCDAEE7405}" type="presParOf" srcId="{A3671D6A-6973-4C85-8567-C5DF81232D69}" destId="{220DB122-1A67-4FC7-8DFE-19C01E0F214F}" srcOrd="0" destOrd="0" presId="urn:microsoft.com/office/officeart/2005/8/layout/hierarchy2"/>
    <dgm:cxn modelId="{785B1818-AAA1-48D1-844B-B533F75ECEE9}" type="presParOf" srcId="{A3671D6A-6973-4C85-8567-C5DF81232D69}" destId="{865176D9-453C-496F-9B8D-37F7E023AFC1}" srcOrd="1" destOrd="0" presId="urn:microsoft.com/office/officeart/2005/8/layout/hierarchy2"/>
    <dgm:cxn modelId="{9EC537C3-5E16-42CA-ACB9-49F18546D5D4}" type="presParOf" srcId="{865176D9-453C-496F-9B8D-37F7E023AFC1}" destId="{1BD4A83E-CF0A-42A6-BA32-5E5BFE467D20}" srcOrd="0" destOrd="0" presId="urn:microsoft.com/office/officeart/2005/8/layout/hierarchy2"/>
    <dgm:cxn modelId="{84A668BD-0E26-46D6-8287-350D679C5819}" type="presParOf" srcId="{1BD4A83E-CF0A-42A6-BA32-5E5BFE467D20}" destId="{057227BE-8907-481F-A241-E80812FBD72E}" srcOrd="0" destOrd="0" presId="urn:microsoft.com/office/officeart/2005/8/layout/hierarchy2"/>
    <dgm:cxn modelId="{1E59C398-96AC-4052-BA91-46F4A4D0F937}" type="presParOf" srcId="{865176D9-453C-496F-9B8D-37F7E023AFC1}" destId="{3A466014-27D7-49CE-AF24-DD35DB11BCAC}" srcOrd="1" destOrd="0" presId="urn:microsoft.com/office/officeart/2005/8/layout/hierarchy2"/>
    <dgm:cxn modelId="{82466961-5283-4E48-AFCC-652EEA410CF7}" type="presParOf" srcId="{3A466014-27D7-49CE-AF24-DD35DB11BCAC}" destId="{6FC9D372-B02A-4FA0-9655-BA69F5670B8A}" srcOrd="0" destOrd="0" presId="urn:microsoft.com/office/officeart/2005/8/layout/hierarchy2"/>
    <dgm:cxn modelId="{0F91657C-B3CD-4516-A8B0-3D3CCE6C66C5}" type="presParOf" srcId="{3A466014-27D7-49CE-AF24-DD35DB11BCAC}" destId="{7DDEC938-FB6B-405B-8E81-E75B86DBF9A5}" srcOrd="1" destOrd="0" presId="urn:microsoft.com/office/officeart/2005/8/layout/hierarchy2"/>
    <dgm:cxn modelId="{B03D2A60-4AC1-41A1-9EB2-777FCDDC6B61}" type="presParOf" srcId="{C89DAF26-3CF1-4106-8EDA-39FFAEC200ED}" destId="{2D3CA5F1-86B7-46C3-B3C1-487D8C575603}" srcOrd="2" destOrd="0" presId="urn:microsoft.com/office/officeart/2005/8/layout/hierarchy2"/>
    <dgm:cxn modelId="{3A1A3F69-7F5C-42C2-AABA-A794F9B9F9CD}" type="presParOf" srcId="{2D3CA5F1-86B7-46C3-B3C1-487D8C575603}" destId="{D296679B-604C-40DC-AE30-32C4180E4CA8}" srcOrd="0" destOrd="0" presId="urn:microsoft.com/office/officeart/2005/8/layout/hierarchy2"/>
    <dgm:cxn modelId="{00511F05-1015-4A85-9382-5C8D797D505C}" type="presParOf" srcId="{C89DAF26-3CF1-4106-8EDA-39FFAEC200ED}" destId="{7A3B9F1B-4960-449D-9E5F-A3D9551154B9}" srcOrd="3" destOrd="0" presId="urn:microsoft.com/office/officeart/2005/8/layout/hierarchy2"/>
    <dgm:cxn modelId="{47A79AAD-E2AF-4795-871A-E53BEF56B250}" type="presParOf" srcId="{7A3B9F1B-4960-449D-9E5F-A3D9551154B9}" destId="{5A8A14A6-47A4-40C5-BDEF-7AE8F475B9F8}" srcOrd="0" destOrd="0" presId="urn:microsoft.com/office/officeart/2005/8/layout/hierarchy2"/>
    <dgm:cxn modelId="{48F97ACD-5AE6-4065-BCC1-9ADF277D350B}" type="presParOf" srcId="{7A3B9F1B-4960-449D-9E5F-A3D9551154B9}" destId="{AD12A078-76C9-4C73-9DAA-78726C0BA7A0}" srcOrd="1" destOrd="0" presId="urn:microsoft.com/office/officeart/2005/8/layout/hierarchy2"/>
    <dgm:cxn modelId="{34556991-2A85-4EA3-80FE-B4BB0213CF71}" type="presParOf" srcId="{AD12A078-76C9-4C73-9DAA-78726C0BA7A0}" destId="{77ED5515-B09B-4B0C-A01B-8B7E68589384}" srcOrd="0" destOrd="0" presId="urn:microsoft.com/office/officeart/2005/8/layout/hierarchy2"/>
    <dgm:cxn modelId="{8A12049F-60FA-49BA-B05F-B463172C7824}" type="presParOf" srcId="{77ED5515-B09B-4B0C-A01B-8B7E68589384}" destId="{EFD2587D-C8C6-4DCC-BF0E-742FA4DD899F}" srcOrd="0" destOrd="0" presId="urn:microsoft.com/office/officeart/2005/8/layout/hierarchy2"/>
    <dgm:cxn modelId="{3A036F16-03AD-4330-BB09-5CF679286ED0}" type="presParOf" srcId="{AD12A078-76C9-4C73-9DAA-78726C0BA7A0}" destId="{B76C433D-F0B7-4C97-82AD-1560F3F87A20}" srcOrd="1" destOrd="0" presId="urn:microsoft.com/office/officeart/2005/8/layout/hierarchy2"/>
    <dgm:cxn modelId="{77879432-A532-4D57-B2D2-957443896591}" type="presParOf" srcId="{B76C433D-F0B7-4C97-82AD-1560F3F87A20}" destId="{DB9DE6BA-EB69-4F9D-A98C-9A3B1363F5F8}" srcOrd="0" destOrd="0" presId="urn:microsoft.com/office/officeart/2005/8/layout/hierarchy2"/>
    <dgm:cxn modelId="{1E1FF774-D087-4B57-A4A2-CF479394CFA8}" type="presParOf" srcId="{B76C433D-F0B7-4C97-82AD-1560F3F87A20}" destId="{062E20E3-0E80-4771-8C44-224801AB2355}" srcOrd="1" destOrd="0" presId="urn:microsoft.com/office/officeart/2005/8/layout/hierarchy2"/>
    <dgm:cxn modelId="{0DA4BF28-9256-47CD-8400-7443938A4AA0}" type="presParOf" srcId="{062E20E3-0E80-4771-8C44-224801AB2355}" destId="{63F075AE-6C73-428E-A266-3A52CD3690B2}" srcOrd="0" destOrd="0" presId="urn:microsoft.com/office/officeart/2005/8/layout/hierarchy2"/>
    <dgm:cxn modelId="{0AF472A2-D619-49E2-93B3-B3ED5C17F34D}" type="presParOf" srcId="{63F075AE-6C73-428E-A266-3A52CD3690B2}" destId="{51E1E80C-232B-4AD6-98D9-1E0EEB6079DD}" srcOrd="0" destOrd="0" presId="urn:microsoft.com/office/officeart/2005/8/layout/hierarchy2"/>
    <dgm:cxn modelId="{14E938A7-77DD-4CB8-8228-49F45454A9E3}" type="presParOf" srcId="{062E20E3-0E80-4771-8C44-224801AB2355}" destId="{6FF93475-1E4E-4857-97BC-34EE02EDB6CD}" srcOrd="1" destOrd="0" presId="urn:microsoft.com/office/officeart/2005/8/layout/hierarchy2"/>
    <dgm:cxn modelId="{CA1FE44A-2B64-42B2-92ED-76C2AB8C2D34}" type="presParOf" srcId="{6FF93475-1E4E-4857-97BC-34EE02EDB6CD}" destId="{AFFF8BE5-F7A2-4856-AA44-715DACD2518E}" srcOrd="0" destOrd="0" presId="urn:microsoft.com/office/officeart/2005/8/layout/hierarchy2"/>
    <dgm:cxn modelId="{59A2419B-900D-4272-9ED6-F9BCC704C43C}" type="presParOf" srcId="{6FF93475-1E4E-4857-97BC-34EE02EDB6CD}" destId="{0583EF08-3604-4019-8979-D686546165A4}" srcOrd="1" destOrd="0" presId="urn:microsoft.com/office/officeart/2005/8/layout/hierarchy2"/>
    <dgm:cxn modelId="{D74C149B-B77D-4F23-94DD-BC35F1B93E21}" type="presParOf" srcId="{AD12A078-76C9-4C73-9DAA-78726C0BA7A0}" destId="{FB4B2053-36FA-4A79-94E1-3147DA04E96D}" srcOrd="2" destOrd="0" presId="urn:microsoft.com/office/officeart/2005/8/layout/hierarchy2"/>
    <dgm:cxn modelId="{D420DF04-6D11-4024-8165-25E76CE623B5}" type="presParOf" srcId="{FB4B2053-36FA-4A79-94E1-3147DA04E96D}" destId="{6ECA1FE3-173B-4655-A81F-41365A853381}" srcOrd="0" destOrd="0" presId="urn:microsoft.com/office/officeart/2005/8/layout/hierarchy2"/>
    <dgm:cxn modelId="{0C0B8D22-750A-4E35-B7CB-FB67ABD2295A}" type="presParOf" srcId="{AD12A078-76C9-4C73-9DAA-78726C0BA7A0}" destId="{A7100C5A-53B6-41C7-BB56-398561B17EF6}" srcOrd="3" destOrd="0" presId="urn:microsoft.com/office/officeart/2005/8/layout/hierarchy2"/>
    <dgm:cxn modelId="{EE63B712-0EC5-4E1A-BBBD-945DF7590F62}" type="presParOf" srcId="{A7100C5A-53B6-41C7-BB56-398561B17EF6}" destId="{C5BC0324-45F6-47CB-A401-66482A6B8AFC}" srcOrd="0" destOrd="0" presId="urn:microsoft.com/office/officeart/2005/8/layout/hierarchy2"/>
    <dgm:cxn modelId="{4F2ECA70-38F7-4D7E-BA79-84979DD00E51}" type="presParOf" srcId="{A7100C5A-53B6-41C7-BB56-398561B17EF6}" destId="{ADC95FE7-6A08-4DF5-BD26-5F14FCC5148D}" srcOrd="1" destOrd="0" presId="urn:microsoft.com/office/officeart/2005/8/layout/hierarchy2"/>
    <dgm:cxn modelId="{51A793BD-78C0-4411-9888-A2479DB6CAF7}" type="presParOf" srcId="{ADC95FE7-6A08-4DF5-BD26-5F14FCC5148D}" destId="{4EAE6AC2-16F1-4ACA-9DB2-FF97CB0962AB}" srcOrd="0" destOrd="0" presId="urn:microsoft.com/office/officeart/2005/8/layout/hierarchy2"/>
    <dgm:cxn modelId="{D3DDF635-E247-461A-96EC-FA086FE0B82E}" type="presParOf" srcId="{4EAE6AC2-16F1-4ACA-9DB2-FF97CB0962AB}" destId="{A9CD9CD2-1566-480E-938D-D4795D059735}" srcOrd="0" destOrd="0" presId="urn:microsoft.com/office/officeart/2005/8/layout/hierarchy2"/>
    <dgm:cxn modelId="{086E84E1-1599-4DA2-8BC8-0DF5F5F295B9}" type="presParOf" srcId="{ADC95FE7-6A08-4DF5-BD26-5F14FCC5148D}" destId="{98DA2382-B923-4A43-8A2E-C44F66B92396}" srcOrd="1" destOrd="0" presId="urn:microsoft.com/office/officeart/2005/8/layout/hierarchy2"/>
    <dgm:cxn modelId="{C64F43F3-FFB7-445A-8D86-3C0E2D4F2F62}" type="presParOf" srcId="{98DA2382-B923-4A43-8A2E-C44F66B92396}" destId="{E324CA64-2BFC-4EA8-8B1F-23DEFE081A2A}" srcOrd="0" destOrd="0" presId="urn:microsoft.com/office/officeart/2005/8/layout/hierarchy2"/>
    <dgm:cxn modelId="{CA74B532-1A46-4588-A5CD-12E4C05E8FE4}" type="presParOf" srcId="{98DA2382-B923-4A43-8A2E-C44F66B92396}" destId="{CD94FC01-F785-4502-A8B8-3068F04D2FC5}" srcOrd="1" destOrd="0" presId="urn:microsoft.com/office/officeart/2005/8/layout/hierarchy2"/>
    <dgm:cxn modelId="{6DB1BFEC-4861-4945-AC53-88A21504E3CB}" type="presParOf" srcId="{CD94FC01-F785-4502-A8B8-3068F04D2FC5}" destId="{37BDF5F1-3959-4AE1-8CB2-04945E2E9022}" srcOrd="0" destOrd="0" presId="urn:microsoft.com/office/officeart/2005/8/layout/hierarchy2"/>
    <dgm:cxn modelId="{9B7E25FF-8951-4D53-9079-C28197F59592}" type="presParOf" srcId="{37BDF5F1-3959-4AE1-8CB2-04945E2E9022}" destId="{C9A04A0D-4EF4-4175-B066-2D1B0193AFEB}" srcOrd="0" destOrd="0" presId="urn:microsoft.com/office/officeart/2005/8/layout/hierarchy2"/>
    <dgm:cxn modelId="{C199D5BA-2D1C-44ED-A48D-C680199549B7}" type="presParOf" srcId="{CD94FC01-F785-4502-A8B8-3068F04D2FC5}" destId="{2F44B353-881B-4244-9DAC-0289216D7C4B}" srcOrd="1" destOrd="0" presId="urn:microsoft.com/office/officeart/2005/8/layout/hierarchy2"/>
    <dgm:cxn modelId="{C6422CE9-1A52-4D46-B27A-181FDAE71802}" type="presParOf" srcId="{2F44B353-881B-4244-9DAC-0289216D7C4B}" destId="{E47FE823-8E0B-44FE-BD10-1127935C518C}" srcOrd="0" destOrd="0" presId="urn:microsoft.com/office/officeart/2005/8/layout/hierarchy2"/>
    <dgm:cxn modelId="{F0D4E306-3DA7-48F5-889F-68A994C03818}" type="presParOf" srcId="{2F44B353-881B-4244-9DAC-0289216D7C4B}" destId="{6313A05F-0120-461A-AFE1-89F631E3378D}" srcOrd="1" destOrd="0" presId="urn:microsoft.com/office/officeart/2005/8/layout/hierarchy2"/>
    <dgm:cxn modelId="{CD89DC38-A91B-4CE3-82D2-5F32599E7569}" type="presParOf" srcId="{ADC95FE7-6A08-4DF5-BD26-5F14FCC5148D}" destId="{A73D7034-BB02-4A60-882B-5616354F9C62}" srcOrd="2" destOrd="0" presId="urn:microsoft.com/office/officeart/2005/8/layout/hierarchy2"/>
    <dgm:cxn modelId="{5ACBCE0B-8FE7-4C67-95BA-2FB2E8953AAB}" type="presParOf" srcId="{A73D7034-BB02-4A60-882B-5616354F9C62}" destId="{30E4B885-5668-4AF2-84D0-A8A6E07A488A}" srcOrd="0" destOrd="0" presId="urn:microsoft.com/office/officeart/2005/8/layout/hierarchy2"/>
    <dgm:cxn modelId="{1BA8218C-9D38-4B05-B444-6587BB61A83C}" type="presParOf" srcId="{ADC95FE7-6A08-4DF5-BD26-5F14FCC5148D}" destId="{F1BAC7B1-6938-4F91-841B-6D57BA22A9E7}" srcOrd="3" destOrd="0" presId="urn:microsoft.com/office/officeart/2005/8/layout/hierarchy2"/>
    <dgm:cxn modelId="{460D4ADC-EC3A-45DF-ADA9-BBA2F4F47A3C}" type="presParOf" srcId="{F1BAC7B1-6938-4F91-841B-6D57BA22A9E7}" destId="{A6FFB13F-9491-4FE4-A299-FC247F0D0131}" srcOrd="0" destOrd="0" presId="urn:microsoft.com/office/officeart/2005/8/layout/hierarchy2"/>
    <dgm:cxn modelId="{380D144A-6F7F-4216-96B9-7FAB0AEA5F13}" type="presParOf" srcId="{F1BAC7B1-6938-4F91-841B-6D57BA22A9E7}" destId="{7026582B-0F31-43C3-A79F-7CB8226229DB}" srcOrd="1" destOrd="0" presId="urn:microsoft.com/office/officeart/2005/8/layout/hierarchy2"/>
    <dgm:cxn modelId="{C1A609A7-0B2D-4260-ADEA-2724622E8527}" type="presParOf" srcId="{7026582B-0F31-43C3-A79F-7CB8226229DB}" destId="{75EA6D0B-F754-4C9F-982C-640ACBC16DFC}" srcOrd="0" destOrd="0" presId="urn:microsoft.com/office/officeart/2005/8/layout/hierarchy2"/>
    <dgm:cxn modelId="{C0CBF69D-604D-4C01-BACE-762541C7FC17}" type="presParOf" srcId="{75EA6D0B-F754-4C9F-982C-640ACBC16DFC}" destId="{1849E779-98E7-4859-AD8F-1EF24C7BBBD2}" srcOrd="0" destOrd="0" presId="urn:microsoft.com/office/officeart/2005/8/layout/hierarchy2"/>
    <dgm:cxn modelId="{97F9BDD2-828B-4384-9AD4-A599B9DDF9E3}" type="presParOf" srcId="{7026582B-0F31-43C3-A79F-7CB8226229DB}" destId="{419EC10C-4D04-4FFC-8B42-E33DABC5BF29}" srcOrd="1" destOrd="0" presId="urn:microsoft.com/office/officeart/2005/8/layout/hierarchy2"/>
    <dgm:cxn modelId="{103A2441-7F00-481E-BB61-8417F4170788}" type="presParOf" srcId="{419EC10C-4D04-4FFC-8B42-E33DABC5BF29}" destId="{6030AFEA-9592-4C6C-AC34-FF30FEEE932F}" srcOrd="0" destOrd="0" presId="urn:microsoft.com/office/officeart/2005/8/layout/hierarchy2"/>
    <dgm:cxn modelId="{DC3A3161-E729-45BF-9792-98131170AB51}" type="presParOf" srcId="{419EC10C-4D04-4FFC-8B42-E33DABC5BF29}" destId="{60D1F885-CC0C-46A1-9546-FD4F11EA162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B8276E5-72B4-4D95-8620-FEB75B3C240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pPr rtl="1"/>
          <a:endParaRPr lang="fa-IR"/>
        </a:p>
      </dgm:t>
    </dgm:pt>
    <dgm:pt modelId="{6021E890-03FE-40D1-9737-8492C89CF928}">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ar-IQ" dirty="0" smtClean="0">
              <a:cs typeface="B Titr" pitchFamily="2" charset="-78"/>
            </a:rPr>
            <a:t>يقين</a:t>
          </a:r>
          <a:endParaRPr lang="fa-IR" dirty="0">
            <a:cs typeface="B Titr" pitchFamily="2" charset="-78"/>
          </a:endParaRPr>
        </a:p>
      </dgm:t>
    </dgm:pt>
    <dgm:pt modelId="{7EF04094-8D4F-43D5-825F-2FB19A12162E}" type="parTrans" cxnId="{96AD28E1-02BA-4805-8D9E-A59D2281D310}">
      <dgm:prSet/>
      <dgm:spPr/>
      <dgm:t>
        <a:bodyPr/>
        <a:lstStyle/>
        <a:p>
          <a:pPr rtl="1"/>
          <a:endParaRPr lang="fa-IR"/>
        </a:p>
      </dgm:t>
    </dgm:pt>
    <dgm:pt modelId="{C8D7894B-2B9D-481E-9A3F-C5CDF30BD352}" type="sibTrans" cxnId="{96AD28E1-02BA-4805-8D9E-A59D2281D310}">
      <dgm:prSet/>
      <dgm:spPr/>
      <dgm:t>
        <a:bodyPr/>
        <a:lstStyle/>
        <a:p>
          <a:pPr rtl="1"/>
          <a:endParaRPr lang="fa-IR"/>
        </a:p>
      </dgm:t>
    </dgm:pt>
    <dgm:pt modelId="{AA3B5385-4669-45C1-9711-1A249E52087E}">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ترتیب</a:t>
          </a:r>
          <a:endParaRPr lang="fa-IR" b="1" dirty="0">
            <a:cs typeface="B Mitra" pitchFamily="2" charset="-78"/>
          </a:endParaRPr>
        </a:p>
      </dgm:t>
    </dgm:pt>
    <dgm:pt modelId="{4AD7BA2D-373B-4C9A-B2B4-0BA0DD46FC35}" type="parTrans" cxnId="{F8585FF1-5272-4DBC-906D-D1FC4662F6AE}">
      <dgm:prSet/>
      <dgm:spPr/>
      <dgm:t>
        <a:bodyPr/>
        <a:lstStyle/>
        <a:p>
          <a:pPr rtl="1"/>
          <a:endParaRPr lang="fa-IR"/>
        </a:p>
      </dgm:t>
    </dgm:pt>
    <dgm:pt modelId="{0AE9EA22-4F73-4AD6-89D8-8B96AC7903DB}" type="sibTrans" cxnId="{F8585FF1-5272-4DBC-906D-D1FC4662F6AE}">
      <dgm:prSet/>
      <dgm:spPr/>
      <dgm:t>
        <a:bodyPr/>
        <a:lstStyle/>
        <a:p>
          <a:pPr rtl="1"/>
          <a:endParaRPr lang="fa-IR"/>
        </a:p>
      </dgm:t>
    </dgm:pt>
    <dgm:pt modelId="{1CD15654-A9F1-4565-AC47-68BC9F9146DF}">
      <dgm:prSet phldrT="[نص]" custT="1"/>
      <dgm:spPr/>
      <dgm:t>
        <a:bodyPr/>
        <a:lstStyle/>
        <a:p>
          <a:pPr rtl="1"/>
          <a:r>
            <a:rPr lang="fa-IR" sz="1600" b="1" dirty="0" smtClean="0">
              <a:cs typeface="B Mitra" pitchFamily="2" charset="-78"/>
            </a:rPr>
            <a:t>تقدم</a:t>
          </a:r>
          <a:endParaRPr lang="fa-IR" sz="1600" b="1" dirty="0">
            <a:cs typeface="B Mitra" pitchFamily="2" charset="-78"/>
          </a:endParaRPr>
        </a:p>
      </dgm:t>
    </dgm:pt>
    <dgm:pt modelId="{AC84F39E-8A38-44BE-A766-6FD24C12B8D6}" type="parTrans" cxnId="{02E7D274-8BBD-4186-B265-81E2007AECE3}">
      <dgm:prSet/>
      <dgm:spPr/>
      <dgm:t>
        <a:bodyPr/>
        <a:lstStyle/>
        <a:p>
          <a:pPr rtl="1"/>
          <a:endParaRPr lang="fa-IR"/>
        </a:p>
      </dgm:t>
    </dgm:pt>
    <dgm:pt modelId="{3D4D5CA6-FDFF-4398-91DD-4AC30031919A}" type="sibTrans" cxnId="{02E7D274-8BBD-4186-B265-81E2007AECE3}">
      <dgm:prSet/>
      <dgm:spPr/>
      <dgm:t>
        <a:bodyPr/>
        <a:lstStyle/>
        <a:p>
          <a:pPr rtl="1"/>
          <a:endParaRPr lang="fa-IR"/>
        </a:p>
      </dgm:t>
    </dgm:pt>
    <dgm:pt modelId="{5DF7A04F-6799-4CDD-BF44-2E02FC5AD085}">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زمان یقین</a:t>
          </a:r>
          <a:endParaRPr lang="fa-IR" b="1" dirty="0">
            <a:cs typeface="B Mitra" pitchFamily="2" charset="-78"/>
          </a:endParaRPr>
        </a:p>
      </dgm:t>
    </dgm:pt>
    <dgm:pt modelId="{6538791D-F1FE-4ACC-8B6E-097F1D751D42}" type="parTrans" cxnId="{8ED581C6-AAA1-4269-9220-30C1622292FE}">
      <dgm:prSet/>
      <dgm:spPr/>
      <dgm:t>
        <a:bodyPr/>
        <a:lstStyle/>
        <a:p>
          <a:pPr rtl="1"/>
          <a:endParaRPr lang="fa-IR"/>
        </a:p>
      </dgm:t>
    </dgm:pt>
    <dgm:pt modelId="{DF967E83-7FD9-4D86-BF91-53BCB4AF62BB}" type="sibTrans" cxnId="{8ED581C6-AAA1-4269-9220-30C1622292FE}">
      <dgm:prSet/>
      <dgm:spPr/>
      <dgm:t>
        <a:bodyPr/>
        <a:lstStyle/>
        <a:p>
          <a:pPr rtl="1"/>
          <a:endParaRPr lang="fa-IR"/>
        </a:p>
      </dgm:t>
    </dgm:pt>
    <dgm:pt modelId="{9487762A-B5BC-4F9A-A1FA-FA0B96C66D1E}">
      <dgm:prSet phldrT="[نص]" custT="1"/>
      <dgm:spPr/>
      <dgm:t>
        <a:bodyPr/>
        <a:lstStyle/>
        <a:p>
          <a:pPr rtl="1"/>
          <a:r>
            <a:rPr lang="fa-IR" sz="2400" b="1" smtClean="0">
              <a:cs typeface="B Mitra" pitchFamily="2" charset="-78"/>
            </a:rPr>
            <a:t>شنبه</a:t>
          </a:r>
          <a:endParaRPr lang="fa-IR" sz="2400" b="1" dirty="0">
            <a:cs typeface="B Mitra" pitchFamily="2" charset="-78"/>
          </a:endParaRPr>
        </a:p>
      </dgm:t>
    </dgm:pt>
    <dgm:pt modelId="{BD52BF91-E407-4CD6-89F3-B71EA56E53D4}" type="parTrans" cxnId="{AC6FC733-1220-45BE-AE2B-B20805D8AFE6}">
      <dgm:prSet/>
      <dgm:spPr/>
      <dgm:t>
        <a:bodyPr/>
        <a:lstStyle/>
        <a:p>
          <a:pPr rtl="1"/>
          <a:endParaRPr lang="fa-IR"/>
        </a:p>
      </dgm:t>
    </dgm:pt>
    <dgm:pt modelId="{92C5023D-C9BA-4A79-AC74-4332D9164244}" type="sibTrans" cxnId="{AC6FC733-1220-45BE-AE2B-B20805D8AFE6}">
      <dgm:prSet/>
      <dgm:spPr/>
      <dgm:t>
        <a:bodyPr/>
        <a:lstStyle/>
        <a:p>
          <a:pPr rtl="1"/>
          <a:endParaRPr lang="fa-IR"/>
        </a:p>
      </dgm:t>
    </dgm:pt>
    <dgm:pt modelId="{A277F63C-2CEE-4C3B-8406-1FC7F9B3A788}">
      <dgm:prSet>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زمان متعلق </a:t>
          </a:r>
          <a:endParaRPr lang="fa-IR" b="1" dirty="0">
            <a:cs typeface="B Mitra" pitchFamily="2" charset="-78"/>
          </a:endParaRPr>
        </a:p>
      </dgm:t>
    </dgm:pt>
    <dgm:pt modelId="{D2AD0CF5-0A6D-4400-8FF0-E701D2F69C47}" type="parTrans" cxnId="{A617FEA9-F289-44A4-AE6D-25741E77CBF1}">
      <dgm:prSet/>
      <dgm:spPr/>
      <dgm:t>
        <a:bodyPr/>
        <a:lstStyle/>
        <a:p>
          <a:pPr rtl="1"/>
          <a:endParaRPr lang="fa-IR"/>
        </a:p>
      </dgm:t>
    </dgm:pt>
    <dgm:pt modelId="{C9BE29EB-6D23-4F83-BADC-7013E5015D4E}" type="sibTrans" cxnId="{A617FEA9-F289-44A4-AE6D-25741E77CBF1}">
      <dgm:prSet/>
      <dgm:spPr/>
      <dgm:t>
        <a:bodyPr/>
        <a:lstStyle/>
        <a:p>
          <a:pPr rtl="1"/>
          <a:endParaRPr lang="fa-IR"/>
        </a:p>
      </dgm:t>
    </dgm:pt>
    <dgm:pt modelId="{2D404B59-777D-4B36-9B6F-C5FF605735AF}">
      <dgm:prSet custT="1"/>
      <dgm:spPr/>
      <dgm:t>
        <a:bodyPr/>
        <a:lstStyle/>
        <a:p>
          <a:pPr rtl="1"/>
          <a:r>
            <a:rPr lang="fa-IR" sz="2400" b="1" smtClean="0">
              <a:cs typeface="B Mitra" pitchFamily="2" charset="-78"/>
            </a:rPr>
            <a:t>جمعه</a:t>
          </a:r>
          <a:endParaRPr lang="fa-IR" sz="2400" b="1" dirty="0">
            <a:cs typeface="B Mitra" pitchFamily="2" charset="-78"/>
          </a:endParaRPr>
        </a:p>
      </dgm:t>
    </dgm:pt>
    <dgm:pt modelId="{57FE0056-AE72-41A6-A494-7BA4B70FE209}" type="parTrans" cxnId="{319A92C0-DCCF-426C-8AC8-41F2CC6C5B07}">
      <dgm:prSet/>
      <dgm:spPr/>
      <dgm:t>
        <a:bodyPr/>
        <a:lstStyle/>
        <a:p>
          <a:pPr rtl="1"/>
          <a:endParaRPr lang="fa-IR"/>
        </a:p>
      </dgm:t>
    </dgm:pt>
    <dgm:pt modelId="{D79E8073-EC55-4F86-A647-0C32226A39A6}" type="sibTrans" cxnId="{319A92C0-DCCF-426C-8AC8-41F2CC6C5B07}">
      <dgm:prSet/>
      <dgm:spPr/>
      <dgm:t>
        <a:bodyPr/>
        <a:lstStyle/>
        <a:p>
          <a:pPr rtl="1"/>
          <a:endParaRPr lang="fa-IR"/>
        </a:p>
      </dgm:t>
    </dgm:pt>
    <dgm:pt modelId="{7C645396-71A9-4FCB-94EB-CF0FD764D5B7}">
      <dgm:prSet>
        <dgm:style>
          <a:lnRef idx="1">
            <a:schemeClr val="accent3"/>
          </a:lnRef>
          <a:fillRef idx="3">
            <a:schemeClr val="accent3"/>
          </a:fillRef>
          <a:effectRef idx="2">
            <a:schemeClr val="accent3"/>
          </a:effectRef>
          <a:fontRef idx="minor">
            <a:schemeClr val="lt1"/>
          </a:fontRef>
        </dgm:style>
      </dgm:prSet>
      <dgm:spPr/>
      <dgm:t>
        <a:bodyPr/>
        <a:lstStyle/>
        <a:p>
          <a:pPr rtl="1"/>
          <a:r>
            <a:rPr lang="ar-IQ" b="1" dirty="0" smtClean="0">
              <a:cs typeface="B Mitra" pitchFamily="2" charset="-78"/>
            </a:rPr>
            <a:t>متعلق يقين</a:t>
          </a:r>
          <a:endParaRPr lang="fa-IR" b="1" dirty="0">
            <a:cs typeface="B Mitra" pitchFamily="2" charset="-78"/>
          </a:endParaRPr>
        </a:p>
      </dgm:t>
    </dgm:pt>
    <dgm:pt modelId="{98624A28-644E-4F50-99FF-A55BBD9CB523}" type="parTrans" cxnId="{68BCEE31-46D1-4662-87F3-86A78291D7EB}">
      <dgm:prSet/>
      <dgm:spPr/>
      <dgm:t>
        <a:bodyPr/>
        <a:lstStyle/>
        <a:p>
          <a:pPr rtl="1"/>
          <a:endParaRPr lang="fa-IR"/>
        </a:p>
      </dgm:t>
    </dgm:pt>
    <dgm:pt modelId="{989CD15D-4230-40DC-BFC9-DBF26DE4EA5B}" type="sibTrans" cxnId="{68BCEE31-46D1-4662-87F3-86A78291D7EB}">
      <dgm:prSet/>
      <dgm:spPr/>
      <dgm:t>
        <a:bodyPr/>
        <a:lstStyle/>
        <a:p>
          <a:pPr rtl="1"/>
          <a:endParaRPr lang="fa-IR"/>
        </a:p>
      </dgm:t>
    </dgm:pt>
    <dgm:pt modelId="{A62A148D-7872-4F0D-94F3-A829CEE83E6B}">
      <dgm:prSet custT="1"/>
      <dgm:spPr/>
      <dgm:t>
        <a:bodyPr/>
        <a:lstStyle/>
        <a:p>
          <a:pPr rtl="1"/>
          <a:r>
            <a:rPr lang="fa-IR" sz="1600" b="1" smtClean="0"/>
            <a:t>عدالت زید</a:t>
          </a:r>
          <a:endParaRPr lang="fa-IR" sz="1600" b="1" dirty="0">
            <a:cs typeface="B Mitra" pitchFamily="2" charset="-78"/>
          </a:endParaRPr>
        </a:p>
      </dgm:t>
    </dgm:pt>
    <dgm:pt modelId="{5E81F194-852F-48EA-A37B-85AEBF42089A}" type="parTrans" cxnId="{8B580A37-E970-4E1C-8F87-6C94A23107A1}">
      <dgm:prSet/>
      <dgm:spPr/>
      <dgm:t>
        <a:bodyPr/>
        <a:lstStyle/>
        <a:p>
          <a:pPr rtl="1"/>
          <a:endParaRPr lang="fa-IR"/>
        </a:p>
      </dgm:t>
    </dgm:pt>
    <dgm:pt modelId="{7E72A694-B0EF-4BFA-9B6D-D4067C0C45C5}" type="sibTrans" cxnId="{8B580A37-E970-4E1C-8F87-6C94A23107A1}">
      <dgm:prSet/>
      <dgm:spPr/>
      <dgm:t>
        <a:bodyPr/>
        <a:lstStyle/>
        <a:p>
          <a:pPr rtl="1"/>
          <a:endParaRPr lang="fa-IR"/>
        </a:p>
      </dgm:t>
    </dgm:pt>
    <dgm:pt modelId="{97D51B08-9323-4C44-B32F-2359DBAE2E9B}">
      <dgm:prSet custT="1"/>
      <dgm:spPr/>
      <dgm:t>
        <a:bodyPr/>
        <a:lstStyle/>
        <a:p>
          <a:pPr rtl="1"/>
          <a:r>
            <a:rPr lang="fa-IR" sz="1600" b="1" smtClean="0"/>
            <a:t>عدالت زید</a:t>
          </a:r>
          <a:endParaRPr lang="fa-IR" sz="1600" b="1" dirty="0">
            <a:cs typeface="B Mitra" pitchFamily="2" charset="-78"/>
          </a:endParaRPr>
        </a:p>
      </dgm:t>
    </dgm:pt>
    <dgm:pt modelId="{BABCAEE6-9D37-4F90-8A66-3DA308D10FCF}" type="parTrans" cxnId="{3A66C582-AE16-4E74-8BA8-31C540557131}">
      <dgm:prSet/>
      <dgm:spPr/>
      <dgm:t>
        <a:bodyPr/>
        <a:lstStyle/>
        <a:p>
          <a:pPr rtl="1"/>
          <a:endParaRPr lang="fa-IR"/>
        </a:p>
      </dgm:t>
    </dgm:pt>
    <dgm:pt modelId="{F2876A2B-90C7-4D32-B841-015C2CBC9BC9}" type="sibTrans" cxnId="{3A66C582-AE16-4E74-8BA8-31C540557131}">
      <dgm:prSet/>
      <dgm:spPr/>
      <dgm:t>
        <a:bodyPr/>
        <a:lstStyle/>
        <a:p>
          <a:pPr rtl="1"/>
          <a:endParaRPr lang="fa-IR"/>
        </a:p>
      </dgm:t>
    </dgm:pt>
    <dgm:pt modelId="{513799C1-9567-4170-8D11-3EBFDD4CCF66}">
      <dgm:prSet custT="1"/>
      <dgm:spPr/>
      <dgm:t>
        <a:bodyPr/>
        <a:lstStyle/>
        <a:p>
          <a:pPr rtl="1"/>
          <a:r>
            <a:rPr lang="fa-IR" sz="1600" b="1" smtClean="0"/>
            <a:t>عدالت زید</a:t>
          </a:r>
          <a:endParaRPr lang="fa-IR" sz="1600" b="1" dirty="0">
            <a:cs typeface="B Mitra" pitchFamily="2" charset="-78"/>
          </a:endParaRPr>
        </a:p>
      </dgm:t>
    </dgm:pt>
    <dgm:pt modelId="{37D2B42F-7354-464C-AE7E-7AAAA25F05E3}" type="parTrans" cxnId="{8EA0CB77-565B-4B98-9520-266C03CFA740}">
      <dgm:prSet/>
      <dgm:spPr/>
      <dgm:t>
        <a:bodyPr/>
        <a:lstStyle/>
        <a:p>
          <a:pPr rtl="1"/>
          <a:endParaRPr lang="fa-IR"/>
        </a:p>
      </dgm:t>
    </dgm:pt>
    <dgm:pt modelId="{385FD2F2-B3ED-43A7-BD18-660774810990}" type="sibTrans" cxnId="{8EA0CB77-565B-4B98-9520-266C03CFA740}">
      <dgm:prSet/>
      <dgm:spPr/>
      <dgm:t>
        <a:bodyPr/>
        <a:lstStyle/>
        <a:p>
          <a:pPr rtl="1"/>
          <a:endParaRPr lang="fa-IR"/>
        </a:p>
      </dgm:t>
    </dgm:pt>
    <dgm:pt modelId="{2836C12B-F66E-4FF0-947E-1BE59F374025}">
      <dgm:prSet custT="1"/>
      <dgm:spPr/>
      <dgm:t>
        <a:bodyPr/>
        <a:lstStyle/>
        <a:p>
          <a:pPr rtl="1"/>
          <a:r>
            <a:rPr lang="fa-IR" sz="2400" b="1" smtClean="0">
              <a:cs typeface="B Mitra" pitchFamily="2" charset="-78"/>
            </a:rPr>
            <a:t>جمعه</a:t>
          </a:r>
          <a:endParaRPr lang="fa-IR" sz="2400" b="1" dirty="0">
            <a:cs typeface="B Mitra" pitchFamily="2" charset="-78"/>
          </a:endParaRPr>
        </a:p>
      </dgm:t>
    </dgm:pt>
    <dgm:pt modelId="{14420A9C-BB5F-4166-A685-4C56BC7563D8}" type="parTrans" cxnId="{6D361151-F5A1-4C96-B52E-80157A43FD2E}">
      <dgm:prSet/>
      <dgm:spPr/>
      <dgm:t>
        <a:bodyPr/>
        <a:lstStyle/>
        <a:p>
          <a:pPr rtl="1"/>
          <a:endParaRPr lang="fa-IR"/>
        </a:p>
      </dgm:t>
    </dgm:pt>
    <dgm:pt modelId="{9C7C86E9-6B40-49D3-A4FE-BF43664FE2AB}" type="sibTrans" cxnId="{6D361151-F5A1-4C96-B52E-80157A43FD2E}">
      <dgm:prSet/>
      <dgm:spPr/>
      <dgm:t>
        <a:bodyPr/>
        <a:lstStyle/>
        <a:p>
          <a:pPr rtl="1"/>
          <a:endParaRPr lang="fa-IR"/>
        </a:p>
      </dgm:t>
    </dgm:pt>
    <dgm:pt modelId="{69EC9D08-CFE2-4204-AD3F-8491171ED96B}">
      <dgm:prSet custT="1"/>
      <dgm:spPr/>
      <dgm:t>
        <a:bodyPr/>
        <a:lstStyle/>
        <a:p>
          <a:pPr rtl="1"/>
          <a:r>
            <a:rPr lang="fa-IR" sz="2400" b="1" smtClean="0">
              <a:cs typeface="B Mitra" pitchFamily="2" charset="-78"/>
            </a:rPr>
            <a:t>جمعه</a:t>
          </a:r>
          <a:endParaRPr lang="fa-IR" sz="2400" b="1" dirty="0">
            <a:cs typeface="B Mitra" pitchFamily="2" charset="-78"/>
          </a:endParaRPr>
        </a:p>
      </dgm:t>
    </dgm:pt>
    <dgm:pt modelId="{D2E4FDEE-164F-4E14-943F-8047870E0D57}" type="parTrans" cxnId="{1F961ABF-3263-477F-B1BC-AB138CE33991}">
      <dgm:prSet/>
      <dgm:spPr/>
      <dgm:t>
        <a:bodyPr/>
        <a:lstStyle/>
        <a:p>
          <a:pPr rtl="1"/>
          <a:endParaRPr lang="fa-IR"/>
        </a:p>
      </dgm:t>
    </dgm:pt>
    <dgm:pt modelId="{EF2B479B-2FF0-4B98-A2D5-F00DDEAFDF34}" type="sibTrans" cxnId="{1F961ABF-3263-477F-B1BC-AB138CE33991}">
      <dgm:prSet/>
      <dgm:spPr/>
      <dgm:t>
        <a:bodyPr/>
        <a:lstStyle/>
        <a:p>
          <a:pPr rtl="1"/>
          <a:endParaRPr lang="fa-IR"/>
        </a:p>
      </dgm:t>
    </dgm:pt>
    <dgm:pt modelId="{85BA1123-CEDD-4DC0-BDA1-7C63B6C33D54}">
      <dgm:prSet custT="1"/>
      <dgm:spPr/>
      <dgm:t>
        <a:bodyPr/>
        <a:lstStyle/>
        <a:p>
          <a:pPr rtl="1"/>
          <a:r>
            <a:rPr lang="fa-IR" sz="2400" b="1" smtClean="0">
              <a:cs typeface="B Mitra" pitchFamily="2" charset="-78"/>
            </a:rPr>
            <a:t>جمعه</a:t>
          </a:r>
          <a:endParaRPr lang="fa-IR" sz="2400" b="1" dirty="0">
            <a:cs typeface="B Mitra" pitchFamily="2" charset="-78"/>
          </a:endParaRPr>
        </a:p>
      </dgm:t>
    </dgm:pt>
    <dgm:pt modelId="{207455C2-C441-451D-A4DB-226E1343AA7E}" type="parTrans" cxnId="{B7A37DC4-1E53-4F3C-AB7C-E72CF2C1F484}">
      <dgm:prSet/>
      <dgm:spPr/>
      <dgm:t>
        <a:bodyPr/>
        <a:lstStyle/>
        <a:p>
          <a:pPr rtl="1"/>
          <a:endParaRPr lang="fa-IR"/>
        </a:p>
      </dgm:t>
    </dgm:pt>
    <dgm:pt modelId="{3CDDD851-7E63-4082-952E-ACE685E01E91}" type="sibTrans" cxnId="{B7A37DC4-1E53-4F3C-AB7C-E72CF2C1F484}">
      <dgm:prSet/>
      <dgm:spPr/>
      <dgm:t>
        <a:bodyPr/>
        <a:lstStyle/>
        <a:p>
          <a:pPr rtl="1"/>
          <a:endParaRPr lang="fa-IR"/>
        </a:p>
      </dgm:t>
    </dgm:pt>
    <dgm:pt modelId="{8EDAF1BB-729A-449B-B940-91560565088D}">
      <dgm:prSet custT="1"/>
      <dgm:spPr/>
      <dgm:t>
        <a:bodyPr/>
        <a:lstStyle/>
        <a:p>
          <a:pPr rtl="1"/>
          <a:r>
            <a:rPr lang="fa-IR" sz="2400" b="1" smtClean="0">
              <a:cs typeface="B Mitra" pitchFamily="2" charset="-78"/>
            </a:rPr>
            <a:t>شنبه</a:t>
          </a:r>
          <a:endParaRPr lang="fa-IR" sz="2400" b="1" dirty="0">
            <a:cs typeface="B Mitra" pitchFamily="2" charset="-78"/>
          </a:endParaRPr>
        </a:p>
      </dgm:t>
    </dgm:pt>
    <dgm:pt modelId="{E7B6B641-F078-4693-817D-DEF2E4CC6AC7}" type="parTrans" cxnId="{76B61F88-4AF9-4EB7-A0AF-13617D121726}">
      <dgm:prSet/>
      <dgm:spPr/>
      <dgm:t>
        <a:bodyPr/>
        <a:lstStyle/>
        <a:p>
          <a:pPr rtl="1"/>
          <a:endParaRPr lang="fa-IR"/>
        </a:p>
      </dgm:t>
    </dgm:pt>
    <dgm:pt modelId="{70FEF2A1-0EBC-4F63-99EE-825C82E82F61}" type="sibTrans" cxnId="{76B61F88-4AF9-4EB7-A0AF-13617D121726}">
      <dgm:prSet/>
      <dgm:spPr/>
      <dgm:t>
        <a:bodyPr/>
        <a:lstStyle/>
        <a:p>
          <a:pPr rtl="1"/>
          <a:endParaRPr lang="fa-IR"/>
        </a:p>
      </dgm:t>
    </dgm:pt>
    <dgm:pt modelId="{86B0204F-7394-43B7-A0C9-A86CFD7D1C5F}">
      <dgm:prSet custT="1"/>
      <dgm:spPr/>
      <dgm:t>
        <a:bodyPr/>
        <a:lstStyle/>
        <a:p>
          <a:pPr rtl="1"/>
          <a:r>
            <a:rPr lang="fa-IR" sz="1600" b="1" dirty="0" smtClean="0">
              <a:cs typeface="B Mitra" pitchFamily="2" charset="-78"/>
            </a:rPr>
            <a:t>تقدم</a:t>
          </a:r>
          <a:endParaRPr lang="fa-IR" sz="1600" b="1" dirty="0">
            <a:cs typeface="B Mitra" pitchFamily="2" charset="-78"/>
          </a:endParaRPr>
        </a:p>
      </dgm:t>
    </dgm:pt>
    <dgm:pt modelId="{47349E62-E3BA-426D-80B1-078D4BE9FB89}" type="parTrans" cxnId="{C5F1CF81-2727-4FA8-B326-8F31BC4A9253}">
      <dgm:prSet/>
      <dgm:spPr/>
      <dgm:t>
        <a:bodyPr/>
        <a:lstStyle/>
        <a:p>
          <a:pPr rtl="1"/>
          <a:endParaRPr lang="fa-IR"/>
        </a:p>
      </dgm:t>
    </dgm:pt>
    <dgm:pt modelId="{0600D956-8160-42E0-B3B9-81C3CC65558E}" type="sibTrans" cxnId="{C5F1CF81-2727-4FA8-B326-8F31BC4A9253}">
      <dgm:prSet/>
      <dgm:spPr/>
      <dgm:t>
        <a:bodyPr/>
        <a:lstStyle/>
        <a:p>
          <a:pPr rtl="1"/>
          <a:endParaRPr lang="fa-IR"/>
        </a:p>
      </dgm:t>
    </dgm:pt>
    <dgm:pt modelId="{C6F46167-62EF-4D60-88AD-8864B18727D6}">
      <dgm:prSet custT="1"/>
      <dgm:spPr/>
      <dgm:t>
        <a:bodyPr/>
        <a:lstStyle/>
        <a:p>
          <a:pPr rtl="1"/>
          <a:r>
            <a:rPr lang="fa-IR" sz="1600" b="1" dirty="0" smtClean="0">
              <a:cs typeface="B Mitra" pitchFamily="2" charset="-78"/>
            </a:rPr>
            <a:t>همزمان</a:t>
          </a:r>
          <a:endParaRPr lang="fa-IR" sz="1600" b="1" dirty="0">
            <a:cs typeface="B Mitra" pitchFamily="2" charset="-78"/>
          </a:endParaRPr>
        </a:p>
      </dgm:t>
    </dgm:pt>
    <dgm:pt modelId="{C8136129-4902-4CED-9246-048FF589AE06}" type="parTrans" cxnId="{19AF148E-A3C3-450F-930B-0078DEF530FF}">
      <dgm:prSet/>
      <dgm:spPr/>
      <dgm:t>
        <a:bodyPr/>
        <a:lstStyle/>
        <a:p>
          <a:pPr rtl="1"/>
          <a:endParaRPr lang="fa-IR"/>
        </a:p>
      </dgm:t>
    </dgm:pt>
    <dgm:pt modelId="{B509B380-2804-45B8-8E45-708F24064F8A}" type="sibTrans" cxnId="{19AF148E-A3C3-450F-930B-0078DEF530FF}">
      <dgm:prSet/>
      <dgm:spPr/>
      <dgm:t>
        <a:bodyPr/>
        <a:lstStyle/>
        <a:p>
          <a:pPr rtl="1"/>
          <a:endParaRPr lang="fa-IR"/>
        </a:p>
      </dgm:t>
    </dgm:pt>
    <dgm:pt modelId="{BFEB06CA-3B80-4384-B8D3-80F7540D38EA}">
      <dgm:prSet custT="1"/>
      <dgm:spPr/>
      <dgm:t>
        <a:bodyPr/>
        <a:lstStyle/>
        <a:p>
          <a:pPr rtl="1"/>
          <a:r>
            <a:rPr lang="fa-IR" sz="1600" b="1" smtClean="0"/>
            <a:t>عدالت زید</a:t>
          </a:r>
          <a:endParaRPr lang="fa-IR" sz="1600" b="1" dirty="0">
            <a:cs typeface="B Mitra" pitchFamily="2" charset="-78"/>
          </a:endParaRPr>
        </a:p>
      </dgm:t>
    </dgm:pt>
    <dgm:pt modelId="{50FBF53B-1EF4-47E6-AB91-AD4C99B9A4A9}" type="parTrans" cxnId="{1FC87F5A-6D75-43A1-8FF7-CC0AF2554987}">
      <dgm:prSet/>
      <dgm:spPr/>
      <dgm:t>
        <a:bodyPr/>
        <a:lstStyle/>
        <a:p>
          <a:pPr rtl="1"/>
          <a:endParaRPr lang="fa-IR"/>
        </a:p>
      </dgm:t>
    </dgm:pt>
    <dgm:pt modelId="{04B37FB0-1322-462D-BCB1-C992F4DBFE9B}" type="sibTrans" cxnId="{1FC87F5A-6D75-43A1-8FF7-CC0AF2554987}">
      <dgm:prSet/>
      <dgm:spPr/>
      <dgm:t>
        <a:bodyPr/>
        <a:lstStyle/>
        <a:p>
          <a:pPr rtl="1"/>
          <a:endParaRPr lang="fa-IR"/>
        </a:p>
      </dgm:t>
    </dgm:pt>
    <dgm:pt modelId="{5412FDCC-620C-4C63-87F7-920BFD0D91B6}">
      <dgm:prSet custT="1"/>
      <dgm:spPr/>
      <dgm:t>
        <a:bodyPr/>
        <a:lstStyle/>
        <a:p>
          <a:pPr rtl="1"/>
          <a:r>
            <a:rPr lang="fa-IR" sz="2400" b="1" smtClean="0">
              <a:cs typeface="B Mitra" pitchFamily="2" charset="-78"/>
            </a:rPr>
            <a:t>شنبه</a:t>
          </a:r>
          <a:endParaRPr lang="fa-IR" sz="2400" b="1" dirty="0">
            <a:cs typeface="B Mitra" pitchFamily="2" charset="-78"/>
          </a:endParaRPr>
        </a:p>
      </dgm:t>
    </dgm:pt>
    <dgm:pt modelId="{814F58EC-09A9-4D00-BB75-C027ED2C482A}" type="parTrans" cxnId="{D3154B9E-B3BC-407C-9448-ACAD8B93BC7D}">
      <dgm:prSet/>
      <dgm:spPr/>
      <dgm:t>
        <a:bodyPr/>
        <a:lstStyle/>
        <a:p>
          <a:pPr rtl="1"/>
          <a:endParaRPr lang="fa-IR"/>
        </a:p>
      </dgm:t>
    </dgm:pt>
    <dgm:pt modelId="{69AB66E9-9DC4-4257-8C11-87D3637305AA}" type="sibTrans" cxnId="{D3154B9E-B3BC-407C-9448-ACAD8B93BC7D}">
      <dgm:prSet/>
      <dgm:spPr/>
      <dgm:t>
        <a:bodyPr/>
        <a:lstStyle/>
        <a:p>
          <a:pPr rtl="1"/>
          <a:endParaRPr lang="fa-IR"/>
        </a:p>
      </dgm:t>
    </dgm:pt>
    <dgm:pt modelId="{E6EDC410-3D38-4428-8880-CB6D69C973F8}">
      <dgm:prSet custT="1"/>
      <dgm:spPr/>
      <dgm:t>
        <a:bodyPr/>
        <a:lstStyle/>
        <a:p>
          <a:pPr rtl="1"/>
          <a:r>
            <a:rPr lang="fa-IR" sz="2400" b="1" smtClean="0">
              <a:cs typeface="B Mitra" pitchFamily="2" charset="-78"/>
            </a:rPr>
            <a:t>شنبه</a:t>
          </a:r>
          <a:endParaRPr lang="fa-IR" sz="2400" b="1" dirty="0">
            <a:cs typeface="B Mitra" pitchFamily="2" charset="-78"/>
          </a:endParaRPr>
        </a:p>
      </dgm:t>
    </dgm:pt>
    <dgm:pt modelId="{54A670FF-DFA2-4B8D-A4C2-B236B045C0CF}" type="parTrans" cxnId="{B93F15D8-5180-40D3-AA00-6E1B8B7F50AE}">
      <dgm:prSet/>
      <dgm:spPr/>
      <dgm:t>
        <a:bodyPr/>
        <a:lstStyle/>
        <a:p>
          <a:pPr rtl="1"/>
          <a:endParaRPr lang="fa-IR"/>
        </a:p>
      </dgm:t>
    </dgm:pt>
    <dgm:pt modelId="{AE5373FE-AFFE-4E1F-A393-204ECB0187B3}" type="sibTrans" cxnId="{B93F15D8-5180-40D3-AA00-6E1B8B7F50AE}">
      <dgm:prSet/>
      <dgm:spPr/>
      <dgm:t>
        <a:bodyPr/>
        <a:lstStyle/>
        <a:p>
          <a:pPr rtl="1"/>
          <a:endParaRPr lang="fa-IR"/>
        </a:p>
      </dgm:t>
    </dgm:pt>
    <dgm:pt modelId="{39B768EB-58DC-430C-8A59-719E7AACB6F0}">
      <dgm:prSet custT="1"/>
      <dgm:spPr/>
      <dgm:t>
        <a:bodyPr/>
        <a:lstStyle/>
        <a:p>
          <a:pPr rtl="1"/>
          <a:r>
            <a:rPr lang="ar-IQ" sz="1600" b="1" dirty="0" err="1" smtClean="0">
              <a:cs typeface="B Mitra" pitchFamily="2" charset="-78"/>
            </a:rPr>
            <a:t>تاخر</a:t>
          </a:r>
          <a:endParaRPr lang="fa-IR" sz="1600" b="1" dirty="0">
            <a:cs typeface="B Mitra" pitchFamily="2" charset="-78"/>
          </a:endParaRPr>
        </a:p>
      </dgm:t>
    </dgm:pt>
    <dgm:pt modelId="{3B7A91FC-792C-4330-82E8-4AAB7CC827BE}" type="parTrans" cxnId="{9680EF50-DB65-4A61-A15B-76B9D84707DB}">
      <dgm:prSet/>
      <dgm:spPr/>
      <dgm:t>
        <a:bodyPr/>
        <a:lstStyle/>
        <a:p>
          <a:pPr rtl="1"/>
          <a:endParaRPr lang="fa-IR"/>
        </a:p>
      </dgm:t>
    </dgm:pt>
    <dgm:pt modelId="{A78FB466-F7C5-4B59-9D22-E21CFFC6173D}" type="sibTrans" cxnId="{9680EF50-DB65-4A61-A15B-76B9D84707DB}">
      <dgm:prSet/>
      <dgm:spPr/>
      <dgm:t>
        <a:bodyPr/>
        <a:lstStyle/>
        <a:p>
          <a:pPr rtl="1"/>
          <a:endParaRPr lang="fa-IR"/>
        </a:p>
      </dgm:t>
    </dgm:pt>
    <dgm:pt modelId="{C576A670-664D-4F5D-A85E-CF13D933EBE3}" type="pres">
      <dgm:prSet presAssocID="{EB8276E5-72B4-4D95-8620-FEB75B3C240C}" presName="Name0" presStyleCnt="0">
        <dgm:presLayoutVars>
          <dgm:chPref val="1"/>
          <dgm:dir/>
          <dgm:animOne val="branch"/>
          <dgm:animLvl val="lvl"/>
          <dgm:resizeHandles/>
        </dgm:presLayoutVars>
      </dgm:prSet>
      <dgm:spPr/>
      <dgm:t>
        <a:bodyPr/>
        <a:lstStyle/>
        <a:p>
          <a:pPr rtl="1"/>
          <a:endParaRPr lang="fa-IR"/>
        </a:p>
      </dgm:t>
    </dgm:pt>
    <dgm:pt modelId="{10D16D1F-CDD4-4091-BF59-A181A82B104D}" type="pres">
      <dgm:prSet presAssocID="{6021E890-03FE-40D1-9737-8492C89CF928}" presName="vertOne" presStyleCnt="0"/>
      <dgm:spPr/>
    </dgm:pt>
    <dgm:pt modelId="{A6462F44-90E7-466E-BE2E-41AF1E0E477B}" type="pres">
      <dgm:prSet presAssocID="{6021E890-03FE-40D1-9737-8492C89CF928}" presName="txOne" presStyleLbl="node0" presStyleIdx="0" presStyleCnt="1" custScaleY="69626">
        <dgm:presLayoutVars>
          <dgm:chPref val="3"/>
        </dgm:presLayoutVars>
      </dgm:prSet>
      <dgm:spPr/>
      <dgm:t>
        <a:bodyPr/>
        <a:lstStyle/>
        <a:p>
          <a:pPr rtl="1"/>
          <a:endParaRPr lang="fa-IR"/>
        </a:p>
      </dgm:t>
    </dgm:pt>
    <dgm:pt modelId="{1779EA4C-5BB7-4F6A-8531-519D1B7A5DEF}" type="pres">
      <dgm:prSet presAssocID="{6021E890-03FE-40D1-9737-8492C89CF928}" presName="parTransOne" presStyleCnt="0"/>
      <dgm:spPr/>
    </dgm:pt>
    <dgm:pt modelId="{44BF65ED-28B6-4A2E-81FD-8D37A664995D}" type="pres">
      <dgm:prSet presAssocID="{6021E890-03FE-40D1-9737-8492C89CF928}" presName="horzOne" presStyleCnt="0"/>
      <dgm:spPr/>
    </dgm:pt>
    <dgm:pt modelId="{8EC7AE59-0745-404D-9810-E90869C4B31E}" type="pres">
      <dgm:prSet presAssocID="{AA3B5385-4669-45C1-9711-1A249E52087E}" presName="vertTwo" presStyleCnt="0"/>
      <dgm:spPr/>
    </dgm:pt>
    <dgm:pt modelId="{9E034E48-5019-415B-94C1-CA94AC52A394}" type="pres">
      <dgm:prSet presAssocID="{AA3B5385-4669-45C1-9711-1A249E52087E}" presName="txTwo" presStyleLbl="node2" presStyleIdx="0" presStyleCnt="4" custScaleX="115879">
        <dgm:presLayoutVars>
          <dgm:chPref val="3"/>
        </dgm:presLayoutVars>
      </dgm:prSet>
      <dgm:spPr>
        <a:prstGeom prst="downArrow">
          <a:avLst/>
        </a:prstGeom>
      </dgm:spPr>
      <dgm:t>
        <a:bodyPr/>
        <a:lstStyle/>
        <a:p>
          <a:pPr rtl="1"/>
          <a:endParaRPr lang="fa-IR"/>
        </a:p>
      </dgm:t>
    </dgm:pt>
    <dgm:pt modelId="{5CB5D534-1C5F-4DE5-8A58-559C305A75BA}" type="pres">
      <dgm:prSet presAssocID="{AA3B5385-4669-45C1-9711-1A249E52087E}" presName="parTransTwo" presStyleCnt="0"/>
      <dgm:spPr/>
    </dgm:pt>
    <dgm:pt modelId="{F489D500-EBB5-44C4-A0C4-C66210BDA2F1}" type="pres">
      <dgm:prSet presAssocID="{AA3B5385-4669-45C1-9711-1A249E52087E}" presName="horzTwo" presStyleCnt="0"/>
      <dgm:spPr/>
    </dgm:pt>
    <dgm:pt modelId="{45235563-D23E-4DB6-A82B-98786EEE0BFD}" type="pres">
      <dgm:prSet presAssocID="{1CD15654-A9F1-4565-AC47-68BC9F9146DF}" presName="vertThree" presStyleCnt="0"/>
      <dgm:spPr/>
    </dgm:pt>
    <dgm:pt modelId="{37CEA2D8-13C0-4D2B-BD47-25C8BFBB83C7}" type="pres">
      <dgm:prSet presAssocID="{1CD15654-A9F1-4565-AC47-68BC9F9146DF}" presName="txThree" presStyleLbl="node3" presStyleIdx="0" presStyleCnt="4">
        <dgm:presLayoutVars>
          <dgm:chPref val="3"/>
        </dgm:presLayoutVars>
      </dgm:prSet>
      <dgm:spPr/>
      <dgm:t>
        <a:bodyPr/>
        <a:lstStyle/>
        <a:p>
          <a:pPr rtl="1"/>
          <a:endParaRPr lang="fa-IR"/>
        </a:p>
      </dgm:t>
    </dgm:pt>
    <dgm:pt modelId="{4AE01463-3DB0-4657-A16E-AEEE082EB444}" type="pres">
      <dgm:prSet presAssocID="{1CD15654-A9F1-4565-AC47-68BC9F9146DF}" presName="parTransThree" presStyleCnt="0"/>
      <dgm:spPr/>
    </dgm:pt>
    <dgm:pt modelId="{D108387D-DEAC-4ED2-90D2-2FBF67AB3AB9}" type="pres">
      <dgm:prSet presAssocID="{1CD15654-A9F1-4565-AC47-68BC9F9146DF}" presName="horzThree" presStyleCnt="0"/>
      <dgm:spPr/>
    </dgm:pt>
    <dgm:pt modelId="{F4A59C18-2A23-466B-9867-2E1AB29957C0}" type="pres">
      <dgm:prSet presAssocID="{86B0204F-7394-43B7-A0C9-A86CFD7D1C5F}" presName="vertFour" presStyleCnt="0">
        <dgm:presLayoutVars>
          <dgm:chPref val="3"/>
        </dgm:presLayoutVars>
      </dgm:prSet>
      <dgm:spPr/>
    </dgm:pt>
    <dgm:pt modelId="{E87CD2D9-A629-4A35-B340-A67FE2302822}" type="pres">
      <dgm:prSet presAssocID="{86B0204F-7394-43B7-A0C9-A86CFD7D1C5F}" presName="txFour" presStyleLbl="node4" presStyleIdx="0" presStyleCnt="12">
        <dgm:presLayoutVars>
          <dgm:chPref val="3"/>
        </dgm:presLayoutVars>
      </dgm:prSet>
      <dgm:spPr/>
      <dgm:t>
        <a:bodyPr/>
        <a:lstStyle/>
        <a:p>
          <a:pPr rtl="1"/>
          <a:endParaRPr lang="fa-IR"/>
        </a:p>
      </dgm:t>
    </dgm:pt>
    <dgm:pt modelId="{4EB4BB48-A0BA-411E-A7C5-29293A15C09D}" type="pres">
      <dgm:prSet presAssocID="{86B0204F-7394-43B7-A0C9-A86CFD7D1C5F}" presName="parTransFour" presStyleCnt="0"/>
      <dgm:spPr/>
    </dgm:pt>
    <dgm:pt modelId="{E22787C3-D1B5-42D9-BD3D-1D5279F19BFF}" type="pres">
      <dgm:prSet presAssocID="{86B0204F-7394-43B7-A0C9-A86CFD7D1C5F}" presName="horzFour" presStyleCnt="0"/>
      <dgm:spPr/>
    </dgm:pt>
    <dgm:pt modelId="{28EB1E9D-DE0F-440D-9F89-F3427C28B617}" type="pres">
      <dgm:prSet presAssocID="{C6F46167-62EF-4D60-88AD-8864B18727D6}" presName="vertFour" presStyleCnt="0">
        <dgm:presLayoutVars>
          <dgm:chPref val="3"/>
        </dgm:presLayoutVars>
      </dgm:prSet>
      <dgm:spPr/>
    </dgm:pt>
    <dgm:pt modelId="{12837DAF-8086-4C35-A9F4-F3CE9AE89B9A}" type="pres">
      <dgm:prSet presAssocID="{C6F46167-62EF-4D60-88AD-8864B18727D6}" presName="txFour" presStyleLbl="node4" presStyleIdx="1" presStyleCnt="12">
        <dgm:presLayoutVars>
          <dgm:chPref val="3"/>
        </dgm:presLayoutVars>
      </dgm:prSet>
      <dgm:spPr/>
      <dgm:t>
        <a:bodyPr/>
        <a:lstStyle/>
        <a:p>
          <a:pPr rtl="1"/>
          <a:endParaRPr lang="fa-IR"/>
        </a:p>
      </dgm:t>
    </dgm:pt>
    <dgm:pt modelId="{5212E8BD-439E-4C53-B434-584E5AAF471E}" type="pres">
      <dgm:prSet presAssocID="{C6F46167-62EF-4D60-88AD-8864B18727D6}" presName="parTransFour" presStyleCnt="0"/>
      <dgm:spPr/>
    </dgm:pt>
    <dgm:pt modelId="{A49EBCA3-D441-4152-866B-37AF15BBE139}" type="pres">
      <dgm:prSet presAssocID="{C6F46167-62EF-4D60-88AD-8864B18727D6}" presName="horzFour" presStyleCnt="0"/>
      <dgm:spPr/>
    </dgm:pt>
    <dgm:pt modelId="{8939F85E-6A56-409B-B9A8-A0333286260E}" type="pres">
      <dgm:prSet presAssocID="{39B768EB-58DC-430C-8A59-719E7AACB6F0}" presName="vertFour" presStyleCnt="0">
        <dgm:presLayoutVars>
          <dgm:chPref val="3"/>
        </dgm:presLayoutVars>
      </dgm:prSet>
      <dgm:spPr/>
    </dgm:pt>
    <dgm:pt modelId="{8E75A204-DA48-4BAE-81FB-8CEFF5756666}" type="pres">
      <dgm:prSet presAssocID="{39B768EB-58DC-430C-8A59-719E7AACB6F0}" presName="txFour" presStyleLbl="node4" presStyleIdx="2" presStyleCnt="12">
        <dgm:presLayoutVars>
          <dgm:chPref val="3"/>
        </dgm:presLayoutVars>
      </dgm:prSet>
      <dgm:spPr/>
      <dgm:t>
        <a:bodyPr/>
        <a:lstStyle/>
        <a:p>
          <a:pPr rtl="1"/>
          <a:endParaRPr lang="fa-IR"/>
        </a:p>
      </dgm:t>
    </dgm:pt>
    <dgm:pt modelId="{661003E5-BBF9-46B3-8319-F3FC48DDC972}" type="pres">
      <dgm:prSet presAssocID="{39B768EB-58DC-430C-8A59-719E7AACB6F0}" presName="horzFour" presStyleCnt="0"/>
      <dgm:spPr/>
    </dgm:pt>
    <dgm:pt modelId="{C512982B-CFB4-4CF1-A4FE-A971AD3D9F3E}" type="pres">
      <dgm:prSet presAssocID="{0AE9EA22-4F73-4AD6-89D8-8B96AC7903DB}" presName="sibSpaceTwo" presStyleCnt="0"/>
      <dgm:spPr/>
    </dgm:pt>
    <dgm:pt modelId="{488DDC23-B8BD-497F-8503-FA28FD722167}" type="pres">
      <dgm:prSet presAssocID="{5DF7A04F-6799-4CDD-BF44-2E02FC5AD085}" presName="vertTwo" presStyleCnt="0"/>
      <dgm:spPr/>
    </dgm:pt>
    <dgm:pt modelId="{D1DE028E-6231-47A1-A052-84B641614E65}" type="pres">
      <dgm:prSet presAssocID="{5DF7A04F-6799-4CDD-BF44-2E02FC5AD085}" presName="txTwo" presStyleLbl="node2" presStyleIdx="1" presStyleCnt="4" custScaleX="108401">
        <dgm:presLayoutVars>
          <dgm:chPref val="3"/>
        </dgm:presLayoutVars>
      </dgm:prSet>
      <dgm:spPr>
        <a:prstGeom prst="downArrow">
          <a:avLst/>
        </a:prstGeom>
      </dgm:spPr>
      <dgm:t>
        <a:bodyPr/>
        <a:lstStyle/>
        <a:p>
          <a:pPr rtl="1"/>
          <a:endParaRPr lang="fa-IR"/>
        </a:p>
      </dgm:t>
    </dgm:pt>
    <dgm:pt modelId="{40BCF3D1-CBF9-491E-AF5A-E1EE21902CAD}" type="pres">
      <dgm:prSet presAssocID="{5DF7A04F-6799-4CDD-BF44-2E02FC5AD085}" presName="parTransTwo" presStyleCnt="0"/>
      <dgm:spPr/>
    </dgm:pt>
    <dgm:pt modelId="{A4253B50-F26F-4A0F-B317-03EA7E4E73F4}" type="pres">
      <dgm:prSet presAssocID="{5DF7A04F-6799-4CDD-BF44-2E02FC5AD085}" presName="horzTwo" presStyleCnt="0"/>
      <dgm:spPr/>
    </dgm:pt>
    <dgm:pt modelId="{72E47509-A8E4-417A-8006-D89E8C4284E0}" type="pres">
      <dgm:prSet presAssocID="{9487762A-B5BC-4F9A-A1FA-FA0B96C66D1E}" presName="vertThree" presStyleCnt="0"/>
      <dgm:spPr/>
    </dgm:pt>
    <dgm:pt modelId="{FF4DA473-AAFB-4CF8-AD01-82E6A8F9FE6F}" type="pres">
      <dgm:prSet presAssocID="{9487762A-B5BC-4F9A-A1FA-FA0B96C66D1E}" presName="txThree" presStyleLbl="node3" presStyleIdx="1" presStyleCnt="4">
        <dgm:presLayoutVars>
          <dgm:chPref val="3"/>
        </dgm:presLayoutVars>
      </dgm:prSet>
      <dgm:spPr/>
      <dgm:t>
        <a:bodyPr/>
        <a:lstStyle/>
        <a:p>
          <a:pPr rtl="1"/>
          <a:endParaRPr lang="fa-IR"/>
        </a:p>
      </dgm:t>
    </dgm:pt>
    <dgm:pt modelId="{3551EBF5-E067-42D6-A401-020EF2B151EE}" type="pres">
      <dgm:prSet presAssocID="{9487762A-B5BC-4F9A-A1FA-FA0B96C66D1E}" presName="parTransThree" presStyleCnt="0"/>
      <dgm:spPr/>
    </dgm:pt>
    <dgm:pt modelId="{D3ACC04C-6A9D-4BD9-8A33-C35BDDF93496}" type="pres">
      <dgm:prSet presAssocID="{9487762A-B5BC-4F9A-A1FA-FA0B96C66D1E}" presName="horzThree" presStyleCnt="0"/>
      <dgm:spPr/>
    </dgm:pt>
    <dgm:pt modelId="{A5290993-A788-49F3-80FC-4BE26784C689}" type="pres">
      <dgm:prSet presAssocID="{85BA1123-CEDD-4DC0-BDA1-7C63B6C33D54}" presName="vertFour" presStyleCnt="0">
        <dgm:presLayoutVars>
          <dgm:chPref val="3"/>
        </dgm:presLayoutVars>
      </dgm:prSet>
      <dgm:spPr/>
    </dgm:pt>
    <dgm:pt modelId="{2B013FD7-8913-46F7-9D8D-833F5A5CEEBB}" type="pres">
      <dgm:prSet presAssocID="{85BA1123-CEDD-4DC0-BDA1-7C63B6C33D54}" presName="txFour" presStyleLbl="node4" presStyleIdx="3" presStyleCnt="12">
        <dgm:presLayoutVars>
          <dgm:chPref val="3"/>
        </dgm:presLayoutVars>
      </dgm:prSet>
      <dgm:spPr/>
      <dgm:t>
        <a:bodyPr/>
        <a:lstStyle/>
        <a:p>
          <a:pPr rtl="1"/>
          <a:endParaRPr lang="fa-IR"/>
        </a:p>
      </dgm:t>
    </dgm:pt>
    <dgm:pt modelId="{F83108F2-862B-403B-9CBB-8EB1D998AFA2}" type="pres">
      <dgm:prSet presAssocID="{85BA1123-CEDD-4DC0-BDA1-7C63B6C33D54}" presName="parTransFour" presStyleCnt="0"/>
      <dgm:spPr/>
    </dgm:pt>
    <dgm:pt modelId="{06C4B53A-3871-4AE2-91B7-E714FBD6463B}" type="pres">
      <dgm:prSet presAssocID="{85BA1123-CEDD-4DC0-BDA1-7C63B6C33D54}" presName="horzFour" presStyleCnt="0"/>
      <dgm:spPr/>
    </dgm:pt>
    <dgm:pt modelId="{D4C3757C-3E73-4186-A1EF-26BCE6808989}" type="pres">
      <dgm:prSet presAssocID="{8EDAF1BB-729A-449B-B940-91560565088D}" presName="vertFour" presStyleCnt="0">
        <dgm:presLayoutVars>
          <dgm:chPref val="3"/>
        </dgm:presLayoutVars>
      </dgm:prSet>
      <dgm:spPr/>
    </dgm:pt>
    <dgm:pt modelId="{F123B0F8-101A-4B92-BE4C-BF58D719EAC0}" type="pres">
      <dgm:prSet presAssocID="{8EDAF1BB-729A-449B-B940-91560565088D}" presName="txFour" presStyleLbl="node4" presStyleIdx="4" presStyleCnt="12">
        <dgm:presLayoutVars>
          <dgm:chPref val="3"/>
        </dgm:presLayoutVars>
      </dgm:prSet>
      <dgm:spPr/>
      <dgm:t>
        <a:bodyPr/>
        <a:lstStyle/>
        <a:p>
          <a:pPr rtl="1"/>
          <a:endParaRPr lang="fa-IR"/>
        </a:p>
      </dgm:t>
    </dgm:pt>
    <dgm:pt modelId="{EF21D242-4221-4DBA-96D5-FA8A03BFD753}" type="pres">
      <dgm:prSet presAssocID="{8EDAF1BB-729A-449B-B940-91560565088D}" presName="parTransFour" presStyleCnt="0"/>
      <dgm:spPr/>
    </dgm:pt>
    <dgm:pt modelId="{701E83AE-07A6-46FD-90F5-3201441C0CD6}" type="pres">
      <dgm:prSet presAssocID="{8EDAF1BB-729A-449B-B940-91560565088D}" presName="horzFour" presStyleCnt="0"/>
      <dgm:spPr/>
    </dgm:pt>
    <dgm:pt modelId="{C7B98CCC-A29A-471A-84E7-6CB52BE6D9EF}" type="pres">
      <dgm:prSet presAssocID="{E6EDC410-3D38-4428-8880-CB6D69C973F8}" presName="vertFour" presStyleCnt="0">
        <dgm:presLayoutVars>
          <dgm:chPref val="3"/>
        </dgm:presLayoutVars>
      </dgm:prSet>
      <dgm:spPr/>
    </dgm:pt>
    <dgm:pt modelId="{AF2C847B-1FC4-4643-BC7F-F1C4036A8B65}" type="pres">
      <dgm:prSet presAssocID="{E6EDC410-3D38-4428-8880-CB6D69C973F8}" presName="txFour" presStyleLbl="node4" presStyleIdx="5" presStyleCnt="12">
        <dgm:presLayoutVars>
          <dgm:chPref val="3"/>
        </dgm:presLayoutVars>
      </dgm:prSet>
      <dgm:spPr/>
      <dgm:t>
        <a:bodyPr/>
        <a:lstStyle/>
        <a:p>
          <a:pPr rtl="1"/>
          <a:endParaRPr lang="fa-IR"/>
        </a:p>
      </dgm:t>
    </dgm:pt>
    <dgm:pt modelId="{1BEC676B-17FA-4466-AC9B-0815876BFB78}" type="pres">
      <dgm:prSet presAssocID="{E6EDC410-3D38-4428-8880-CB6D69C973F8}" presName="horzFour" presStyleCnt="0"/>
      <dgm:spPr/>
    </dgm:pt>
    <dgm:pt modelId="{A90FF6C6-98C8-4015-87CE-88E5FF865720}" type="pres">
      <dgm:prSet presAssocID="{DF967E83-7FD9-4D86-BF91-53BCB4AF62BB}" presName="sibSpaceTwo" presStyleCnt="0"/>
      <dgm:spPr/>
    </dgm:pt>
    <dgm:pt modelId="{9B6E3D57-8747-4F65-BBCF-EBFF4F0DE7F9}" type="pres">
      <dgm:prSet presAssocID="{A277F63C-2CEE-4C3B-8406-1FC7F9B3A788}" presName="vertTwo" presStyleCnt="0"/>
      <dgm:spPr/>
    </dgm:pt>
    <dgm:pt modelId="{60D4AB88-A9B3-499B-A65D-A9E1F79AC4E1}" type="pres">
      <dgm:prSet presAssocID="{A277F63C-2CEE-4C3B-8406-1FC7F9B3A788}" presName="txTwo" presStyleLbl="node2" presStyleIdx="2" presStyleCnt="4" custScaleX="108610">
        <dgm:presLayoutVars>
          <dgm:chPref val="3"/>
        </dgm:presLayoutVars>
      </dgm:prSet>
      <dgm:spPr>
        <a:prstGeom prst="downArrow">
          <a:avLst/>
        </a:prstGeom>
      </dgm:spPr>
      <dgm:t>
        <a:bodyPr/>
        <a:lstStyle/>
        <a:p>
          <a:pPr rtl="1"/>
          <a:endParaRPr lang="fa-IR"/>
        </a:p>
      </dgm:t>
    </dgm:pt>
    <dgm:pt modelId="{4F045991-107C-4CAA-B3E2-6E4ABBC51878}" type="pres">
      <dgm:prSet presAssocID="{A277F63C-2CEE-4C3B-8406-1FC7F9B3A788}" presName="parTransTwo" presStyleCnt="0"/>
      <dgm:spPr/>
    </dgm:pt>
    <dgm:pt modelId="{F7DF1DB8-C9BA-476F-B1B9-DFAB6D31468D}" type="pres">
      <dgm:prSet presAssocID="{A277F63C-2CEE-4C3B-8406-1FC7F9B3A788}" presName="horzTwo" presStyleCnt="0"/>
      <dgm:spPr/>
    </dgm:pt>
    <dgm:pt modelId="{4FF1185A-B563-495A-8722-E9188988E193}" type="pres">
      <dgm:prSet presAssocID="{2D404B59-777D-4B36-9B6F-C5FF605735AF}" presName="vertThree" presStyleCnt="0"/>
      <dgm:spPr/>
    </dgm:pt>
    <dgm:pt modelId="{EC9D7268-97AD-414C-9FFE-D2E60542E155}" type="pres">
      <dgm:prSet presAssocID="{2D404B59-777D-4B36-9B6F-C5FF605735AF}" presName="txThree" presStyleLbl="node3" presStyleIdx="2" presStyleCnt="4">
        <dgm:presLayoutVars>
          <dgm:chPref val="3"/>
        </dgm:presLayoutVars>
      </dgm:prSet>
      <dgm:spPr/>
      <dgm:t>
        <a:bodyPr/>
        <a:lstStyle/>
        <a:p>
          <a:pPr rtl="1"/>
          <a:endParaRPr lang="fa-IR"/>
        </a:p>
      </dgm:t>
    </dgm:pt>
    <dgm:pt modelId="{762A1A79-6FF6-4CE1-83EA-896A9E9A1304}" type="pres">
      <dgm:prSet presAssocID="{2D404B59-777D-4B36-9B6F-C5FF605735AF}" presName="parTransThree" presStyleCnt="0"/>
      <dgm:spPr/>
    </dgm:pt>
    <dgm:pt modelId="{CB3CD7A3-B4E7-4E75-992D-F9B298081A52}" type="pres">
      <dgm:prSet presAssocID="{2D404B59-777D-4B36-9B6F-C5FF605735AF}" presName="horzThree" presStyleCnt="0"/>
      <dgm:spPr/>
    </dgm:pt>
    <dgm:pt modelId="{DC042771-931D-4124-806C-AE3F0DCBD9B4}" type="pres">
      <dgm:prSet presAssocID="{2836C12B-F66E-4FF0-947E-1BE59F374025}" presName="vertFour" presStyleCnt="0">
        <dgm:presLayoutVars>
          <dgm:chPref val="3"/>
        </dgm:presLayoutVars>
      </dgm:prSet>
      <dgm:spPr/>
    </dgm:pt>
    <dgm:pt modelId="{C321A818-F551-4FEE-B49E-27A13534D2A1}" type="pres">
      <dgm:prSet presAssocID="{2836C12B-F66E-4FF0-947E-1BE59F374025}" presName="txFour" presStyleLbl="node4" presStyleIdx="6" presStyleCnt="12">
        <dgm:presLayoutVars>
          <dgm:chPref val="3"/>
        </dgm:presLayoutVars>
      </dgm:prSet>
      <dgm:spPr/>
      <dgm:t>
        <a:bodyPr/>
        <a:lstStyle/>
        <a:p>
          <a:pPr rtl="1"/>
          <a:endParaRPr lang="fa-IR"/>
        </a:p>
      </dgm:t>
    </dgm:pt>
    <dgm:pt modelId="{C78557AB-EAEE-43A7-B77E-49FAF7237454}" type="pres">
      <dgm:prSet presAssocID="{2836C12B-F66E-4FF0-947E-1BE59F374025}" presName="parTransFour" presStyleCnt="0"/>
      <dgm:spPr/>
    </dgm:pt>
    <dgm:pt modelId="{BF59A57E-99F4-40FF-9585-50CAF910C62C}" type="pres">
      <dgm:prSet presAssocID="{2836C12B-F66E-4FF0-947E-1BE59F374025}" presName="horzFour" presStyleCnt="0"/>
      <dgm:spPr/>
    </dgm:pt>
    <dgm:pt modelId="{B2CBA9E1-BAC5-454E-BC03-1C877A8F770D}" type="pres">
      <dgm:prSet presAssocID="{69EC9D08-CFE2-4204-AD3F-8491171ED96B}" presName="vertFour" presStyleCnt="0">
        <dgm:presLayoutVars>
          <dgm:chPref val="3"/>
        </dgm:presLayoutVars>
      </dgm:prSet>
      <dgm:spPr/>
    </dgm:pt>
    <dgm:pt modelId="{5302319D-01E9-4699-8BB1-3BE5062C9C35}" type="pres">
      <dgm:prSet presAssocID="{69EC9D08-CFE2-4204-AD3F-8491171ED96B}" presName="txFour" presStyleLbl="node4" presStyleIdx="7" presStyleCnt="12" custLinFactNeighborX="4625" custLinFactNeighborY="-64095">
        <dgm:presLayoutVars>
          <dgm:chPref val="3"/>
        </dgm:presLayoutVars>
      </dgm:prSet>
      <dgm:spPr/>
      <dgm:t>
        <a:bodyPr/>
        <a:lstStyle/>
        <a:p>
          <a:pPr rtl="1"/>
          <a:endParaRPr lang="fa-IR"/>
        </a:p>
      </dgm:t>
    </dgm:pt>
    <dgm:pt modelId="{DDF6C475-0257-42F9-8B02-DEE25261A779}" type="pres">
      <dgm:prSet presAssocID="{69EC9D08-CFE2-4204-AD3F-8491171ED96B}" presName="parTransFour" presStyleCnt="0"/>
      <dgm:spPr/>
    </dgm:pt>
    <dgm:pt modelId="{E75D4106-3667-472C-95C2-21F99C930C30}" type="pres">
      <dgm:prSet presAssocID="{69EC9D08-CFE2-4204-AD3F-8491171ED96B}" presName="horzFour" presStyleCnt="0"/>
      <dgm:spPr/>
    </dgm:pt>
    <dgm:pt modelId="{D5765B7F-BF11-491E-B086-DCB1E68A2B2E}" type="pres">
      <dgm:prSet presAssocID="{5412FDCC-620C-4C63-87F7-920BFD0D91B6}" presName="vertFour" presStyleCnt="0">
        <dgm:presLayoutVars>
          <dgm:chPref val="3"/>
        </dgm:presLayoutVars>
      </dgm:prSet>
      <dgm:spPr/>
    </dgm:pt>
    <dgm:pt modelId="{23B8B17B-5EC6-42E7-8157-BBFA4B37AE1A}" type="pres">
      <dgm:prSet presAssocID="{5412FDCC-620C-4C63-87F7-920BFD0D91B6}" presName="txFour" presStyleLbl="node4" presStyleIdx="8" presStyleCnt="12">
        <dgm:presLayoutVars>
          <dgm:chPref val="3"/>
        </dgm:presLayoutVars>
      </dgm:prSet>
      <dgm:spPr/>
      <dgm:t>
        <a:bodyPr/>
        <a:lstStyle/>
        <a:p>
          <a:pPr rtl="1"/>
          <a:endParaRPr lang="fa-IR"/>
        </a:p>
      </dgm:t>
    </dgm:pt>
    <dgm:pt modelId="{2A172069-9B80-476F-BAA0-7062032DECF3}" type="pres">
      <dgm:prSet presAssocID="{5412FDCC-620C-4C63-87F7-920BFD0D91B6}" presName="horzFour" presStyleCnt="0"/>
      <dgm:spPr/>
    </dgm:pt>
    <dgm:pt modelId="{137C59DC-3B64-473A-99D3-23D95772B838}" type="pres">
      <dgm:prSet presAssocID="{C9BE29EB-6D23-4F83-BADC-7013E5015D4E}" presName="sibSpaceTwo" presStyleCnt="0"/>
      <dgm:spPr/>
    </dgm:pt>
    <dgm:pt modelId="{1FCC25C4-B705-48AC-B203-C967B91580DC}" type="pres">
      <dgm:prSet presAssocID="{7C645396-71A9-4FCB-94EB-CF0FD764D5B7}" presName="vertTwo" presStyleCnt="0"/>
      <dgm:spPr/>
    </dgm:pt>
    <dgm:pt modelId="{FB7F2012-4E81-42E8-BB60-0FDC25C6D060}" type="pres">
      <dgm:prSet presAssocID="{7C645396-71A9-4FCB-94EB-CF0FD764D5B7}" presName="txTwo" presStyleLbl="node2" presStyleIdx="3" presStyleCnt="4" custScaleX="115990" custScaleY="102838">
        <dgm:presLayoutVars>
          <dgm:chPref val="3"/>
        </dgm:presLayoutVars>
      </dgm:prSet>
      <dgm:spPr>
        <a:prstGeom prst="downArrow">
          <a:avLst/>
        </a:prstGeom>
      </dgm:spPr>
      <dgm:t>
        <a:bodyPr/>
        <a:lstStyle/>
        <a:p>
          <a:pPr rtl="1"/>
          <a:endParaRPr lang="fa-IR"/>
        </a:p>
      </dgm:t>
    </dgm:pt>
    <dgm:pt modelId="{31910D2E-37EE-4992-9C29-70D3C7BC3806}" type="pres">
      <dgm:prSet presAssocID="{7C645396-71A9-4FCB-94EB-CF0FD764D5B7}" presName="parTransTwo" presStyleCnt="0"/>
      <dgm:spPr/>
    </dgm:pt>
    <dgm:pt modelId="{3B122C01-F9BC-465F-B446-DB8EFC939A83}" type="pres">
      <dgm:prSet presAssocID="{7C645396-71A9-4FCB-94EB-CF0FD764D5B7}" presName="horzTwo" presStyleCnt="0"/>
      <dgm:spPr/>
    </dgm:pt>
    <dgm:pt modelId="{3BBD1141-B3A1-49F1-98C5-C6EDEE1BFEF2}" type="pres">
      <dgm:prSet presAssocID="{A62A148D-7872-4F0D-94F3-A829CEE83E6B}" presName="vertThree" presStyleCnt="0"/>
      <dgm:spPr/>
    </dgm:pt>
    <dgm:pt modelId="{8C2678DF-3798-448D-8EA5-36B3E0822E5F}" type="pres">
      <dgm:prSet presAssocID="{A62A148D-7872-4F0D-94F3-A829CEE83E6B}" presName="txThree" presStyleLbl="node3" presStyleIdx="3" presStyleCnt="4">
        <dgm:presLayoutVars>
          <dgm:chPref val="3"/>
        </dgm:presLayoutVars>
      </dgm:prSet>
      <dgm:spPr/>
      <dgm:t>
        <a:bodyPr/>
        <a:lstStyle/>
        <a:p>
          <a:pPr rtl="1"/>
          <a:endParaRPr lang="fa-IR"/>
        </a:p>
      </dgm:t>
    </dgm:pt>
    <dgm:pt modelId="{5E046CE4-48AB-4B1B-9801-421FCFD039F3}" type="pres">
      <dgm:prSet presAssocID="{A62A148D-7872-4F0D-94F3-A829CEE83E6B}" presName="parTransThree" presStyleCnt="0"/>
      <dgm:spPr/>
    </dgm:pt>
    <dgm:pt modelId="{FFCE184C-8908-4DBA-A421-EC294954C1DC}" type="pres">
      <dgm:prSet presAssocID="{A62A148D-7872-4F0D-94F3-A829CEE83E6B}" presName="horzThree" presStyleCnt="0"/>
      <dgm:spPr/>
    </dgm:pt>
    <dgm:pt modelId="{4A4A791C-E9A9-490B-BF51-C31E3FFC096A}" type="pres">
      <dgm:prSet presAssocID="{97D51B08-9323-4C44-B32F-2359DBAE2E9B}" presName="vertFour" presStyleCnt="0">
        <dgm:presLayoutVars>
          <dgm:chPref val="3"/>
        </dgm:presLayoutVars>
      </dgm:prSet>
      <dgm:spPr/>
    </dgm:pt>
    <dgm:pt modelId="{09D71A6A-86B3-4BB8-B792-727BDC28976F}" type="pres">
      <dgm:prSet presAssocID="{97D51B08-9323-4C44-B32F-2359DBAE2E9B}" presName="txFour" presStyleLbl="node4" presStyleIdx="9" presStyleCnt="12">
        <dgm:presLayoutVars>
          <dgm:chPref val="3"/>
        </dgm:presLayoutVars>
      </dgm:prSet>
      <dgm:spPr/>
      <dgm:t>
        <a:bodyPr/>
        <a:lstStyle/>
        <a:p>
          <a:pPr rtl="1"/>
          <a:endParaRPr lang="fa-IR"/>
        </a:p>
      </dgm:t>
    </dgm:pt>
    <dgm:pt modelId="{62E69996-C0F9-43DE-98FE-8E639A00E1E7}" type="pres">
      <dgm:prSet presAssocID="{97D51B08-9323-4C44-B32F-2359DBAE2E9B}" presName="parTransFour" presStyleCnt="0"/>
      <dgm:spPr/>
    </dgm:pt>
    <dgm:pt modelId="{AB8BE9BF-22E3-498C-B82C-B7430AFB2C5E}" type="pres">
      <dgm:prSet presAssocID="{97D51B08-9323-4C44-B32F-2359DBAE2E9B}" presName="horzFour" presStyleCnt="0"/>
      <dgm:spPr/>
    </dgm:pt>
    <dgm:pt modelId="{BC6B9CF0-1EA8-4C35-B8AC-56CE782FA9F7}" type="pres">
      <dgm:prSet presAssocID="{513799C1-9567-4170-8D11-3EBFDD4CCF66}" presName="vertFour" presStyleCnt="0">
        <dgm:presLayoutVars>
          <dgm:chPref val="3"/>
        </dgm:presLayoutVars>
      </dgm:prSet>
      <dgm:spPr/>
    </dgm:pt>
    <dgm:pt modelId="{161FD929-6CFC-4B2A-8371-75ED36D1A3C0}" type="pres">
      <dgm:prSet presAssocID="{513799C1-9567-4170-8D11-3EBFDD4CCF66}" presName="txFour" presStyleLbl="node4" presStyleIdx="10" presStyleCnt="12">
        <dgm:presLayoutVars>
          <dgm:chPref val="3"/>
        </dgm:presLayoutVars>
      </dgm:prSet>
      <dgm:spPr/>
      <dgm:t>
        <a:bodyPr/>
        <a:lstStyle/>
        <a:p>
          <a:pPr rtl="1"/>
          <a:endParaRPr lang="fa-IR"/>
        </a:p>
      </dgm:t>
    </dgm:pt>
    <dgm:pt modelId="{767DD41B-EEB9-4B39-988B-B2B10C7A5DE0}" type="pres">
      <dgm:prSet presAssocID="{513799C1-9567-4170-8D11-3EBFDD4CCF66}" presName="parTransFour" presStyleCnt="0"/>
      <dgm:spPr/>
    </dgm:pt>
    <dgm:pt modelId="{F17367AB-AB5C-41FE-8882-192E4A2EB351}" type="pres">
      <dgm:prSet presAssocID="{513799C1-9567-4170-8D11-3EBFDD4CCF66}" presName="horzFour" presStyleCnt="0"/>
      <dgm:spPr/>
    </dgm:pt>
    <dgm:pt modelId="{04111709-47C8-4121-8CD3-B25EE4BBE040}" type="pres">
      <dgm:prSet presAssocID="{BFEB06CA-3B80-4384-B8D3-80F7540D38EA}" presName="vertFour" presStyleCnt="0">
        <dgm:presLayoutVars>
          <dgm:chPref val="3"/>
        </dgm:presLayoutVars>
      </dgm:prSet>
      <dgm:spPr/>
    </dgm:pt>
    <dgm:pt modelId="{FA1908AB-2A3C-4A21-B7D1-E61B8EDB8F6D}" type="pres">
      <dgm:prSet presAssocID="{BFEB06CA-3B80-4384-B8D3-80F7540D38EA}" presName="txFour" presStyleLbl="node4" presStyleIdx="11" presStyleCnt="12">
        <dgm:presLayoutVars>
          <dgm:chPref val="3"/>
        </dgm:presLayoutVars>
      </dgm:prSet>
      <dgm:spPr/>
      <dgm:t>
        <a:bodyPr/>
        <a:lstStyle/>
        <a:p>
          <a:pPr rtl="1"/>
          <a:endParaRPr lang="fa-IR"/>
        </a:p>
      </dgm:t>
    </dgm:pt>
    <dgm:pt modelId="{C046527B-B6D0-4772-B363-DAF97BF97C07}" type="pres">
      <dgm:prSet presAssocID="{BFEB06CA-3B80-4384-B8D3-80F7540D38EA}" presName="horzFour" presStyleCnt="0"/>
      <dgm:spPr/>
    </dgm:pt>
  </dgm:ptLst>
  <dgm:cxnLst>
    <dgm:cxn modelId="{A9DB39C7-DB9F-4490-9610-D751AA4F0A0F}" type="presOf" srcId="{86B0204F-7394-43B7-A0C9-A86CFD7D1C5F}" destId="{E87CD2D9-A629-4A35-B340-A67FE2302822}" srcOrd="0" destOrd="0" presId="urn:microsoft.com/office/officeart/2005/8/layout/hierarchy4"/>
    <dgm:cxn modelId="{6496F610-233F-41D0-ACAA-436FDCF55B1A}" type="presOf" srcId="{85BA1123-CEDD-4DC0-BDA1-7C63B6C33D54}" destId="{2B013FD7-8913-46F7-9D8D-833F5A5CEEBB}" srcOrd="0" destOrd="0" presId="urn:microsoft.com/office/officeart/2005/8/layout/hierarchy4"/>
    <dgm:cxn modelId="{B64DBC19-D326-4244-94FE-8323429178A3}" type="presOf" srcId="{69EC9D08-CFE2-4204-AD3F-8491171ED96B}" destId="{5302319D-01E9-4699-8BB1-3BE5062C9C35}" srcOrd="0" destOrd="0" presId="urn:microsoft.com/office/officeart/2005/8/layout/hierarchy4"/>
    <dgm:cxn modelId="{DD052EA4-2309-4470-AEDD-931876976E1C}" type="presOf" srcId="{EB8276E5-72B4-4D95-8620-FEB75B3C240C}" destId="{C576A670-664D-4F5D-A85E-CF13D933EBE3}" srcOrd="0" destOrd="0" presId="urn:microsoft.com/office/officeart/2005/8/layout/hierarchy4"/>
    <dgm:cxn modelId="{8EA0CB77-565B-4B98-9520-266C03CFA740}" srcId="{97D51B08-9323-4C44-B32F-2359DBAE2E9B}" destId="{513799C1-9567-4170-8D11-3EBFDD4CCF66}" srcOrd="0" destOrd="0" parTransId="{37D2B42F-7354-464C-AE7E-7AAAA25F05E3}" sibTransId="{385FD2F2-B3ED-43A7-BD18-660774810990}"/>
    <dgm:cxn modelId="{8B580A37-E970-4E1C-8F87-6C94A23107A1}" srcId="{7C645396-71A9-4FCB-94EB-CF0FD764D5B7}" destId="{A62A148D-7872-4F0D-94F3-A829CEE83E6B}" srcOrd="0" destOrd="0" parTransId="{5E81F194-852F-48EA-A37B-85AEBF42089A}" sibTransId="{7E72A694-B0EF-4BFA-9B6D-D4067C0C45C5}"/>
    <dgm:cxn modelId="{5CD36C00-C540-4051-9B26-AF296887042F}" type="presOf" srcId="{5412FDCC-620C-4C63-87F7-920BFD0D91B6}" destId="{23B8B17B-5EC6-42E7-8157-BBFA4B37AE1A}" srcOrd="0" destOrd="0" presId="urn:microsoft.com/office/officeart/2005/8/layout/hierarchy4"/>
    <dgm:cxn modelId="{962AE2E8-A060-4102-8A81-FDE91139E357}" type="presOf" srcId="{2836C12B-F66E-4FF0-947E-1BE59F374025}" destId="{C321A818-F551-4FEE-B49E-27A13534D2A1}" srcOrd="0" destOrd="0" presId="urn:microsoft.com/office/officeart/2005/8/layout/hierarchy4"/>
    <dgm:cxn modelId="{B7A37DC4-1E53-4F3C-AB7C-E72CF2C1F484}" srcId="{9487762A-B5BC-4F9A-A1FA-FA0B96C66D1E}" destId="{85BA1123-CEDD-4DC0-BDA1-7C63B6C33D54}" srcOrd="0" destOrd="0" parTransId="{207455C2-C441-451D-A4DB-226E1343AA7E}" sibTransId="{3CDDD851-7E63-4082-952E-ACE685E01E91}"/>
    <dgm:cxn modelId="{C8402FEB-A230-43A6-B026-C781139A6CB1}" type="presOf" srcId="{6021E890-03FE-40D1-9737-8492C89CF928}" destId="{A6462F44-90E7-466E-BE2E-41AF1E0E477B}" srcOrd="0" destOrd="0" presId="urn:microsoft.com/office/officeart/2005/8/layout/hierarchy4"/>
    <dgm:cxn modelId="{F913FB00-23E5-429F-9096-10D2F0168F42}" type="presOf" srcId="{BFEB06CA-3B80-4384-B8D3-80F7540D38EA}" destId="{FA1908AB-2A3C-4A21-B7D1-E61B8EDB8F6D}" srcOrd="0" destOrd="0" presId="urn:microsoft.com/office/officeart/2005/8/layout/hierarchy4"/>
    <dgm:cxn modelId="{8ED581C6-AAA1-4269-9220-30C1622292FE}" srcId="{6021E890-03FE-40D1-9737-8492C89CF928}" destId="{5DF7A04F-6799-4CDD-BF44-2E02FC5AD085}" srcOrd="1" destOrd="0" parTransId="{6538791D-F1FE-4ACC-8B6E-097F1D751D42}" sibTransId="{DF967E83-7FD9-4D86-BF91-53BCB4AF62BB}"/>
    <dgm:cxn modelId="{0FCC7D77-F9C5-4380-B933-210946B5B9A2}" type="presOf" srcId="{39B768EB-58DC-430C-8A59-719E7AACB6F0}" destId="{8E75A204-DA48-4BAE-81FB-8CEFF5756666}" srcOrd="0" destOrd="0" presId="urn:microsoft.com/office/officeart/2005/8/layout/hierarchy4"/>
    <dgm:cxn modelId="{C5F1CF81-2727-4FA8-B326-8F31BC4A9253}" srcId="{1CD15654-A9F1-4565-AC47-68BC9F9146DF}" destId="{86B0204F-7394-43B7-A0C9-A86CFD7D1C5F}" srcOrd="0" destOrd="0" parTransId="{47349E62-E3BA-426D-80B1-078D4BE9FB89}" sibTransId="{0600D956-8160-42E0-B3B9-81C3CC65558E}"/>
    <dgm:cxn modelId="{96AD28E1-02BA-4805-8D9E-A59D2281D310}" srcId="{EB8276E5-72B4-4D95-8620-FEB75B3C240C}" destId="{6021E890-03FE-40D1-9737-8492C89CF928}" srcOrd="0" destOrd="0" parTransId="{7EF04094-8D4F-43D5-825F-2FB19A12162E}" sibTransId="{C8D7894B-2B9D-481E-9A3F-C5CDF30BD352}"/>
    <dgm:cxn modelId="{74C129A7-C6CA-4829-B0F4-311D1FE5B109}" type="presOf" srcId="{513799C1-9567-4170-8D11-3EBFDD4CCF66}" destId="{161FD929-6CFC-4B2A-8371-75ED36D1A3C0}" srcOrd="0" destOrd="0" presId="urn:microsoft.com/office/officeart/2005/8/layout/hierarchy4"/>
    <dgm:cxn modelId="{D3154B9E-B3BC-407C-9448-ACAD8B93BC7D}" srcId="{69EC9D08-CFE2-4204-AD3F-8491171ED96B}" destId="{5412FDCC-620C-4C63-87F7-920BFD0D91B6}" srcOrd="0" destOrd="0" parTransId="{814F58EC-09A9-4D00-BB75-C027ED2C482A}" sibTransId="{69AB66E9-9DC4-4257-8C11-87D3637305AA}"/>
    <dgm:cxn modelId="{815C3056-ABD5-4917-915E-EAA3A1607C9D}" type="presOf" srcId="{8EDAF1BB-729A-449B-B940-91560565088D}" destId="{F123B0F8-101A-4B92-BE4C-BF58D719EAC0}" srcOrd="0" destOrd="0" presId="urn:microsoft.com/office/officeart/2005/8/layout/hierarchy4"/>
    <dgm:cxn modelId="{6D361151-F5A1-4C96-B52E-80157A43FD2E}" srcId="{2D404B59-777D-4B36-9B6F-C5FF605735AF}" destId="{2836C12B-F66E-4FF0-947E-1BE59F374025}" srcOrd="0" destOrd="0" parTransId="{14420A9C-BB5F-4166-A685-4C56BC7563D8}" sibTransId="{9C7C86E9-6B40-49D3-A4FE-BF43664FE2AB}"/>
    <dgm:cxn modelId="{4DFEE388-BFCF-44C8-8E73-B4AF905E2720}" type="presOf" srcId="{1CD15654-A9F1-4565-AC47-68BC9F9146DF}" destId="{37CEA2D8-13C0-4D2B-BD47-25C8BFBB83C7}" srcOrd="0" destOrd="0" presId="urn:microsoft.com/office/officeart/2005/8/layout/hierarchy4"/>
    <dgm:cxn modelId="{A617FEA9-F289-44A4-AE6D-25741E77CBF1}" srcId="{6021E890-03FE-40D1-9737-8492C89CF928}" destId="{A277F63C-2CEE-4C3B-8406-1FC7F9B3A788}" srcOrd="2" destOrd="0" parTransId="{D2AD0CF5-0A6D-4400-8FF0-E701D2F69C47}" sibTransId="{C9BE29EB-6D23-4F83-BADC-7013E5015D4E}"/>
    <dgm:cxn modelId="{19AF148E-A3C3-450F-930B-0078DEF530FF}" srcId="{86B0204F-7394-43B7-A0C9-A86CFD7D1C5F}" destId="{C6F46167-62EF-4D60-88AD-8864B18727D6}" srcOrd="0" destOrd="0" parTransId="{C8136129-4902-4CED-9246-048FF589AE06}" sibTransId="{B509B380-2804-45B8-8E45-708F24064F8A}"/>
    <dgm:cxn modelId="{038493F0-8974-490A-804A-E1CE0611083A}" type="presOf" srcId="{A277F63C-2CEE-4C3B-8406-1FC7F9B3A788}" destId="{60D4AB88-A9B3-499B-A65D-A9E1F79AC4E1}" srcOrd="0" destOrd="0" presId="urn:microsoft.com/office/officeart/2005/8/layout/hierarchy4"/>
    <dgm:cxn modelId="{1F961ABF-3263-477F-B1BC-AB138CE33991}" srcId="{2836C12B-F66E-4FF0-947E-1BE59F374025}" destId="{69EC9D08-CFE2-4204-AD3F-8491171ED96B}" srcOrd="0" destOrd="0" parTransId="{D2E4FDEE-164F-4E14-943F-8047870E0D57}" sibTransId="{EF2B479B-2FF0-4B98-A2D5-F00DDEAFDF34}"/>
    <dgm:cxn modelId="{68BCEE31-46D1-4662-87F3-86A78291D7EB}" srcId="{6021E890-03FE-40D1-9737-8492C89CF928}" destId="{7C645396-71A9-4FCB-94EB-CF0FD764D5B7}" srcOrd="3" destOrd="0" parTransId="{98624A28-644E-4F50-99FF-A55BBD9CB523}" sibTransId="{989CD15D-4230-40DC-BFC9-DBF26DE4EA5B}"/>
    <dgm:cxn modelId="{02E7D274-8BBD-4186-B265-81E2007AECE3}" srcId="{AA3B5385-4669-45C1-9711-1A249E52087E}" destId="{1CD15654-A9F1-4565-AC47-68BC9F9146DF}" srcOrd="0" destOrd="0" parTransId="{AC84F39E-8A38-44BE-A766-6FD24C12B8D6}" sibTransId="{3D4D5CA6-FDFF-4398-91DD-4AC30031919A}"/>
    <dgm:cxn modelId="{B93F15D8-5180-40D3-AA00-6E1B8B7F50AE}" srcId="{8EDAF1BB-729A-449B-B940-91560565088D}" destId="{E6EDC410-3D38-4428-8880-CB6D69C973F8}" srcOrd="0" destOrd="0" parTransId="{54A670FF-DFA2-4B8D-A4C2-B236B045C0CF}" sibTransId="{AE5373FE-AFFE-4E1F-A393-204ECB0187B3}"/>
    <dgm:cxn modelId="{652D10D5-6235-4ABD-8AE3-4B9DB3E0BB3E}" type="presOf" srcId="{5DF7A04F-6799-4CDD-BF44-2E02FC5AD085}" destId="{D1DE028E-6231-47A1-A052-84B641614E65}" srcOrd="0" destOrd="0" presId="urn:microsoft.com/office/officeart/2005/8/layout/hierarchy4"/>
    <dgm:cxn modelId="{76B61F88-4AF9-4EB7-A0AF-13617D121726}" srcId="{85BA1123-CEDD-4DC0-BDA1-7C63B6C33D54}" destId="{8EDAF1BB-729A-449B-B940-91560565088D}" srcOrd="0" destOrd="0" parTransId="{E7B6B641-F078-4693-817D-DEF2E4CC6AC7}" sibTransId="{70FEF2A1-0EBC-4F63-99EE-825C82E82F61}"/>
    <dgm:cxn modelId="{319A92C0-DCCF-426C-8AC8-41F2CC6C5B07}" srcId="{A277F63C-2CEE-4C3B-8406-1FC7F9B3A788}" destId="{2D404B59-777D-4B36-9B6F-C5FF605735AF}" srcOrd="0" destOrd="0" parTransId="{57FE0056-AE72-41A6-A494-7BA4B70FE209}" sibTransId="{D79E8073-EC55-4F86-A647-0C32226A39A6}"/>
    <dgm:cxn modelId="{CC0FCD99-F927-4B22-9C35-A968EB296135}" type="presOf" srcId="{AA3B5385-4669-45C1-9711-1A249E52087E}" destId="{9E034E48-5019-415B-94C1-CA94AC52A394}" srcOrd="0" destOrd="0" presId="urn:microsoft.com/office/officeart/2005/8/layout/hierarchy4"/>
    <dgm:cxn modelId="{94BA5127-465F-4D62-AB2C-C05E365A2165}" type="presOf" srcId="{2D404B59-777D-4B36-9B6F-C5FF605735AF}" destId="{EC9D7268-97AD-414C-9FFE-D2E60542E155}" srcOrd="0" destOrd="0" presId="urn:microsoft.com/office/officeart/2005/8/layout/hierarchy4"/>
    <dgm:cxn modelId="{F8585FF1-5272-4DBC-906D-D1FC4662F6AE}" srcId="{6021E890-03FE-40D1-9737-8492C89CF928}" destId="{AA3B5385-4669-45C1-9711-1A249E52087E}" srcOrd="0" destOrd="0" parTransId="{4AD7BA2D-373B-4C9A-B2B4-0BA0DD46FC35}" sibTransId="{0AE9EA22-4F73-4AD6-89D8-8B96AC7903DB}"/>
    <dgm:cxn modelId="{9D80EE10-1495-46C6-8413-3238CB2623F0}" type="presOf" srcId="{7C645396-71A9-4FCB-94EB-CF0FD764D5B7}" destId="{FB7F2012-4E81-42E8-BB60-0FDC25C6D060}" srcOrd="0" destOrd="0" presId="urn:microsoft.com/office/officeart/2005/8/layout/hierarchy4"/>
    <dgm:cxn modelId="{00188101-5430-46C7-8369-9E253087BB11}" type="presOf" srcId="{97D51B08-9323-4C44-B32F-2359DBAE2E9B}" destId="{09D71A6A-86B3-4BB8-B792-727BDC28976F}" srcOrd="0" destOrd="0" presId="urn:microsoft.com/office/officeart/2005/8/layout/hierarchy4"/>
    <dgm:cxn modelId="{7B7024F9-7468-44AD-9771-659348694A2B}" type="presOf" srcId="{A62A148D-7872-4F0D-94F3-A829CEE83E6B}" destId="{8C2678DF-3798-448D-8EA5-36B3E0822E5F}" srcOrd="0" destOrd="0" presId="urn:microsoft.com/office/officeart/2005/8/layout/hierarchy4"/>
    <dgm:cxn modelId="{86677A1C-5503-4421-94CC-0D9087332EB6}" type="presOf" srcId="{9487762A-B5BC-4F9A-A1FA-FA0B96C66D1E}" destId="{FF4DA473-AAFB-4CF8-AD01-82E6A8F9FE6F}" srcOrd="0" destOrd="0" presId="urn:microsoft.com/office/officeart/2005/8/layout/hierarchy4"/>
    <dgm:cxn modelId="{AC6FC733-1220-45BE-AE2B-B20805D8AFE6}" srcId="{5DF7A04F-6799-4CDD-BF44-2E02FC5AD085}" destId="{9487762A-B5BC-4F9A-A1FA-FA0B96C66D1E}" srcOrd="0" destOrd="0" parTransId="{BD52BF91-E407-4CD6-89F3-B71EA56E53D4}" sibTransId="{92C5023D-C9BA-4A79-AC74-4332D9164244}"/>
    <dgm:cxn modelId="{FDFEFAFE-D67D-44A5-80B1-F5B616BB0B93}" type="presOf" srcId="{C6F46167-62EF-4D60-88AD-8864B18727D6}" destId="{12837DAF-8086-4C35-A9F4-F3CE9AE89B9A}" srcOrd="0" destOrd="0" presId="urn:microsoft.com/office/officeart/2005/8/layout/hierarchy4"/>
    <dgm:cxn modelId="{9680EF50-DB65-4A61-A15B-76B9D84707DB}" srcId="{C6F46167-62EF-4D60-88AD-8864B18727D6}" destId="{39B768EB-58DC-430C-8A59-719E7AACB6F0}" srcOrd="0" destOrd="0" parTransId="{3B7A91FC-792C-4330-82E8-4AAB7CC827BE}" sibTransId="{A78FB466-F7C5-4B59-9D22-E21CFFC6173D}"/>
    <dgm:cxn modelId="{1FC87F5A-6D75-43A1-8FF7-CC0AF2554987}" srcId="{513799C1-9567-4170-8D11-3EBFDD4CCF66}" destId="{BFEB06CA-3B80-4384-B8D3-80F7540D38EA}" srcOrd="0" destOrd="0" parTransId="{50FBF53B-1EF4-47E6-AB91-AD4C99B9A4A9}" sibTransId="{04B37FB0-1322-462D-BCB1-C992F4DBFE9B}"/>
    <dgm:cxn modelId="{B2C7A3F3-3FE1-4426-BF24-0EE804669395}" type="presOf" srcId="{E6EDC410-3D38-4428-8880-CB6D69C973F8}" destId="{AF2C847B-1FC4-4643-BC7F-F1C4036A8B65}" srcOrd="0" destOrd="0" presId="urn:microsoft.com/office/officeart/2005/8/layout/hierarchy4"/>
    <dgm:cxn modelId="{3A66C582-AE16-4E74-8BA8-31C540557131}" srcId="{A62A148D-7872-4F0D-94F3-A829CEE83E6B}" destId="{97D51B08-9323-4C44-B32F-2359DBAE2E9B}" srcOrd="0" destOrd="0" parTransId="{BABCAEE6-9D37-4F90-8A66-3DA308D10FCF}" sibTransId="{F2876A2B-90C7-4D32-B841-015C2CBC9BC9}"/>
    <dgm:cxn modelId="{48413654-8C00-457C-910B-7E1CF588F0A1}" type="presParOf" srcId="{C576A670-664D-4F5D-A85E-CF13D933EBE3}" destId="{10D16D1F-CDD4-4091-BF59-A181A82B104D}" srcOrd="0" destOrd="0" presId="urn:microsoft.com/office/officeart/2005/8/layout/hierarchy4"/>
    <dgm:cxn modelId="{367736DC-4E1E-4E44-8536-4692629A7010}" type="presParOf" srcId="{10D16D1F-CDD4-4091-BF59-A181A82B104D}" destId="{A6462F44-90E7-466E-BE2E-41AF1E0E477B}" srcOrd="0" destOrd="0" presId="urn:microsoft.com/office/officeart/2005/8/layout/hierarchy4"/>
    <dgm:cxn modelId="{C31E1004-071E-41DC-B09B-5D40021EBDCF}" type="presParOf" srcId="{10D16D1F-CDD4-4091-BF59-A181A82B104D}" destId="{1779EA4C-5BB7-4F6A-8531-519D1B7A5DEF}" srcOrd="1" destOrd="0" presId="urn:microsoft.com/office/officeart/2005/8/layout/hierarchy4"/>
    <dgm:cxn modelId="{907E335F-392F-4275-9362-55F097905501}" type="presParOf" srcId="{10D16D1F-CDD4-4091-BF59-A181A82B104D}" destId="{44BF65ED-28B6-4A2E-81FD-8D37A664995D}" srcOrd="2" destOrd="0" presId="urn:microsoft.com/office/officeart/2005/8/layout/hierarchy4"/>
    <dgm:cxn modelId="{AFCD43F1-C3C1-425E-B069-D6F1CD4A428C}" type="presParOf" srcId="{44BF65ED-28B6-4A2E-81FD-8D37A664995D}" destId="{8EC7AE59-0745-404D-9810-E90869C4B31E}" srcOrd="0" destOrd="0" presId="urn:microsoft.com/office/officeart/2005/8/layout/hierarchy4"/>
    <dgm:cxn modelId="{52DEC6E7-BA2D-4777-9153-C959A1B7CACA}" type="presParOf" srcId="{8EC7AE59-0745-404D-9810-E90869C4B31E}" destId="{9E034E48-5019-415B-94C1-CA94AC52A394}" srcOrd="0" destOrd="0" presId="urn:microsoft.com/office/officeart/2005/8/layout/hierarchy4"/>
    <dgm:cxn modelId="{5965A989-66D0-479F-80C9-04DF032D0E5D}" type="presParOf" srcId="{8EC7AE59-0745-404D-9810-E90869C4B31E}" destId="{5CB5D534-1C5F-4DE5-8A58-559C305A75BA}" srcOrd="1" destOrd="0" presId="urn:microsoft.com/office/officeart/2005/8/layout/hierarchy4"/>
    <dgm:cxn modelId="{4672C77E-17EB-4187-8198-1E3AA49E85FE}" type="presParOf" srcId="{8EC7AE59-0745-404D-9810-E90869C4B31E}" destId="{F489D500-EBB5-44C4-A0C4-C66210BDA2F1}" srcOrd="2" destOrd="0" presId="urn:microsoft.com/office/officeart/2005/8/layout/hierarchy4"/>
    <dgm:cxn modelId="{5216CA0F-381A-4722-A385-4E9E1BC32AB7}" type="presParOf" srcId="{F489D500-EBB5-44C4-A0C4-C66210BDA2F1}" destId="{45235563-D23E-4DB6-A82B-98786EEE0BFD}" srcOrd="0" destOrd="0" presId="urn:microsoft.com/office/officeart/2005/8/layout/hierarchy4"/>
    <dgm:cxn modelId="{D8AD8132-5A45-423C-B33D-768CE2E4B844}" type="presParOf" srcId="{45235563-D23E-4DB6-A82B-98786EEE0BFD}" destId="{37CEA2D8-13C0-4D2B-BD47-25C8BFBB83C7}" srcOrd="0" destOrd="0" presId="urn:microsoft.com/office/officeart/2005/8/layout/hierarchy4"/>
    <dgm:cxn modelId="{1B8CA8C9-4D9B-40E2-9360-86A5C45A355A}" type="presParOf" srcId="{45235563-D23E-4DB6-A82B-98786EEE0BFD}" destId="{4AE01463-3DB0-4657-A16E-AEEE082EB444}" srcOrd="1" destOrd="0" presId="urn:microsoft.com/office/officeart/2005/8/layout/hierarchy4"/>
    <dgm:cxn modelId="{C3DAFD67-5B8C-4E7E-A5FE-F2089A956DFC}" type="presParOf" srcId="{45235563-D23E-4DB6-A82B-98786EEE0BFD}" destId="{D108387D-DEAC-4ED2-90D2-2FBF67AB3AB9}" srcOrd="2" destOrd="0" presId="urn:microsoft.com/office/officeart/2005/8/layout/hierarchy4"/>
    <dgm:cxn modelId="{530E7866-3A66-4D55-89DF-0017D7C91C91}" type="presParOf" srcId="{D108387D-DEAC-4ED2-90D2-2FBF67AB3AB9}" destId="{F4A59C18-2A23-466B-9867-2E1AB29957C0}" srcOrd="0" destOrd="0" presId="urn:microsoft.com/office/officeart/2005/8/layout/hierarchy4"/>
    <dgm:cxn modelId="{3DCA62AD-918D-471D-B59E-DB67476C3DA8}" type="presParOf" srcId="{F4A59C18-2A23-466B-9867-2E1AB29957C0}" destId="{E87CD2D9-A629-4A35-B340-A67FE2302822}" srcOrd="0" destOrd="0" presId="urn:microsoft.com/office/officeart/2005/8/layout/hierarchy4"/>
    <dgm:cxn modelId="{126BAB79-EE79-451D-A9F7-E6EB1A34F4A0}" type="presParOf" srcId="{F4A59C18-2A23-466B-9867-2E1AB29957C0}" destId="{4EB4BB48-A0BA-411E-A7C5-29293A15C09D}" srcOrd="1" destOrd="0" presId="urn:microsoft.com/office/officeart/2005/8/layout/hierarchy4"/>
    <dgm:cxn modelId="{53290875-B014-4B6F-9C52-57926F6B5985}" type="presParOf" srcId="{F4A59C18-2A23-466B-9867-2E1AB29957C0}" destId="{E22787C3-D1B5-42D9-BD3D-1D5279F19BFF}" srcOrd="2" destOrd="0" presId="urn:microsoft.com/office/officeart/2005/8/layout/hierarchy4"/>
    <dgm:cxn modelId="{454606BF-71E4-40F2-BA2F-0AE0337C0AF2}" type="presParOf" srcId="{E22787C3-D1B5-42D9-BD3D-1D5279F19BFF}" destId="{28EB1E9D-DE0F-440D-9F89-F3427C28B617}" srcOrd="0" destOrd="0" presId="urn:microsoft.com/office/officeart/2005/8/layout/hierarchy4"/>
    <dgm:cxn modelId="{D3ABA9BB-47EC-405A-8055-F99A4FA701FB}" type="presParOf" srcId="{28EB1E9D-DE0F-440D-9F89-F3427C28B617}" destId="{12837DAF-8086-4C35-A9F4-F3CE9AE89B9A}" srcOrd="0" destOrd="0" presId="urn:microsoft.com/office/officeart/2005/8/layout/hierarchy4"/>
    <dgm:cxn modelId="{C7604B02-F959-46DC-A143-475384C313F1}" type="presParOf" srcId="{28EB1E9D-DE0F-440D-9F89-F3427C28B617}" destId="{5212E8BD-439E-4C53-B434-584E5AAF471E}" srcOrd="1" destOrd="0" presId="urn:microsoft.com/office/officeart/2005/8/layout/hierarchy4"/>
    <dgm:cxn modelId="{1ACD017B-9BE1-4BF6-A697-5C2B5E0502A7}" type="presParOf" srcId="{28EB1E9D-DE0F-440D-9F89-F3427C28B617}" destId="{A49EBCA3-D441-4152-866B-37AF15BBE139}" srcOrd="2" destOrd="0" presId="urn:microsoft.com/office/officeart/2005/8/layout/hierarchy4"/>
    <dgm:cxn modelId="{31D56552-F254-4E0D-9BDB-34A31BEF7D28}" type="presParOf" srcId="{A49EBCA3-D441-4152-866B-37AF15BBE139}" destId="{8939F85E-6A56-409B-B9A8-A0333286260E}" srcOrd="0" destOrd="0" presId="urn:microsoft.com/office/officeart/2005/8/layout/hierarchy4"/>
    <dgm:cxn modelId="{7DEC9820-9317-43F7-9C45-41C898BB5518}" type="presParOf" srcId="{8939F85E-6A56-409B-B9A8-A0333286260E}" destId="{8E75A204-DA48-4BAE-81FB-8CEFF5756666}" srcOrd="0" destOrd="0" presId="urn:microsoft.com/office/officeart/2005/8/layout/hierarchy4"/>
    <dgm:cxn modelId="{2A8B9062-9F2A-4153-9602-4671869AD59D}" type="presParOf" srcId="{8939F85E-6A56-409B-B9A8-A0333286260E}" destId="{661003E5-BBF9-46B3-8319-F3FC48DDC972}" srcOrd="1" destOrd="0" presId="urn:microsoft.com/office/officeart/2005/8/layout/hierarchy4"/>
    <dgm:cxn modelId="{D86323D5-314F-46C6-9FEC-75A5CC4423EC}" type="presParOf" srcId="{44BF65ED-28B6-4A2E-81FD-8D37A664995D}" destId="{C512982B-CFB4-4CF1-A4FE-A971AD3D9F3E}" srcOrd="1" destOrd="0" presId="urn:microsoft.com/office/officeart/2005/8/layout/hierarchy4"/>
    <dgm:cxn modelId="{396D22AB-C3DD-4E5A-8FFE-0D2C5DB9DD2B}" type="presParOf" srcId="{44BF65ED-28B6-4A2E-81FD-8D37A664995D}" destId="{488DDC23-B8BD-497F-8503-FA28FD722167}" srcOrd="2" destOrd="0" presId="urn:microsoft.com/office/officeart/2005/8/layout/hierarchy4"/>
    <dgm:cxn modelId="{58CBA0A5-AD69-4004-AA8E-B56E6A9CC775}" type="presParOf" srcId="{488DDC23-B8BD-497F-8503-FA28FD722167}" destId="{D1DE028E-6231-47A1-A052-84B641614E65}" srcOrd="0" destOrd="0" presId="urn:microsoft.com/office/officeart/2005/8/layout/hierarchy4"/>
    <dgm:cxn modelId="{59055CD8-1D62-4C32-A227-BDBE8EDAB9AE}" type="presParOf" srcId="{488DDC23-B8BD-497F-8503-FA28FD722167}" destId="{40BCF3D1-CBF9-491E-AF5A-E1EE21902CAD}" srcOrd="1" destOrd="0" presId="urn:microsoft.com/office/officeart/2005/8/layout/hierarchy4"/>
    <dgm:cxn modelId="{72915437-9A92-45E6-A91D-889CB9D34FF8}" type="presParOf" srcId="{488DDC23-B8BD-497F-8503-FA28FD722167}" destId="{A4253B50-F26F-4A0F-B317-03EA7E4E73F4}" srcOrd="2" destOrd="0" presId="urn:microsoft.com/office/officeart/2005/8/layout/hierarchy4"/>
    <dgm:cxn modelId="{5E9AC720-A3AA-47F5-9842-00B5F2C97146}" type="presParOf" srcId="{A4253B50-F26F-4A0F-B317-03EA7E4E73F4}" destId="{72E47509-A8E4-417A-8006-D89E8C4284E0}" srcOrd="0" destOrd="0" presId="urn:microsoft.com/office/officeart/2005/8/layout/hierarchy4"/>
    <dgm:cxn modelId="{47A6E858-7AD7-4119-9154-26DBD7743DD0}" type="presParOf" srcId="{72E47509-A8E4-417A-8006-D89E8C4284E0}" destId="{FF4DA473-AAFB-4CF8-AD01-82E6A8F9FE6F}" srcOrd="0" destOrd="0" presId="urn:microsoft.com/office/officeart/2005/8/layout/hierarchy4"/>
    <dgm:cxn modelId="{A727872F-8416-47DC-BB15-0F706A329AE5}" type="presParOf" srcId="{72E47509-A8E4-417A-8006-D89E8C4284E0}" destId="{3551EBF5-E067-42D6-A401-020EF2B151EE}" srcOrd="1" destOrd="0" presId="urn:microsoft.com/office/officeart/2005/8/layout/hierarchy4"/>
    <dgm:cxn modelId="{8001BA75-9F04-4125-8904-606C7EC0DC4F}" type="presParOf" srcId="{72E47509-A8E4-417A-8006-D89E8C4284E0}" destId="{D3ACC04C-6A9D-4BD9-8A33-C35BDDF93496}" srcOrd="2" destOrd="0" presId="urn:microsoft.com/office/officeart/2005/8/layout/hierarchy4"/>
    <dgm:cxn modelId="{033217BB-2C32-459D-9E7B-E3B5AEB8FE9A}" type="presParOf" srcId="{D3ACC04C-6A9D-4BD9-8A33-C35BDDF93496}" destId="{A5290993-A788-49F3-80FC-4BE26784C689}" srcOrd="0" destOrd="0" presId="urn:microsoft.com/office/officeart/2005/8/layout/hierarchy4"/>
    <dgm:cxn modelId="{2360E28A-6FAB-4669-BC99-AE1D715D67ED}" type="presParOf" srcId="{A5290993-A788-49F3-80FC-4BE26784C689}" destId="{2B013FD7-8913-46F7-9D8D-833F5A5CEEBB}" srcOrd="0" destOrd="0" presId="urn:microsoft.com/office/officeart/2005/8/layout/hierarchy4"/>
    <dgm:cxn modelId="{66E8E00E-8124-405D-870B-5A8AB95E4B13}" type="presParOf" srcId="{A5290993-A788-49F3-80FC-4BE26784C689}" destId="{F83108F2-862B-403B-9CBB-8EB1D998AFA2}" srcOrd="1" destOrd="0" presId="urn:microsoft.com/office/officeart/2005/8/layout/hierarchy4"/>
    <dgm:cxn modelId="{341B7003-4F44-4C08-844F-37B89ABA76CF}" type="presParOf" srcId="{A5290993-A788-49F3-80FC-4BE26784C689}" destId="{06C4B53A-3871-4AE2-91B7-E714FBD6463B}" srcOrd="2" destOrd="0" presId="urn:microsoft.com/office/officeart/2005/8/layout/hierarchy4"/>
    <dgm:cxn modelId="{78F7AD7F-46D9-4851-B1AB-40DE0C005EFF}" type="presParOf" srcId="{06C4B53A-3871-4AE2-91B7-E714FBD6463B}" destId="{D4C3757C-3E73-4186-A1EF-26BCE6808989}" srcOrd="0" destOrd="0" presId="urn:microsoft.com/office/officeart/2005/8/layout/hierarchy4"/>
    <dgm:cxn modelId="{A9719772-8103-4F8F-8081-F1512519816F}" type="presParOf" srcId="{D4C3757C-3E73-4186-A1EF-26BCE6808989}" destId="{F123B0F8-101A-4B92-BE4C-BF58D719EAC0}" srcOrd="0" destOrd="0" presId="urn:microsoft.com/office/officeart/2005/8/layout/hierarchy4"/>
    <dgm:cxn modelId="{909EEAFE-B53E-4336-A522-1CBA7909C89F}" type="presParOf" srcId="{D4C3757C-3E73-4186-A1EF-26BCE6808989}" destId="{EF21D242-4221-4DBA-96D5-FA8A03BFD753}" srcOrd="1" destOrd="0" presId="urn:microsoft.com/office/officeart/2005/8/layout/hierarchy4"/>
    <dgm:cxn modelId="{B2171180-0DDD-4393-9ED3-60B99C2A576E}" type="presParOf" srcId="{D4C3757C-3E73-4186-A1EF-26BCE6808989}" destId="{701E83AE-07A6-46FD-90F5-3201441C0CD6}" srcOrd="2" destOrd="0" presId="urn:microsoft.com/office/officeart/2005/8/layout/hierarchy4"/>
    <dgm:cxn modelId="{9ECC1A8A-17BA-4B8C-9FD7-55CA26386C7F}" type="presParOf" srcId="{701E83AE-07A6-46FD-90F5-3201441C0CD6}" destId="{C7B98CCC-A29A-471A-84E7-6CB52BE6D9EF}" srcOrd="0" destOrd="0" presId="urn:microsoft.com/office/officeart/2005/8/layout/hierarchy4"/>
    <dgm:cxn modelId="{64B1B2CA-7E12-413B-9A00-24BDC1E40346}" type="presParOf" srcId="{C7B98CCC-A29A-471A-84E7-6CB52BE6D9EF}" destId="{AF2C847B-1FC4-4643-BC7F-F1C4036A8B65}" srcOrd="0" destOrd="0" presId="urn:microsoft.com/office/officeart/2005/8/layout/hierarchy4"/>
    <dgm:cxn modelId="{BC6C7567-4B7B-4BA4-9C53-8656A470EB36}" type="presParOf" srcId="{C7B98CCC-A29A-471A-84E7-6CB52BE6D9EF}" destId="{1BEC676B-17FA-4466-AC9B-0815876BFB78}" srcOrd="1" destOrd="0" presId="urn:microsoft.com/office/officeart/2005/8/layout/hierarchy4"/>
    <dgm:cxn modelId="{36A4949D-3EB1-4F93-8423-F654D7374A6B}" type="presParOf" srcId="{44BF65ED-28B6-4A2E-81FD-8D37A664995D}" destId="{A90FF6C6-98C8-4015-87CE-88E5FF865720}" srcOrd="3" destOrd="0" presId="urn:microsoft.com/office/officeart/2005/8/layout/hierarchy4"/>
    <dgm:cxn modelId="{C7931740-913E-4EB5-83D6-ED0C8E11DCE3}" type="presParOf" srcId="{44BF65ED-28B6-4A2E-81FD-8D37A664995D}" destId="{9B6E3D57-8747-4F65-BBCF-EBFF4F0DE7F9}" srcOrd="4" destOrd="0" presId="urn:microsoft.com/office/officeart/2005/8/layout/hierarchy4"/>
    <dgm:cxn modelId="{F8F95067-60AC-421B-98B6-EC4452AB79FA}" type="presParOf" srcId="{9B6E3D57-8747-4F65-BBCF-EBFF4F0DE7F9}" destId="{60D4AB88-A9B3-499B-A65D-A9E1F79AC4E1}" srcOrd="0" destOrd="0" presId="urn:microsoft.com/office/officeart/2005/8/layout/hierarchy4"/>
    <dgm:cxn modelId="{9716728A-924E-46A3-A302-E2B3D950990F}" type="presParOf" srcId="{9B6E3D57-8747-4F65-BBCF-EBFF4F0DE7F9}" destId="{4F045991-107C-4CAA-B3E2-6E4ABBC51878}" srcOrd="1" destOrd="0" presId="urn:microsoft.com/office/officeart/2005/8/layout/hierarchy4"/>
    <dgm:cxn modelId="{CFED9E94-F411-4D17-B425-D1E62D98A23F}" type="presParOf" srcId="{9B6E3D57-8747-4F65-BBCF-EBFF4F0DE7F9}" destId="{F7DF1DB8-C9BA-476F-B1B9-DFAB6D31468D}" srcOrd="2" destOrd="0" presId="urn:microsoft.com/office/officeart/2005/8/layout/hierarchy4"/>
    <dgm:cxn modelId="{9A69057C-D4D7-4C1E-83D8-E7286559435A}" type="presParOf" srcId="{F7DF1DB8-C9BA-476F-B1B9-DFAB6D31468D}" destId="{4FF1185A-B563-495A-8722-E9188988E193}" srcOrd="0" destOrd="0" presId="urn:microsoft.com/office/officeart/2005/8/layout/hierarchy4"/>
    <dgm:cxn modelId="{284EC53F-4044-4F44-B501-AE9213F79E20}" type="presParOf" srcId="{4FF1185A-B563-495A-8722-E9188988E193}" destId="{EC9D7268-97AD-414C-9FFE-D2E60542E155}" srcOrd="0" destOrd="0" presId="urn:microsoft.com/office/officeart/2005/8/layout/hierarchy4"/>
    <dgm:cxn modelId="{760C9C81-DECC-4333-BFEF-02D99935044B}" type="presParOf" srcId="{4FF1185A-B563-495A-8722-E9188988E193}" destId="{762A1A79-6FF6-4CE1-83EA-896A9E9A1304}" srcOrd="1" destOrd="0" presId="urn:microsoft.com/office/officeart/2005/8/layout/hierarchy4"/>
    <dgm:cxn modelId="{8D509AF3-3316-495A-BBE9-4EDD48ECFA30}" type="presParOf" srcId="{4FF1185A-B563-495A-8722-E9188988E193}" destId="{CB3CD7A3-B4E7-4E75-992D-F9B298081A52}" srcOrd="2" destOrd="0" presId="urn:microsoft.com/office/officeart/2005/8/layout/hierarchy4"/>
    <dgm:cxn modelId="{09289337-66DB-41BE-BEBE-FFDF2EBAC60F}" type="presParOf" srcId="{CB3CD7A3-B4E7-4E75-992D-F9B298081A52}" destId="{DC042771-931D-4124-806C-AE3F0DCBD9B4}" srcOrd="0" destOrd="0" presId="urn:microsoft.com/office/officeart/2005/8/layout/hierarchy4"/>
    <dgm:cxn modelId="{5E4767D8-F0B4-4A69-9AF2-FE48371E91AA}" type="presParOf" srcId="{DC042771-931D-4124-806C-AE3F0DCBD9B4}" destId="{C321A818-F551-4FEE-B49E-27A13534D2A1}" srcOrd="0" destOrd="0" presId="urn:microsoft.com/office/officeart/2005/8/layout/hierarchy4"/>
    <dgm:cxn modelId="{F2B42505-4786-4612-81FE-99DA0109F390}" type="presParOf" srcId="{DC042771-931D-4124-806C-AE3F0DCBD9B4}" destId="{C78557AB-EAEE-43A7-B77E-49FAF7237454}" srcOrd="1" destOrd="0" presId="urn:microsoft.com/office/officeart/2005/8/layout/hierarchy4"/>
    <dgm:cxn modelId="{1804A57C-96AA-40DE-B9AE-405D3E9D1424}" type="presParOf" srcId="{DC042771-931D-4124-806C-AE3F0DCBD9B4}" destId="{BF59A57E-99F4-40FF-9585-50CAF910C62C}" srcOrd="2" destOrd="0" presId="urn:microsoft.com/office/officeart/2005/8/layout/hierarchy4"/>
    <dgm:cxn modelId="{CD73ED46-0312-46FE-88A5-CE70901C2CF6}" type="presParOf" srcId="{BF59A57E-99F4-40FF-9585-50CAF910C62C}" destId="{B2CBA9E1-BAC5-454E-BC03-1C877A8F770D}" srcOrd="0" destOrd="0" presId="urn:microsoft.com/office/officeart/2005/8/layout/hierarchy4"/>
    <dgm:cxn modelId="{7778A2F6-FBE2-4E42-A7D4-7F508259B9BB}" type="presParOf" srcId="{B2CBA9E1-BAC5-454E-BC03-1C877A8F770D}" destId="{5302319D-01E9-4699-8BB1-3BE5062C9C35}" srcOrd="0" destOrd="0" presId="urn:microsoft.com/office/officeart/2005/8/layout/hierarchy4"/>
    <dgm:cxn modelId="{1FDA576B-0472-4E73-B574-170926C16EE6}" type="presParOf" srcId="{B2CBA9E1-BAC5-454E-BC03-1C877A8F770D}" destId="{DDF6C475-0257-42F9-8B02-DEE25261A779}" srcOrd="1" destOrd="0" presId="urn:microsoft.com/office/officeart/2005/8/layout/hierarchy4"/>
    <dgm:cxn modelId="{20C8FAF6-A394-44E9-8BB4-39C71EA16D31}" type="presParOf" srcId="{B2CBA9E1-BAC5-454E-BC03-1C877A8F770D}" destId="{E75D4106-3667-472C-95C2-21F99C930C30}" srcOrd="2" destOrd="0" presId="urn:microsoft.com/office/officeart/2005/8/layout/hierarchy4"/>
    <dgm:cxn modelId="{067D7484-9147-4AA5-9423-AFA583810042}" type="presParOf" srcId="{E75D4106-3667-472C-95C2-21F99C930C30}" destId="{D5765B7F-BF11-491E-B086-DCB1E68A2B2E}" srcOrd="0" destOrd="0" presId="urn:microsoft.com/office/officeart/2005/8/layout/hierarchy4"/>
    <dgm:cxn modelId="{7F77BC43-205C-4C2C-AEBC-51D0D8D8A5C9}" type="presParOf" srcId="{D5765B7F-BF11-491E-B086-DCB1E68A2B2E}" destId="{23B8B17B-5EC6-42E7-8157-BBFA4B37AE1A}" srcOrd="0" destOrd="0" presId="urn:microsoft.com/office/officeart/2005/8/layout/hierarchy4"/>
    <dgm:cxn modelId="{1A4C1936-010F-4F60-A5F2-64DDF1082903}" type="presParOf" srcId="{D5765B7F-BF11-491E-B086-DCB1E68A2B2E}" destId="{2A172069-9B80-476F-BAA0-7062032DECF3}" srcOrd="1" destOrd="0" presId="urn:microsoft.com/office/officeart/2005/8/layout/hierarchy4"/>
    <dgm:cxn modelId="{58128305-6B11-4171-ABBE-3EB37FCBA521}" type="presParOf" srcId="{44BF65ED-28B6-4A2E-81FD-8D37A664995D}" destId="{137C59DC-3B64-473A-99D3-23D95772B838}" srcOrd="5" destOrd="0" presId="urn:microsoft.com/office/officeart/2005/8/layout/hierarchy4"/>
    <dgm:cxn modelId="{83442F8F-D6C7-433C-8D53-354642F912BB}" type="presParOf" srcId="{44BF65ED-28B6-4A2E-81FD-8D37A664995D}" destId="{1FCC25C4-B705-48AC-B203-C967B91580DC}" srcOrd="6" destOrd="0" presId="urn:microsoft.com/office/officeart/2005/8/layout/hierarchy4"/>
    <dgm:cxn modelId="{447F6E9D-A7F6-48B6-937E-8FC08401CB70}" type="presParOf" srcId="{1FCC25C4-B705-48AC-B203-C967B91580DC}" destId="{FB7F2012-4E81-42E8-BB60-0FDC25C6D060}" srcOrd="0" destOrd="0" presId="urn:microsoft.com/office/officeart/2005/8/layout/hierarchy4"/>
    <dgm:cxn modelId="{55CDC2C5-CC49-4818-9421-4505CE8423B9}" type="presParOf" srcId="{1FCC25C4-B705-48AC-B203-C967B91580DC}" destId="{31910D2E-37EE-4992-9C29-70D3C7BC3806}" srcOrd="1" destOrd="0" presId="urn:microsoft.com/office/officeart/2005/8/layout/hierarchy4"/>
    <dgm:cxn modelId="{CA1EF507-2908-483A-A0DA-2B1B22921188}" type="presParOf" srcId="{1FCC25C4-B705-48AC-B203-C967B91580DC}" destId="{3B122C01-F9BC-465F-B446-DB8EFC939A83}" srcOrd="2" destOrd="0" presId="urn:microsoft.com/office/officeart/2005/8/layout/hierarchy4"/>
    <dgm:cxn modelId="{CDC92198-FF2F-4E8C-A852-504490E72126}" type="presParOf" srcId="{3B122C01-F9BC-465F-B446-DB8EFC939A83}" destId="{3BBD1141-B3A1-49F1-98C5-C6EDEE1BFEF2}" srcOrd="0" destOrd="0" presId="urn:microsoft.com/office/officeart/2005/8/layout/hierarchy4"/>
    <dgm:cxn modelId="{38101417-E937-4889-AB3D-62E90BAE8D1F}" type="presParOf" srcId="{3BBD1141-B3A1-49F1-98C5-C6EDEE1BFEF2}" destId="{8C2678DF-3798-448D-8EA5-36B3E0822E5F}" srcOrd="0" destOrd="0" presId="urn:microsoft.com/office/officeart/2005/8/layout/hierarchy4"/>
    <dgm:cxn modelId="{528E4448-97F5-4729-9BAA-893BE945E3F4}" type="presParOf" srcId="{3BBD1141-B3A1-49F1-98C5-C6EDEE1BFEF2}" destId="{5E046CE4-48AB-4B1B-9801-421FCFD039F3}" srcOrd="1" destOrd="0" presId="urn:microsoft.com/office/officeart/2005/8/layout/hierarchy4"/>
    <dgm:cxn modelId="{E3610D7B-D7E4-4CE1-9B98-8FEA588D21DC}" type="presParOf" srcId="{3BBD1141-B3A1-49F1-98C5-C6EDEE1BFEF2}" destId="{FFCE184C-8908-4DBA-A421-EC294954C1DC}" srcOrd="2" destOrd="0" presId="urn:microsoft.com/office/officeart/2005/8/layout/hierarchy4"/>
    <dgm:cxn modelId="{89315847-0DAA-49EE-BB59-AAD330BE8E3A}" type="presParOf" srcId="{FFCE184C-8908-4DBA-A421-EC294954C1DC}" destId="{4A4A791C-E9A9-490B-BF51-C31E3FFC096A}" srcOrd="0" destOrd="0" presId="urn:microsoft.com/office/officeart/2005/8/layout/hierarchy4"/>
    <dgm:cxn modelId="{2C353830-ADA2-4CFC-BE82-9A6DF3016300}" type="presParOf" srcId="{4A4A791C-E9A9-490B-BF51-C31E3FFC096A}" destId="{09D71A6A-86B3-4BB8-B792-727BDC28976F}" srcOrd="0" destOrd="0" presId="urn:microsoft.com/office/officeart/2005/8/layout/hierarchy4"/>
    <dgm:cxn modelId="{E7591F81-7E7A-4786-B189-C5401AFA395F}" type="presParOf" srcId="{4A4A791C-E9A9-490B-BF51-C31E3FFC096A}" destId="{62E69996-C0F9-43DE-98FE-8E639A00E1E7}" srcOrd="1" destOrd="0" presId="urn:microsoft.com/office/officeart/2005/8/layout/hierarchy4"/>
    <dgm:cxn modelId="{A5F93B9C-4C0A-437F-90AC-604DA6DDA443}" type="presParOf" srcId="{4A4A791C-E9A9-490B-BF51-C31E3FFC096A}" destId="{AB8BE9BF-22E3-498C-B82C-B7430AFB2C5E}" srcOrd="2" destOrd="0" presId="urn:microsoft.com/office/officeart/2005/8/layout/hierarchy4"/>
    <dgm:cxn modelId="{498FB339-43D5-4E30-8F45-EAE5362E879F}" type="presParOf" srcId="{AB8BE9BF-22E3-498C-B82C-B7430AFB2C5E}" destId="{BC6B9CF0-1EA8-4C35-B8AC-56CE782FA9F7}" srcOrd="0" destOrd="0" presId="urn:microsoft.com/office/officeart/2005/8/layout/hierarchy4"/>
    <dgm:cxn modelId="{46DA3B64-FBF7-4CE1-9671-5EC357301293}" type="presParOf" srcId="{BC6B9CF0-1EA8-4C35-B8AC-56CE782FA9F7}" destId="{161FD929-6CFC-4B2A-8371-75ED36D1A3C0}" srcOrd="0" destOrd="0" presId="urn:microsoft.com/office/officeart/2005/8/layout/hierarchy4"/>
    <dgm:cxn modelId="{C729624B-D7F1-4FD3-91A7-B28F2BE16FAF}" type="presParOf" srcId="{BC6B9CF0-1EA8-4C35-B8AC-56CE782FA9F7}" destId="{767DD41B-EEB9-4B39-988B-B2B10C7A5DE0}" srcOrd="1" destOrd="0" presId="urn:microsoft.com/office/officeart/2005/8/layout/hierarchy4"/>
    <dgm:cxn modelId="{1EAA0553-77E7-48C2-AD40-3DF5F58B71BF}" type="presParOf" srcId="{BC6B9CF0-1EA8-4C35-B8AC-56CE782FA9F7}" destId="{F17367AB-AB5C-41FE-8882-192E4A2EB351}" srcOrd="2" destOrd="0" presId="urn:microsoft.com/office/officeart/2005/8/layout/hierarchy4"/>
    <dgm:cxn modelId="{316084AD-876C-4065-8410-6BB0BE2254E4}" type="presParOf" srcId="{F17367AB-AB5C-41FE-8882-192E4A2EB351}" destId="{04111709-47C8-4121-8CD3-B25EE4BBE040}" srcOrd="0" destOrd="0" presId="urn:microsoft.com/office/officeart/2005/8/layout/hierarchy4"/>
    <dgm:cxn modelId="{70B5D886-F5D9-4942-8526-1F66916E89C2}" type="presParOf" srcId="{04111709-47C8-4121-8CD3-B25EE4BBE040}" destId="{FA1908AB-2A3C-4A21-B7D1-E61B8EDB8F6D}" srcOrd="0" destOrd="0" presId="urn:microsoft.com/office/officeart/2005/8/layout/hierarchy4"/>
    <dgm:cxn modelId="{34203258-F452-45A3-9521-C5DEE581FAA2}" type="presParOf" srcId="{04111709-47C8-4121-8CD3-B25EE4BBE040}" destId="{C046527B-B6D0-4772-B363-DAF97BF97C07}"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B8276E5-72B4-4D95-8620-FEB75B3C240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pPr rtl="1"/>
          <a:endParaRPr lang="fa-IR"/>
        </a:p>
      </dgm:t>
    </dgm:pt>
    <dgm:pt modelId="{6021E890-03FE-40D1-9737-8492C89CF928}">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ar-IQ" dirty="0" smtClean="0">
              <a:cs typeface="B Titr" pitchFamily="2" charset="-78"/>
            </a:rPr>
            <a:t>شك</a:t>
          </a:r>
          <a:endParaRPr lang="fa-IR" dirty="0">
            <a:cs typeface="B Titr" pitchFamily="2" charset="-78"/>
          </a:endParaRPr>
        </a:p>
      </dgm:t>
    </dgm:pt>
    <dgm:pt modelId="{7EF04094-8D4F-43D5-825F-2FB19A12162E}" type="parTrans" cxnId="{96AD28E1-02BA-4805-8D9E-A59D2281D310}">
      <dgm:prSet/>
      <dgm:spPr/>
      <dgm:t>
        <a:bodyPr/>
        <a:lstStyle/>
        <a:p>
          <a:pPr rtl="1"/>
          <a:endParaRPr lang="fa-IR"/>
        </a:p>
      </dgm:t>
    </dgm:pt>
    <dgm:pt modelId="{C8D7894B-2B9D-481E-9A3F-C5CDF30BD352}" type="sibTrans" cxnId="{96AD28E1-02BA-4805-8D9E-A59D2281D310}">
      <dgm:prSet/>
      <dgm:spPr/>
      <dgm:t>
        <a:bodyPr/>
        <a:lstStyle/>
        <a:p>
          <a:pPr rtl="1"/>
          <a:endParaRPr lang="fa-IR"/>
        </a:p>
      </dgm:t>
    </dgm:pt>
    <dgm:pt modelId="{AA3B5385-4669-45C1-9711-1A249E52087E}">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ترتیب</a:t>
          </a:r>
          <a:endParaRPr lang="fa-IR" b="1" dirty="0">
            <a:cs typeface="B Mitra" pitchFamily="2" charset="-78"/>
          </a:endParaRPr>
        </a:p>
      </dgm:t>
    </dgm:pt>
    <dgm:pt modelId="{4AD7BA2D-373B-4C9A-B2B4-0BA0DD46FC35}" type="parTrans" cxnId="{F8585FF1-5272-4DBC-906D-D1FC4662F6AE}">
      <dgm:prSet/>
      <dgm:spPr/>
      <dgm:t>
        <a:bodyPr/>
        <a:lstStyle/>
        <a:p>
          <a:pPr rtl="1"/>
          <a:endParaRPr lang="fa-IR"/>
        </a:p>
      </dgm:t>
    </dgm:pt>
    <dgm:pt modelId="{0AE9EA22-4F73-4AD6-89D8-8B96AC7903DB}" type="sibTrans" cxnId="{F8585FF1-5272-4DBC-906D-D1FC4662F6AE}">
      <dgm:prSet/>
      <dgm:spPr/>
      <dgm:t>
        <a:bodyPr/>
        <a:lstStyle/>
        <a:p>
          <a:pPr rtl="1"/>
          <a:endParaRPr lang="fa-IR"/>
        </a:p>
      </dgm:t>
    </dgm:pt>
    <dgm:pt modelId="{1CD15654-A9F1-4565-AC47-68BC9F9146DF}">
      <dgm:prSet phldrT="[نص]" custT="1"/>
      <dgm:spPr/>
      <dgm:t>
        <a:bodyPr/>
        <a:lstStyle/>
        <a:p>
          <a:pPr rtl="1"/>
          <a:r>
            <a:rPr lang="fa-IR" sz="1600" b="1" dirty="0" smtClean="0">
              <a:cs typeface="B Mitra" pitchFamily="2" charset="-78"/>
            </a:rPr>
            <a:t>تاخر</a:t>
          </a:r>
          <a:endParaRPr lang="fa-IR" sz="1600" b="1" dirty="0">
            <a:cs typeface="B Mitra" pitchFamily="2" charset="-78"/>
          </a:endParaRPr>
        </a:p>
      </dgm:t>
    </dgm:pt>
    <dgm:pt modelId="{AC84F39E-8A38-44BE-A766-6FD24C12B8D6}" type="parTrans" cxnId="{02E7D274-8BBD-4186-B265-81E2007AECE3}">
      <dgm:prSet/>
      <dgm:spPr/>
      <dgm:t>
        <a:bodyPr/>
        <a:lstStyle/>
        <a:p>
          <a:pPr rtl="1"/>
          <a:endParaRPr lang="fa-IR"/>
        </a:p>
      </dgm:t>
    </dgm:pt>
    <dgm:pt modelId="{3D4D5CA6-FDFF-4398-91DD-4AC30031919A}" type="sibTrans" cxnId="{02E7D274-8BBD-4186-B265-81E2007AECE3}">
      <dgm:prSet/>
      <dgm:spPr/>
      <dgm:t>
        <a:bodyPr/>
        <a:lstStyle/>
        <a:p>
          <a:pPr rtl="1"/>
          <a:endParaRPr lang="fa-IR"/>
        </a:p>
      </dgm:t>
    </dgm:pt>
    <dgm:pt modelId="{5DF7A04F-6799-4CDD-BF44-2E02FC5AD085}">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زمان شک</a:t>
          </a:r>
          <a:endParaRPr lang="fa-IR" b="1" dirty="0">
            <a:cs typeface="B Mitra" pitchFamily="2" charset="-78"/>
          </a:endParaRPr>
        </a:p>
      </dgm:t>
    </dgm:pt>
    <dgm:pt modelId="{6538791D-F1FE-4ACC-8B6E-097F1D751D42}" type="parTrans" cxnId="{8ED581C6-AAA1-4269-9220-30C1622292FE}">
      <dgm:prSet/>
      <dgm:spPr/>
      <dgm:t>
        <a:bodyPr/>
        <a:lstStyle/>
        <a:p>
          <a:pPr rtl="1"/>
          <a:endParaRPr lang="fa-IR"/>
        </a:p>
      </dgm:t>
    </dgm:pt>
    <dgm:pt modelId="{DF967E83-7FD9-4D86-BF91-53BCB4AF62BB}" type="sibTrans" cxnId="{8ED581C6-AAA1-4269-9220-30C1622292FE}">
      <dgm:prSet/>
      <dgm:spPr/>
      <dgm:t>
        <a:bodyPr/>
        <a:lstStyle/>
        <a:p>
          <a:pPr rtl="1"/>
          <a:endParaRPr lang="fa-IR"/>
        </a:p>
      </dgm:t>
    </dgm:pt>
    <dgm:pt modelId="{9487762A-B5BC-4F9A-A1FA-FA0B96C66D1E}">
      <dgm:prSet phldrT="[نص]" custT="1"/>
      <dgm:spPr/>
      <dgm:t>
        <a:bodyPr/>
        <a:lstStyle/>
        <a:p>
          <a:pPr rtl="1"/>
          <a:r>
            <a:rPr lang="fa-IR" sz="2400" b="1" smtClean="0">
              <a:cs typeface="B Mitra" pitchFamily="2" charset="-78"/>
            </a:rPr>
            <a:t>شنبه</a:t>
          </a:r>
          <a:endParaRPr lang="fa-IR" sz="2400" b="1" dirty="0">
            <a:cs typeface="B Mitra" pitchFamily="2" charset="-78"/>
          </a:endParaRPr>
        </a:p>
      </dgm:t>
    </dgm:pt>
    <dgm:pt modelId="{BD52BF91-E407-4CD6-89F3-B71EA56E53D4}" type="parTrans" cxnId="{AC6FC733-1220-45BE-AE2B-B20805D8AFE6}">
      <dgm:prSet/>
      <dgm:spPr/>
      <dgm:t>
        <a:bodyPr/>
        <a:lstStyle/>
        <a:p>
          <a:pPr rtl="1"/>
          <a:endParaRPr lang="fa-IR"/>
        </a:p>
      </dgm:t>
    </dgm:pt>
    <dgm:pt modelId="{92C5023D-C9BA-4A79-AC74-4332D9164244}" type="sibTrans" cxnId="{AC6FC733-1220-45BE-AE2B-B20805D8AFE6}">
      <dgm:prSet/>
      <dgm:spPr/>
      <dgm:t>
        <a:bodyPr/>
        <a:lstStyle/>
        <a:p>
          <a:pPr rtl="1"/>
          <a:endParaRPr lang="fa-IR"/>
        </a:p>
      </dgm:t>
    </dgm:pt>
    <dgm:pt modelId="{A277F63C-2CEE-4C3B-8406-1FC7F9B3A788}">
      <dgm:prSet>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زمان متعلق </a:t>
          </a:r>
          <a:endParaRPr lang="fa-IR" b="1" dirty="0">
            <a:cs typeface="B Mitra" pitchFamily="2" charset="-78"/>
          </a:endParaRPr>
        </a:p>
      </dgm:t>
    </dgm:pt>
    <dgm:pt modelId="{D2AD0CF5-0A6D-4400-8FF0-E701D2F69C47}" type="parTrans" cxnId="{A617FEA9-F289-44A4-AE6D-25741E77CBF1}">
      <dgm:prSet/>
      <dgm:spPr/>
      <dgm:t>
        <a:bodyPr/>
        <a:lstStyle/>
        <a:p>
          <a:pPr rtl="1"/>
          <a:endParaRPr lang="fa-IR"/>
        </a:p>
      </dgm:t>
    </dgm:pt>
    <dgm:pt modelId="{C9BE29EB-6D23-4F83-BADC-7013E5015D4E}" type="sibTrans" cxnId="{A617FEA9-F289-44A4-AE6D-25741E77CBF1}">
      <dgm:prSet/>
      <dgm:spPr/>
      <dgm:t>
        <a:bodyPr/>
        <a:lstStyle/>
        <a:p>
          <a:pPr rtl="1"/>
          <a:endParaRPr lang="fa-IR"/>
        </a:p>
      </dgm:t>
    </dgm:pt>
    <dgm:pt modelId="{2D404B59-777D-4B36-9B6F-C5FF605735AF}">
      <dgm:prSet custT="1"/>
      <dgm:spPr/>
      <dgm:t>
        <a:bodyPr/>
        <a:lstStyle/>
        <a:p>
          <a:pPr rtl="1"/>
          <a:r>
            <a:rPr lang="fa-IR" sz="2400" b="1" smtClean="0">
              <a:solidFill>
                <a:srgbClr val="FFFF00"/>
              </a:solidFill>
              <a:cs typeface="B Mitra" pitchFamily="2" charset="-78"/>
            </a:rPr>
            <a:t>شنبه</a:t>
          </a:r>
          <a:endParaRPr lang="fa-IR" sz="2400" b="1" dirty="0">
            <a:solidFill>
              <a:srgbClr val="FFFF00"/>
            </a:solidFill>
            <a:cs typeface="B Mitra" pitchFamily="2" charset="-78"/>
          </a:endParaRPr>
        </a:p>
      </dgm:t>
    </dgm:pt>
    <dgm:pt modelId="{57FE0056-AE72-41A6-A494-7BA4B70FE209}" type="parTrans" cxnId="{319A92C0-DCCF-426C-8AC8-41F2CC6C5B07}">
      <dgm:prSet/>
      <dgm:spPr/>
      <dgm:t>
        <a:bodyPr/>
        <a:lstStyle/>
        <a:p>
          <a:pPr rtl="1"/>
          <a:endParaRPr lang="fa-IR"/>
        </a:p>
      </dgm:t>
    </dgm:pt>
    <dgm:pt modelId="{D79E8073-EC55-4F86-A647-0C32226A39A6}" type="sibTrans" cxnId="{319A92C0-DCCF-426C-8AC8-41F2CC6C5B07}">
      <dgm:prSet/>
      <dgm:spPr/>
      <dgm:t>
        <a:bodyPr/>
        <a:lstStyle/>
        <a:p>
          <a:pPr rtl="1"/>
          <a:endParaRPr lang="fa-IR"/>
        </a:p>
      </dgm:t>
    </dgm:pt>
    <dgm:pt modelId="{7C645396-71A9-4FCB-94EB-CF0FD764D5B7}">
      <dgm:prSet>
        <dgm:style>
          <a:lnRef idx="1">
            <a:schemeClr val="accent3"/>
          </a:lnRef>
          <a:fillRef idx="3">
            <a:schemeClr val="accent3"/>
          </a:fillRef>
          <a:effectRef idx="2">
            <a:schemeClr val="accent3"/>
          </a:effectRef>
          <a:fontRef idx="minor">
            <a:schemeClr val="lt1"/>
          </a:fontRef>
        </dgm:style>
      </dgm:prSet>
      <dgm:spPr/>
      <dgm:t>
        <a:bodyPr/>
        <a:lstStyle/>
        <a:p>
          <a:pPr rtl="1"/>
          <a:r>
            <a:rPr lang="ar-IQ" b="1" dirty="0" smtClean="0">
              <a:cs typeface="B Mitra" pitchFamily="2" charset="-78"/>
            </a:rPr>
            <a:t>متعلق شك</a:t>
          </a:r>
        </a:p>
      </dgm:t>
    </dgm:pt>
    <dgm:pt modelId="{98624A28-644E-4F50-99FF-A55BBD9CB523}" type="parTrans" cxnId="{68BCEE31-46D1-4662-87F3-86A78291D7EB}">
      <dgm:prSet/>
      <dgm:spPr/>
      <dgm:t>
        <a:bodyPr/>
        <a:lstStyle/>
        <a:p>
          <a:pPr rtl="1"/>
          <a:endParaRPr lang="fa-IR"/>
        </a:p>
      </dgm:t>
    </dgm:pt>
    <dgm:pt modelId="{989CD15D-4230-40DC-BFC9-DBF26DE4EA5B}" type="sibTrans" cxnId="{68BCEE31-46D1-4662-87F3-86A78291D7EB}">
      <dgm:prSet/>
      <dgm:spPr/>
      <dgm:t>
        <a:bodyPr/>
        <a:lstStyle/>
        <a:p>
          <a:pPr rtl="1"/>
          <a:endParaRPr lang="fa-IR"/>
        </a:p>
      </dgm:t>
    </dgm:pt>
    <dgm:pt modelId="{A62A148D-7872-4F0D-94F3-A829CEE83E6B}">
      <dgm:prSet custT="1"/>
      <dgm:spPr/>
      <dgm:t>
        <a:bodyPr/>
        <a:lstStyle/>
        <a:p>
          <a:pPr rtl="1"/>
          <a:r>
            <a:rPr lang="fa-IR" sz="1600" b="1" smtClean="0"/>
            <a:t>عدالت زید</a:t>
          </a:r>
          <a:endParaRPr lang="fa-IR" sz="1600" b="1" dirty="0">
            <a:cs typeface="B Mitra" pitchFamily="2" charset="-78"/>
          </a:endParaRPr>
        </a:p>
      </dgm:t>
    </dgm:pt>
    <dgm:pt modelId="{5E81F194-852F-48EA-A37B-85AEBF42089A}" type="parTrans" cxnId="{8B580A37-E970-4E1C-8F87-6C94A23107A1}">
      <dgm:prSet/>
      <dgm:spPr/>
      <dgm:t>
        <a:bodyPr/>
        <a:lstStyle/>
        <a:p>
          <a:pPr rtl="1"/>
          <a:endParaRPr lang="fa-IR"/>
        </a:p>
      </dgm:t>
    </dgm:pt>
    <dgm:pt modelId="{7E72A694-B0EF-4BFA-9B6D-D4067C0C45C5}" type="sibTrans" cxnId="{8B580A37-E970-4E1C-8F87-6C94A23107A1}">
      <dgm:prSet/>
      <dgm:spPr/>
      <dgm:t>
        <a:bodyPr/>
        <a:lstStyle/>
        <a:p>
          <a:pPr rtl="1"/>
          <a:endParaRPr lang="fa-IR"/>
        </a:p>
      </dgm:t>
    </dgm:pt>
    <dgm:pt modelId="{97D51B08-9323-4C44-B32F-2359DBAE2E9B}">
      <dgm:prSet custT="1"/>
      <dgm:spPr/>
      <dgm:t>
        <a:bodyPr/>
        <a:lstStyle/>
        <a:p>
          <a:pPr rtl="1"/>
          <a:r>
            <a:rPr lang="fa-IR" sz="1600" b="1" smtClean="0"/>
            <a:t>عدالت زید</a:t>
          </a:r>
          <a:endParaRPr lang="fa-IR" sz="1600" b="1" dirty="0">
            <a:cs typeface="B Mitra" pitchFamily="2" charset="-78"/>
          </a:endParaRPr>
        </a:p>
      </dgm:t>
    </dgm:pt>
    <dgm:pt modelId="{BABCAEE6-9D37-4F90-8A66-3DA308D10FCF}" type="parTrans" cxnId="{3A66C582-AE16-4E74-8BA8-31C540557131}">
      <dgm:prSet/>
      <dgm:spPr/>
      <dgm:t>
        <a:bodyPr/>
        <a:lstStyle/>
        <a:p>
          <a:pPr rtl="1"/>
          <a:endParaRPr lang="fa-IR"/>
        </a:p>
      </dgm:t>
    </dgm:pt>
    <dgm:pt modelId="{F2876A2B-90C7-4D32-B841-015C2CBC9BC9}" type="sibTrans" cxnId="{3A66C582-AE16-4E74-8BA8-31C540557131}">
      <dgm:prSet/>
      <dgm:spPr/>
      <dgm:t>
        <a:bodyPr/>
        <a:lstStyle/>
        <a:p>
          <a:pPr rtl="1"/>
          <a:endParaRPr lang="fa-IR"/>
        </a:p>
      </dgm:t>
    </dgm:pt>
    <dgm:pt modelId="{513799C1-9567-4170-8D11-3EBFDD4CCF66}">
      <dgm:prSet custT="1"/>
      <dgm:spPr/>
      <dgm:t>
        <a:bodyPr/>
        <a:lstStyle/>
        <a:p>
          <a:pPr rtl="1"/>
          <a:r>
            <a:rPr lang="fa-IR" sz="1600" b="1" smtClean="0">
              <a:solidFill>
                <a:srgbClr val="FFFF00"/>
              </a:solidFill>
              <a:cs typeface="B Mitra" pitchFamily="2" charset="-78"/>
            </a:rPr>
            <a:t>صدور گناه</a:t>
          </a:r>
          <a:endParaRPr lang="fa-IR" sz="1600" b="1" dirty="0">
            <a:solidFill>
              <a:srgbClr val="FFFF00"/>
            </a:solidFill>
            <a:cs typeface="B Mitra" pitchFamily="2" charset="-78"/>
          </a:endParaRPr>
        </a:p>
      </dgm:t>
    </dgm:pt>
    <dgm:pt modelId="{37D2B42F-7354-464C-AE7E-7AAAA25F05E3}" type="parTrans" cxnId="{8EA0CB77-565B-4B98-9520-266C03CFA740}">
      <dgm:prSet/>
      <dgm:spPr/>
      <dgm:t>
        <a:bodyPr/>
        <a:lstStyle/>
        <a:p>
          <a:pPr rtl="1"/>
          <a:endParaRPr lang="fa-IR"/>
        </a:p>
      </dgm:t>
    </dgm:pt>
    <dgm:pt modelId="{385FD2F2-B3ED-43A7-BD18-660774810990}" type="sibTrans" cxnId="{8EA0CB77-565B-4B98-9520-266C03CFA740}">
      <dgm:prSet/>
      <dgm:spPr/>
      <dgm:t>
        <a:bodyPr/>
        <a:lstStyle/>
        <a:p>
          <a:pPr rtl="1"/>
          <a:endParaRPr lang="fa-IR"/>
        </a:p>
      </dgm:t>
    </dgm:pt>
    <dgm:pt modelId="{2836C12B-F66E-4FF0-947E-1BE59F374025}">
      <dgm:prSet custT="1"/>
      <dgm:spPr/>
      <dgm:t>
        <a:bodyPr/>
        <a:lstStyle/>
        <a:p>
          <a:pPr rtl="1"/>
          <a:r>
            <a:rPr lang="fa-IR" sz="2400" b="1" smtClean="0">
              <a:cs typeface="B Mitra" pitchFamily="2" charset="-78"/>
            </a:rPr>
            <a:t>جمعه</a:t>
          </a:r>
          <a:endParaRPr lang="fa-IR" sz="2400" b="1" dirty="0">
            <a:cs typeface="B Mitra" pitchFamily="2" charset="-78"/>
          </a:endParaRPr>
        </a:p>
      </dgm:t>
    </dgm:pt>
    <dgm:pt modelId="{14420A9C-BB5F-4166-A685-4C56BC7563D8}" type="parTrans" cxnId="{6D361151-F5A1-4C96-B52E-80157A43FD2E}">
      <dgm:prSet/>
      <dgm:spPr/>
      <dgm:t>
        <a:bodyPr/>
        <a:lstStyle/>
        <a:p>
          <a:pPr rtl="1"/>
          <a:endParaRPr lang="fa-IR"/>
        </a:p>
      </dgm:t>
    </dgm:pt>
    <dgm:pt modelId="{9C7C86E9-6B40-49D3-A4FE-BF43664FE2AB}" type="sibTrans" cxnId="{6D361151-F5A1-4C96-B52E-80157A43FD2E}">
      <dgm:prSet/>
      <dgm:spPr/>
      <dgm:t>
        <a:bodyPr/>
        <a:lstStyle/>
        <a:p>
          <a:pPr rtl="1"/>
          <a:endParaRPr lang="fa-IR"/>
        </a:p>
      </dgm:t>
    </dgm:pt>
    <dgm:pt modelId="{69EC9D08-CFE2-4204-AD3F-8491171ED96B}">
      <dgm:prSet custT="1"/>
      <dgm:spPr/>
      <dgm:t>
        <a:bodyPr/>
        <a:lstStyle/>
        <a:p>
          <a:pPr rtl="1"/>
          <a:r>
            <a:rPr lang="fa-IR" sz="2400" b="1" smtClean="0">
              <a:cs typeface="B Mitra" pitchFamily="2" charset="-78"/>
            </a:rPr>
            <a:t>شنبه</a:t>
          </a:r>
          <a:endParaRPr lang="fa-IR" sz="2400" b="1" dirty="0">
            <a:cs typeface="B Mitra" pitchFamily="2" charset="-78"/>
          </a:endParaRPr>
        </a:p>
      </dgm:t>
    </dgm:pt>
    <dgm:pt modelId="{D2E4FDEE-164F-4E14-943F-8047870E0D57}" type="parTrans" cxnId="{1F961ABF-3263-477F-B1BC-AB138CE33991}">
      <dgm:prSet/>
      <dgm:spPr/>
      <dgm:t>
        <a:bodyPr/>
        <a:lstStyle/>
        <a:p>
          <a:pPr rtl="1"/>
          <a:endParaRPr lang="fa-IR"/>
        </a:p>
      </dgm:t>
    </dgm:pt>
    <dgm:pt modelId="{EF2B479B-2FF0-4B98-A2D5-F00DDEAFDF34}" type="sibTrans" cxnId="{1F961ABF-3263-477F-B1BC-AB138CE33991}">
      <dgm:prSet/>
      <dgm:spPr/>
      <dgm:t>
        <a:bodyPr/>
        <a:lstStyle/>
        <a:p>
          <a:pPr rtl="1"/>
          <a:endParaRPr lang="fa-IR"/>
        </a:p>
      </dgm:t>
    </dgm:pt>
    <dgm:pt modelId="{85BA1123-CEDD-4DC0-BDA1-7C63B6C33D54}">
      <dgm:prSet custT="1"/>
      <dgm:spPr/>
      <dgm:t>
        <a:bodyPr/>
        <a:lstStyle/>
        <a:p>
          <a:pPr rtl="1"/>
          <a:r>
            <a:rPr lang="fa-IR" sz="2400" b="1" smtClean="0">
              <a:solidFill>
                <a:srgbClr val="FFFF00"/>
              </a:solidFill>
              <a:cs typeface="B Mitra" pitchFamily="2" charset="-78"/>
            </a:rPr>
            <a:t>شنبه</a:t>
          </a:r>
          <a:endParaRPr lang="fa-IR" sz="2400" b="1" dirty="0">
            <a:solidFill>
              <a:srgbClr val="FFFF00"/>
            </a:solidFill>
            <a:cs typeface="B Mitra" pitchFamily="2" charset="-78"/>
          </a:endParaRPr>
        </a:p>
      </dgm:t>
    </dgm:pt>
    <dgm:pt modelId="{207455C2-C441-451D-A4DB-226E1343AA7E}" type="parTrans" cxnId="{B7A37DC4-1E53-4F3C-AB7C-E72CF2C1F484}">
      <dgm:prSet/>
      <dgm:spPr/>
      <dgm:t>
        <a:bodyPr/>
        <a:lstStyle/>
        <a:p>
          <a:pPr rtl="1"/>
          <a:endParaRPr lang="fa-IR"/>
        </a:p>
      </dgm:t>
    </dgm:pt>
    <dgm:pt modelId="{3CDDD851-7E63-4082-952E-ACE685E01E91}" type="sibTrans" cxnId="{B7A37DC4-1E53-4F3C-AB7C-E72CF2C1F484}">
      <dgm:prSet/>
      <dgm:spPr/>
      <dgm:t>
        <a:bodyPr/>
        <a:lstStyle/>
        <a:p>
          <a:pPr rtl="1"/>
          <a:endParaRPr lang="fa-IR"/>
        </a:p>
      </dgm:t>
    </dgm:pt>
    <dgm:pt modelId="{8EDAF1BB-729A-449B-B940-91560565088D}">
      <dgm:prSet custT="1"/>
      <dgm:spPr/>
      <dgm:t>
        <a:bodyPr/>
        <a:lstStyle/>
        <a:p>
          <a:pPr rtl="1"/>
          <a:r>
            <a:rPr lang="fa-IR" sz="2400" b="1" smtClean="0">
              <a:cs typeface="B Mitra" pitchFamily="2" charset="-78"/>
            </a:rPr>
            <a:t>شنبه</a:t>
          </a:r>
          <a:endParaRPr lang="fa-IR" sz="2400" b="1" dirty="0">
            <a:cs typeface="B Mitra" pitchFamily="2" charset="-78"/>
          </a:endParaRPr>
        </a:p>
      </dgm:t>
    </dgm:pt>
    <dgm:pt modelId="{E7B6B641-F078-4693-817D-DEF2E4CC6AC7}" type="parTrans" cxnId="{76B61F88-4AF9-4EB7-A0AF-13617D121726}">
      <dgm:prSet/>
      <dgm:spPr/>
      <dgm:t>
        <a:bodyPr/>
        <a:lstStyle/>
        <a:p>
          <a:pPr rtl="1"/>
          <a:endParaRPr lang="fa-IR"/>
        </a:p>
      </dgm:t>
    </dgm:pt>
    <dgm:pt modelId="{70FEF2A1-0EBC-4F63-99EE-825C82E82F61}" type="sibTrans" cxnId="{76B61F88-4AF9-4EB7-A0AF-13617D121726}">
      <dgm:prSet/>
      <dgm:spPr/>
      <dgm:t>
        <a:bodyPr/>
        <a:lstStyle/>
        <a:p>
          <a:pPr rtl="1"/>
          <a:endParaRPr lang="fa-IR"/>
        </a:p>
      </dgm:t>
    </dgm:pt>
    <dgm:pt modelId="{86B0204F-7394-43B7-A0C9-A86CFD7D1C5F}">
      <dgm:prSet custT="1"/>
      <dgm:spPr/>
      <dgm:t>
        <a:bodyPr/>
        <a:lstStyle/>
        <a:p>
          <a:pPr rtl="1"/>
          <a:r>
            <a:rPr lang="fa-IR" sz="1600" b="1" dirty="0" smtClean="0">
              <a:cs typeface="B Mitra" pitchFamily="2" charset="-78"/>
            </a:rPr>
            <a:t>تاخر</a:t>
          </a:r>
          <a:endParaRPr lang="fa-IR" sz="1600" b="1" dirty="0">
            <a:cs typeface="B Mitra" pitchFamily="2" charset="-78"/>
          </a:endParaRPr>
        </a:p>
      </dgm:t>
    </dgm:pt>
    <dgm:pt modelId="{47349E62-E3BA-426D-80B1-078D4BE9FB89}" type="parTrans" cxnId="{C5F1CF81-2727-4FA8-B326-8F31BC4A9253}">
      <dgm:prSet/>
      <dgm:spPr/>
      <dgm:t>
        <a:bodyPr/>
        <a:lstStyle/>
        <a:p>
          <a:pPr rtl="1"/>
          <a:endParaRPr lang="fa-IR"/>
        </a:p>
      </dgm:t>
    </dgm:pt>
    <dgm:pt modelId="{0600D956-8160-42E0-B3B9-81C3CC65558E}" type="sibTrans" cxnId="{C5F1CF81-2727-4FA8-B326-8F31BC4A9253}">
      <dgm:prSet/>
      <dgm:spPr/>
      <dgm:t>
        <a:bodyPr/>
        <a:lstStyle/>
        <a:p>
          <a:pPr rtl="1"/>
          <a:endParaRPr lang="fa-IR"/>
        </a:p>
      </dgm:t>
    </dgm:pt>
    <dgm:pt modelId="{C6F46167-62EF-4D60-88AD-8864B18727D6}">
      <dgm:prSet custT="1"/>
      <dgm:spPr/>
      <dgm:t>
        <a:bodyPr/>
        <a:lstStyle/>
        <a:p>
          <a:pPr rtl="1"/>
          <a:r>
            <a:rPr lang="fa-IR" sz="1600" b="1" dirty="0" smtClean="0">
              <a:cs typeface="B Mitra" pitchFamily="2" charset="-78"/>
            </a:rPr>
            <a:t>همزمان</a:t>
          </a:r>
          <a:endParaRPr lang="fa-IR" sz="1600" b="1" dirty="0">
            <a:cs typeface="B Mitra" pitchFamily="2" charset="-78"/>
          </a:endParaRPr>
        </a:p>
      </dgm:t>
    </dgm:pt>
    <dgm:pt modelId="{C8136129-4902-4CED-9246-048FF589AE06}" type="parTrans" cxnId="{19AF148E-A3C3-450F-930B-0078DEF530FF}">
      <dgm:prSet/>
      <dgm:spPr/>
      <dgm:t>
        <a:bodyPr/>
        <a:lstStyle/>
        <a:p>
          <a:pPr rtl="1"/>
          <a:endParaRPr lang="fa-IR"/>
        </a:p>
      </dgm:t>
    </dgm:pt>
    <dgm:pt modelId="{B509B380-2804-45B8-8E45-708F24064F8A}" type="sibTrans" cxnId="{19AF148E-A3C3-450F-930B-0078DEF530FF}">
      <dgm:prSet/>
      <dgm:spPr/>
      <dgm:t>
        <a:bodyPr/>
        <a:lstStyle/>
        <a:p>
          <a:pPr rtl="1"/>
          <a:endParaRPr lang="fa-IR"/>
        </a:p>
      </dgm:t>
    </dgm:pt>
    <dgm:pt modelId="{BFEB06CA-3B80-4384-B8D3-80F7540D38EA}">
      <dgm:prSet custT="1"/>
      <dgm:spPr/>
      <dgm:t>
        <a:bodyPr/>
        <a:lstStyle/>
        <a:p>
          <a:pPr rtl="1"/>
          <a:r>
            <a:rPr lang="fa-IR" sz="1600" b="1" smtClean="0"/>
            <a:t>عدالت زید</a:t>
          </a:r>
          <a:endParaRPr lang="fa-IR" sz="1600" b="1" dirty="0">
            <a:cs typeface="B Mitra" pitchFamily="2" charset="-78"/>
          </a:endParaRPr>
        </a:p>
      </dgm:t>
    </dgm:pt>
    <dgm:pt modelId="{50FBF53B-1EF4-47E6-AB91-AD4C99B9A4A9}" type="parTrans" cxnId="{1FC87F5A-6D75-43A1-8FF7-CC0AF2554987}">
      <dgm:prSet/>
      <dgm:spPr/>
      <dgm:t>
        <a:bodyPr/>
        <a:lstStyle/>
        <a:p>
          <a:pPr rtl="1"/>
          <a:endParaRPr lang="fa-IR"/>
        </a:p>
      </dgm:t>
    </dgm:pt>
    <dgm:pt modelId="{04B37FB0-1322-462D-BCB1-C992F4DBFE9B}" type="sibTrans" cxnId="{1FC87F5A-6D75-43A1-8FF7-CC0AF2554987}">
      <dgm:prSet/>
      <dgm:spPr/>
      <dgm:t>
        <a:bodyPr/>
        <a:lstStyle/>
        <a:p>
          <a:pPr rtl="1"/>
          <a:endParaRPr lang="fa-IR"/>
        </a:p>
      </dgm:t>
    </dgm:pt>
    <dgm:pt modelId="{5412FDCC-620C-4C63-87F7-920BFD0D91B6}">
      <dgm:prSet custT="1"/>
      <dgm:spPr/>
      <dgm:t>
        <a:bodyPr/>
        <a:lstStyle/>
        <a:p>
          <a:pPr rtl="1"/>
          <a:r>
            <a:rPr lang="fa-IR" sz="2400" b="1" smtClean="0">
              <a:solidFill>
                <a:srgbClr val="FFFF00"/>
              </a:solidFill>
              <a:cs typeface="B Mitra" pitchFamily="2" charset="-78"/>
            </a:rPr>
            <a:t>جمعه</a:t>
          </a:r>
          <a:endParaRPr lang="fa-IR" sz="2400" b="1" dirty="0">
            <a:solidFill>
              <a:srgbClr val="FFFF00"/>
            </a:solidFill>
            <a:cs typeface="B Mitra" pitchFamily="2" charset="-78"/>
          </a:endParaRPr>
        </a:p>
      </dgm:t>
    </dgm:pt>
    <dgm:pt modelId="{814F58EC-09A9-4D00-BB75-C027ED2C482A}" type="parTrans" cxnId="{D3154B9E-B3BC-407C-9448-ACAD8B93BC7D}">
      <dgm:prSet/>
      <dgm:spPr/>
      <dgm:t>
        <a:bodyPr/>
        <a:lstStyle/>
        <a:p>
          <a:pPr rtl="1"/>
          <a:endParaRPr lang="fa-IR"/>
        </a:p>
      </dgm:t>
    </dgm:pt>
    <dgm:pt modelId="{69AB66E9-9DC4-4257-8C11-87D3637305AA}" type="sibTrans" cxnId="{D3154B9E-B3BC-407C-9448-ACAD8B93BC7D}">
      <dgm:prSet/>
      <dgm:spPr/>
      <dgm:t>
        <a:bodyPr/>
        <a:lstStyle/>
        <a:p>
          <a:pPr rtl="1"/>
          <a:endParaRPr lang="fa-IR"/>
        </a:p>
      </dgm:t>
    </dgm:pt>
    <dgm:pt modelId="{E6EDC410-3D38-4428-8880-CB6D69C973F8}">
      <dgm:prSet custT="1"/>
      <dgm:spPr/>
      <dgm:t>
        <a:bodyPr/>
        <a:lstStyle/>
        <a:p>
          <a:pPr rtl="1"/>
          <a:r>
            <a:rPr lang="fa-IR" sz="2400" b="1" smtClean="0">
              <a:cs typeface="B Mitra" pitchFamily="2" charset="-78"/>
            </a:rPr>
            <a:t>شنبه</a:t>
          </a:r>
          <a:endParaRPr lang="fa-IR" sz="2400" b="1" dirty="0">
            <a:cs typeface="B Mitra" pitchFamily="2" charset="-78"/>
          </a:endParaRPr>
        </a:p>
      </dgm:t>
    </dgm:pt>
    <dgm:pt modelId="{54A670FF-DFA2-4B8D-A4C2-B236B045C0CF}" type="parTrans" cxnId="{B93F15D8-5180-40D3-AA00-6E1B8B7F50AE}">
      <dgm:prSet/>
      <dgm:spPr/>
      <dgm:t>
        <a:bodyPr/>
        <a:lstStyle/>
        <a:p>
          <a:pPr rtl="1"/>
          <a:endParaRPr lang="fa-IR"/>
        </a:p>
      </dgm:t>
    </dgm:pt>
    <dgm:pt modelId="{AE5373FE-AFFE-4E1F-A393-204ECB0187B3}" type="sibTrans" cxnId="{B93F15D8-5180-40D3-AA00-6E1B8B7F50AE}">
      <dgm:prSet/>
      <dgm:spPr/>
      <dgm:t>
        <a:bodyPr/>
        <a:lstStyle/>
        <a:p>
          <a:pPr rtl="1"/>
          <a:endParaRPr lang="fa-IR"/>
        </a:p>
      </dgm:t>
    </dgm:pt>
    <dgm:pt modelId="{39B768EB-58DC-430C-8A59-719E7AACB6F0}">
      <dgm:prSet custT="1"/>
      <dgm:spPr/>
      <dgm:t>
        <a:bodyPr/>
        <a:lstStyle/>
        <a:p>
          <a:pPr rtl="1"/>
          <a:r>
            <a:rPr lang="ar-IQ" sz="1600" b="1" dirty="0" smtClean="0">
              <a:cs typeface="B Mitra" pitchFamily="2" charset="-78"/>
            </a:rPr>
            <a:t>تقدم</a:t>
          </a:r>
          <a:endParaRPr lang="fa-IR" sz="1600" b="1" dirty="0">
            <a:cs typeface="B Mitra" pitchFamily="2" charset="-78"/>
          </a:endParaRPr>
        </a:p>
      </dgm:t>
    </dgm:pt>
    <dgm:pt modelId="{3B7A91FC-792C-4330-82E8-4AAB7CC827BE}" type="parTrans" cxnId="{9680EF50-DB65-4A61-A15B-76B9D84707DB}">
      <dgm:prSet/>
      <dgm:spPr/>
      <dgm:t>
        <a:bodyPr/>
        <a:lstStyle/>
        <a:p>
          <a:pPr rtl="1"/>
          <a:endParaRPr lang="fa-IR"/>
        </a:p>
      </dgm:t>
    </dgm:pt>
    <dgm:pt modelId="{A78FB466-F7C5-4B59-9D22-E21CFFC6173D}" type="sibTrans" cxnId="{9680EF50-DB65-4A61-A15B-76B9D84707DB}">
      <dgm:prSet/>
      <dgm:spPr/>
      <dgm:t>
        <a:bodyPr/>
        <a:lstStyle/>
        <a:p>
          <a:pPr rtl="1"/>
          <a:endParaRPr lang="fa-IR"/>
        </a:p>
      </dgm:t>
    </dgm:pt>
    <dgm:pt modelId="{C576A670-664D-4F5D-A85E-CF13D933EBE3}" type="pres">
      <dgm:prSet presAssocID="{EB8276E5-72B4-4D95-8620-FEB75B3C240C}" presName="Name0" presStyleCnt="0">
        <dgm:presLayoutVars>
          <dgm:chPref val="1"/>
          <dgm:dir/>
          <dgm:animOne val="branch"/>
          <dgm:animLvl val="lvl"/>
          <dgm:resizeHandles/>
        </dgm:presLayoutVars>
      </dgm:prSet>
      <dgm:spPr/>
      <dgm:t>
        <a:bodyPr/>
        <a:lstStyle/>
        <a:p>
          <a:pPr rtl="1"/>
          <a:endParaRPr lang="fa-IR"/>
        </a:p>
      </dgm:t>
    </dgm:pt>
    <dgm:pt modelId="{10D16D1F-CDD4-4091-BF59-A181A82B104D}" type="pres">
      <dgm:prSet presAssocID="{6021E890-03FE-40D1-9737-8492C89CF928}" presName="vertOne" presStyleCnt="0"/>
      <dgm:spPr/>
    </dgm:pt>
    <dgm:pt modelId="{A6462F44-90E7-466E-BE2E-41AF1E0E477B}" type="pres">
      <dgm:prSet presAssocID="{6021E890-03FE-40D1-9737-8492C89CF928}" presName="txOne" presStyleLbl="node0" presStyleIdx="0" presStyleCnt="1" custScaleY="69626">
        <dgm:presLayoutVars>
          <dgm:chPref val="3"/>
        </dgm:presLayoutVars>
      </dgm:prSet>
      <dgm:spPr/>
      <dgm:t>
        <a:bodyPr/>
        <a:lstStyle/>
        <a:p>
          <a:pPr rtl="1"/>
          <a:endParaRPr lang="fa-IR"/>
        </a:p>
      </dgm:t>
    </dgm:pt>
    <dgm:pt modelId="{1779EA4C-5BB7-4F6A-8531-519D1B7A5DEF}" type="pres">
      <dgm:prSet presAssocID="{6021E890-03FE-40D1-9737-8492C89CF928}" presName="parTransOne" presStyleCnt="0"/>
      <dgm:spPr/>
    </dgm:pt>
    <dgm:pt modelId="{44BF65ED-28B6-4A2E-81FD-8D37A664995D}" type="pres">
      <dgm:prSet presAssocID="{6021E890-03FE-40D1-9737-8492C89CF928}" presName="horzOne" presStyleCnt="0"/>
      <dgm:spPr/>
    </dgm:pt>
    <dgm:pt modelId="{8EC7AE59-0745-404D-9810-E90869C4B31E}" type="pres">
      <dgm:prSet presAssocID="{AA3B5385-4669-45C1-9711-1A249E52087E}" presName="vertTwo" presStyleCnt="0"/>
      <dgm:spPr/>
    </dgm:pt>
    <dgm:pt modelId="{9E034E48-5019-415B-94C1-CA94AC52A394}" type="pres">
      <dgm:prSet presAssocID="{AA3B5385-4669-45C1-9711-1A249E52087E}" presName="txTwo" presStyleLbl="node2" presStyleIdx="0" presStyleCnt="4" custScaleX="115879">
        <dgm:presLayoutVars>
          <dgm:chPref val="3"/>
        </dgm:presLayoutVars>
      </dgm:prSet>
      <dgm:spPr>
        <a:prstGeom prst="downArrow">
          <a:avLst/>
        </a:prstGeom>
      </dgm:spPr>
      <dgm:t>
        <a:bodyPr/>
        <a:lstStyle/>
        <a:p>
          <a:pPr rtl="1"/>
          <a:endParaRPr lang="fa-IR"/>
        </a:p>
      </dgm:t>
    </dgm:pt>
    <dgm:pt modelId="{5CB5D534-1C5F-4DE5-8A58-559C305A75BA}" type="pres">
      <dgm:prSet presAssocID="{AA3B5385-4669-45C1-9711-1A249E52087E}" presName="parTransTwo" presStyleCnt="0"/>
      <dgm:spPr/>
    </dgm:pt>
    <dgm:pt modelId="{F489D500-EBB5-44C4-A0C4-C66210BDA2F1}" type="pres">
      <dgm:prSet presAssocID="{AA3B5385-4669-45C1-9711-1A249E52087E}" presName="horzTwo" presStyleCnt="0"/>
      <dgm:spPr/>
    </dgm:pt>
    <dgm:pt modelId="{45235563-D23E-4DB6-A82B-98786EEE0BFD}" type="pres">
      <dgm:prSet presAssocID="{1CD15654-A9F1-4565-AC47-68BC9F9146DF}" presName="vertThree" presStyleCnt="0"/>
      <dgm:spPr/>
    </dgm:pt>
    <dgm:pt modelId="{37CEA2D8-13C0-4D2B-BD47-25C8BFBB83C7}" type="pres">
      <dgm:prSet presAssocID="{1CD15654-A9F1-4565-AC47-68BC9F9146DF}" presName="txThree" presStyleLbl="node3" presStyleIdx="0" presStyleCnt="4">
        <dgm:presLayoutVars>
          <dgm:chPref val="3"/>
        </dgm:presLayoutVars>
      </dgm:prSet>
      <dgm:spPr/>
      <dgm:t>
        <a:bodyPr/>
        <a:lstStyle/>
        <a:p>
          <a:pPr rtl="1"/>
          <a:endParaRPr lang="fa-IR"/>
        </a:p>
      </dgm:t>
    </dgm:pt>
    <dgm:pt modelId="{4AE01463-3DB0-4657-A16E-AEEE082EB444}" type="pres">
      <dgm:prSet presAssocID="{1CD15654-A9F1-4565-AC47-68BC9F9146DF}" presName="parTransThree" presStyleCnt="0"/>
      <dgm:spPr/>
    </dgm:pt>
    <dgm:pt modelId="{D108387D-DEAC-4ED2-90D2-2FBF67AB3AB9}" type="pres">
      <dgm:prSet presAssocID="{1CD15654-A9F1-4565-AC47-68BC9F9146DF}" presName="horzThree" presStyleCnt="0"/>
      <dgm:spPr/>
    </dgm:pt>
    <dgm:pt modelId="{F4A59C18-2A23-466B-9867-2E1AB29957C0}" type="pres">
      <dgm:prSet presAssocID="{86B0204F-7394-43B7-A0C9-A86CFD7D1C5F}" presName="vertFour" presStyleCnt="0">
        <dgm:presLayoutVars>
          <dgm:chPref val="3"/>
        </dgm:presLayoutVars>
      </dgm:prSet>
      <dgm:spPr/>
    </dgm:pt>
    <dgm:pt modelId="{E87CD2D9-A629-4A35-B340-A67FE2302822}" type="pres">
      <dgm:prSet presAssocID="{86B0204F-7394-43B7-A0C9-A86CFD7D1C5F}" presName="txFour" presStyleLbl="node4" presStyleIdx="0" presStyleCnt="12">
        <dgm:presLayoutVars>
          <dgm:chPref val="3"/>
        </dgm:presLayoutVars>
      </dgm:prSet>
      <dgm:spPr/>
      <dgm:t>
        <a:bodyPr/>
        <a:lstStyle/>
        <a:p>
          <a:pPr rtl="1"/>
          <a:endParaRPr lang="fa-IR"/>
        </a:p>
      </dgm:t>
    </dgm:pt>
    <dgm:pt modelId="{4EB4BB48-A0BA-411E-A7C5-29293A15C09D}" type="pres">
      <dgm:prSet presAssocID="{86B0204F-7394-43B7-A0C9-A86CFD7D1C5F}" presName="parTransFour" presStyleCnt="0"/>
      <dgm:spPr/>
    </dgm:pt>
    <dgm:pt modelId="{E22787C3-D1B5-42D9-BD3D-1D5279F19BFF}" type="pres">
      <dgm:prSet presAssocID="{86B0204F-7394-43B7-A0C9-A86CFD7D1C5F}" presName="horzFour" presStyleCnt="0"/>
      <dgm:spPr/>
    </dgm:pt>
    <dgm:pt modelId="{28EB1E9D-DE0F-440D-9F89-F3427C28B617}" type="pres">
      <dgm:prSet presAssocID="{C6F46167-62EF-4D60-88AD-8864B18727D6}" presName="vertFour" presStyleCnt="0">
        <dgm:presLayoutVars>
          <dgm:chPref val="3"/>
        </dgm:presLayoutVars>
      </dgm:prSet>
      <dgm:spPr/>
    </dgm:pt>
    <dgm:pt modelId="{12837DAF-8086-4C35-A9F4-F3CE9AE89B9A}" type="pres">
      <dgm:prSet presAssocID="{C6F46167-62EF-4D60-88AD-8864B18727D6}" presName="txFour" presStyleLbl="node4" presStyleIdx="1" presStyleCnt="12">
        <dgm:presLayoutVars>
          <dgm:chPref val="3"/>
        </dgm:presLayoutVars>
      </dgm:prSet>
      <dgm:spPr/>
      <dgm:t>
        <a:bodyPr/>
        <a:lstStyle/>
        <a:p>
          <a:pPr rtl="1"/>
          <a:endParaRPr lang="fa-IR"/>
        </a:p>
      </dgm:t>
    </dgm:pt>
    <dgm:pt modelId="{5212E8BD-439E-4C53-B434-584E5AAF471E}" type="pres">
      <dgm:prSet presAssocID="{C6F46167-62EF-4D60-88AD-8864B18727D6}" presName="parTransFour" presStyleCnt="0"/>
      <dgm:spPr/>
    </dgm:pt>
    <dgm:pt modelId="{A49EBCA3-D441-4152-866B-37AF15BBE139}" type="pres">
      <dgm:prSet presAssocID="{C6F46167-62EF-4D60-88AD-8864B18727D6}" presName="horzFour" presStyleCnt="0"/>
      <dgm:spPr/>
    </dgm:pt>
    <dgm:pt modelId="{8939F85E-6A56-409B-B9A8-A0333286260E}" type="pres">
      <dgm:prSet presAssocID="{39B768EB-58DC-430C-8A59-719E7AACB6F0}" presName="vertFour" presStyleCnt="0">
        <dgm:presLayoutVars>
          <dgm:chPref val="3"/>
        </dgm:presLayoutVars>
      </dgm:prSet>
      <dgm:spPr/>
    </dgm:pt>
    <dgm:pt modelId="{8E75A204-DA48-4BAE-81FB-8CEFF5756666}" type="pres">
      <dgm:prSet presAssocID="{39B768EB-58DC-430C-8A59-719E7AACB6F0}" presName="txFour" presStyleLbl="node4" presStyleIdx="2" presStyleCnt="12">
        <dgm:presLayoutVars>
          <dgm:chPref val="3"/>
        </dgm:presLayoutVars>
      </dgm:prSet>
      <dgm:spPr/>
      <dgm:t>
        <a:bodyPr/>
        <a:lstStyle/>
        <a:p>
          <a:pPr rtl="1"/>
          <a:endParaRPr lang="fa-IR"/>
        </a:p>
      </dgm:t>
    </dgm:pt>
    <dgm:pt modelId="{661003E5-BBF9-46B3-8319-F3FC48DDC972}" type="pres">
      <dgm:prSet presAssocID="{39B768EB-58DC-430C-8A59-719E7AACB6F0}" presName="horzFour" presStyleCnt="0"/>
      <dgm:spPr/>
    </dgm:pt>
    <dgm:pt modelId="{C512982B-CFB4-4CF1-A4FE-A971AD3D9F3E}" type="pres">
      <dgm:prSet presAssocID="{0AE9EA22-4F73-4AD6-89D8-8B96AC7903DB}" presName="sibSpaceTwo" presStyleCnt="0"/>
      <dgm:spPr/>
    </dgm:pt>
    <dgm:pt modelId="{488DDC23-B8BD-497F-8503-FA28FD722167}" type="pres">
      <dgm:prSet presAssocID="{5DF7A04F-6799-4CDD-BF44-2E02FC5AD085}" presName="vertTwo" presStyleCnt="0"/>
      <dgm:spPr/>
    </dgm:pt>
    <dgm:pt modelId="{D1DE028E-6231-47A1-A052-84B641614E65}" type="pres">
      <dgm:prSet presAssocID="{5DF7A04F-6799-4CDD-BF44-2E02FC5AD085}" presName="txTwo" presStyleLbl="node2" presStyleIdx="1" presStyleCnt="4" custScaleX="108401">
        <dgm:presLayoutVars>
          <dgm:chPref val="3"/>
        </dgm:presLayoutVars>
      </dgm:prSet>
      <dgm:spPr>
        <a:prstGeom prst="downArrow">
          <a:avLst/>
        </a:prstGeom>
      </dgm:spPr>
      <dgm:t>
        <a:bodyPr/>
        <a:lstStyle/>
        <a:p>
          <a:pPr rtl="1"/>
          <a:endParaRPr lang="fa-IR"/>
        </a:p>
      </dgm:t>
    </dgm:pt>
    <dgm:pt modelId="{40BCF3D1-CBF9-491E-AF5A-E1EE21902CAD}" type="pres">
      <dgm:prSet presAssocID="{5DF7A04F-6799-4CDD-BF44-2E02FC5AD085}" presName="parTransTwo" presStyleCnt="0"/>
      <dgm:spPr/>
    </dgm:pt>
    <dgm:pt modelId="{A4253B50-F26F-4A0F-B317-03EA7E4E73F4}" type="pres">
      <dgm:prSet presAssocID="{5DF7A04F-6799-4CDD-BF44-2E02FC5AD085}" presName="horzTwo" presStyleCnt="0"/>
      <dgm:spPr/>
    </dgm:pt>
    <dgm:pt modelId="{72E47509-A8E4-417A-8006-D89E8C4284E0}" type="pres">
      <dgm:prSet presAssocID="{9487762A-B5BC-4F9A-A1FA-FA0B96C66D1E}" presName="vertThree" presStyleCnt="0"/>
      <dgm:spPr/>
    </dgm:pt>
    <dgm:pt modelId="{FF4DA473-AAFB-4CF8-AD01-82E6A8F9FE6F}" type="pres">
      <dgm:prSet presAssocID="{9487762A-B5BC-4F9A-A1FA-FA0B96C66D1E}" presName="txThree" presStyleLbl="node3" presStyleIdx="1" presStyleCnt="4">
        <dgm:presLayoutVars>
          <dgm:chPref val="3"/>
        </dgm:presLayoutVars>
      </dgm:prSet>
      <dgm:spPr/>
      <dgm:t>
        <a:bodyPr/>
        <a:lstStyle/>
        <a:p>
          <a:pPr rtl="1"/>
          <a:endParaRPr lang="fa-IR"/>
        </a:p>
      </dgm:t>
    </dgm:pt>
    <dgm:pt modelId="{3551EBF5-E067-42D6-A401-020EF2B151EE}" type="pres">
      <dgm:prSet presAssocID="{9487762A-B5BC-4F9A-A1FA-FA0B96C66D1E}" presName="parTransThree" presStyleCnt="0"/>
      <dgm:spPr/>
    </dgm:pt>
    <dgm:pt modelId="{D3ACC04C-6A9D-4BD9-8A33-C35BDDF93496}" type="pres">
      <dgm:prSet presAssocID="{9487762A-B5BC-4F9A-A1FA-FA0B96C66D1E}" presName="horzThree" presStyleCnt="0"/>
      <dgm:spPr/>
    </dgm:pt>
    <dgm:pt modelId="{A5290993-A788-49F3-80FC-4BE26784C689}" type="pres">
      <dgm:prSet presAssocID="{85BA1123-CEDD-4DC0-BDA1-7C63B6C33D54}" presName="vertFour" presStyleCnt="0">
        <dgm:presLayoutVars>
          <dgm:chPref val="3"/>
        </dgm:presLayoutVars>
      </dgm:prSet>
      <dgm:spPr/>
    </dgm:pt>
    <dgm:pt modelId="{2B013FD7-8913-46F7-9D8D-833F5A5CEEBB}" type="pres">
      <dgm:prSet presAssocID="{85BA1123-CEDD-4DC0-BDA1-7C63B6C33D54}" presName="txFour" presStyleLbl="node4" presStyleIdx="3" presStyleCnt="12">
        <dgm:presLayoutVars>
          <dgm:chPref val="3"/>
        </dgm:presLayoutVars>
      </dgm:prSet>
      <dgm:spPr/>
      <dgm:t>
        <a:bodyPr/>
        <a:lstStyle/>
        <a:p>
          <a:pPr rtl="1"/>
          <a:endParaRPr lang="fa-IR"/>
        </a:p>
      </dgm:t>
    </dgm:pt>
    <dgm:pt modelId="{F83108F2-862B-403B-9CBB-8EB1D998AFA2}" type="pres">
      <dgm:prSet presAssocID="{85BA1123-CEDD-4DC0-BDA1-7C63B6C33D54}" presName="parTransFour" presStyleCnt="0"/>
      <dgm:spPr/>
    </dgm:pt>
    <dgm:pt modelId="{06C4B53A-3871-4AE2-91B7-E714FBD6463B}" type="pres">
      <dgm:prSet presAssocID="{85BA1123-CEDD-4DC0-BDA1-7C63B6C33D54}" presName="horzFour" presStyleCnt="0"/>
      <dgm:spPr/>
    </dgm:pt>
    <dgm:pt modelId="{D4C3757C-3E73-4186-A1EF-26BCE6808989}" type="pres">
      <dgm:prSet presAssocID="{8EDAF1BB-729A-449B-B940-91560565088D}" presName="vertFour" presStyleCnt="0">
        <dgm:presLayoutVars>
          <dgm:chPref val="3"/>
        </dgm:presLayoutVars>
      </dgm:prSet>
      <dgm:spPr/>
    </dgm:pt>
    <dgm:pt modelId="{F123B0F8-101A-4B92-BE4C-BF58D719EAC0}" type="pres">
      <dgm:prSet presAssocID="{8EDAF1BB-729A-449B-B940-91560565088D}" presName="txFour" presStyleLbl="node4" presStyleIdx="4" presStyleCnt="12">
        <dgm:presLayoutVars>
          <dgm:chPref val="3"/>
        </dgm:presLayoutVars>
      </dgm:prSet>
      <dgm:spPr/>
      <dgm:t>
        <a:bodyPr/>
        <a:lstStyle/>
        <a:p>
          <a:pPr rtl="1"/>
          <a:endParaRPr lang="fa-IR"/>
        </a:p>
      </dgm:t>
    </dgm:pt>
    <dgm:pt modelId="{EF21D242-4221-4DBA-96D5-FA8A03BFD753}" type="pres">
      <dgm:prSet presAssocID="{8EDAF1BB-729A-449B-B940-91560565088D}" presName="parTransFour" presStyleCnt="0"/>
      <dgm:spPr/>
    </dgm:pt>
    <dgm:pt modelId="{701E83AE-07A6-46FD-90F5-3201441C0CD6}" type="pres">
      <dgm:prSet presAssocID="{8EDAF1BB-729A-449B-B940-91560565088D}" presName="horzFour" presStyleCnt="0"/>
      <dgm:spPr/>
    </dgm:pt>
    <dgm:pt modelId="{C7B98CCC-A29A-471A-84E7-6CB52BE6D9EF}" type="pres">
      <dgm:prSet presAssocID="{E6EDC410-3D38-4428-8880-CB6D69C973F8}" presName="vertFour" presStyleCnt="0">
        <dgm:presLayoutVars>
          <dgm:chPref val="3"/>
        </dgm:presLayoutVars>
      </dgm:prSet>
      <dgm:spPr/>
    </dgm:pt>
    <dgm:pt modelId="{AF2C847B-1FC4-4643-BC7F-F1C4036A8B65}" type="pres">
      <dgm:prSet presAssocID="{E6EDC410-3D38-4428-8880-CB6D69C973F8}" presName="txFour" presStyleLbl="node4" presStyleIdx="5" presStyleCnt="12">
        <dgm:presLayoutVars>
          <dgm:chPref val="3"/>
        </dgm:presLayoutVars>
      </dgm:prSet>
      <dgm:spPr/>
      <dgm:t>
        <a:bodyPr/>
        <a:lstStyle/>
        <a:p>
          <a:pPr rtl="1"/>
          <a:endParaRPr lang="fa-IR"/>
        </a:p>
      </dgm:t>
    </dgm:pt>
    <dgm:pt modelId="{1BEC676B-17FA-4466-AC9B-0815876BFB78}" type="pres">
      <dgm:prSet presAssocID="{E6EDC410-3D38-4428-8880-CB6D69C973F8}" presName="horzFour" presStyleCnt="0"/>
      <dgm:spPr/>
    </dgm:pt>
    <dgm:pt modelId="{A90FF6C6-98C8-4015-87CE-88E5FF865720}" type="pres">
      <dgm:prSet presAssocID="{DF967E83-7FD9-4D86-BF91-53BCB4AF62BB}" presName="sibSpaceTwo" presStyleCnt="0"/>
      <dgm:spPr/>
    </dgm:pt>
    <dgm:pt modelId="{9B6E3D57-8747-4F65-BBCF-EBFF4F0DE7F9}" type="pres">
      <dgm:prSet presAssocID="{A277F63C-2CEE-4C3B-8406-1FC7F9B3A788}" presName="vertTwo" presStyleCnt="0"/>
      <dgm:spPr/>
    </dgm:pt>
    <dgm:pt modelId="{60D4AB88-A9B3-499B-A65D-A9E1F79AC4E1}" type="pres">
      <dgm:prSet presAssocID="{A277F63C-2CEE-4C3B-8406-1FC7F9B3A788}" presName="txTwo" presStyleLbl="node2" presStyleIdx="2" presStyleCnt="4" custScaleX="108610">
        <dgm:presLayoutVars>
          <dgm:chPref val="3"/>
        </dgm:presLayoutVars>
      </dgm:prSet>
      <dgm:spPr>
        <a:prstGeom prst="downArrow">
          <a:avLst/>
        </a:prstGeom>
      </dgm:spPr>
      <dgm:t>
        <a:bodyPr/>
        <a:lstStyle/>
        <a:p>
          <a:pPr rtl="1"/>
          <a:endParaRPr lang="fa-IR"/>
        </a:p>
      </dgm:t>
    </dgm:pt>
    <dgm:pt modelId="{4F045991-107C-4CAA-B3E2-6E4ABBC51878}" type="pres">
      <dgm:prSet presAssocID="{A277F63C-2CEE-4C3B-8406-1FC7F9B3A788}" presName="parTransTwo" presStyleCnt="0"/>
      <dgm:spPr/>
    </dgm:pt>
    <dgm:pt modelId="{F7DF1DB8-C9BA-476F-B1B9-DFAB6D31468D}" type="pres">
      <dgm:prSet presAssocID="{A277F63C-2CEE-4C3B-8406-1FC7F9B3A788}" presName="horzTwo" presStyleCnt="0"/>
      <dgm:spPr/>
    </dgm:pt>
    <dgm:pt modelId="{4FF1185A-B563-495A-8722-E9188988E193}" type="pres">
      <dgm:prSet presAssocID="{2D404B59-777D-4B36-9B6F-C5FF605735AF}" presName="vertThree" presStyleCnt="0"/>
      <dgm:spPr/>
    </dgm:pt>
    <dgm:pt modelId="{EC9D7268-97AD-414C-9FFE-D2E60542E155}" type="pres">
      <dgm:prSet presAssocID="{2D404B59-777D-4B36-9B6F-C5FF605735AF}" presName="txThree" presStyleLbl="node3" presStyleIdx="2" presStyleCnt="4">
        <dgm:presLayoutVars>
          <dgm:chPref val="3"/>
        </dgm:presLayoutVars>
      </dgm:prSet>
      <dgm:spPr/>
      <dgm:t>
        <a:bodyPr/>
        <a:lstStyle/>
        <a:p>
          <a:pPr rtl="1"/>
          <a:endParaRPr lang="fa-IR"/>
        </a:p>
      </dgm:t>
    </dgm:pt>
    <dgm:pt modelId="{762A1A79-6FF6-4CE1-83EA-896A9E9A1304}" type="pres">
      <dgm:prSet presAssocID="{2D404B59-777D-4B36-9B6F-C5FF605735AF}" presName="parTransThree" presStyleCnt="0"/>
      <dgm:spPr/>
    </dgm:pt>
    <dgm:pt modelId="{CB3CD7A3-B4E7-4E75-992D-F9B298081A52}" type="pres">
      <dgm:prSet presAssocID="{2D404B59-777D-4B36-9B6F-C5FF605735AF}" presName="horzThree" presStyleCnt="0"/>
      <dgm:spPr/>
    </dgm:pt>
    <dgm:pt modelId="{DC042771-931D-4124-806C-AE3F0DCBD9B4}" type="pres">
      <dgm:prSet presAssocID="{2836C12B-F66E-4FF0-947E-1BE59F374025}" presName="vertFour" presStyleCnt="0">
        <dgm:presLayoutVars>
          <dgm:chPref val="3"/>
        </dgm:presLayoutVars>
      </dgm:prSet>
      <dgm:spPr/>
    </dgm:pt>
    <dgm:pt modelId="{C321A818-F551-4FEE-B49E-27A13534D2A1}" type="pres">
      <dgm:prSet presAssocID="{2836C12B-F66E-4FF0-947E-1BE59F374025}" presName="txFour" presStyleLbl="node4" presStyleIdx="6" presStyleCnt="12">
        <dgm:presLayoutVars>
          <dgm:chPref val="3"/>
        </dgm:presLayoutVars>
      </dgm:prSet>
      <dgm:spPr/>
      <dgm:t>
        <a:bodyPr/>
        <a:lstStyle/>
        <a:p>
          <a:pPr rtl="1"/>
          <a:endParaRPr lang="fa-IR"/>
        </a:p>
      </dgm:t>
    </dgm:pt>
    <dgm:pt modelId="{C78557AB-EAEE-43A7-B77E-49FAF7237454}" type="pres">
      <dgm:prSet presAssocID="{2836C12B-F66E-4FF0-947E-1BE59F374025}" presName="parTransFour" presStyleCnt="0"/>
      <dgm:spPr/>
    </dgm:pt>
    <dgm:pt modelId="{BF59A57E-99F4-40FF-9585-50CAF910C62C}" type="pres">
      <dgm:prSet presAssocID="{2836C12B-F66E-4FF0-947E-1BE59F374025}" presName="horzFour" presStyleCnt="0"/>
      <dgm:spPr/>
    </dgm:pt>
    <dgm:pt modelId="{B2CBA9E1-BAC5-454E-BC03-1C877A8F770D}" type="pres">
      <dgm:prSet presAssocID="{69EC9D08-CFE2-4204-AD3F-8491171ED96B}" presName="vertFour" presStyleCnt="0">
        <dgm:presLayoutVars>
          <dgm:chPref val="3"/>
        </dgm:presLayoutVars>
      </dgm:prSet>
      <dgm:spPr/>
    </dgm:pt>
    <dgm:pt modelId="{5302319D-01E9-4699-8BB1-3BE5062C9C35}" type="pres">
      <dgm:prSet presAssocID="{69EC9D08-CFE2-4204-AD3F-8491171ED96B}" presName="txFour" presStyleLbl="node4" presStyleIdx="7" presStyleCnt="12" custLinFactNeighborX="4625" custLinFactNeighborY="-64095">
        <dgm:presLayoutVars>
          <dgm:chPref val="3"/>
        </dgm:presLayoutVars>
      </dgm:prSet>
      <dgm:spPr/>
      <dgm:t>
        <a:bodyPr/>
        <a:lstStyle/>
        <a:p>
          <a:pPr rtl="1"/>
          <a:endParaRPr lang="fa-IR"/>
        </a:p>
      </dgm:t>
    </dgm:pt>
    <dgm:pt modelId="{DDF6C475-0257-42F9-8B02-DEE25261A779}" type="pres">
      <dgm:prSet presAssocID="{69EC9D08-CFE2-4204-AD3F-8491171ED96B}" presName="parTransFour" presStyleCnt="0"/>
      <dgm:spPr/>
    </dgm:pt>
    <dgm:pt modelId="{E75D4106-3667-472C-95C2-21F99C930C30}" type="pres">
      <dgm:prSet presAssocID="{69EC9D08-CFE2-4204-AD3F-8491171ED96B}" presName="horzFour" presStyleCnt="0"/>
      <dgm:spPr/>
    </dgm:pt>
    <dgm:pt modelId="{D5765B7F-BF11-491E-B086-DCB1E68A2B2E}" type="pres">
      <dgm:prSet presAssocID="{5412FDCC-620C-4C63-87F7-920BFD0D91B6}" presName="vertFour" presStyleCnt="0">
        <dgm:presLayoutVars>
          <dgm:chPref val="3"/>
        </dgm:presLayoutVars>
      </dgm:prSet>
      <dgm:spPr/>
    </dgm:pt>
    <dgm:pt modelId="{23B8B17B-5EC6-42E7-8157-BBFA4B37AE1A}" type="pres">
      <dgm:prSet presAssocID="{5412FDCC-620C-4C63-87F7-920BFD0D91B6}" presName="txFour" presStyleLbl="node4" presStyleIdx="8" presStyleCnt="12">
        <dgm:presLayoutVars>
          <dgm:chPref val="3"/>
        </dgm:presLayoutVars>
      </dgm:prSet>
      <dgm:spPr/>
      <dgm:t>
        <a:bodyPr/>
        <a:lstStyle/>
        <a:p>
          <a:pPr rtl="1"/>
          <a:endParaRPr lang="fa-IR"/>
        </a:p>
      </dgm:t>
    </dgm:pt>
    <dgm:pt modelId="{2A172069-9B80-476F-BAA0-7062032DECF3}" type="pres">
      <dgm:prSet presAssocID="{5412FDCC-620C-4C63-87F7-920BFD0D91B6}" presName="horzFour" presStyleCnt="0"/>
      <dgm:spPr/>
    </dgm:pt>
    <dgm:pt modelId="{137C59DC-3B64-473A-99D3-23D95772B838}" type="pres">
      <dgm:prSet presAssocID="{C9BE29EB-6D23-4F83-BADC-7013E5015D4E}" presName="sibSpaceTwo" presStyleCnt="0"/>
      <dgm:spPr/>
    </dgm:pt>
    <dgm:pt modelId="{1FCC25C4-B705-48AC-B203-C967B91580DC}" type="pres">
      <dgm:prSet presAssocID="{7C645396-71A9-4FCB-94EB-CF0FD764D5B7}" presName="vertTwo" presStyleCnt="0"/>
      <dgm:spPr/>
    </dgm:pt>
    <dgm:pt modelId="{FB7F2012-4E81-42E8-BB60-0FDC25C6D060}" type="pres">
      <dgm:prSet presAssocID="{7C645396-71A9-4FCB-94EB-CF0FD764D5B7}" presName="txTwo" presStyleLbl="node2" presStyleIdx="3" presStyleCnt="4" custScaleX="115990" custScaleY="102838">
        <dgm:presLayoutVars>
          <dgm:chPref val="3"/>
        </dgm:presLayoutVars>
      </dgm:prSet>
      <dgm:spPr>
        <a:prstGeom prst="downArrow">
          <a:avLst/>
        </a:prstGeom>
      </dgm:spPr>
      <dgm:t>
        <a:bodyPr/>
        <a:lstStyle/>
        <a:p>
          <a:pPr rtl="1"/>
          <a:endParaRPr lang="fa-IR"/>
        </a:p>
      </dgm:t>
    </dgm:pt>
    <dgm:pt modelId="{31910D2E-37EE-4992-9C29-70D3C7BC3806}" type="pres">
      <dgm:prSet presAssocID="{7C645396-71A9-4FCB-94EB-CF0FD764D5B7}" presName="parTransTwo" presStyleCnt="0"/>
      <dgm:spPr/>
    </dgm:pt>
    <dgm:pt modelId="{3B122C01-F9BC-465F-B446-DB8EFC939A83}" type="pres">
      <dgm:prSet presAssocID="{7C645396-71A9-4FCB-94EB-CF0FD764D5B7}" presName="horzTwo" presStyleCnt="0"/>
      <dgm:spPr/>
    </dgm:pt>
    <dgm:pt modelId="{3BBD1141-B3A1-49F1-98C5-C6EDEE1BFEF2}" type="pres">
      <dgm:prSet presAssocID="{A62A148D-7872-4F0D-94F3-A829CEE83E6B}" presName="vertThree" presStyleCnt="0"/>
      <dgm:spPr/>
    </dgm:pt>
    <dgm:pt modelId="{8C2678DF-3798-448D-8EA5-36B3E0822E5F}" type="pres">
      <dgm:prSet presAssocID="{A62A148D-7872-4F0D-94F3-A829CEE83E6B}" presName="txThree" presStyleLbl="node3" presStyleIdx="3" presStyleCnt="4">
        <dgm:presLayoutVars>
          <dgm:chPref val="3"/>
        </dgm:presLayoutVars>
      </dgm:prSet>
      <dgm:spPr/>
      <dgm:t>
        <a:bodyPr/>
        <a:lstStyle/>
        <a:p>
          <a:pPr rtl="1"/>
          <a:endParaRPr lang="fa-IR"/>
        </a:p>
      </dgm:t>
    </dgm:pt>
    <dgm:pt modelId="{5E046CE4-48AB-4B1B-9801-421FCFD039F3}" type="pres">
      <dgm:prSet presAssocID="{A62A148D-7872-4F0D-94F3-A829CEE83E6B}" presName="parTransThree" presStyleCnt="0"/>
      <dgm:spPr/>
    </dgm:pt>
    <dgm:pt modelId="{FFCE184C-8908-4DBA-A421-EC294954C1DC}" type="pres">
      <dgm:prSet presAssocID="{A62A148D-7872-4F0D-94F3-A829CEE83E6B}" presName="horzThree" presStyleCnt="0"/>
      <dgm:spPr/>
    </dgm:pt>
    <dgm:pt modelId="{4A4A791C-E9A9-490B-BF51-C31E3FFC096A}" type="pres">
      <dgm:prSet presAssocID="{97D51B08-9323-4C44-B32F-2359DBAE2E9B}" presName="vertFour" presStyleCnt="0">
        <dgm:presLayoutVars>
          <dgm:chPref val="3"/>
        </dgm:presLayoutVars>
      </dgm:prSet>
      <dgm:spPr/>
    </dgm:pt>
    <dgm:pt modelId="{09D71A6A-86B3-4BB8-B792-727BDC28976F}" type="pres">
      <dgm:prSet presAssocID="{97D51B08-9323-4C44-B32F-2359DBAE2E9B}" presName="txFour" presStyleLbl="node4" presStyleIdx="9" presStyleCnt="12">
        <dgm:presLayoutVars>
          <dgm:chPref val="3"/>
        </dgm:presLayoutVars>
      </dgm:prSet>
      <dgm:spPr/>
      <dgm:t>
        <a:bodyPr/>
        <a:lstStyle/>
        <a:p>
          <a:pPr rtl="1"/>
          <a:endParaRPr lang="fa-IR"/>
        </a:p>
      </dgm:t>
    </dgm:pt>
    <dgm:pt modelId="{62E69996-C0F9-43DE-98FE-8E639A00E1E7}" type="pres">
      <dgm:prSet presAssocID="{97D51B08-9323-4C44-B32F-2359DBAE2E9B}" presName="parTransFour" presStyleCnt="0"/>
      <dgm:spPr/>
    </dgm:pt>
    <dgm:pt modelId="{AB8BE9BF-22E3-498C-B82C-B7430AFB2C5E}" type="pres">
      <dgm:prSet presAssocID="{97D51B08-9323-4C44-B32F-2359DBAE2E9B}" presName="horzFour" presStyleCnt="0"/>
      <dgm:spPr/>
    </dgm:pt>
    <dgm:pt modelId="{BC6B9CF0-1EA8-4C35-B8AC-56CE782FA9F7}" type="pres">
      <dgm:prSet presAssocID="{513799C1-9567-4170-8D11-3EBFDD4CCF66}" presName="vertFour" presStyleCnt="0">
        <dgm:presLayoutVars>
          <dgm:chPref val="3"/>
        </dgm:presLayoutVars>
      </dgm:prSet>
      <dgm:spPr/>
    </dgm:pt>
    <dgm:pt modelId="{161FD929-6CFC-4B2A-8371-75ED36D1A3C0}" type="pres">
      <dgm:prSet presAssocID="{513799C1-9567-4170-8D11-3EBFDD4CCF66}" presName="txFour" presStyleLbl="node4" presStyleIdx="10" presStyleCnt="12">
        <dgm:presLayoutVars>
          <dgm:chPref val="3"/>
        </dgm:presLayoutVars>
      </dgm:prSet>
      <dgm:spPr/>
      <dgm:t>
        <a:bodyPr/>
        <a:lstStyle/>
        <a:p>
          <a:pPr rtl="1"/>
          <a:endParaRPr lang="fa-IR"/>
        </a:p>
      </dgm:t>
    </dgm:pt>
    <dgm:pt modelId="{767DD41B-EEB9-4B39-988B-B2B10C7A5DE0}" type="pres">
      <dgm:prSet presAssocID="{513799C1-9567-4170-8D11-3EBFDD4CCF66}" presName="parTransFour" presStyleCnt="0"/>
      <dgm:spPr/>
    </dgm:pt>
    <dgm:pt modelId="{F17367AB-AB5C-41FE-8882-192E4A2EB351}" type="pres">
      <dgm:prSet presAssocID="{513799C1-9567-4170-8D11-3EBFDD4CCF66}" presName="horzFour" presStyleCnt="0"/>
      <dgm:spPr/>
    </dgm:pt>
    <dgm:pt modelId="{04111709-47C8-4121-8CD3-B25EE4BBE040}" type="pres">
      <dgm:prSet presAssocID="{BFEB06CA-3B80-4384-B8D3-80F7540D38EA}" presName="vertFour" presStyleCnt="0">
        <dgm:presLayoutVars>
          <dgm:chPref val="3"/>
        </dgm:presLayoutVars>
      </dgm:prSet>
      <dgm:spPr/>
    </dgm:pt>
    <dgm:pt modelId="{FA1908AB-2A3C-4A21-B7D1-E61B8EDB8F6D}" type="pres">
      <dgm:prSet presAssocID="{BFEB06CA-3B80-4384-B8D3-80F7540D38EA}" presName="txFour" presStyleLbl="node4" presStyleIdx="11" presStyleCnt="12">
        <dgm:presLayoutVars>
          <dgm:chPref val="3"/>
        </dgm:presLayoutVars>
      </dgm:prSet>
      <dgm:spPr/>
      <dgm:t>
        <a:bodyPr/>
        <a:lstStyle/>
        <a:p>
          <a:pPr rtl="1"/>
          <a:endParaRPr lang="fa-IR"/>
        </a:p>
      </dgm:t>
    </dgm:pt>
    <dgm:pt modelId="{C046527B-B6D0-4772-B363-DAF97BF97C07}" type="pres">
      <dgm:prSet presAssocID="{BFEB06CA-3B80-4384-B8D3-80F7540D38EA}" presName="horzFour" presStyleCnt="0"/>
      <dgm:spPr/>
    </dgm:pt>
  </dgm:ptLst>
  <dgm:cxnLst>
    <dgm:cxn modelId="{C9779F20-CDBB-4CAA-B0DB-B8A87E8C9C30}" type="presOf" srcId="{39B768EB-58DC-430C-8A59-719E7AACB6F0}" destId="{8E75A204-DA48-4BAE-81FB-8CEFF5756666}" srcOrd="0" destOrd="0" presId="urn:microsoft.com/office/officeart/2005/8/layout/hierarchy4"/>
    <dgm:cxn modelId="{5BA065F8-3C7F-4DC8-B6E9-0C228F1A7B25}" type="presOf" srcId="{85BA1123-CEDD-4DC0-BDA1-7C63B6C33D54}" destId="{2B013FD7-8913-46F7-9D8D-833F5A5CEEBB}" srcOrd="0" destOrd="0" presId="urn:microsoft.com/office/officeart/2005/8/layout/hierarchy4"/>
    <dgm:cxn modelId="{7298DB11-89F2-4C98-AA94-252CB66C80E1}" type="presOf" srcId="{9487762A-B5BC-4F9A-A1FA-FA0B96C66D1E}" destId="{FF4DA473-AAFB-4CF8-AD01-82E6A8F9FE6F}" srcOrd="0" destOrd="0" presId="urn:microsoft.com/office/officeart/2005/8/layout/hierarchy4"/>
    <dgm:cxn modelId="{96AD28E1-02BA-4805-8D9E-A59D2281D310}" srcId="{EB8276E5-72B4-4D95-8620-FEB75B3C240C}" destId="{6021E890-03FE-40D1-9737-8492C89CF928}" srcOrd="0" destOrd="0" parTransId="{7EF04094-8D4F-43D5-825F-2FB19A12162E}" sibTransId="{C8D7894B-2B9D-481E-9A3F-C5CDF30BD352}"/>
    <dgm:cxn modelId="{76B61F88-4AF9-4EB7-A0AF-13617D121726}" srcId="{85BA1123-CEDD-4DC0-BDA1-7C63B6C33D54}" destId="{8EDAF1BB-729A-449B-B940-91560565088D}" srcOrd="0" destOrd="0" parTransId="{E7B6B641-F078-4693-817D-DEF2E4CC6AC7}" sibTransId="{70FEF2A1-0EBC-4F63-99EE-825C82E82F61}"/>
    <dgm:cxn modelId="{19AF148E-A3C3-450F-930B-0078DEF530FF}" srcId="{86B0204F-7394-43B7-A0C9-A86CFD7D1C5F}" destId="{C6F46167-62EF-4D60-88AD-8864B18727D6}" srcOrd="0" destOrd="0" parTransId="{C8136129-4902-4CED-9246-048FF589AE06}" sibTransId="{B509B380-2804-45B8-8E45-708F24064F8A}"/>
    <dgm:cxn modelId="{09F03214-D28E-48AE-A9D8-854B37407750}" type="presOf" srcId="{8EDAF1BB-729A-449B-B940-91560565088D}" destId="{F123B0F8-101A-4B92-BE4C-BF58D719EAC0}" srcOrd="0" destOrd="0" presId="urn:microsoft.com/office/officeart/2005/8/layout/hierarchy4"/>
    <dgm:cxn modelId="{3A66C582-AE16-4E74-8BA8-31C540557131}" srcId="{A62A148D-7872-4F0D-94F3-A829CEE83E6B}" destId="{97D51B08-9323-4C44-B32F-2359DBAE2E9B}" srcOrd="0" destOrd="0" parTransId="{BABCAEE6-9D37-4F90-8A66-3DA308D10FCF}" sibTransId="{F2876A2B-90C7-4D32-B841-015C2CBC9BC9}"/>
    <dgm:cxn modelId="{8ED581C6-AAA1-4269-9220-30C1622292FE}" srcId="{6021E890-03FE-40D1-9737-8492C89CF928}" destId="{5DF7A04F-6799-4CDD-BF44-2E02FC5AD085}" srcOrd="1" destOrd="0" parTransId="{6538791D-F1FE-4ACC-8B6E-097F1D751D42}" sibTransId="{DF967E83-7FD9-4D86-BF91-53BCB4AF62BB}"/>
    <dgm:cxn modelId="{1FC87F5A-6D75-43A1-8FF7-CC0AF2554987}" srcId="{513799C1-9567-4170-8D11-3EBFDD4CCF66}" destId="{BFEB06CA-3B80-4384-B8D3-80F7540D38EA}" srcOrd="0" destOrd="0" parTransId="{50FBF53B-1EF4-47E6-AB91-AD4C99B9A4A9}" sibTransId="{04B37FB0-1322-462D-BCB1-C992F4DBFE9B}"/>
    <dgm:cxn modelId="{CBF29B64-7A44-4BCC-980C-1D5ACC883879}" type="presOf" srcId="{C6F46167-62EF-4D60-88AD-8864B18727D6}" destId="{12837DAF-8086-4C35-A9F4-F3CE9AE89B9A}" srcOrd="0" destOrd="0" presId="urn:microsoft.com/office/officeart/2005/8/layout/hierarchy4"/>
    <dgm:cxn modelId="{93107BA3-CF7F-4D06-BE2A-6A11C9896FCE}" type="presOf" srcId="{7C645396-71A9-4FCB-94EB-CF0FD764D5B7}" destId="{FB7F2012-4E81-42E8-BB60-0FDC25C6D060}" srcOrd="0" destOrd="0" presId="urn:microsoft.com/office/officeart/2005/8/layout/hierarchy4"/>
    <dgm:cxn modelId="{9680EF50-DB65-4A61-A15B-76B9D84707DB}" srcId="{C6F46167-62EF-4D60-88AD-8864B18727D6}" destId="{39B768EB-58DC-430C-8A59-719E7AACB6F0}" srcOrd="0" destOrd="0" parTransId="{3B7A91FC-792C-4330-82E8-4AAB7CC827BE}" sibTransId="{A78FB466-F7C5-4B59-9D22-E21CFFC6173D}"/>
    <dgm:cxn modelId="{5773B5CA-D78A-4ADD-B9BE-82F084E61314}" type="presOf" srcId="{2D404B59-777D-4B36-9B6F-C5FF605735AF}" destId="{EC9D7268-97AD-414C-9FFE-D2E60542E155}" srcOrd="0" destOrd="0" presId="urn:microsoft.com/office/officeart/2005/8/layout/hierarchy4"/>
    <dgm:cxn modelId="{01C0805C-E74A-447F-8F45-C3F8B38AA3FE}" type="presOf" srcId="{BFEB06CA-3B80-4384-B8D3-80F7540D38EA}" destId="{FA1908AB-2A3C-4A21-B7D1-E61B8EDB8F6D}" srcOrd="0" destOrd="0" presId="urn:microsoft.com/office/officeart/2005/8/layout/hierarchy4"/>
    <dgm:cxn modelId="{F8585FF1-5272-4DBC-906D-D1FC4662F6AE}" srcId="{6021E890-03FE-40D1-9737-8492C89CF928}" destId="{AA3B5385-4669-45C1-9711-1A249E52087E}" srcOrd="0" destOrd="0" parTransId="{4AD7BA2D-373B-4C9A-B2B4-0BA0DD46FC35}" sibTransId="{0AE9EA22-4F73-4AD6-89D8-8B96AC7903DB}"/>
    <dgm:cxn modelId="{C5F1CF81-2727-4FA8-B326-8F31BC4A9253}" srcId="{1CD15654-A9F1-4565-AC47-68BC9F9146DF}" destId="{86B0204F-7394-43B7-A0C9-A86CFD7D1C5F}" srcOrd="0" destOrd="0" parTransId="{47349E62-E3BA-426D-80B1-078D4BE9FB89}" sibTransId="{0600D956-8160-42E0-B3B9-81C3CC65558E}"/>
    <dgm:cxn modelId="{6D361151-F5A1-4C96-B52E-80157A43FD2E}" srcId="{2D404B59-777D-4B36-9B6F-C5FF605735AF}" destId="{2836C12B-F66E-4FF0-947E-1BE59F374025}" srcOrd="0" destOrd="0" parTransId="{14420A9C-BB5F-4166-A685-4C56BC7563D8}" sibTransId="{9C7C86E9-6B40-49D3-A4FE-BF43664FE2AB}"/>
    <dgm:cxn modelId="{8EA0CB77-565B-4B98-9520-266C03CFA740}" srcId="{97D51B08-9323-4C44-B32F-2359DBAE2E9B}" destId="{513799C1-9567-4170-8D11-3EBFDD4CCF66}" srcOrd="0" destOrd="0" parTransId="{37D2B42F-7354-464C-AE7E-7AAAA25F05E3}" sibTransId="{385FD2F2-B3ED-43A7-BD18-660774810990}"/>
    <dgm:cxn modelId="{1F961ABF-3263-477F-B1BC-AB138CE33991}" srcId="{2836C12B-F66E-4FF0-947E-1BE59F374025}" destId="{69EC9D08-CFE2-4204-AD3F-8491171ED96B}" srcOrd="0" destOrd="0" parTransId="{D2E4FDEE-164F-4E14-943F-8047870E0D57}" sibTransId="{EF2B479B-2FF0-4B98-A2D5-F00DDEAFDF34}"/>
    <dgm:cxn modelId="{68BCEE31-46D1-4662-87F3-86A78291D7EB}" srcId="{6021E890-03FE-40D1-9737-8492C89CF928}" destId="{7C645396-71A9-4FCB-94EB-CF0FD764D5B7}" srcOrd="3" destOrd="0" parTransId="{98624A28-644E-4F50-99FF-A55BBD9CB523}" sibTransId="{989CD15D-4230-40DC-BFC9-DBF26DE4EA5B}"/>
    <dgm:cxn modelId="{7DEB8493-F762-4EED-862D-8382A78153FA}" type="presOf" srcId="{EB8276E5-72B4-4D95-8620-FEB75B3C240C}" destId="{C576A670-664D-4F5D-A85E-CF13D933EBE3}" srcOrd="0" destOrd="0" presId="urn:microsoft.com/office/officeart/2005/8/layout/hierarchy4"/>
    <dgm:cxn modelId="{2F9233ED-F516-477D-8C8D-94639FD9FF71}" type="presOf" srcId="{97D51B08-9323-4C44-B32F-2359DBAE2E9B}" destId="{09D71A6A-86B3-4BB8-B792-727BDC28976F}" srcOrd="0" destOrd="0" presId="urn:microsoft.com/office/officeart/2005/8/layout/hierarchy4"/>
    <dgm:cxn modelId="{D4878696-D6A7-463D-BDBA-9D43AB30E8A6}" type="presOf" srcId="{1CD15654-A9F1-4565-AC47-68BC9F9146DF}" destId="{37CEA2D8-13C0-4D2B-BD47-25C8BFBB83C7}" srcOrd="0" destOrd="0" presId="urn:microsoft.com/office/officeart/2005/8/layout/hierarchy4"/>
    <dgm:cxn modelId="{09F87EBE-45D1-44F9-ACBB-2458DC7A8012}" type="presOf" srcId="{6021E890-03FE-40D1-9737-8492C89CF928}" destId="{A6462F44-90E7-466E-BE2E-41AF1E0E477B}" srcOrd="0" destOrd="0" presId="urn:microsoft.com/office/officeart/2005/8/layout/hierarchy4"/>
    <dgm:cxn modelId="{8B580A37-E970-4E1C-8F87-6C94A23107A1}" srcId="{7C645396-71A9-4FCB-94EB-CF0FD764D5B7}" destId="{A62A148D-7872-4F0D-94F3-A829CEE83E6B}" srcOrd="0" destOrd="0" parTransId="{5E81F194-852F-48EA-A37B-85AEBF42089A}" sibTransId="{7E72A694-B0EF-4BFA-9B6D-D4067C0C45C5}"/>
    <dgm:cxn modelId="{9CB86B1C-4FEF-48F1-A846-34BC3F52723F}" type="presOf" srcId="{86B0204F-7394-43B7-A0C9-A86CFD7D1C5F}" destId="{E87CD2D9-A629-4A35-B340-A67FE2302822}" srcOrd="0" destOrd="0" presId="urn:microsoft.com/office/officeart/2005/8/layout/hierarchy4"/>
    <dgm:cxn modelId="{A3FED218-CB2C-429A-B6D6-0CFFAB4C2389}" type="presOf" srcId="{A62A148D-7872-4F0D-94F3-A829CEE83E6B}" destId="{8C2678DF-3798-448D-8EA5-36B3E0822E5F}" srcOrd="0" destOrd="0" presId="urn:microsoft.com/office/officeart/2005/8/layout/hierarchy4"/>
    <dgm:cxn modelId="{0291863B-D6ED-4996-8BFA-8D79853B6012}" type="presOf" srcId="{69EC9D08-CFE2-4204-AD3F-8491171ED96B}" destId="{5302319D-01E9-4699-8BB1-3BE5062C9C35}" srcOrd="0" destOrd="0" presId="urn:microsoft.com/office/officeart/2005/8/layout/hierarchy4"/>
    <dgm:cxn modelId="{A37C9C9A-0727-489C-BD3C-57E815681362}" type="presOf" srcId="{5DF7A04F-6799-4CDD-BF44-2E02FC5AD085}" destId="{D1DE028E-6231-47A1-A052-84B641614E65}" srcOrd="0" destOrd="0" presId="urn:microsoft.com/office/officeart/2005/8/layout/hierarchy4"/>
    <dgm:cxn modelId="{319A92C0-DCCF-426C-8AC8-41F2CC6C5B07}" srcId="{A277F63C-2CEE-4C3B-8406-1FC7F9B3A788}" destId="{2D404B59-777D-4B36-9B6F-C5FF605735AF}" srcOrd="0" destOrd="0" parTransId="{57FE0056-AE72-41A6-A494-7BA4B70FE209}" sibTransId="{D79E8073-EC55-4F86-A647-0C32226A39A6}"/>
    <dgm:cxn modelId="{9D2DE676-5EED-4338-A2FB-97FAF645505C}" type="presOf" srcId="{AA3B5385-4669-45C1-9711-1A249E52087E}" destId="{9E034E48-5019-415B-94C1-CA94AC52A394}" srcOrd="0" destOrd="0" presId="urn:microsoft.com/office/officeart/2005/8/layout/hierarchy4"/>
    <dgm:cxn modelId="{47E2CC3E-789C-49B3-8915-6E280A8F462D}" type="presOf" srcId="{A277F63C-2CEE-4C3B-8406-1FC7F9B3A788}" destId="{60D4AB88-A9B3-499B-A65D-A9E1F79AC4E1}" srcOrd="0" destOrd="0" presId="urn:microsoft.com/office/officeart/2005/8/layout/hierarchy4"/>
    <dgm:cxn modelId="{B7A37DC4-1E53-4F3C-AB7C-E72CF2C1F484}" srcId="{9487762A-B5BC-4F9A-A1FA-FA0B96C66D1E}" destId="{85BA1123-CEDD-4DC0-BDA1-7C63B6C33D54}" srcOrd="0" destOrd="0" parTransId="{207455C2-C441-451D-A4DB-226E1343AA7E}" sibTransId="{3CDDD851-7E63-4082-952E-ACE685E01E91}"/>
    <dgm:cxn modelId="{A617FEA9-F289-44A4-AE6D-25741E77CBF1}" srcId="{6021E890-03FE-40D1-9737-8492C89CF928}" destId="{A277F63C-2CEE-4C3B-8406-1FC7F9B3A788}" srcOrd="2" destOrd="0" parTransId="{D2AD0CF5-0A6D-4400-8FF0-E701D2F69C47}" sibTransId="{C9BE29EB-6D23-4F83-BADC-7013E5015D4E}"/>
    <dgm:cxn modelId="{8D78498A-4830-49D6-9677-CF8E15FDC949}" type="presOf" srcId="{E6EDC410-3D38-4428-8880-CB6D69C973F8}" destId="{AF2C847B-1FC4-4643-BC7F-F1C4036A8B65}" srcOrd="0" destOrd="0" presId="urn:microsoft.com/office/officeart/2005/8/layout/hierarchy4"/>
    <dgm:cxn modelId="{02E7D274-8BBD-4186-B265-81E2007AECE3}" srcId="{AA3B5385-4669-45C1-9711-1A249E52087E}" destId="{1CD15654-A9F1-4565-AC47-68BC9F9146DF}" srcOrd="0" destOrd="0" parTransId="{AC84F39E-8A38-44BE-A766-6FD24C12B8D6}" sibTransId="{3D4D5CA6-FDFF-4398-91DD-4AC30031919A}"/>
    <dgm:cxn modelId="{BA3C351F-060D-4D3B-B3AA-4A1A105F8AB7}" type="presOf" srcId="{513799C1-9567-4170-8D11-3EBFDD4CCF66}" destId="{161FD929-6CFC-4B2A-8371-75ED36D1A3C0}" srcOrd="0" destOrd="0" presId="urn:microsoft.com/office/officeart/2005/8/layout/hierarchy4"/>
    <dgm:cxn modelId="{B93F15D8-5180-40D3-AA00-6E1B8B7F50AE}" srcId="{8EDAF1BB-729A-449B-B940-91560565088D}" destId="{E6EDC410-3D38-4428-8880-CB6D69C973F8}" srcOrd="0" destOrd="0" parTransId="{54A670FF-DFA2-4B8D-A4C2-B236B045C0CF}" sibTransId="{AE5373FE-AFFE-4E1F-A393-204ECB0187B3}"/>
    <dgm:cxn modelId="{C8B0B242-6186-49BB-9A7A-3B7E09E1680A}" type="presOf" srcId="{5412FDCC-620C-4C63-87F7-920BFD0D91B6}" destId="{23B8B17B-5EC6-42E7-8157-BBFA4B37AE1A}" srcOrd="0" destOrd="0" presId="urn:microsoft.com/office/officeart/2005/8/layout/hierarchy4"/>
    <dgm:cxn modelId="{AC6FC733-1220-45BE-AE2B-B20805D8AFE6}" srcId="{5DF7A04F-6799-4CDD-BF44-2E02FC5AD085}" destId="{9487762A-B5BC-4F9A-A1FA-FA0B96C66D1E}" srcOrd="0" destOrd="0" parTransId="{BD52BF91-E407-4CD6-89F3-B71EA56E53D4}" sibTransId="{92C5023D-C9BA-4A79-AC74-4332D9164244}"/>
    <dgm:cxn modelId="{D3154B9E-B3BC-407C-9448-ACAD8B93BC7D}" srcId="{69EC9D08-CFE2-4204-AD3F-8491171ED96B}" destId="{5412FDCC-620C-4C63-87F7-920BFD0D91B6}" srcOrd="0" destOrd="0" parTransId="{814F58EC-09A9-4D00-BB75-C027ED2C482A}" sibTransId="{69AB66E9-9DC4-4257-8C11-87D3637305AA}"/>
    <dgm:cxn modelId="{35404CAE-2DD9-4BDD-A9AF-957BA79064D3}" type="presOf" srcId="{2836C12B-F66E-4FF0-947E-1BE59F374025}" destId="{C321A818-F551-4FEE-B49E-27A13534D2A1}" srcOrd="0" destOrd="0" presId="urn:microsoft.com/office/officeart/2005/8/layout/hierarchy4"/>
    <dgm:cxn modelId="{9EC9BC31-F55B-4DB7-A508-9152F8C114CA}" type="presParOf" srcId="{C576A670-664D-4F5D-A85E-CF13D933EBE3}" destId="{10D16D1F-CDD4-4091-BF59-A181A82B104D}" srcOrd="0" destOrd="0" presId="urn:microsoft.com/office/officeart/2005/8/layout/hierarchy4"/>
    <dgm:cxn modelId="{A524EA22-0599-4D42-930D-11FC6C6DC008}" type="presParOf" srcId="{10D16D1F-CDD4-4091-BF59-A181A82B104D}" destId="{A6462F44-90E7-466E-BE2E-41AF1E0E477B}" srcOrd="0" destOrd="0" presId="urn:microsoft.com/office/officeart/2005/8/layout/hierarchy4"/>
    <dgm:cxn modelId="{EA1AC04A-15D7-4B65-98FC-D193ED3CD21C}" type="presParOf" srcId="{10D16D1F-CDD4-4091-BF59-A181A82B104D}" destId="{1779EA4C-5BB7-4F6A-8531-519D1B7A5DEF}" srcOrd="1" destOrd="0" presId="urn:microsoft.com/office/officeart/2005/8/layout/hierarchy4"/>
    <dgm:cxn modelId="{7FD4CE72-DB9B-4C34-9811-CB4A3CA6AE54}" type="presParOf" srcId="{10D16D1F-CDD4-4091-BF59-A181A82B104D}" destId="{44BF65ED-28B6-4A2E-81FD-8D37A664995D}" srcOrd="2" destOrd="0" presId="urn:microsoft.com/office/officeart/2005/8/layout/hierarchy4"/>
    <dgm:cxn modelId="{607D2146-CDBE-45A3-8143-3DACBD76BFC5}" type="presParOf" srcId="{44BF65ED-28B6-4A2E-81FD-8D37A664995D}" destId="{8EC7AE59-0745-404D-9810-E90869C4B31E}" srcOrd="0" destOrd="0" presId="urn:microsoft.com/office/officeart/2005/8/layout/hierarchy4"/>
    <dgm:cxn modelId="{2A3707BE-4D4F-4F17-9940-23EC4808EDD6}" type="presParOf" srcId="{8EC7AE59-0745-404D-9810-E90869C4B31E}" destId="{9E034E48-5019-415B-94C1-CA94AC52A394}" srcOrd="0" destOrd="0" presId="urn:microsoft.com/office/officeart/2005/8/layout/hierarchy4"/>
    <dgm:cxn modelId="{D4BD2652-FDC1-407D-93A4-240002FCDA08}" type="presParOf" srcId="{8EC7AE59-0745-404D-9810-E90869C4B31E}" destId="{5CB5D534-1C5F-4DE5-8A58-559C305A75BA}" srcOrd="1" destOrd="0" presId="urn:microsoft.com/office/officeart/2005/8/layout/hierarchy4"/>
    <dgm:cxn modelId="{278825B8-967F-436A-9E6D-2C60A861E064}" type="presParOf" srcId="{8EC7AE59-0745-404D-9810-E90869C4B31E}" destId="{F489D500-EBB5-44C4-A0C4-C66210BDA2F1}" srcOrd="2" destOrd="0" presId="urn:microsoft.com/office/officeart/2005/8/layout/hierarchy4"/>
    <dgm:cxn modelId="{2E5E3AB3-4ECD-4B7C-AA1C-1F17E2B9C194}" type="presParOf" srcId="{F489D500-EBB5-44C4-A0C4-C66210BDA2F1}" destId="{45235563-D23E-4DB6-A82B-98786EEE0BFD}" srcOrd="0" destOrd="0" presId="urn:microsoft.com/office/officeart/2005/8/layout/hierarchy4"/>
    <dgm:cxn modelId="{6D5CDBD8-3981-4F4E-A01C-4BECBC4039A6}" type="presParOf" srcId="{45235563-D23E-4DB6-A82B-98786EEE0BFD}" destId="{37CEA2D8-13C0-4D2B-BD47-25C8BFBB83C7}" srcOrd="0" destOrd="0" presId="urn:microsoft.com/office/officeart/2005/8/layout/hierarchy4"/>
    <dgm:cxn modelId="{35BA4F05-8D28-4340-9367-8D7E7ABBB509}" type="presParOf" srcId="{45235563-D23E-4DB6-A82B-98786EEE0BFD}" destId="{4AE01463-3DB0-4657-A16E-AEEE082EB444}" srcOrd="1" destOrd="0" presId="urn:microsoft.com/office/officeart/2005/8/layout/hierarchy4"/>
    <dgm:cxn modelId="{C0D219A2-E409-4894-A035-5A2096A45B86}" type="presParOf" srcId="{45235563-D23E-4DB6-A82B-98786EEE0BFD}" destId="{D108387D-DEAC-4ED2-90D2-2FBF67AB3AB9}" srcOrd="2" destOrd="0" presId="urn:microsoft.com/office/officeart/2005/8/layout/hierarchy4"/>
    <dgm:cxn modelId="{178A6AE3-E38C-4275-BE8E-B0E6D91ED96F}" type="presParOf" srcId="{D108387D-DEAC-4ED2-90D2-2FBF67AB3AB9}" destId="{F4A59C18-2A23-466B-9867-2E1AB29957C0}" srcOrd="0" destOrd="0" presId="urn:microsoft.com/office/officeart/2005/8/layout/hierarchy4"/>
    <dgm:cxn modelId="{8D3A6493-B70A-44FF-A153-0722B60D68D3}" type="presParOf" srcId="{F4A59C18-2A23-466B-9867-2E1AB29957C0}" destId="{E87CD2D9-A629-4A35-B340-A67FE2302822}" srcOrd="0" destOrd="0" presId="urn:microsoft.com/office/officeart/2005/8/layout/hierarchy4"/>
    <dgm:cxn modelId="{0F54359B-9DB4-4A33-B106-986E3464FF7C}" type="presParOf" srcId="{F4A59C18-2A23-466B-9867-2E1AB29957C0}" destId="{4EB4BB48-A0BA-411E-A7C5-29293A15C09D}" srcOrd="1" destOrd="0" presId="urn:microsoft.com/office/officeart/2005/8/layout/hierarchy4"/>
    <dgm:cxn modelId="{4A98E8B0-DA59-4107-A300-0624B6AAF3F8}" type="presParOf" srcId="{F4A59C18-2A23-466B-9867-2E1AB29957C0}" destId="{E22787C3-D1B5-42D9-BD3D-1D5279F19BFF}" srcOrd="2" destOrd="0" presId="urn:microsoft.com/office/officeart/2005/8/layout/hierarchy4"/>
    <dgm:cxn modelId="{4E2A4510-46E3-4A49-9B80-9F1167A44C17}" type="presParOf" srcId="{E22787C3-D1B5-42D9-BD3D-1D5279F19BFF}" destId="{28EB1E9D-DE0F-440D-9F89-F3427C28B617}" srcOrd="0" destOrd="0" presId="urn:microsoft.com/office/officeart/2005/8/layout/hierarchy4"/>
    <dgm:cxn modelId="{F37199E0-B2DD-499E-AFB3-4233C4569B53}" type="presParOf" srcId="{28EB1E9D-DE0F-440D-9F89-F3427C28B617}" destId="{12837DAF-8086-4C35-A9F4-F3CE9AE89B9A}" srcOrd="0" destOrd="0" presId="urn:microsoft.com/office/officeart/2005/8/layout/hierarchy4"/>
    <dgm:cxn modelId="{4E0716D7-6174-4C9E-9A32-88051D283C0C}" type="presParOf" srcId="{28EB1E9D-DE0F-440D-9F89-F3427C28B617}" destId="{5212E8BD-439E-4C53-B434-584E5AAF471E}" srcOrd="1" destOrd="0" presId="urn:microsoft.com/office/officeart/2005/8/layout/hierarchy4"/>
    <dgm:cxn modelId="{1F82369B-71B9-4112-A583-AA160D22D864}" type="presParOf" srcId="{28EB1E9D-DE0F-440D-9F89-F3427C28B617}" destId="{A49EBCA3-D441-4152-866B-37AF15BBE139}" srcOrd="2" destOrd="0" presId="urn:microsoft.com/office/officeart/2005/8/layout/hierarchy4"/>
    <dgm:cxn modelId="{73D68784-2622-40CE-9C8B-060683CE1190}" type="presParOf" srcId="{A49EBCA3-D441-4152-866B-37AF15BBE139}" destId="{8939F85E-6A56-409B-B9A8-A0333286260E}" srcOrd="0" destOrd="0" presId="urn:microsoft.com/office/officeart/2005/8/layout/hierarchy4"/>
    <dgm:cxn modelId="{319CDE4F-7799-45C1-9ECB-6D47171ED0B1}" type="presParOf" srcId="{8939F85E-6A56-409B-B9A8-A0333286260E}" destId="{8E75A204-DA48-4BAE-81FB-8CEFF5756666}" srcOrd="0" destOrd="0" presId="urn:microsoft.com/office/officeart/2005/8/layout/hierarchy4"/>
    <dgm:cxn modelId="{BD56E1B9-B5C9-44A8-88AE-5CF58F7447F5}" type="presParOf" srcId="{8939F85E-6A56-409B-B9A8-A0333286260E}" destId="{661003E5-BBF9-46B3-8319-F3FC48DDC972}" srcOrd="1" destOrd="0" presId="urn:microsoft.com/office/officeart/2005/8/layout/hierarchy4"/>
    <dgm:cxn modelId="{B0D37673-D1A7-44A0-BAF1-A48727D420B8}" type="presParOf" srcId="{44BF65ED-28B6-4A2E-81FD-8D37A664995D}" destId="{C512982B-CFB4-4CF1-A4FE-A971AD3D9F3E}" srcOrd="1" destOrd="0" presId="urn:microsoft.com/office/officeart/2005/8/layout/hierarchy4"/>
    <dgm:cxn modelId="{F45008CB-FEBF-4A2B-B0EB-47CEF02085F4}" type="presParOf" srcId="{44BF65ED-28B6-4A2E-81FD-8D37A664995D}" destId="{488DDC23-B8BD-497F-8503-FA28FD722167}" srcOrd="2" destOrd="0" presId="urn:microsoft.com/office/officeart/2005/8/layout/hierarchy4"/>
    <dgm:cxn modelId="{B1A30704-C29A-4D3E-A569-090A5CD61D9F}" type="presParOf" srcId="{488DDC23-B8BD-497F-8503-FA28FD722167}" destId="{D1DE028E-6231-47A1-A052-84B641614E65}" srcOrd="0" destOrd="0" presId="urn:microsoft.com/office/officeart/2005/8/layout/hierarchy4"/>
    <dgm:cxn modelId="{10DCB138-00B5-4348-BEA0-0273C1D46FBE}" type="presParOf" srcId="{488DDC23-B8BD-497F-8503-FA28FD722167}" destId="{40BCF3D1-CBF9-491E-AF5A-E1EE21902CAD}" srcOrd="1" destOrd="0" presId="urn:microsoft.com/office/officeart/2005/8/layout/hierarchy4"/>
    <dgm:cxn modelId="{7C484ABD-94A4-422A-95A5-46855B6B7BF0}" type="presParOf" srcId="{488DDC23-B8BD-497F-8503-FA28FD722167}" destId="{A4253B50-F26F-4A0F-B317-03EA7E4E73F4}" srcOrd="2" destOrd="0" presId="urn:microsoft.com/office/officeart/2005/8/layout/hierarchy4"/>
    <dgm:cxn modelId="{089DF60C-C9C7-4ACB-8285-D421F87B6BCE}" type="presParOf" srcId="{A4253B50-F26F-4A0F-B317-03EA7E4E73F4}" destId="{72E47509-A8E4-417A-8006-D89E8C4284E0}" srcOrd="0" destOrd="0" presId="urn:microsoft.com/office/officeart/2005/8/layout/hierarchy4"/>
    <dgm:cxn modelId="{D411E301-BD5E-4BD8-B4FB-786D025E0178}" type="presParOf" srcId="{72E47509-A8E4-417A-8006-D89E8C4284E0}" destId="{FF4DA473-AAFB-4CF8-AD01-82E6A8F9FE6F}" srcOrd="0" destOrd="0" presId="urn:microsoft.com/office/officeart/2005/8/layout/hierarchy4"/>
    <dgm:cxn modelId="{A4A6FA49-0A25-47CF-AA1D-35B5AE166FC3}" type="presParOf" srcId="{72E47509-A8E4-417A-8006-D89E8C4284E0}" destId="{3551EBF5-E067-42D6-A401-020EF2B151EE}" srcOrd="1" destOrd="0" presId="urn:microsoft.com/office/officeart/2005/8/layout/hierarchy4"/>
    <dgm:cxn modelId="{9CB7DF44-CAC3-40DD-BF04-7CB2BA0447DA}" type="presParOf" srcId="{72E47509-A8E4-417A-8006-D89E8C4284E0}" destId="{D3ACC04C-6A9D-4BD9-8A33-C35BDDF93496}" srcOrd="2" destOrd="0" presId="urn:microsoft.com/office/officeart/2005/8/layout/hierarchy4"/>
    <dgm:cxn modelId="{6550EC79-6108-45E4-870E-833CE1A8FE66}" type="presParOf" srcId="{D3ACC04C-6A9D-4BD9-8A33-C35BDDF93496}" destId="{A5290993-A788-49F3-80FC-4BE26784C689}" srcOrd="0" destOrd="0" presId="urn:microsoft.com/office/officeart/2005/8/layout/hierarchy4"/>
    <dgm:cxn modelId="{6625A7B3-5148-4074-A65B-494298E748C3}" type="presParOf" srcId="{A5290993-A788-49F3-80FC-4BE26784C689}" destId="{2B013FD7-8913-46F7-9D8D-833F5A5CEEBB}" srcOrd="0" destOrd="0" presId="urn:microsoft.com/office/officeart/2005/8/layout/hierarchy4"/>
    <dgm:cxn modelId="{BB87A1A8-D137-4EB3-951A-5FC941CA1C1A}" type="presParOf" srcId="{A5290993-A788-49F3-80FC-4BE26784C689}" destId="{F83108F2-862B-403B-9CBB-8EB1D998AFA2}" srcOrd="1" destOrd="0" presId="urn:microsoft.com/office/officeart/2005/8/layout/hierarchy4"/>
    <dgm:cxn modelId="{52768769-4D8D-4E68-A575-B170F30FAAD5}" type="presParOf" srcId="{A5290993-A788-49F3-80FC-4BE26784C689}" destId="{06C4B53A-3871-4AE2-91B7-E714FBD6463B}" srcOrd="2" destOrd="0" presId="urn:microsoft.com/office/officeart/2005/8/layout/hierarchy4"/>
    <dgm:cxn modelId="{B0E40D89-4722-4340-9672-C050F71F6080}" type="presParOf" srcId="{06C4B53A-3871-4AE2-91B7-E714FBD6463B}" destId="{D4C3757C-3E73-4186-A1EF-26BCE6808989}" srcOrd="0" destOrd="0" presId="urn:microsoft.com/office/officeart/2005/8/layout/hierarchy4"/>
    <dgm:cxn modelId="{FC64E2BA-482A-418A-AB28-D14AE9A8C029}" type="presParOf" srcId="{D4C3757C-3E73-4186-A1EF-26BCE6808989}" destId="{F123B0F8-101A-4B92-BE4C-BF58D719EAC0}" srcOrd="0" destOrd="0" presId="urn:microsoft.com/office/officeart/2005/8/layout/hierarchy4"/>
    <dgm:cxn modelId="{A8C5ABF7-CA3C-4090-B9C7-E2CC2F81F044}" type="presParOf" srcId="{D4C3757C-3E73-4186-A1EF-26BCE6808989}" destId="{EF21D242-4221-4DBA-96D5-FA8A03BFD753}" srcOrd="1" destOrd="0" presId="urn:microsoft.com/office/officeart/2005/8/layout/hierarchy4"/>
    <dgm:cxn modelId="{2DD16640-4EF3-44C9-9CDA-B4064FD78166}" type="presParOf" srcId="{D4C3757C-3E73-4186-A1EF-26BCE6808989}" destId="{701E83AE-07A6-46FD-90F5-3201441C0CD6}" srcOrd="2" destOrd="0" presId="urn:microsoft.com/office/officeart/2005/8/layout/hierarchy4"/>
    <dgm:cxn modelId="{0137A4CD-0EDA-48AC-BBAE-B107E3612950}" type="presParOf" srcId="{701E83AE-07A6-46FD-90F5-3201441C0CD6}" destId="{C7B98CCC-A29A-471A-84E7-6CB52BE6D9EF}" srcOrd="0" destOrd="0" presId="urn:microsoft.com/office/officeart/2005/8/layout/hierarchy4"/>
    <dgm:cxn modelId="{A6BA69AA-499C-4E82-A31A-54044E5039A0}" type="presParOf" srcId="{C7B98CCC-A29A-471A-84E7-6CB52BE6D9EF}" destId="{AF2C847B-1FC4-4643-BC7F-F1C4036A8B65}" srcOrd="0" destOrd="0" presId="urn:microsoft.com/office/officeart/2005/8/layout/hierarchy4"/>
    <dgm:cxn modelId="{C15CA242-8414-4883-BB06-5DEF753135C4}" type="presParOf" srcId="{C7B98CCC-A29A-471A-84E7-6CB52BE6D9EF}" destId="{1BEC676B-17FA-4466-AC9B-0815876BFB78}" srcOrd="1" destOrd="0" presId="urn:microsoft.com/office/officeart/2005/8/layout/hierarchy4"/>
    <dgm:cxn modelId="{3C53789F-521E-4546-921E-1400D644183E}" type="presParOf" srcId="{44BF65ED-28B6-4A2E-81FD-8D37A664995D}" destId="{A90FF6C6-98C8-4015-87CE-88E5FF865720}" srcOrd="3" destOrd="0" presId="urn:microsoft.com/office/officeart/2005/8/layout/hierarchy4"/>
    <dgm:cxn modelId="{327777CF-91F1-47CF-95DC-B79205B3F4D7}" type="presParOf" srcId="{44BF65ED-28B6-4A2E-81FD-8D37A664995D}" destId="{9B6E3D57-8747-4F65-BBCF-EBFF4F0DE7F9}" srcOrd="4" destOrd="0" presId="urn:microsoft.com/office/officeart/2005/8/layout/hierarchy4"/>
    <dgm:cxn modelId="{B9D0747D-AD05-4166-A04D-889C8E91B275}" type="presParOf" srcId="{9B6E3D57-8747-4F65-BBCF-EBFF4F0DE7F9}" destId="{60D4AB88-A9B3-499B-A65D-A9E1F79AC4E1}" srcOrd="0" destOrd="0" presId="urn:microsoft.com/office/officeart/2005/8/layout/hierarchy4"/>
    <dgm:cxn modelId="{551E9E88-9CA8-4CD0-808A-B62BBDD48155}" type="presParOf" srcId="{9B6E3D57-8747-4F65-BBCF-EBFF4F0DE7F9}" destId="{4F045991-107C-4CAA-B3E2-6E4ABBC51878}" srcOrd="1" destOrd="0" presId="urn:microsoft.com/office/officeart/2005/8/layout/hierarchy4"/>
    <dgm:cxn modelId="{5282F066-19EF-4096-9917-A2E4490622F6}" type="presParOf" srcId="{9B6E3D57-8747-4F65-BBCF-EBFF4F0DE7F9}" destId="{F7DF1DB8-C9BA-476F-B1B9-DFAB6D31468D}" srcOrd="2" destOrd="0" presId="urn:microsoft.com/office/officeart/2005/8/layout/hierarchy4"/>
    <dgm:cxn modelId="{9BAF8654-C559-4F63-B7B1-5EFDD0280FE2}" type="presParOf" srcId="{F7DF1DB8-C9BA-476F-B1B9-DFAB6D31468D}" destId="{4FF1185A-B563-495A-8722-E9188988E193}" srcOrd="0" destOrd="0" presId="urn:microsoft.com/office/officeart/2005/8/layout/hierarchy4"/>
    <dgm:cxn modelId="{E28610A3-7E90-45C3-9A74-9ADAAA4E8BD5}" type="presParOf" srcId="{4FF1185A-B563-495A-8722-E9188988E193}" destId="{EC9D7268-97AD-414C-9FFE-D2E60542E155}" srcOrd="0" destOrd="0" presId="urn:microsoft.com/office/officeart/2005/8/layout/hierarchy4"/>
    <dgm:cxn modelId="{CF1F294C-F4E2-4258-A128-5420E9B4B456}" type="presParOf" srcId="{4FF1185A-B563-495A-8722-E9188988E193}" destId="{762A1A79-6FF6-4CE1-83EA-896A9E9A1304}" srcOrd="1" destOrd="0" presId="urn:microsoft.com/office/officeart/2005/8/layout/hierarchy4"/>
    <dgm:cxn modelId="{0CFA7E30-D47D-4551-A25A-D5D0304DE2F5}" type="presParOf" srcId="{4FF1185A-B563-495A-8722-E9188988E193}" destId="{CB3CD7A3-B4E7-4E75-992D-F9B298081A52}" srcOrd="2" destOrd="0" presId="urn:microsoft.com/office/officeart/2005/8/layout/hierarchy4"/>
    <dgm:cxn modelId="{37628371-EDEE-4045-A5E4-EA434F9C7C58}" type="presParOf" srcId="{CB3CD7A3-B4E7-4E75-992D-F9B298081A52}" destId="{DC042771-931D-4124-806C-AE3F0DCBD9B4}" srcOrd="0" destOrd="0" presId="urn:microsoft.com/office/officeart/2005/8/layout/hierarchy4"/>
    <dgm:cxn modelId="{A767E6C6-472D-4DF3-8EE9-9B43ECCC6148}" type="presParOf" srcId="{DC042771-931D-4124-806C-AE3F0DCBD9B4}" destId="{C321A818-F551-4FEE-B49E-27A13534D2A1}" srcOrd="0" destOrd="0" presId="urn:microsoft.com/office/officeart/2005/8/layout/hierarchy4"/>
    <dgm:cxn modelId="{624A0D87-00E1-4A11-9358-502348FAE0BE}" type="presParOf" srcId="{DC042771-931D-4124-806C-AE3F0DCBD9B4}" destId="{C78557AB-EAEE-43A7-B77E-49FAF7237454}" srcOrd="1" destOrd="0" presId="urn:microsoft.com/office/officeart/2005/8/layout/hierarchy4"/>
    <dgm:cxn modelId="{725D52BE-C7E7-436E-9B99-110D93D376F8}" type="presParOf" srcId="{DC042771-931D-4124-806C-AE3F0DCBD9B4}" destId="{BF59A57E-99F4-40FF-9585-50CAF910C62C}" srcOrd="2" destOrd="0" presId="urn:microsoft.com/office/officeart/2005/8/layout/hierarchy4"/>
    <dgm:cxn modelId="{2D7CD230-721C-4421-997B-2F47924D2F38}" type="presParOf" srcId="{BF59A57E-99F4-40FF-9585-50CAF910C62C}" destId="{B2CBA9E1-BAC5-454E-BC03-1C877A8F770D}" srcOrd="0" destOrd="0" presId="urn:microsoft.com/office/officeart/2005/8/layout/hierarchy4"/>
    <dgm:cxn modelId="{2B2CA910-720C-4413-A2DC-318BD7CE67D5}" type="presParOf" srcId="{B2CBA9E1-BAC5-454E-BC03-1C877A8F770D}" destId="{5302319D-01E9-4699-8BB1-3BE5062C9C35}" srcOrd="0" destOrd="0" presId="urn:microsoft.com/office/officeart/2005/8/layout/hierarchy4"/>
    <dgm:cxn modelId="{E5E62563-E645-4B7E-8EB7-10DAF4887083}" type="presParOf" srcId="{B2CBA9E1-BAC5-454E-BC03-1C877A8F770D}" destId="{DDF6C475-0257-42F9-8B02-DEE25261A779}" srcOrd="1" destOrd="0" presId="urn:microsoft.com/office/officeart/2005/8/layout/hierarchy4"/>
    <dgm:cxn modelId="{9F9BBBA1-1DFF-430B-93AB-1455DA64E360}" type="presParOf" srcId="{B2CBA9E1-BAC5-454E-BC03-1C877A8F770D}" destId="{E75D4106-3667-472C-95C2-21F99C930C30}" srcOrd="2" destOrd="0" presId="urn:microsoft.com/office/officeart/2005/8/layout/hierarchy4"/>
    <dgm:cxn modelId="{4B0AC49B-39E8-497C-A3B3-717382E6209A}" type="presParOf" srcId="{E75D4106-3667-472C-95C2-21F99C930C30}" destId="{D5765B7F-BF11-491E-B086-DCB1E68A2B2E}" srcOrd="0" destOrd="0" presId="urn:microsoft.com/office/officeart/2005/8/layout/hierarchy4"/>
    <dgm:cxn modelId="{3B902DDB-7663-43D9-8AE9-964A78F936CB}" type="presParOf" srcId="{D5765B7F-BF11-491E-B086-DCB1E68A2B2E}" destId="{23B8B17B-5EC6-42E7-8157-BBFA4B37AE1A}" srcOrd="0" destOrd="0" presId="urn:microsoft.com/office/officeart/2005/8/layout/hierarchy4"/>
    <dgm:cxn modelId="{8A734661-F89A-4FC4-B8C3-1790F7BAFDF6}" type="presParOf" srcId="{D5765B7F-BF11-491E-B086-DCB1E68A2B2E}" destId="{2A172069-9B80-476F-BAA0-7062032DECF3}" srcOrd="1" destOrd="0" presId="urn:microsoft.com/office/officeart/2005/8/layout/hierarchy4"/>
    <dgm:cxn modelId="{6C8E5CCF-AC85-46CD-8F6E-22B303F8A245}" type="presParOf" srcId="{44BF65ED-28B6-4A2E-81FD-8D37A664995D}" destId="{137C59DC-3B64-473A-99D3-23D95772B838}" srcOrd="5" destOrd="0" presId="urn:microsoft.com/office/officeart/2005/8/layout/hierarchy4"/>
    <dgm:cxn modelId="{5C43A9A7-D77F-4216-B8D0-FB6FB42F415D}" type="presParOf" srcId="{44BF65ED-28B6-4A2E-81FD-8D37A664995D}" destId="{1FCC25C4-B705-48AC-B203-C967B91580DC}" srcOrd="6" destOrd="0" presId="urn:microsoft.com/office/officeart/2005/8/layout/hierarchy4"/>
    <dgm:cxn modelId="{EE616648-6FFE-4149-853C-DC6158FC6A15}" type="presParOf" srcId="{1FCC25C4-B705-48AC-B203-C967B91580DC}" destId="{FB7F2012-4E81-42E8-BB60-0FDC25C6D060}" srcOrd="0" destOrd="0" presId="urn:microsoft.com/office/officeart/2005/8/layout/hierarchy4"/>
    <dgm:cxn modelId="{0B25F2A7-1DB6-4995-B683-93DF698CEF98}" type="presParOf" srcId="{1FCC25C4-B705-48AC-B203-C967B91580DC}" destId="{31910D2E-37EE-4992-9C29-70D3C7BC3806}" srcOrd="1" destOrd="0" presId="urn:microsoft.com/office/officeart/2005/8/layout/hierarchy4"/>
    <dgm:cxn modelId="{63D41E16-EFC3-4E36-8AD5-3332E572358C}" type="presParOf" srcId="{1FCC25C4-B705-48AC-B203-C967B91580DC}" destId="{3B122C01-F9BC-465F-B446-DB8EFC939A83}" srcOrd="2" destOrd="0" presId="urn:microsoft.com/office/officeart/2005/8/layout/hierarchy4"/>
    <dgm:cxn modelId="{829EA529-77C6-4629-8822-5381B0A234BF}" type="presParOf" srcId="{3B122C01-F9BC-465F-B446-DB8EFC939A83}" destId="{3BBD1141-B3A1-49F1-98C5-C6EDEE1BFEF2}" srcOrd="0" destOrd="0" presId="urn:microsoft.com/office/officeart/2005/8/layout/hierarchy4"/>
    <dgm:cxn modelId="{42E28B4D-95B8-4005-BBAB-C0E8C488A3A8}" type="presParOf" srcId="{3BBD1141-B3A1-49F1-98C5-C6EDEE1BFEF2}" destId="{8C2678DF-3798-448D-8EA5-36B3E0822E5F}" srcOrd="0" destOrd="0" presId="urn:microsoft.com/office/officeart/2005/8/layout/hierarchy4"/>
    <dgm:cxn modelId="{AF77C429-4911-4AE1-BA64-B963232424C6}" type="presParOf" srcId="{3BBD1141-B3A1-49F1-98C5-C6EDEE1BFEF2}" destId="{5E046CE4-48AB-4B1B-9801-421FCFD039F3}" srcOrd="1" destOrd="0" presId="urn:microsoft.com/office/officeart/2005/8/layout/hierarchy4"/>
    <dgm:cxn modelId="{8FE50E64-F4CF-4478-B6AD-01EEA161E6AF}" type="presParOf" srcId="{3BBD1141-B3A1-49F1-98C5-C6EDEE1BFEF2}" destId="{FFCE184C-8908-4DBA-A421-EC294954C1DC}" srcOrd="2" destOrd="0" presId="urn:microsoft.com/office/officeart/2005/8/layout/hierarchy4"/>
    <dgm:cxn modelId="{37D3B09B-3983-4D48-A18A-34862FC00838}" type="presParOf" srcId="{FFCE184C-8908-4DBA-A421-EC294954C1DC}" destId="{4A4A791C-E9A9-490B-BF51-C31E3FFC096A}" srcOrd="0" destOrd="0" presId="urn:microsoft.com/office/officeart/2005/8/layout/hierarchy4"/>
    <dgm:cxn modelId="{36D77BB2-166A-4F9B-B1FD-1AF9D4E3659C}" type="presParOf" srcId="{4A4A791C-E9A9-490B-BF51-C31E3FFC096A}" destId="{09D71A6A-86B3-4BB8-B792-727BDC28976F}" srcOrd="0" destOrd="0" presId="urn:microsoft.com/office/officeart/2005/8/layout/hierarchy4"/>
    <dgm:cxn modelId="{6E37509A-4FC9-4CF3-A628-314ACD715FFB}" type="presParOf" srcId="{4A4A791C-E9A9-490B-BF51-C31E3FFC096A}" destId="{62E69996-C0F9-43DE-98FE-8E639A00E1E7}" srcOrd="1" destOrd="0" presId="urn:microsoft.com/office/officeart/2005/8/layout/hierarchy4"/>
    <dgm:cxn modelId="{AD39556F-5521-4E8E-B100-22C39A3F8F13}" type="presParOf" srcId="{4A4A791C-E9A9-490B-BF51-C31E3FFC096A}" destId="{AB8BE9BF-22E3-498C-B82C-B7430AFB2C5E}" srcOrd="2" destOrd="0" presId="urn:microsoft.com/office/officeart/2005/8/layout/hierarchy4"/>
    <dgm:cxn modelId="{64480940-B894-446F-B852-BABECBCCDE7A}" type="presParOf" srcId="{AB8BE9BF-22E3-498C-B82C-B7430AFB2C5E}" destId="{BC6B9CF0-1EA8-4C35-B8AC-56CE782FA9F7}" srcOrd="0" destOrd="0" presId="urn:microsoft.com/office/officeart/2005/8/layout/hierarchy4"/>
    <dgm:cxn modelId="{1DE12493-FF32-45B9-A62E-7E653FE9DC92}" type="presParOf" srcId="{BC6B9CF0-1EA8-4C35-B8AC-56CE782FA9F7}" destId="{161FD929-6CFC-4B2A-8371-75ED36D1A3C0}" srcOrd="0" destOrd="0" presId="urn:microsoft.com/office/officeart/2005/8/layout/hierarchy4"/>
    <dgm:cxn modelId="{34FE4528-0063-48B9-88AE-5AD0E0E1095A}" type="presParOf" srcId="{BC6B9CF0-1EA8-4C35-B8AC-56CE782FA9F7}" destId="{767DD41B-EEB9-4B39-988B-B2B10C7A5DE0}" srcOrd="1" destOrd="0" presId="urn:microsoft.com/office/officeart/2005/8/layout/hierarchy4"/>
    <dgm:cxn modelId="{4C89BC84-E942-411D-92FF-35226B39FCC9}" type="presParOf" srcId="{BC6B9CF0-1EA8-4C35-B8AC-56CE782FA9F7}" destId="{F17367AB-AB5C-41FE-8882-192E4A2EB351}" srcOrd="2" destOrd="0" presId="urn:microsoft.com/office/officeart/2005/8/layout/hierarchy4"/>
    <dgm:cxn modelId="{8A98F3AA-0376-486F-A2C1-FB7DFB67A66D}" type="presParOf" srcId="{F17367AB-AB5C-41FE-8882-192E4A2EB351}" destId="{04111709-47C8-4121-8CD3-B25EE4BBE040}" srcOrd="0" destOrd="0" presId="urn:microsoft.com/office/officeart/2005/8/layout/hierarchy4"/>
    <dgm:cxn modelId="{88D71D52-E4D7-4438-97EF-2F3FB2131EB8}" type="presParOf" srcId="{04111709-47C8-4121-8CD3-B25EE4BBE040}" destId="{FA1908AB-2A3C-4A21-B7D1-E61B8EDB8F6D}" srcOrd="0" destOrd="0" presId="urn:microsoft.com/office/officeart/2005/8/layout/hierarchy4"/>
    <dgm:cxn modelId="{27088895-E0EB-4B0C-BDE5-5ABFFFC6EF77}" type="presParOf" srcId="{04111709-47C8-4121-8CD3-B25EE4BBE040}" destId="{C046527B-B6D0-4772-B363-DAF97BF97C07}" srcOrd="1" destOrd="0" presId="urn:microsoft.com/office/officeart/2005/8/layout/hierarchy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668BC5A-9EF0-4249-935B-719541E5F0A5}"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pPr rtl="1"/>
          <a:endParaRPr lang="fa-IR"/>
        </a:p>
      </dgm:t>
    </dgm:pt>
    <dgm:pt modelId="{344D9656-5188-4863-AAA2-7582481A7A4B}">
      <dgm:prSet phldrT="[نص]" custT="1"/>
      <dgm:spPr/>
      <dgm:t>
        <a:bodyPr/>
        <a:lstStyle/>
        <a:p>
          <a:pPr rtl="1"/>
          <a:r>
            <a:rPr lang="ar-IQ" sz="2100" b="1" dirty="0" err="1" smtClean="0">
              <a:latin typeface="X Nazanin" pitchFamily="2" charset="-78"/>
              <a:cs typeface="B Nazanin" pitchFamily="2" charset="-78"/>
            </a:rPr>
            <a:t>اركان</a:t>
          </a:r>
          <a:r>
            <a:rPr lang="ar-IQ" sz="2100" b="1" dirty="0" smtClean="0">
              <a:latin typeface="X Nazanin" pitchFamily="2" charset="-78"/>
              <a:cs typeface="B Nazanin" pitchFamily="2" charset="-78"/>
            </a:rPr>
            <a:t> </a:t>
          </a:r>
          <a:r>
            <a:rPr lang="fa-IR" sz="2100" b="1" dirty="0" smtClean="0">
              <a:latin typeface="X Nazanin" pitchFamily="2" charset="-78"/>
              <a:cs typeface="B Nazanin" pitchFamily="2" charset="-78"/>
            </a:rPr>
            <a:t>استصحاب</a:t>
          </a:r>
          <a:endParaRPr lang="fa-IR" sz="2100" b="1" dirty="0">
            <a:latin typeface="X Nazanin" pitchFamily="2" charset="-78"/>
            <a:cs typeface="B Nazanin" pitchFamily="2" charset="-78"/>
          </a:endParaRPr>
        </a:p>
      </dgm:t>
    </dgm:pt>
    <dgm:pt modelId="{46E9EC7E-07D1-42D3-BA13-DDDC06E094EE}" type="parTrans" cxnId="{C6CB69A0-CC46-4F0A-A1D0-87767897EC2E}">
      <dgm:prSet/>
      <dgm:spPr/>
      <dgm:t>
        <a:bodyPr/>
        <a:lstStyle/>
        <a:p>
          <a:pPr rtl="1"/>
          <a:endParaRPr lang="fa-IR"/>
        </a:p>
      </dgm:t>
    </dgm:pt>
    <dgm:pt modelId="{6369BC76-DD54-4745-8F78-84ED4A5571DA}" type="sibTrans" cxnId="{C6CB69A0-CC46-4F0A-A1D0-87767897EC2E}">
      <dgm:prSet/>
      <dgm:spPr/>
      <dgm:t>
        <a:bodyPr/>
        <a:lstStyle/>
        <a:p>
          <a:pPr rtl="1"/>
          <a:endParaRPr lang="fa-IR"/>
        </a:p>
      </dgm:t>
    </dgm:pt>
    <dgm:pt modelId="{FB1C1ED9-FE52-4B1B-AB05-B03D9BE41D09}">
      <dgm:prSet phldrT="[نص]" custT="1"/>
      <dgm:spPr/>
      <dgm:t>
        <a:bodyPr/>
        <a:lstStyle/>
        <a:p>
          <a:pPr rtl="1"/>
          <a:r>
            <a:rPr lang="fa-IR" sz="2400" dirty="0" smtClean="0">
              <a:cs typeface="B Roya" pitchFamily="2" charset="-78"/>
            </a:rPr>
            <a:t>یقین (به حالت سابقه)</a:t>
          </a:r>
          <a:endParaRPr lang="fa-IR" sz="2400" dirty="0">
            <a:cs typeface="B Roya" pitchFamily="2" charset="-78"/>
          </a:endParaRPr>
        </a:p>
      </dgm:t>
    </dgm:pt>
    <dgm:pt modelId="{928B7DFD-22ED-4667-97AE-B2C6D7DFFEFB}" type="parTrans" cxnId="{9895703F-EF71-4DC3-94D7-6EB5B03057CD}">
      <dgm:prSet/>
      <dgm:spPr/>
      <dgm:t>
        <a:bodyPr/>
        <a:lstStyle/>
        <a:p>
          <a:pPr rtl="1"/>
          <a:endParaRPr lang="fa-IR"/>
        </a:p>
      </dgm:t>
    </dgm:pt>
    <dgm:pt modelId="{26547136-8BE4-40C6-9A86-7803CABB19B1}" type="sibTrans" cxnId="{9895703F-EF71-4DC3-94D7-6EB5B03057CD}">
      <dgm:prSet/>
      <dgm:spPr/>
      <dgm:t>
        <a:bodyPr/>
        <a:lstStyle/>
        <a:p>
          <a:pPr rtl="1"/>
          <a:endParaRPr lang="fa-IR"/>
        </a:p>
      </dgm:t>
    </dgm:pt>
    <dgm:pt modelId="{A3004D2A-C768-4C8D-A52D-8B23888ED087}">
      <dgm:prSet phldrT="[نص]" custT="1"/>
      <dgm:spPr/>
      <dgm:t>
        <a:bodyPr/>
        <a:lstStyle/>
        <a:p>
          <a:pPr rtl="1"/>
          <a:r>
            <a:rPr lang="fa-IR" sz="2400" dirty="0" smtClean="0">
              <a:cs typeface="B Roya" pitchFamily="2" charset="-78"/>
            </a:rPr>
            <a:t>شیخ تعبیر به وجود شیء کرده</a:t>
          </a:r>
          <a:endParaRPr lang="fa-IR" sz="2400" dirty="0">
            <a:cs typeface="B Roya" pitchFamily="2" charset="-78"/>
          </a:endParaRPr>
        </a:p>
      </dgm:t>
    </dgm:pt>
    <dgm:pt modelId="{85FEE95C-23D0-49A2-8D06-BA42769F8256}" type="parTrans" cxnId="{D9228264-F3BA-4901-8225-C3D278AD14C9}">
      <dgm:prSet/>
      <dgm:spPr/>
      <dgm:t>
        <a:bodyPr/>
        <a:lstStyle/>
        <a:p>
          <a:pPr rtl="1"/>
          <a:endParaRPr lang="fa-IR"/>
        </a:p>
      </dgm:t>
    </dgm:pt>
    <dgm:pt modelId="{EBB5E958-FFAE-4366-96B3-8E712A3B8982}" type="sibTrans" cxnId="{D9228264-F3BA-4901-8225-C3D278AD14C9}">
      <dgm:prSet/>
      <dgm:spPr/>
      <dgm:t>
        <a:bodyPr/>
        <a:lstStyle/>
        <a:p>
          <a:pPr rtl="1"/>
          <a:endParaRPr lang="fa-IR"/>
        </a:p>
      </dgm:t>
    </dgm:pt>
    <dgm:pt modelId="{BF26611A-29B7-48E8-B0B0-A5D16A7C5B2A}">
      <dgm:prSet phldrT="[نص]" custT="1"/>
      <dgm:spPr/>
      <dgm:t>
        <a:bodyPr/>
        <a:lstStyle/>
        <a:p>
          <a:pPr rtl="1"/>
          <a:r>
            <a:rPr lang="fa-IR" sz="2400" dirty="0" smtClean="0">
              <a:cs typeface="B Roya" pitchFamily="2" charset="-78"/>
            </a:rPr>
            <a:t>شک (در بقاء حالت سابقه)</a:t>
          </a:r>
          <a:endParaRPr lang="fa-IR" sz="2400" dirty="0">
            <a:cs typeface="B Roya" pitchFamily="2" charset="-78"/>
          </a:endParaRPr>
        </a:p>
      </dgm:t>
    </dgm:pt>
    <dgm:pt modelId="{1A4EB585-C065-48E5-8A2A-37F5A995CC73}" type="parTrans" cxnId="{86937728-3B3B-439D-A82C-7E5A1CBDFD76}">
      <dgm:prSet/>
      <dgm:spPr/>
      <dgm:t>
        <a:bodyPr/>
        <a:lstStyle/>
        <a:p>
          <a:pPr rtl="1"/>
          <a:endParaRPr lang="fa-IR"/>
        </a:p>
      </dgm:t>
    </dgm:pt>
    <dgm:pt modelId="{30F0656B-A9BA-498F-8DFD-9A8A47C90139}" type="sibTrans" cxnId="{86937728-3B3B-439D-A82C-7E5A1CBDFD76}">
      <dgm:prSet/>
      <dgm:spPr/>
      <dgm:t>
        <a:bodyPr/>
        <a:lstStyle/>
        <a:p>
          <a:pPr rtl="1"/>
          <a:endParaRPr lang="fa-IR"/>
        </a:p>
      </dgm:t>
    </dgm:pt>
    <dgm:pt modelId="{102D7330-D44E-4E3F-9B74-10F265A4231B}">
      <dgm:prSet phldrT="[نص]" custT="1"/>
      <dgm:spPr/>
      <dgm:t>
        <a:bodyPr/>
        <a:lstStyle/>
        <a:p>
          <a:pPr rtl="1"/>
          <a:r>
            <a:rPr lang="fa-IR" sz="2400" dirty="0" smtClean="0">
              <a:cs typeface="B Roya" pitchFamily="2" charset="-78"/>
            </a:rPr>
            <a:t>شامل شک حقیقی و ظن غیرمعتبر</a:t>
          </a:r>
          <a:endParaRPr lang="fa-IR" sz="2400" dirty="0">
            <a:cs typeface="B Roya" pitchFamily="2" charset="-78"/>
          </a:endParaRPr>
        </a:p>
      </dgm:t>
    </dgm:pt>
    <dgm:pt modelId="{B0842D23-181E-4ACF-BBA8-1B4E8F35E12A}" type="parTrans" cxnId="{DE980682-2916-49A5-8EDB-93436FD8D4E2}">
      <dgm:prSet/>
      <dgm:spPr/>
      <dgm:t>
        <a:bodyPr/>
        <a:lstStyle/>
        <a:p>
          <a:pPr rtl="1"/>
          <a:endParaRPr lang="fa-IR"/>
        </a:p>
      </dgm:t>
    </dgm:pt>
    <dgm:pt modelId="{77177663-12A8-4115-AE50-E9D3431CDB88}" type="sibTrans" cxnId="{DE980682-2916-49A5-8EDB-93436FD8D4E2}">
      <dgm:prSet/>
      <dgm:spPr/>
      <dgm:t>
        <a:bodyPr/>
        <a:lstStyle/>
        <a:p>
          <a:pPr rtl="1"/>
          <a:endParaRPr lang="fa-IR"/>
        </a:p>
      </dgm:t>
    </dgm:pt>
    <dgm:pt modelId="{0FACB99C-D7E8-4301-B587-DD08DCB9711E}">
      <dgm:prSet custT="1"/>
      <dgm:spPr/>
      <dgm:t>
        <a:bodyPr/>
        <a:lstStyle/>
        <a:p>
          <a:pPr rtl="1"/>
          <a:r>
            <a:rPr lang="fa-IR" sz="2400" dirty="0" smtClean="0">
              <a:cs typeface="B Roya" pitchFamily="2" charset="-78"/>
            </a:rPr>
            <a:t>اجتماع یقین و شک در یک زمان </a:t>
          </a:r>
          <a:endParaRPr lang="fa-IR" sz="2400" dirty="0">
            <a:cs typeface="B Roya" pitchFamily="2" charset="-78"/>
          </a:endParaRPr>
        </a:p>
      </dgm:t>
    </dgm:pt>
    <dgm:pt modelId="{6DC879A9-4457-4387-9761-D72A8E6D179D}" type="parTrans" cxnId="{4552E400-F3B1-49A1-8A07-8D7FA58D28B1}">
      <dgm:prSet/>
      <dgm:spPr/>
      <dgm:t>
        <a:bodyPr/>
        <a:lstStyle/>
        <a:p>
          <a:pPr rtl="1"/>
          <a:endParaRPr lang="fa-IR"/>
        </a:p>
      </dgm:t>
    </dgm:pt>
    <dgm:pt modelId="{ED2FB1F7-4B2E-4545-A75E-8CE852B340B0}" type="sibTrans" cxnId="{4552E400-F3B1-49A1-8A07-8D7FA58D28B1}">
      <dgm:prSet/>
      <dgm:spPr/>
      <dgm:t>
        <a:bodyPr/>
        <a:lstStyle/>
        <a:p>
          <a:pPr rtl="1"/>
          <a:endParaRPr lang="fa-IR"/>
        </a:p>
      </dgm:t>
    </dgm:pt>
    <dgm:pt modelId="{00CC3BB2-A67C-4C34-98D6-2671D8188262}">
      <dgm:prSet custT="1"/>
      <dgm:spPr/>
      <dgm:t>
        <a:bodyPr/>
        <a:lstStyle/>
        <a:p>
          <a:pPr rtl="1"/>
          <a:r>
            <a:rPr lang="fa-IR" sz="2200" dirty="0" smtClean="0">
              <a:cs typeface="B Roya" pitchFamily="2" charset="-78"/>
            </a:rPr>
            <a:t>بخلاف قاعده یقین (شک ساری)</a:t>
          </a:r>
          <a:endParaRPr lang="fa-IR" sz="2200" dirty="0">
            <a:cs typeface="B Roya" pitchFamily="2" charset="-78"/>
          </a:endParaRPr>
        </a:p>
      </dgm:t>
    </dgm:pt>
    <dgm:pt modelId="{8B7281F7-592A-4F12-ABF9-7DC099DC6F32}" type="parTrans" cxnId="{B6BB784B-AAB7-43C3-867B-07175B0175C5}">
      <dgm:prSet/>
      <dgm:spPr/>
      <dgm:t>
        <a:bodyPr/>
        <a:lstStyle/>
        <a:p>
          <a:pPr rtl="1"/>
          <a:endParaRPr lang="fa-IR"/>
        </a:p>
      </dgm:t>
    </dgm:pt>
    <dgm:pt modelId="{DA327823-05C8-4E63-8A2E-CEF5875ABF09}" type="sibTrans" cxnId="{B6BB784B-AAB7-43C3-867B-07175B0175C5}">
      <dgm:prSet/>
      <dgm:spPr/>
      <dgm:t>
        <a:bodyPr/>
        <a:lstStyle/>
        <a:p>
          <a:pPr rtl="1"/>
          <a:endParaRPr lang="fa-IR"/>
        </a:p>
      </dgm:t>
    </dgm:pt>
    <dgm:pt modelId="{7202F1A3-2282-4E18-9E08-857BE1137949}">
      <dgm:prSet custT="1"/>
      <dgm:spPr/>
      <dgm:t>
        <a:bodyPr/>
        <a:lstStyle/>
        <a:p>
          <a:pPr rtl="1"/>
          <a:r>
            <a:rPr lang="fa-IR" sz="2400" dirty="0" smtClean="0">
              <a:cs typeface="B Roya" pitchFamily="2" charset="-78"/>
            </a:rPr>
            <a:t>وحدت متعلق یقین و شک</a:t>
          </a:r>
          <a:endParaRPr lang="fa-IR" sz="2400" dirty="0">
            <a:cs typeface="B Roya" pitchFamily="2" charset="-78"/>
          </a:endParaRPr>
        </a:p>
      </dgm:t>
    </dgm:pt>
    <dgm:pt modelId="{886AF605-600B-4F8C-A2CB-5CFEF11FF57E}" type="parTrans" cxnId="{A95F5708-F9CB-48B7-87F0-53283B9FD866}">
      <dgm:prSet/>
      <dgm:spPr/>
      <dgm:t>
        <a:bodyPr/>
        <a:lstStyle/>
        <a:p>
          <a:pPr rtl="1"/>
          <a:endParaRPr lang="fa-IR"/>
        </a:p>
      </dgm:t>
    </dgm:pt>
    <dgm:pt modelId="{32BB214A-E02E-45DB-9A8F-E536567D9BF1}" type="sibTrans" cxnId="{A95F5708-F9CB-48B7-87F0-53283B9FD866}">
      <dgm:prSet/>
      <dgm:spPr/>
      <dgm:t>
        <a:bodyPr/>
        <a:lstStyle/>
        <a:p>
          <a:pPr rtl="1"/>
          <a:endParaRPr lang="fa-IR"/>
        </a:p>
      </dgm:t>
    </dgm:pt>
    <dgm:pt modelId="{1472583A-8772-4328-859F-38FE82AF12EF}">
      <dgm:prSet custT="1"/>
      <dgm:spPr/>
      <dgm:t>
        <a:bodyPr/>
        <a:lstStyle/>
        <a:p>
          <a:pPr rtl="1"/>
          <a:r>
            <a:rPr lang="fa-IR" sz="2400" dirty="0" smtClean="0">
              <a:cs typeface="B Roya" pitchFamily="2" charset="-78"/>
            </a:rPr>
            <a:t>تعدد زمان متیقن و مشکوک </a:t>
          </a:r>
          <a:endParaRPr lang="fa-IR" sz="2400" dirty="0">
            <a:cs typeface="B Roya" pitchFamily="2" charset="-78"/>
          </a:endParaRPr>
        </a:p>
      </dgm:t>
    </dgm:pt>
    <dgm:pt modelId="{3F28787E-464C-4FF8-BF4B-4DD6102618E4}" type="parTrans" cxnId="{62861886-FB45-4401-913F-BE27F872011A}">
      <dgm:prSet/>
      <dgm:spPr/>
      <dgm:t>
        <a:bodyPr/>
        <a:lstStyle/>
        <a:p>
          <a:pPr rtl="1"/>
          <a:endParaRPr lang="fa-IR"/>
        </a:p>
      </dgm:t>
    </dgm:pt>
    <dgm:pt modelId="{A2DDA8CB-FE8F-40B7-B95B-96540E7F1472}" type="sibTrans" cxnId="{62861886-FB45-4401-913F-BE27F872011A}">
      <dgm:prSet/>
      <dgm:spPr/>
      <dgm:t>
        <a:bodyPr/>
        <a:lstStyle/>
        <a:p>
          <a:pPr rtl="1"/>
          <a:endParaRPr lang="fa-IR"/>
        </a:p>
      </dgm:t>
    </dgm:pt>
    <dgm:pt modelId="{9E993B2E-C8E9-4C01-92CC-9C25E2830872}">
      <dgm:prSet custT="1"/>
      <dgm:spPr/>
      <dgm:t>
        <a:bodyPr/>
        <a:lstStyle/>
        <a:p>
          <a:pPr rtl="1"/>
          <a:r>
            <a:rPr lang="fa-IR" sz="2400" dirty="0" smtClean="0">
              <a:cs typeface="B Roya" pitchFamily="2" charset="-78"/>
            </a:rPr>
            <a:t>سبق زمان متیقن بر زمان مشکوک</a:t>
          </a:r>
          <a:endParaRPr lang="fa-IR" sz="2400" dirty="0">
            <a:cs typeface="B Roya" pitchFamily="2" charset="-78"/>
          </a:endParaRPr>
        </a:p>
      </dgm:t>
    </dgm:pt>
    <dgm:pt modelId="{52DB700D-DA4F-465D-96A1-59DBFA3F28B4}" type="parTrans" cxnId="{5390ABD4-C2D8-463F-BA9D-B6F99AEA26C4}">
      <dgm:prSet/>
      <dgm:spPr/>
      <dgm:t>
        <a:bodyPr/>
        <a:lstStyle/>
        <a:p>
          <a:pPr rtl="1"/>
          <a:endParaRPr lang="fa-IR"/>
        </a:p>
      </dgm:t>
    </dgm:pt>
    <dgm:pt modelId="{BDC8BD5D-4B70-4BEB-88D3-ECE09F53A159}" type="sibTrans" cxnId="{5390ABD4-C2D8-463F-BA9D-B6F99AEA26C4}">
      <dgm:prSet/>
      <dgm:spPr/>
      <dgm:t>
        <a:bodyPr/>
        <a:lstStyle/>
        <a:p>
          <a:pPr rtl="1"/>
          <a:endParaRPr lang="fa-IR"/>
        </a:p>
      </dgm:t>
    </dgm:pt>
    <dgm:pt modelId="{72684A7A-AD66-4523-A066-345D5093C446}">
      <dgm:prSet custT="1"/>
      <dgm:spPr/>
      <dgm:t>
        <a:bodyPr/>
        <a:lstStyle/>
        <a:p>
          <a:pPr rtl="1"/>
          <a:r>
            <a:rPr lang="fa-IR" sz="2400" dirty="0" smtClean="0">
              <a:cs typeface="B Roya" pitchFamily="2" charset="-78"/>
            </a:rPr>
            <a:t>فعلیت شک و یقین</a:t>
          </a:r>
          <a:endParaRPr lang="fa-IR" sz="2400" dirty="0">
            <a:cs typeface="B Roya" pitchFamily="2" charset="-78"/>
          </a:endParaRPr>
        </a:p>
      </dgm:t>
    </dgm:pt>
    <dgm:pt modelId="{88EFCD87-FA4D-4A3C-B93A-851F79594D8D}" type="parTrans" cxnId="{A4E0BF3C-10F7-4243-9EE4-3C7897A6DEA2}">
      <dgm:prSet/>
      <dgm:spPr/>
      <dgm:t>
        <a:bodyPr/>
        <a:lstStyle/>
        <a:p>
          <a:pPr rtl="1"/>
          <a:endParaRPr lang="fa-IR"/>
        </a:p>
      </dgm:t>
    </dgm:pt>
    <dgm:pt modelId="{7414BAA7-D394-4B7F-AED2-BF3D50E6C5BF}" type="sibTrans" cxnId="{A4E0BF3C-10F7-4243-9EE4-3C7897A6DEA2}">
      <dgm:prSet/>
      <dgm:spPr/>
      <dgm:t>
        <a:bodyPr/>
        <a:lstStyle/>
        <a:p>
          <a:pPr rtl="1"/>
          <a:endParaRPr lang="fa-IR"/>
        </a:p>
      </dgm:t>
    </dgm:pt>
    <dgm:pt modelId="{885E4930-C4F4-48DA-BAD1-54745B67CDFF}">
      <dgm:prSet custT="1"/>
      <dgm:spPr/>
      <dgm:t>
        <a:bodyPr/>
        <a:lstStyle/>
        <a:p>
          <a:pPr rtl="1"/>
          <a:r>
            <a:rPr lang="fa-IR" sz="2400" dirty="0" smtClean="0">
              <a:cs typeface="B Roya" pitchFamily="2" charset="-78"/>
            </a:rPr>
            <a:t>بخلاف قاعده یقین</a:t>
          </a:r>
          <a:endParaRPr lang="fa-IR" sz="2400" dirty="0"/>
        </a:p>
      </dgm:t>
    </dgm:pt>
    <dgm:pt modelId="{08CEC7B4-04D9-4ED0-9BC7-725E85E39A8F}" type="parTrans" cxnId="{AA45764B-56F7-4A2B-AB2B-109CAC719523}">
      <dgm:prSet/>
      <dgm:spPr/>
      <dgm:t>
        <a:bodyPr/>
        <a:lstStyle/>
        <a:p>
          <a:pPr rtl="1"/>
          <a:endParaRPr lang="fa-IR"/>
        </a:p>
      </dgm:t>
    </dgm:pt>
    <dgm:pt modelId="{055816B5-3A02-4E56-9D8D-929082F4398C}" type="sibTrans" cxnId="{AA45764B-56F7-4A2B-AB2B-109CAC719523}">
      <dgm:prSet/>
      <dgm:spPr/>
      <dgm:t>
        <a:bodyPr/>
        <a:lstStyle/>
        <a:p>
          <a:pPr rtl="1"/>
          <a:endParaRPr lang="fa-IR"/>
        </a:p>
      </dgm:t>
    </dgm:pt>
    <dgm:pt modelId="{EC2B8F2C-A40C-466D-87A7-07184C4C3AC5}">
      <dgm:prSet/>
      <dgm:spPr/>
      <dgm:t>
        <a:bodyPr/>
        <a:lstStyle/>
        <a:p>
          <a:pPr rtl="1"/>
          <a:r>
            <a:rPr lang="fa-IR" dirty="0" smtClean="0">
              <a:cs typeface="B Roya" pitchFamily="2" charset="-78"/>
            </a:rPr>
            <a:t>بخلاف قاعده مقتضی و مانع</a:t>
          </a:r>
          <a:endParaRPr lang="fa-IR" dirty="0"/>
        </a:p>
      </dgm:t>
    </dgm:pt>
    <dgm:pt modelId="{B7187EBE-6851-4495-9739-7BD219C9082B}" type="parTrans" cxnId="{DB041E01-C927-4080-B76E-DC13330CBCDE}">
      <dgm:prSet/>
      <dgm:spPr/>
      <dgm:t>
        <a:bodyPr/>
        <a:lstStyle/>
        <a:p>
          <a:pPr rtl="1"/>
          <a:endParaRPr lang="fa-IR"/>
        </a:p>
      </dgm:t>
    </dgm:pt>
    <dgm:pt modelId="{7E206CAC-1AF2-4379-B855-2D69FAB67587}" type="sibTrans" cxnId="{DB041E01-C927-4080-B76E-DC13330CBCDE}">
      <dgm:prSet/>
      <dgm:spPr/>
      <dgm:t>
        <a:bodyPr/>
        <a:lstStyle/>
        <a:p>
          <a:pPr rtl="1"/>
          <a:endParaRPr lang="fa-IR"/>
        </a:p>
      </dgm:t>
    </dgm:pt>
    <dgm:pt modelId="{BFC3B9A8-F577-4DD3-9AC2-9ED5C54AD27D}">
      <dgm:prSet/>
      <dgm:spPr/>
      <dgm:t>
        <a:bodyPr/>
        <a:lstStyle/>
        <a:p>
          <a:pPr rtl="1"/>
          <a:r>
            <a:rPr lang="fa-IR" dirty="0" smtClean="0">
              <a:cs typeface="B Roya" pitchFamily="2" charset="-78"/>
            </a:rPr>
            <a:t>بخلاف استصحاب قهقرایی</a:t>
          </a:r>
          <a:endParaRPr lang="fa-IR" dirty="0"/>
        </a:p>
      </dgm:t>
    </dgm:pt>
    <dgm:pt modelId="{8A226D61-BC40-493A-9F3C-2C9A9474C2B8}" type="parTrans" cxnId="{AFB2F246-F78D-4CDE-8369-A145C46FEF9C}">
      <dgm:prSet/>
      <dgm:spPr/>
      <dgm:t>
        <a:bodyPr/>
        <a:lstStyle/>
        <a:p>
          <a:pPr rtl="1"/>
          <a:endParaRPr lang="fa-IR"/>
        </a:p>
      </dgm:t>
    </dgm:pt>
    <dgm:pt modelId="{82F93A15-8E79-4F60-9645-98A8EA28273F}" type="sibTrans" cxnId="{AFB2F246-F78D-4CDE-8369-A145C46FEF9C}">
      <dgm:prSet/>
      <dgm:spPr/>
      <dgm:t>
        <a:bodyPr/>
        <a:lstStyle/>
        <a:p>
          <a:pPr rtl="1"/>
          <a:endParaRPr lang="fa-IR"/>
        </a:p>
      </dgm:t>
    </dgm:pt>
    <dgm:pt modelId="{3A30DF54-9B1A-4269-8387-F145F06E22DB}">
      <dgm:prSet/>
      <dgm:spPr/>
      <dgm:t>
        <a:bodyPr/>
        <a:lstStyle/>
        <a:p>
          <a:pPr rtl="1"/>
          <a:r>
            <a:rPr lang="fa-IR" dirty="0" smtClean="0">
              <a:cs typeface="B Roya" pitchFamily="2" charset="-78"/>
            </a:rPr>
            <a:t>بخلاف شک و یقین تقدیری (فرضی)</a:t>
          </a:r>
          <a:endParaRPr lang="fa-IR" dirty="0"/>
        </a:p>
      </dgm:t>
    </dgm:pt>
    <dgm:pt modelId="{9F017E13-FEB8-410D-9CCD-472E9BA833E8}" type="parTrans" cxnId="{488BEA0E-B26B-4382-A48C-9C8CBB01610A}">
      <dgm:prSet/>
      <dgm:spPr/>
      <dgm:t>
        <a:bodyPr/>
        <a:lstStyle/>
        <a:p>
          <a:pPr rtl="1"/>
          <a:endParaRPr lang="fa-IR"/>
        </a:p>
      </dgm:t>
    </dgm:pt>
    <dgm:pt modelId="{AEC15290-25D6-447A-869A-B1D948D85214}" type="sibTrans" cxnId="{488BEA0E-B26B-4382-A48C-9C8CBB01610A}">
      <dgm:prSet/>
      <dgm:spPr/>
      <dgm:t>
        <a:bodyPr/>
        <a:lstStyle/>
        <a:p>
          <a:pPr rtl="1"/>
          <a:endParaRPr lang="fa-IR"/>
        </a:p>
      </dgm:t>
    </dgm:pt>
    <dgm:pt modelId="{58AA7506-0C5E-4103-B370-AF7913F60B82}" type="pres">
      <dgm:prSet presAssocID="{2668BC5A-9EF0-4249-935B-719541E5F0A5}" presName="diagram" presStyleCnt="0">
        <dgm:presLayoutVars>
          <dgm:chPref val="1"/>
          <dgm:dir val="rev"/>
          <dgm:animOne val="branch"/>
          <dgm:animLvl val="lvl"/>
          <dgm:resizeHandles val="exact"/>
        </dgm:presLayoutVars>
      </dgm:prSet>
      <dgm:spPr/>
      <dgm:t>
        <a:bodyPr/>
        <a:lstStyle/>
        <a:p>
          <a:pPr rtl="1"/>
          <a:endParaRPr lang="fa-IR"/>
        </a:p>
      </dgm:t>
    </dgm:pt>
    <dgm:pt modelId="{F87C21BC-5C2A-4403-8B53-ACBC0CE92044}" type="pres">
      <dgm:prSet presAssocID="{344D9656-5188-4863-AAA2-7582481A7A4B}" presName="root1" presStyleCnt="0"/>
      <dgm:spPr/>
    </dgm:pt>
    <dgm:pt modelId="{5BC38292-753A-486B-85D8-00C225D3DFC6}" type="pres">
      <dgm:prSet presAssocID="{344D9656-5188-4863-AAA2-7582481A7A4B}" presName="LevelOneTextNode" presStyleLbl="node0" presStyleIdx="0" presStyleCnt="1" custScaleX="80225" custScaleY="333869">
        <dgm:presLayoutVars>
          <dgm:chPref val="3"/>
        </dgm:presLayoutVars>
      </dgm:prSet>
      <dgm:spPr>
        <a:prstGeom prst="leftArrow">
          <a:avLst/>
        </a:prstGeom>
      </dgm:spPr>
      <dgm:t>
        <a:bodyPr/>
        <a:lstStyle/>
        <a:p>
          <a:pPr rtl="1"/>
          <a:endParaRPr lang="fa-IR"/>
        </a:p>
      </dgm:t>
    </dgm:pt>
    <dgm:pt modelId="{77925632-5437-43E4-844A-D28C0E6F1A48}" type="pres">
      <dgm:prSet presAssocID="{344D9656-5188-4863-AAA2-7582481A7A4B}" presName="level2hierChild" presStyleCnt="0"/>
      <dgm:spPr/>
    </dgm:pt>
    <dgm:pt modelId="{E88872A3-DB7B-40B2-8B89-CE8CAFA1C2B8}" type="pres">
      <dgm:prSet presAssocID="{928B7DFD-22ED-4667-97AE-B2C6D7DFFEFB}" presName="conn2-1" presStyleLbl="parChTrans1D2" presStyleIdx="0" presStyleCnt="7"/>
      <dgm:spPr/>
      <dgm:t>
        <a:bodyPr/>
        <a:lstStyle/>
        <a:p>
          <a:pPr rtl="1"/>
          <a:endParaRPr lang="fa-IR"/>
        </a:p>
      </dgm:t>
    </dgm:pt>
    <dgm:pt modelId="{483DA9AB-3D6A-4ADA-947C-DDBA6DA89195}" type="pres">
      <dgm:prSet presAssocID="{928B7DFD-22ED-4667-97AE-B2C6D7DFFEFB}" presName="connTx" presStyleLbl="parChTrans1D2" presStyleIdx="0" presStyleCnt="7"/>
      <dgm:spPr/>
      <dgm:t>
        <a:bodyPr/>
        <a:lstStyle/>
        <a:p>
          <a:pPr rtl="1"/>
          <a:endParaRPr lang="fa-IR"/>
        </a:p>
      </dgm:t>
    </dgm:pt>
    <dgm:pt modelId="{CEC860C9-93CA-4BB7-ABDF-033E6AAB4A53}" type="pres">
      <dgm:prSet presAssocID="{FB1C1ED9-FE52-4B1B-AB05-B03D9BE41D09}" presName="root2" presStyleCnt="0"/>
      <dgm:spPr/>
    </dgm:pt>
    <dgm:pt modelId="{FAA73663-81B6-40AD-B428-BF7EAEBE3EE3}" type="pres">
      <dgm:prSet presAssocID="{FB1C1ED9-FE52-4B1B-AB05-B03D9BE41D09}" presName="LevelTwoTextNode" presStyleLbl="node2" presStyleIdx="0" presStyleCnt="7" custScaleX="184723">
        <dgm:presLayoutVars>
          <dgm:chPref val="3"/>
        </dgm:presLayoutVars>
      </dgm:prSet>
      <dgm:spPr/>
      <dgm:t>
        <a:bodyPr/>
        <a:lstStyle/>
        <a:p>
          <a:pPr rtl="1"/>
          <a:endParaRPr lang="fa-IR"/>
        </a:p>
      </dgm:t>
    </dgm:pt>
    <dgm:pt modelId="{4B553ECC-CD4A-400F-9F6F-D168F5DA8AC6}" type="pres">
      <dgm:prSet presAssocID="{FB1C1ED9-FE52-4B1B-AB05-B03D9BE41D09}" presName="level3hierChild" presStyleCnt="0"/>
      <dgm:spPr/>
    </dgm:pt>
    <dgm:pt modelId="{817D417C-A1CE-4D8D-8A3F-E06FEAD86C0A}" type="pres">
      <dgm:prSet presAssocID="{85FEE95C-23D0-49A2-8D06-BA42769F8256}" presName="conn2-1" presStyleLbl="parChTrans1D3" presStyleIdx="0" presStyleCnt="7"/>
      <dgm:spPr/>
      <dgm:t>
        <a:bodyPr/>
        <a:lstStyle/>
        <a:p>
          <a:pPr rtl="1"/>
          <a:endParaRPr lang="fa-IR"/>
        </a:p>
      </dgm:t>
    </dgm:pt>
    <dgm:pt modelId="{E6E4A5FB-E9FC-43AE-BDC1-0BEB3F3AB326}" type="pres">
      <dgm:prSet presAssocID="{85FEE95C-23D0-49A2-8D06-BA42769F8256}" presName="connTx" presStyleLbl="parChTrans1D3" presStyleIdx="0" presStyleCnt="7"/>
      <dgm:spPr/>
      <dgm:t>
        <a:bodyPr/>
        <a:lstStyle/>
        <a:p>
          <a:pPr rtl="1"/>
          <a:endParaRPr lang="fa-IR"/>
        </a:p>
      </dgm:t>
    </dgm:pt>
    <dgm:pt modelId="{2BEB164D-58F6-4CCC-A265-3599A715FF53}" type="pres">
      <dgm:prSet presAssocID="{A3004D2A-C768-4C8D-A52D-8B23888ED087}" presName="root2" presStyleCnt="0"/>
      <dgm:spPr/>
    </dgm:pt>
    <dgm:pt modelId="{4F5BF635-9EBA-4ADC-959F-6392CA988736}" type="pres">
      <dgm:prSet presAssocID="{A3004D2A-C768-4C8D-A52D-8B23888ED087}" presName="LevelTwoTextNode" presStyleLbl="node3" presStyleIdx="0" presStyleCnt="7" custScaleX="195093">
        <dgm:presLayoutVars>
          <dgm:chPref val="3"/>
        </dgm:presLayoutVars>
      </dgm:prSet>
      <dgm:spPr/>
      <dgm:t>
        <a:bodyPr/>
        <a:lstStyle/>
        <a:p>
          <a:pPr rtl="1"/>
          <a:endParaRPr lang="fa-IR"/>
        </a:p>
      </dgm:t>
    </dgm:pt>
    <dgm:pt modelId="{CEC30209-882C-4080-974B-C4614D7BE8E4}" type="pres">
      <dgm:prSet presAssocID="{A3004D2A-C768-4C8D-A52D-8B23888ED087}" presName="level3hierChild" presStyleCnt="0"/>
      <dgm:spPr/>
    </dgm:pt>
    <dgm:pt modelId="{76C0B51E-2B89-4B87-AB01-9D987CAA28CF}" type="pres">
      <dgm:prSet presAssocID="{1A4EB585-C065-48E5-8A2A-37F5A995CC73}" presName="conn2-1" presStyleLbl="parChTrans1D2" presStyleIdx="1" presStyleCnt="7"/>
      <dgm:spPr/>
      <dgm:t>
        <a:bodyPr/>
        <a:lstStyle/>
        <a:p>
          <a:pPr rtl="1"/>
          <a:endParaRPr lang="fa-IR"/>
        </a:p>
      </dgm:t>
    </dgm:pt>
    <dgm:pt modelId="{DF82B14B-2FE0-47C6-90B5-8F3954A592D2}" type="pres">
      <dgm:prSet presAssocID="{1A4EB585-C065-48E5-8A2A-37F5A995CC73}" presName="connTx" presStyleLbl="parChTrans1D2" presStyleIdx="1" presStyleCnt="7"/>
      <dgm:spPr/>
      <dgm:t>
        <a:bodyPr/>
        <a:lstStyle/>
        <a:p>
          <a:pPr rtl="1"/>
          <a:endParaRPr lang="fa-IR"/>
        </a:p>
      </dgm:t>
    </dgm:pt>
    <dgm:pt modelId="{A28876D8-6460-4CDB-BAE0-2F970AB2A8BC}" type="pres">
      <dgm:prSet presAssocID="{BF26611A-29B7-48E8-B0B0-A5D16A7C5B2A}" presName="root2" presStyleCnt="0"/>
      <dgm:spPr/>
    </dgm:pt>
    <dgm:pt modelId="{40E3B928-CD03-41A7-A4CC-E7FA4F8263EB}" type="pres">
      <dgm:prSet presAssocID="{BF26611A-29B7-48E8-B0B0-A5D16A7C5B2A}" presName="LevelTwoTextNode" presStyleLbl="node2" presStyleIdx="1" presStyleCnt="7" custScaleX="184723">
        <dgm:presLayoutVars>
          <dgm:chPref val="3"/>
        </dgm:presLayoutVars>
      </dgm:prSet>
      <dgm:spPr/>
      <dgm:t>
        <a:bodyPr/>
        <a:lstStyle/>
        <a:p>
          <a:pPr rtl="1"/>
          <a:endParaRPr lang="fa-IR"/>
        </a:p>
      </dgm:t>
    </dgm:pt>
    <dgm:pt modelId="{80097DE0-9435-4EA3-BD82-7293F0DB33A6}" type="pres">
      <dgm:prSet presAssocID="{BF26611A-29B7-48E8-B0B0-A5D16A7C5B2A}" presName="level3hierChild" presStyleCnt="0"/>
      <dgm:spPr/>
    </dgm:pt>
    <dgm:pt modelId="{C64C5D5C-1CB6-4DB4-BB23-4506677CD0F3}" type="pres">
      <dgm:prSet presAssocID="{B0842D23-181E-4ACF-BBA8-1B4E8F35E12A}" presName="conn2-1" presStyleLbl="parChTrans1D3" presStyleIdx="1" presStyleCnt="7"/>
      <dgm:spPr/>
      <dgm:t>
        <a:bodyPr/>
        <a:lstStyle/>
        <a:p>
          <a:pPr rtl="1"/>
          <a:endParaRPr lang="fa-IR"/>
        </a:p>
      </dgm:t>
    </dgm:pt>
    <dgm:pt modelId="{50BDAFEE-E9A0-4679-A775-EAEEA7AB4B89}" type="pres">
      <dgm:prSet presAssocID="{B0842D23-181E-4ACF-BBA8-1B4E8F35E12A}" presName="connTx" presStyleLbl="parChTrans1D3" presStyleIdx="1" presStyleCnt="7"/>
      <dgm:spPr/>
      <dgm:t>
        <a:bodyPr/>
        <a:lstStyle/>
        <a:p>
          <a:pPr rtl="1"/>
          <a:endParaRPr lang="fa-IR"/>
        </a:p>
      </dgm:t>
    </dgm:pt>
    <dgm:pt modelId="{C8B2DF2F-E462-4C95-885A-AE0183A91D3E}" type="pres">
      <dgm:prSet presAssocID="{102D7330-D44E-4E3F-9B74-10F265A4231B}" presName="root2" presStyleCnt="0"/>
      <dgm:spPr/>
    </dgm:pt>
    <dgm:pt modelId="{4D7F6A15-4614-41C2-B42B-90B9A84E15FB}" type="pres">
      <dgm:prSet presAssocID="{102D7330-D44E-4E3F-9B74-10F265A4231B}" presName="LevelTwoTextNode" presStyleLbl="node3" presStyleIdx="1" presStyleCnt="7" custScaleX="195093">
        <dgm:presLayoutVars>
          <dgm:chPref val="3"/>
        </dgm:presLayoutVars>
      </dgm:prSet>
      <dgm:spPr/>
      <dgm:t>
        <a:bodyPr/>
        <a:lstStyle/>
        <a:p>
          <a:pPr rtl="1"/>
          <a:endParaRPr lang="fa-IR"/>
        </a:p>
      </dgm:t>
    </dgm:pt>
    <dgm:pt modelId="{B3FC655D-E8A4-41BB-8DCB-5FEEC8952E19}" type="pres">
      <dgm:prSet presAssocID="{102D7330-D44E-4E3F-9B74-10F265A4231B}" presName="level3hierChild" presStyleCnt="0"/>
      <dgm:spPr/>
    </dgm:pt>
    <dgm:pt modelId="{DE363577-2EBA-4093-B710-7EDE1E91DC1C}" type="pres">
      <dgm:prSet presAssocID="{6DC879A9-4457-4387-9761-D72A8E6D179D}" presName="conn2-1" presStyleLbl="parChTrans1D2" presStyleIdx="2" presStyleCnt="7"/>
      <dgm:spPr/>
      <dgm:t>
        <a:bodyPr/>
        <a:lstStyle/>
        <a:p>
          <a:pPr rtl="1"/>
          <a:endParaRPr lang="fa-IR"/>
        </a:p>
      </dgm:t>
    </dgm:pt>
    <dgm:pt modelId="{52D676E7-E0C7-4F41-8D1D-817A692454AB}" type="pres">
      <dgm:prSet presAssocID="{6DC879A9-4457-4387-9761-D72A8E6D179D}" presName="connTx" presStyleLbl="parChTrans1D2" presStyleIdx="2" presStyleCnt="7"/>
      <dgm:spPr/>
      <dgm:t>
        <a:bodyPr/>
        <a:lstStyle/>
        <a:p>
          <a:pPr rtl="1"/>
          <a:endParaRPr lang="fa-IR"/>
        </a:p>
      </dgm:t>
    </dgm:pt>
    <dgm:pt modelId="{4782C5D5-2D90-4359-AF5F-ACF301B41402}" type="pres">
      <dgm:prSet presAssocID="{0FACB99C-D7E8-4301-B587-DD08DCB9711E}" presName="root2" presStyleCnt="0"/>
      <dgm:spPr/>
    </dgm:pt>
    <dgm:pt modelId="{24B0E6C0-DEFE-4CFD-A7ED-1CED28AD3940}" type="pres">
      <dgm:prSet presAssocID="{0FACB99C-D7E8-4301-B587-DD08DCB9711E}" presName="LevelTwoTextNode" presStyleLbl="node2" presStyleIdx="2" presStyleCnt="7" custScaleX="184723">
        <dgm:presLayoutVars>
          <dgm:chPref val="3"/>
        </dgm:presLayoutVars>
      </dgm:prSet>
      <dgm:spPr/>
      <dgm:t>
        <a:bodyPr/>
        <a:lstStyle/>
        <a:p>
          <a:pPr rtl="1"/>
          <a:endParaRPr lang="fa-IR"/>
        </a:p>
      </dgm:t>
    </dgm:pt>
    <dgm:pt modelId="{BA381A88-5A66-4FB4-A302-0984CA674217}" type="pres">
      <dgm:prSet presAssocID="{0FACB99C-D7E8-4301-B587-DD08DCB9711E}" presName="level3hierChild" presStyleCnt="0"/>
      <dgm:spPr/>
    </dgm:pt>
    <dgm:pt modelId="{C1273012-9E48-4B33-AB9D-77D382B8ACAB}" type="pres">
      <dgm:prSet presAssocID="{8B7281F7-592A-4F12-ABF9-7DC099DC6F32}" presName="conn2-1" presStyleLbl="parChTrans1D3" presStyleIdx="2" presStyleCnt="7"/>
      <dgm:spPr/>
      <dgm:t>
        <a:bodyPr/>
        <a:lstStyle/>
        <a:p>
          <a:pPr rtl="1"/>
          <a:endParaRPr lang="fa-IR"/>
        </a:p>
      </dgm:t>
    </dgm:pt>
    <dgm:pt modelId="{EDC3B026-5A2D-4229-8355-B593B371839B}" type="pres">
      <dgm:prSet presAssocID="{8B7281F7-592A-4F12-ABF9-7DC099DC6F32}" presName="connTx" presStyleLbl="parChTrans1D3" presStyleIdx="2" presStyleCnt="7"/>
      <dgm:spPr/>
      <dgm:t>
        <a:bodyPr/>
        <a:lstStyle/>
        <a:p>
          <a:pPr rtl="1"/>
          <a:endParaRPr lang="fa-IR"/>
        </a:p>
      </dgm:t>
    </dgm:pt>
    <dgm:pt modelId="{5941BDF7-DEC3-4CE9-A346-F92D1EC1F92B}" type="pres">
      <dgm:prSet presAssocID="{00CC3BB2-A67C-4C34-98D6-2671D8188262}" presName="root2" presStyleCnt="0"/>
      <dgm:spPr/>
    </dgm:pt>
    <dgm:pt modelId="{96986EAC-8438-4DBE-999F-564B18F6EEF3}" type="pres">
      <dgm:prSet presAssocID="{00CC3BB2-A67C-4C34-98D6-2671D8188262}" presName="LevelTwoTextNode" presStyleLbl="node3" presStyleIdx="2" presStyleCnt="7" custScaleX="195093">
        <dgm:presLayoutVars>
          <dgm:chPref val="3"/>
        </dgm:presLayoutVars>
      </dgm:prSet>
      <dgm:spPr/>
      <dgm:t>
        <a:bodyPr/>
        <a:lstStyle/>
        <a:p>
          <a:pPr rtl="1"/>
          <a:endParaRPr lang="fa-IR"/>
        </a:p>
      </dgm:t>
    </dgm:pt>
    <dgm:pt modelId="{837D3187-846C-42AE-BC36-EE420926C6A1}" type="pres">
      <dgm:prSet presAssocID="{00CC3BB2-A67C-4C34-98D6-2671D8188262}" presName="level3hierChild" presStyleCnt="0"/>
      <dgm:spPr/>
    </dgm:pt>
    <dgm:pt modelId="{EE34020B-F508-4A8C-9C0C-F330FD3488B1}" type="pres">
      <dgm:prSet presAssocID="{3F28787E-464C-4FF8-BF4B-4DD6102618E4}" presName="conn2-1" presStyleLbl="parChTrans1D2" presStyleIdx="3" presStyleCnt="7"/>
      <dgm:spPr/>
      <dgm:t>
        <a:bodyPr/>
        <a:lstStyle/>
        <a:p>
          <a:pPr rtl="1"/>
          <a:endParaRPr lang="fa-IR"/>
        </a:p>
      </dgm:t>
    </dgm:pt>
    <dgm:pt modelId="{E0163FE4-5888-49F7-A653-70B00D4A0132}" type="pres">
      <dgm:prSet presAssocID="{3F28787E-464C-4FF8-BF4B-4DD6102618E4}" presName="connTx" presStyleLbl="parChTrans1D2" presStyleIdx="3" presStyleCnt="7"/>
      <dgm:spPr/>
      <dgm:t>
        <a:bodyPr/>
        <a:lstStyle/>
        <a:p>
          <a:pPr rtl="1"/>
          <a:endParaRPr lang="fa-IR"/>
        </a:p>
      </dgm:t>
    </dgm:pt>
    <dgm:pt modelId="{0E681EC8-B725-490F-AD6C-602B7E6513B1}" type="pres">
      <dgm:prSet presAssocID="{1472583A-8772-4328-859F-38FE82AF12EF}" presName="root2" presStyleCnt="0"/>
      <dgm:spPr/>
    </dgm:pt>
    <dgm:pt modelId="{E750BF32-F7FE-4F01-8CC2-A33B18153A0D}" type="pres">
      <dgm:prSet presAssocID="{1472583A-8772-4328-859F-38FE82AF12EF}" presName="LevelTwoTextNode" presStyleLbl="node2" presStyleIdx="3" presStyleCnt="7" custScaleX="184723">
        <dgm:presLayoutVars>
          <dgm:chPref val="3"/>
        </dgm:presLayoutVars>
      </dgm:prSet>
      <dgm:spPr/>
      <dgm:t>
        <a:bodyPr/>
        <a:lstStyle/>
        <a:p>
          <a:pPr rtl="1"/>
          <a:endParaRPr lang="fa-IR"/>
        </a:p>
      </dgm:t>
    </dgm:pt>
    <dgm:pt modelId="{3C0A8AC4-35D4-43C0-845E-F020C36D384B}" type="pres">
      <dgm:prSet presAssocID="{1472583A-8772-4328-859F-38FE82AF12EF}" presName="level3hierChild" presStyleCnt="0"/>
      <dgm:spPr/>
    </dgm:pt>
    <dgm:pt modelId="{36C5AC6A-AB19-46D4-BDF5-AED546DB3BC6}" type="pres">
      <dgm:prSet presAssocID="{08CEC7B4-04D9-4ED0-9BC7-725E85E39A8F}" presName="conn2-1" presStyleLbl="parChTrans1D3" presStyleIdx="3" presStyleCnt="7"/>
      <dgm:spPr/>
      <dgm:t>
        <a:bodyPr/>
        <a:lstStyle/>
        <a:p>
          <a:pPr rtl="1"/>
          <a:endParaRPr lang="fa-IR"/>
        </a:p>
      </dgm:t>
    </dgm:pt>
    <dgm:pt modelId="{52AF3D4A-686A-4C76-ADF3-E2632539BB02}" type="pres">
      <dgm:prSet presAssocID="{08CEC7B4-04D9-4ED0-9BC7-725E85E39A8F}" presName="connTx" presStyleLbl="parChTrans1D3" presStyleIdx="3" presStyleCnt="7"/>
      <dgm:spPr/>
      <dgm:t>
        <a:bodyPr/>
        <a:lstStyle/>
        <a:p>
          <a:pPr rtl="1"/>
          <a:endParaRPr lang="fa-IR"/>
        </a:p>
      </dgm:t>
    </dgm:pt>
    <dgm:pt modelId="{EF42F288-D01A-4669-957C-B08D46766721}" type="pres">
      <dgm:prSet presAssocID="{885E4930-C4F4-48DA-BAD1-54745B67CDFF}" presName="root2" presStyleCnt="0"/>
      <dgm:spPr/>
    </dgm:pt>
    <dgm:pt modelId="{0F33E051-C5B1-4CD8-B124-A9F91EC615BC}" type="pres">
      <dgm:prSet presAssocID="{885E4930-C4F4-48DA-BAD1-54745B67CDFF}" presName="LevelTwoTextNode" presStyleLbl="node3" presStyleIdx="3" presStyleCnt="7" custScaleX="197091" custLinFactNeighborX="-612" custLinFactNeighborY="-2769">
        <dgm:presLayoutVars>
          <dgm:chPref val="3"/>
        </dgm:presLayoutVars>
      </dgm:prSet>
      <dgm:spPr/>
      <dgm:t>
        <a:bodyPr/>
        <a:lstStyle/>
        <a:p>
          <a:pPr rtl="1"/>
          <a:endParaRPr lang="fa-IR"/>
        </a:p>
      </dgm:t>
    </dgm:pt>
    <dgm:pt modelId="{05A7F6F2-B38B-4F7D-B622-E63D35C9C3A8}" type="pres">
      <dgm:prSet presAssocID="{885E4930-C4F4-48DA-BAD1-54745B67CDFF}" presName="level3hierChild" presStyleCnt="0"/>
      <dgm:spPr/>
    </dgm:pt>
    <dgm:pt modelId="{A8611388-0CA6-430D-8842-B03D18CACEF6}" type="pres">
      <dgm:prSet presAssocID="{886AF605-600B-4F8C-A2CB-5CFEF11FF57E}" presName="conn2-1" presStyleLbl="parChTrans1D2" presStyleIdx="4" presStyleCnt="7"/>
      <dgm:spPr/>
      <dgm:t>
        <a:bodyPr/>
        <a:lstStyle/>
        <a:p>
          <a:pPr rtl="1"/>
          <a:endParaRPr lang="fa-IR"/>
        </a:p>
      </dgm:t>
    </dgm:pt>
    <dgm:pt modelId="{1A47026D-19A7-4428-99F2-0C4DFBCC9F63}" type="pres">
      <dgm:prSet presAssocID="{886AF605-600B-4F8C-A2CB-5CFEF11FF57E}" presName="connTx" presStyleLbl="parChTrans1D2" presStyleIdx="4" presStyleCnt="7"/>
      <dgm:spPr/>
      <dgm:t>
        <a:bodyPr/>
        <a:lstStyle/>
        <a:p>
          <a:pPr rtl="1"/>
          <a:endParaRPr lang="fa-IR"/>
        </a:p>
      </dgm:t>
    </dgm:pt>
    <dgm:pt modelId="{74C569AA-E415-40F4-81C1-A7572ACA45F9}" type="pres">
      <dgm:prSet presAssocID="{7202F1A3-2282-4E18-9E08-857BE1137949}" presName="root2" presStyleCnt="0"/>
      <dgm:spPr/>
    </dgm:pt>
    <dgm:pt modelId="{234BC8FF-FBF2-456E-AC95-8408EDBD3CC3}" type="pres">
      <dgm:prSet presAssocID="{7202F1A3-2282-4E18-9E08-857BE1137949}" presName="LevelTwoTextNode" presStyleLbl="node2" presStyleIdx="4" presStyleCnt="7" custScaleX="184723">
        <dgm:presLayoutVars>
          <dgm:chPref val="3"/>
        </dgm:presLayoutVars>
      </dgm:prSet>
      <dgm:spPr/>
      <dgm:t>
        <a:bodyPr/>
        <a:lstStyle/>
        <a:p>
          <a:pPr rtl="1"/>
          <a:endParaRPr lang="fa-IR"/>
        </a:p>
      </dgm:t>
    </dgm:pt>
    <dgm:pt modelId="{E1B6A70D-DAD6-4E28-9AC6-3047B885EC25}" type="pres">
      <dgm:prSet presAssocID="{7202F1A3-2282-4E18-9E08-857BE1137949}" presName="level3hierChild" presStyleCnt="0"/>
      <dgm:spPr/>
    </dgm:pt>
    <dgm:pt modelId="{B1D5F19C-52FF-4F00-B25D-C92A40E9B520}" type="pres">
      <dgm:prSet presAssocID="{B7187EBE-6851-4495-9739-7BD219C9082B}" presName="conn2-1" presStyleLbl="parChTrans1D3" presStyleIdx="4" presStyleCnt="7"/>
      <dgm:spPr/>
      <dgm:t>
        <a:bodyPr/>
        <a:lstStyle/>
        <a:p>
          <a:pPr rtl="1"/>
          <a:endParaRPr lang="fa-IR"/>
        </a:p>
      </dgm:t>
    </dgm:pt>
    <dgm:pt modelId="{57BAB3AA-2121-42E3-B3AD-681147A6B7CA}" type="pres">
      <dgm:prSet presAssocID="{B7187EBE-6851-4495-9739-7BD219C9082B}" presName="connTx" presStyleLbl="parChTrans1D3" presStyleIdx="4" presStyleCnt="7"/>
      <dgm:spPr/>
      <dgm:t>
        <a:bodyPr/>
        <a:lstStyle/>
        <a:p>
          <a:pPr rtl="1"/>
          <a:endParaRPr lang="fa-IR"/>
        </a:p>
      </dgm:t>
    </dgm:pt>
    <dgm:pt modelId="{D503FE58-6CB1-424E-8A37-127FC1B9415B}" type="pres">
      <dgm:prSet presAssocID="{EC2B8F2C-A40C-466D-87A7-07184C4C3AC5}" presName="root2" presStyleCnt="0"/>
      <dgm:spPr/>
    </dgm:pt>
    <dgm:pt modelId="{3D775606-3A13-49D5-9501-6DDCCD966188}" type="pres">
      <dgm:prSet presAssocID="{EC2B8F2C-A40C-466D-87A7-07184C4C3AC5}" presName="LevelTwoTextNode" presStyleLbl="node3" presStyleIdx="4" presStyleCnt="7" custScaleX="197091" custLinFactNeighborX="-10404" custLinFactNeighborY="5355">
        <dgm:presLayoutVars>
          <dgm:chPref val="3"/>
        </dgm:presLayoutVars>
      </dgm:prSet>
      <dgm:spPr/>
      <dgm:t>
        <a:bodyPr/>
        <a:lstStyle/>
        <a:p>
          <a:pPr rtl="1"/>
          <a:endParaRPr lang="fa-IR"/>
        </a:p>
      </dgm:t>
    </dgm:pt>
    <dgm:pt modelId="{E9D03612-C495-4F0B-8BE9-F9CD17C4981E}" type="pres">
      <dgm:prSet presAssocID="{EC2B8F2C-A40C-466D-87A7-07184C4C3AC5}" presName="level3hierChild" presStyleCnt="0"/>
      <dgm:spPr/>
    </dgm:pt>
    <dgm:pt modelId="{A9C4B665-FE86-4ABA-8AA5-F1F512B022E8}" type="pres">
      <dgm:prSet presAssocID="{52DB700D-DA4F-465D-96A1-59DBFA3F28B4}" presName="conn2-1" presStyleLbl="parChTrans1D2" presStyleIdx="5" presStyleCnt="7"/>
      <dgm:spPr/>
      <dgm:t>
        <a:bodyPr/>
        <a:lstStyle/>
        <a:p>
          <a:pPr rtl="1"/>
          <a:endParaRPr lang="fa-IR"/>
        </a:p>
      </dgm:t>
    </dgm:pt>
    <dgm:pt modelId="{1A201196-60BF-41E6-AFDC-2E37D31F339C}" type="pres">
      <dgm:prSet presAssocID="{52DB700D-DA4F-465D-96A1-59DBFA3F28B4}" presName="connTx" presStyleLbl="parChTrans1D2" presStyleIdx="5" presStyleCnt="7"/>
      <dgm:spPr/>
      <dgm:t>
        <a:bodyPr/>
        <a:lstStyle/>
        <a:p>
          <a:pPr rtl="1"/>
          <a:endParaRPr lang="fa-IR"/>
        </a:p>
      </dgm:t>
    </dgm:pt>
    <dgm:pt modelId="{6F17F428-8A3C-43F6-B307-8AACE08AA6BA}" type="pres">
      <dgm:prSet presAssocID="{9E993B2E-C8E9-4C01-92CC-9C25E2830872}" presName="root2" presStyleCnt="0"/>
      <dgm:spPr/>
    </dgm:pt>
    <dgm:pt modelId="{0AD5CBA8-D9CD-4AC0-ACA4-002CBC89771A}" type="pres">
      <dgm:prSet presAssocID="{9E993B2E-C8E9-4C01-92CC-9C25E2830872}" presName="LevelTwoTextNode" presStyleLbl="node2" presStyleIdx="5" presStyleCnt="7" custScaleX="184723">
        <dgm:presLayoutVars>
          <dgm:chPref val="3"/>
        </dgm:presLayoutVars>
      </dgm:prSet>
      <dgm:spPr/>
      <dgm:t>
        <a:bodyPr/>
        <a:lstStyle/>
        <a:p>
          <a:pPr rtl="1"/>
          <a:endParaRPr lang="fa-IR"/>
        </a:p>
      </dgm:t>
    </dgm:pt>
    <dgm:pt modelId="{6A1E6C78-C21C-4854-99C0-AB208C53B39D}" type="pres">
      <dgm:prSet presAssocID="{9E993B2E-C8E9-4C01-92CC-9C25E2830872}" presName="level3hierChild" presStyleCnt="0"/>
      <dgm:spPr/>
    </dgm:pt>
    <dgm:pt modelId="{F856DCB3-8C55-47F6-AADB-6966F482ACE5}" type="pres">
      <dgm:prSet presAssocID="{8A226D61-BC40-493A-9F3C-2C9A9474C2B8}" presName="conn2-1" presStyleLbl="parChTrans1D3" presStyleIdx="5" presStyleCnt="7"/>
      <dgm:spPr/>
      <dgm:t>
        <a:bodyPr/>
        <a:lstStyle/>
        <a:p>
          <a:pPr rtl="1"/>
          <a:endParaRPr lang="fa-IR"/>
        </a:p>
      </dgm:t>
    </dgm:pt>
    <dgm:pt modelId="{03522F7A-23C0-4ACC-B09F-1C0CE82F018D}" type="pres">
      <dgm:prSet presAssocID="{8A226D61-BC40-493A-9F3C-2C9A9474C2B8}" presName="connTx" presStyleLbl="parChTrans1D3" presStyleIdx="5" presStyleCnt="7"/>
      <dgm:spPr/>
      <dgm:t>
        <a:bodyPr/>
        <a:lstStyle/>
        <a:p>
          <a:pPr rtl="1"/>
          <a:endParaRPr lang="fa-IR"/>
        </a:p>
      </dgm:t>
    </dgm:pt>
    <dgm:pt modelId="{3A3AAC15-6F8B-4FCF-B460-DF5F2C7AD733}" type="pres">
      <dgm:prSet presAssocID="{BFC3B9A8-F577-4DD3-9AC2-9ED5C54AD27D}" presName="root2" presStyleCnt="0"/>
      <dgm:spPr/>
    </dgm:pt>
    <dgm:pt modelId="{57658E05-7752-4075-9165-612F3BBD44D4}" type="pres">
      <dgm:prSet presAssocID="{BFC3B9A8-F577-4DD3-9AC2-9ED5C54AD27D}" presName="LevelTwoTextNode" presStyleLbl="node3" presStyleIdx="5" presStyleCnt="7" custScaleX="197091">
        <dgm:presLayoutVars>
          <dgm:chPref val="3"/>
        </dgm:presLayoutVars>
      </dgm:prSet>
      <dgm:spPr/>
      <dgm:t>
        <a:bodyPr/>
        <a:lstStyle/>
        <a:p>
          <a:pPr rtl="1"/>
          <a:endParaRPr lang="fa-IR"/>
        </a:p>
      </dgm:t>
    </dgm:pt>
    <dgm:pt modelId="{AEB815D7-56E1-4CAE-A59C-0D6BE09471C9}" type="pres">
      <dgm:prSet presAssocID="{BFC3B9A8-F577-4DD3-9AC2-9ED5C54AD27D}" presName="level3hierChild" presStyleCnt="0"/>
      <dgm:spPr/>
    </dgm:pt>
    <dgm:pt modelId="{5AECD3D2-6D09-4266-AEE3-CF191CD02498}" type="pres">
      <dgm:prSet presAssocID="{88EFCD87-FA4D-4A3C-B93A-851F79594D8D}" presName="conn2-1" presStyleLbl="parChTrans1D2" presStyleIdx="6" presStyleCnt="7"/>
      <dgm:spPr/>
      <dgm:t>
        <a:bodyPr/>
        <a:lstStyle/>
        <a:p>
          <a:pPr rtl="1"/>
          <a:endParaRPr lang="fa-IR"/>
        </a:p>
      </dgm:t>
    </dgm:pt>
    <dgm:pt modelId="{A124DC24-5C78-42CF-BC71-54E3116B38F3}" type="pres">
      <dgm:prSet presAssocID="{88EFCD87-FA4D-4A3C-B93A-851F79594D8D}" presName="connTx" presStyleLbl="parChTrans1D2" presStyleIdx="6" presStyleCnt="7"/>
      <dgm:spPr/>
      <dgm:t>
        <a:bodyPr/>
        <a:lstStyle/>
        <a:p>
          <a:pPr rtl="1"/>
          <a:endParaRPr lang="fa-IR"/>
        </a:p>
      </dgm:t>
    </dgm:pt>
    <dgm:pt modelId="{1F66252B-7675-4DFB-91CC-0CEAEC5FE829}" type="pres">
      <dgm:prSet presAssocID="{72684A7A-AD66-4523-A066-345D5093C446}" presName="root2" presStyleCnt="0"/>
      <dgm:spPr/>
    </dgm:pt>
    <dgm:pt modelId="{07C292E1-7B66-4B01-8C89-2402D56195BE}" type="pres">
      <dgm:prSet presAssocID="{72684A7A-AD66-4523-A066-345D5093C446}" presName="LevelTwoTextNode" presStyleLbl="node2" presStyleIdx="6" presStyleCnt="7" custScaleX="184723">
        <dgm:presLayoutVars>
          <dgm:chPref val="3"/>
        </dgm:presLayoutVars>
      </dgm:prSet>
      <dgm:spPr/>
      <dgm:t>
        <a:bodyPr/>
        <a:lstStyle/>
        <a:p>
          <a:pPr rtl="1"/>
          <a:endParaRPr lang="fa-IR"/>
        </a:p>
      </dgm:t>
    </dgm:pt>
    <dgm:pt modelId="{FF43C18F-CB2B-415B-95E7-F7CEEE530F05}" type="pres">
      <dgm:prSet presAssocID="{72684A7A-AD66-4523-A066-345D5093C446}" presName="level3hierChild" presStyleCnt="0"/>
      <dgm:spPr/>
    </dgm:pt>
    <dgm:pt modelId="{E1FE6AF3-75C2-4620-AE18-0D81D88523BC}" type="pres">
      <dgm:prSet presAssocID="{9F017E13-FEB8-410D-9CCD-472E9BA833E8}" presName="conn2-1" presStyleLbl="parChTrans1D3" presStyleIdx="6" presStyleCnt="7"/>
      <dgm:spPr/>
      <dgm:t>
        <a:bodyPr/>
        <a:lstStyle/>
        <a:p>
          <a:pPr rtl="1"/>
          <a:endParaRPr lang="fa-IR"/>
        </a:p>
      </dgm:t>
    </dgm:pt>
    <dgm:pt modelId="{B28D82D7-BD10-4C53-B1E4-61C383411D34}" type="pres">
      <dgm:prSet presAssocID="{9F017E13-FEB8-410D-9CCD-472E9BA833E8}" presName="connTx" presStyleLbl="parChTrans1D3" presStyleIdx="6" presStyleCnt="7"/>
      <dgm:spPr/>
      <dgm:t>
        <a:bodyPr/>
        <a:lstStyle/>
        <a:p>
          <a:pPr rtl="1"/>
          <a:endParaRPr lang="fa-IR"/>
        </a:p>
      </dgm:t>
    </dgm:pt>
    <dgm:pt modelId="{DD725AF5-EC78-42EC-AE9F-44DECDDF51D7}" type="pres">
      <dgm:prSet presAssocID="{3A30DF54-9B1A-4269-8387-F145F06E22DB}" presName="root2" presStyleCnt="0"/>
      <dgm:spPr/>
    </dgm:pt>
    <dgm:pt modelId="{944946D8-CE11-48A8-BD8D-D652AE6FC6FB}" type="pres">
      <dgm:prSet presAssocID="{3A30DF54-9B1A-4269-8387-F145F06E22DB}" presName="LevelTwoTextNode" presStyleLbl="node3" presStyleIdx="6" presStyleCnt="7" custScaleX="197091">
        <dgm:presLayoutVars>
          <dgm:chPref val="3"/>
        </dgm:presLayoutVars>
      </dgm:prSet>
      <dgm:spPr/>
      <dgm:t>
        <a:bodyPr/>
        <a:lstStyle/>
        <a:p>
          <a:pPr rtl="1"/>
          <a:endParaRPr lang="fa-IR"/>
        </a:p>
      </dgm:t>
    </dgm:pt>
    <dgm:pt modelId="{AD4BA3C2-CB38-4D3A-8E52-60DD7F7F7907}" type="pres">
      <dgm:prSet presAssocID="{3A30DF54-9B1A-4269-8387-F145F06E22DB}" presName="level3hierChild" presStyleCnt="0"/>
      <dgm:spPr/>
    </dgm:pt>
  </dgm:ptLst>
  <dgm:cxnLst>
    <dgm:cxn modelId="{67F70413-3BDC-46D6-8EDE-F9491C8FD1E7}" type="presOf" srcId="{102D7330-D44E-4E3F-9B74-10F265A4231B}" destId="{4D7F6A15-4614-41C2-B42B-90B9A84E15FB}" srcOrd="0" destOrd="0" presId="urn:microsoft.com/office/officeart/2005/8/layout/hierarchy2"/>
    <dgm:cxn modelId="{FBDDED86-4BB5-47C6-BDF6-2C1E73DA85DF}" type="presOf" srcId="{BF26611A-29B7-48E8-B0B0-A5D16A7C5B2A}" destId="{40E3B928-CD03-41A7-A4CC-E7FA4F8263EB}" srcOrd="0" destOrd="0" presId="urn:microsoft.com/office/officeart/2005/8/layout/hierarchy2"/>
    <dgm:cxn modelId="{1E23D352-969B-4D75-91F3-90A8DAC4727A}" type="presOf" srcId="{A3004D2A-C768-4C8D-A52D-8B23888ED087}" destId="{4F5BF635-9EBA-4ADC-959F-6392CA988736}" srcOrd="0" destOrd="0" presId="urn:microsoft.com/office/officeart/2005/8/layout/hierarchy2"/>
    <dgm:cxn modelId="{AC202F8E-CC13-4823-9D9C-DEA55889C7AB}" type="presOf" srcId="{3F28787E-464C-4FF8-BF4B-4DD6102618E4}" destId="{E0163FE4-5888-49F7-A653-70B00D4A0132}" srcOrd="1" destOrd="0" presId="urn:microsoft.com/office/officeart/2005/8/layout/hierarchy2"/>
    <dgm:cxn modelId="{8344FE0A-7953-425B-8C34-4F80DA4D8679}" type="presOf" srcId="{88EFCD87-FA4D-4A3C-B93A-851F79594D8D}" destId="{A124DC24-5C78-42CF-BC71-54E3116B38F3}" srcOrd="1" destOrd="0" presId="urn:microsoft.com/office/officeart/2005/8/layout/hierarchy2"/>
    <dgm:cxn modelId="{62861886-FB45-4401-913F-BE27F872011A}" srcId="{344D9656-5188-4863-AAA2-7582481A7A4B}" destId="{1472583A-8772-4328-859F-38FE82AF12EF}" srcOrd="3" destOrd="0" parTransId="{3F28787E-464C-4FF8-BF4B-4DD6102618E4}" sibTransId="{A2DDA8CB-FE8F-40B7-B95B-96540E7F1472}"/>
    <dgm:cxn modelId="{CFBB2773-E8C9-41A4-AAA1-175798561A02}" type="presOf" srcId="{2668BC5A-9EF0-4249-935B-719541E5F0A5}" destId="{58AA7506-0C5E-4103-B370-AF7913F60B82}" srcOrd="0" destOrd="0" presId="urn:microsoft.com/office/officeart/2005/8/layout/hierarchy2"/>
    <dgm:cxn modelId="{95C989F7-141F-48EC-BFFA-E7DBF5407770}" type="presOf" srcId="{B0842D23-181E-4ACF-BBA8-1B4E8F35E12A}" destId="{C64C5D5C-1CB6-4DB4-BB23-4506677CD0F3}" srcOrd="0" destOrd="0" presId="urn:microsoft.com/office/officeart/2005/8/layout/hierarchy2"/>
    <dgm:cxn modelId="{455A39F1-AE76-466D-9898-85B9A1D37229}" type="presOf" srcId="{0FACB99C-D7E8-4301-B587-DD08DCB9711E}" destId="{24B0E6C0-DEFE-4CFD-A7ED-1CED28AD3940}" srcOrd="0" destOrd="0" presId="urn:microsoft.com/office/officeart/2005/8/layout/hierarchy2"/>
    <dgm:cxn modelId="{84CBE133-C094-4D46-9BD4-56DD029D0167}" type="presOf" srcId="{B7187EBE-6851-4495-9739-7BD219C9082B}" destId="{57BAB3AA-2121-42E3-B3AD-681147A6B7CA}" srcOrd="1" destOrd="0" presId="urn:microsoft.com/office/officeart/2005/8/layout/hierarchy2"/>
    <dgm:cxn modelId="{2003B6C9-73B6-49C3-8088-9F239B9E712C}" type="presOf" srcId="{8A226D61-BC40-493A-9F3C-2C9A9474C2B8}" destId="{F856DCB3-8C55-47F6-AADB-6966F482ACE5}" srcOrd="0" destOrd="0" presId="urn:microsoft.com/office/officeart/2005/8/layout/hierarchy2"/>
    <dgm:cxn modelId="{C1A55692-F806-4565-B10A-56C54FEDAD71}" type="presOf" srcId="{928B7DFD-22ED-4667-97AE-B2C6D7DFFEFB}" destId="{E88872A3-DB7B-40B2-8B89-CE8CAFA1C2B8}" srcOrd="0" destOrd="0" presId="urn:microsoft.com/office/officeart/2005/8/layout/hierarchy2"/>
    <dgm:cxn modelId="{9EBF3E17-8C37-4305-864B-CE025362D5F4}" type="presOf" srcId="{85FEE95C-23D0-49A2-8D06-BA42769F8256}" destId="{E6E4A5FB-E9FC-43AE-BDC1-0BEB3F3AB326}" srcOrd="1" destOrd="0" presId="urn:microsoft.com/office/officeart/2005/8/layout/hierarchy2"/>
    <dgm:cxn modelId="{3F0CCA95-523E-4BBE-8F73-772996150C1A}" type="presOf" srcId="{9E993B2E-C8E9-4C01-92CC-9C25E2830872}" destId="{0AD5CBA8-D9CD-4AC0-ACA4-002CBC89771A}" srcOrd="0" destOrd="0" presId="urn:microsoft.com/office/officeart/2005/8/layout/hierarchy2"/>
    <dgm:cxn modelId="{86937728-3B3B-439D-A82C-7E5A1CBDFD76}" srcId="{344D9656-5188-4863-AAA2-7582481A7A4B}" destId="{BF26611A-29B7-48E8-B0B0-A5D16A7C5B2A}" srcOrd="1" destOrd="0" parTransId="{1A4EB585-C065-48E5-8A2A-37F5A995CC73}" sibTransId="{30F0656B-A9BA-498F-8DFD-9A8A47C90139}"/>
    <dgm:cxn modelId="{4552E400-F3B1-49A1-8A07-8D7FA58D28B1}" srcId="{344D9656-5188-4863-AAA2-7582481A7A4B}" destId="{0FACB99C-D7E8-4301-B587-DD08DCB9711E}" srcOrd="2" destOrd="0" parTransId="{6DC879A9-4457-4387-9761-D72A8E6D179D}" sibTransId="{ED2FB1F7-4B2E-4545-A75E-8CE852B340B0}"/>
    <dgm:cxn modelId="{2B2B71CF-DB0A-459D-ADF4-69FACB2485DD}" type="presOf" srcId="{344D9656-5188-4863-AAA2-7582481A7A4B}" destId="{5BC38292-753A-486B-85D8-00C225D3DFC6}" srcOrd="0" destOrd="0" presId="urn:microsoft.com/office/officeart/2005/8/layout/hierarchy2"/>
    <dgm:cxn modelId="{23F5D74B-F768-4255-AFA6-A621183BBC4B}" type="presOf" srcId="{FB1C1ED9-FE52-4B1B-AB05-B03D9BE41D09}" destId="{FAA73663-81B6-40AD-B428-BF7EAEBE3EE3}" srcOrd="0" destOrd="0" presId="urn:microsoft.com/office/officeart/2005/8/layout/hierarchy2"/>
    <dgm:cxn modelId="{D9228264-F3BA-4901-8225-C3D278AD14C9}" srcId="{FB1C1ED9-FE52-4B1B-AB05-B03D9BE41D09}" destId="{A3004D2A-C768-4C8D-A52D-8B23888ED087}" srcOrd="0" destOrd="0" parTransId="{85FEE95C-23D0-49A2-8D06-BA42769F8256}" sibTransId="{EBB5E958-FFAE-4366-96B3-8E712A3B8982}"/>
    <dgm:cxn modelId="{B6BB784B-AAB7-43C3-867B-07175B0175C5}" srcId="{0FACB99C-D7E8-4301-B587-DD08DCB9711E}" destId="{00CC3BB2-A67C-4C34-98D6-2671D8188262}" srcOrd="0" destOrd="0" parTransId="{8B7281F7-592A-4F12-ABF9-7DC099DC6F32}" sibTransId="{DA327823-05C8-4E63-8A2E-CEF5875ABF09}"/>
    <dgm:cxn modelId="{8604569B-5DEE-4589-893F-666A7D69886C}" type="presOf" srcId="{00CC3BB2-A67C-4C34-98D6-2671D8188262}" destId="{96986EAC-8438-4DBE-999F-564B18F6EEF3}" srcOrd="0" destOrd="0" presId="urn:microsoft.com/office/officeart/2005/8/layout/hierarchy2"/>
    <dgm:cxn modelId="{DE980682-2916-49A5-8EDB-93436FD8D4E2}" srcId="{BF26611A-29B7-48E8-B0B0-A5D16A7C5B2A}" destId="{102D7330-D44E-4E3F-9B74-10F265A4231B}" srcOrd="0" destOrd="0" parTransId="{B0842D23-181E-4ACF-BBA8-1B4E8F35E12A}" sibTransId="{77177663-12A8-4115-AE50-E9D3431CDB88}"/>
    <dgm:cxn modelId="{9AD627B2-4A37-4DC8-A357-662CA4AE0FA3}" type="presOf" srcId="{88EFCD87-FA4D-4A3C-B93A-851F79594D8D}" destId="{5AECD3D2-6D09-4266-AEE3-CF191CD02498}" srcOrd="0" destOrd="0" presId="urn:microsoft.com/office/officeart/2005/8/layout/hierarchy2"/>
    <dgm:cxn modelId="{38AD2EB3-A0BD-47A1-BF96-72ADD0D1C4E2}" type="presOf" srcId="{08CEC7B4-04D9-4ED0-9BC7-725E85E39A8F}" destId="{36C5AC6A-AB19-46D4-BDF5-AED546DB3BC6}" srcOrd="0" destOrd="0" presId="urn:microsoft.com/office/officeart/2005/8/layout/hierarchy2"/>
    <dgm:cxn modelId="{5390ABD4-C2D8-463F-BA9D-B6F99AEA26C4}" srcId="{344D9656-5188-4863-AAA2-7582481A7A4B}" destId="{9E993B2E-C8E9-4C01-92CC-9C25E2830872}" srcOrd="5" destOrd="0" parTransId="{52DB700D-DA4F-465D-96A1-59DBFA3F28B4}" sibTransId="{BDC8BD5D-4B70-4BEB-88D3-ECE09F53A159}"/>
    <dgm:cxn modelId="{E6EF9806-1115-427B-A31F-CCA291BEB8FF}" type="presOf" srcId="{886AF605-600B-4F8C-A2CB-5CFEF11FF57E}" destId="{1A47026D-19A7-4428-99F2-0C4DFBCC9F63}" srcOrd="1" destOrd="0" presId="urn:microsoft.com/office/officeart/2005/8/layout/hierarchy2"/>
    <dgm:cxn modelId="{A95F5708-F9CB-48B7-87F0-53283B9FD866}" srcId="{344D9656-5188-4863-AAA2-7582481A7A4B}" destId="{7202F1A3-2282-4E18-9E08-857BE1137949}" srcOrd="4" destOrd="0" parTransId="{886AF605-600B-4F8C-A2CB-5CFEF11FF57E}" sibTransId="{32BB214A-E02E-45DB-9A8F-E536567D9BF1}"/>
    <dgm:cxn modelId="{40037A6B-60B1-4C7C-B49D-5919C86E5DB1}" type="presOf" srcId="{3A30DF54-9B1A-4269-8387-F145F06E22DB}" destId="{944946D8-CE11-48A8-BD8D-D652AE6FC6FB}" srcOrd="0" destOrd="0" presId="urn:microsoft.com/office/officeart/2005/8/layout/hierarchy2"/>
    <dgm:cxn modelId="{91F6D252-CF5E-4329-A58D-A888FCFBAD30}" type="presOf" srcId="{B0842D23-181E-4ACF-BBA8-1B4E8F35E12A}" destId="{50BDAFEE-E9A0-4679-A775-EAEEA7AB4B89}" srcOrd="1" destOrd="0" presId="urn:microsoft.com/office/officeart/2005/8/layout/hierarchy2"/>
    <dgm:cxn modelId="{B6825776-CEA8-4A9B-A2FC-21446D248B81}" type="presOf" srcId="{8B7281F7-592A-4F12-ABF9-7DC099DC6F32}" destId="{C1273012-9E48-4B33-AB9D-77D382B8ACAB}" srcOrd="0" destOrd="0" presId="urn:microsoft.com/office/officeart/2005/8/layout/hierarchy2"/>
    <dgm:cxn modelId="{293EBD65-9111-4747-AD19-633B4F02B163}" type="presOf" srcId="{9F017E13-FEB8-410D-9CCD-472E9BA833E8}" destId="{B28D82D7-BD10-4C53-B1E4-61C383411D34}" srcOrd="1" destOrd="0" presId="urn:microsoft.com/office/officeart/2005/8/layout/hierarchy2"/>
    <dgm:cxn modelId="{1DFC6D92-FE33-4B47-AD77-19E6F057280C}" type="presOf" srcId="{EC2B8F2C-A40C-466D-87A7-07184C4C3AC5}" destId="{3D775606-3A13-49D5-9501-6DDCCD966188}" srcOrd="0" destOrd="0" presId="urn:microsoft.com/office/officeart/2005/8/layout/hierarchy2"/>
    <dgm:cxn modelId="{EDE109FC-2927-4DE5-8A5C-166A588F8078}" type="presOf" srcId="{1472583A-8772-4328-859F-38FE82AF12EF}" destId="{E750BF32-F7FE-4F01-8CC2-A33B18153A0D}" srcOrd="0" destOrd="0" presId="urn:microsoft.com/office/officeart/2005/8/layout/hierarchy2"/>
    <dgm:cxn modelId="{0C7CB9E5-9EE4-4FA8-BC0D-CACF7F4432DE}" type="presOf" srcId="{8B7281F7-592A-4F12-ABF9-7DC099DC6F32}" destId="{EDC3B026-5A2D-4229-8355-B593B371839B}" srcOrd="1" destOrd="0" presId="urn:microsoft.com/office/officeart/2005/8/layout/hierarchy2"/>
    <dgm:cxn modelId="{B40D372C-A4B4-4242-909A-F75925FE906B}" type="presOf" srcId="{3F28787E-464C-4FF8-BF4B-4DD6102618E4}" destId="{EE34020B-F508-4A8C-9C0C-F330FD3488B1}" srcOrd="0" destOrd="0" presId="urn:microsoft.com/office/officeart/2005/8/layout/hierarchy2"/>
    <dgm:cxn modelId="{DB041E01-C927-4080-B76E-DC13330CBCDE}" srcId="{7202F1A3-2282-4E18-9E08-857BE1137949}" destId="{EC2B8F2C-A40C-466D-87A7-07184C4C3AC5}" srcOrd="0" destOrd="0" parTransId="{B7187EBE-6851-4495-9739-7BD219C9082B}" sibTransId="{7E206CAC-1AF2-4379-B855-2D69FAB67587}"/>
    <dgm:cxn modelId="{44621D14-D6DC-44EC-A2BE-6581C18C904E}" type="presOf" srcId="{928B7DFD-22ED-4667-97AE-B2C6D7DFFEFB}" destId="{483DA9AB-3D6A-4ADA-947C-DDBA6DA89195}" srcOrd="1" destOrd="0" presId="urn:microsoft.com/office/officeart/2005/8/layout/hierarchy2"/>
    <dgm:cxn modelId="{4B42F9CE-45C3-46BB-81D6-1BBDB3C48BD2}" type="presOf" srcId="{1A4EB585-C065-48E5-8A2A-37F5A995CC73}" destId="{76C0B51E-2B89-4B87-AB01-9D987CAA28CF}" srcOrd="0" destOrd="0" presId="urn:microsoft.com/office/officeart/2005/8/layout/hierarchy2"/>
    <dgm:cxn modelId="{9895703F-EF71-4DC3-94D7-6EB5B03057CD}" srcId="{344D9656-5188-4863-AAA2-7582481A7A4B}" destId="{FB1C1ED9-FE52-4B1B-AB05-B03D9BE41D09}" srcOrd="0" destOrd="0" parTransId="{928B7DFD-22ED-4667-97AE-B2C6D7DFFEFB}" sibTransId="{26547136-8BE4-40C6-9A86-7803CABB19B1}"/>
    <dgm:cxn modelId="{780402CC-55F4-49A1-86FA-69F6BCE1CB59}" type="presOf" srcId="{6DC879A9-4457-4387-9761-D72A8E6D179D}" destId="{DE363577-2EBA-4093-B710-7EDE1E91DC1C}" srcOrd="0" destOrd="0" presId="urn:microsoft.com/office/officeart/2005/8/layout/hierarchy2"/>
    <dgm:cxn modelId="{C6CB69A0-CC46-4F0A-A1D0-87767897EC2E}" srcId="{2668BC5A-9EF0-4249-935B-719541E5F0A5}" destId="{344D9656-5188-4863-AAA2-7582481A7A4B}" srcOrd="0" destOrd="0" parTransId="{46E9EC7E-07D1-42D3-BA13-DDDC06E094EE}" sibTransId="{6369BC76-DD54-4745-8F78-84ED4A5571DA}"/>
    <dgm:cxn modelId="{BB791D16-0DCA-42E6-BF0D-39C066A6121A}" type="presOf" srcId="{886AF605-600B-4F8C-A2CB-5CFEF11FF57E}" destId="{A8611388-0CA6-430D-8842-B03D18CACEF6}" srcOrd="0" destOrd="0" presId="urn:microsoft.com/office/officeart/2005/8/layout/hierarchy2"/>
    <dgm:cxn modelId="{17EAE264-FFD4-498A-8003-4258D4EE9D0D}" type="presOf" srcId="{7202F1A3-2282-4E18-9E08-857BE1137949}" destId="{234BC8FF-FBF2-456E-AC95-8408EDBD3CC3}" srcOrd="0" destOrd="0" presId="urn:microsoft.com/office/officeart/2005/8/layout/hierarchy2"/>
    <dgm:cxn modelId="{6583626D-A333-463B-BF35-5998EC22232B}" type="presOf" srcId="{8A226D61-BC40-493A-9F3C-2C9A9474C2B8}" destId="{03522F7A-23C0-4ACC-B09F-1C0CE82F018D}" srcOrd="1" destOrd="0" presId="urn:microsoft.com/office/officeart/2005/8/layout/hierarchy2"/>
    <dgm:cxn modelId="{AFB2F246-F78D-4CDE-8369-A145C46FEF9C}" srcId="{9E993B2E-C8E9-4C01-92CC-9C25E2830872}" destId="{BFC3B9A8-F577-4DD3-9AC2-9ED5C54AD27D}" srcOrd="0" destOrd="0" parTransId="{8A226D61-BC40-493A-9F3C-2C9A9474C2B8}" sibTransId="{82F93A15-8E79-4F60-9645-98A8EA28273F}"/>
    <dgm:cxn modelId="{80D43400-F895-48E3-8353-8600FB6FB3F2}" type="presOf" srcId="{6DC879A9-4457-4387-9761-D72A8E6D179D}" destId="{52D676E7-E0C7-4F41-8D1D-817A692454AB}" srcOrd="1" destOrd="0" presId="urn:microsoft.com/office/officeart/2005/8/layout/hierarchy2"/>
    <dgm:cxn modelId="{AA45764B-56F7-4A2B-AB2B-109CAC719523}" srcId="{1472583A-8772-4328-859F-38FE82AF12EF}" destId="{885E4930-C4F4-48DA-BAD1-54745B67CDFF}" srcOrd="0" destOrd="0" parTransId="{08CEC7B4-04D9-4ED0-9BC7-725E85E39A8F}" sibTransId="{055816B5-3A02-4E56-9D8D-929082F4398C}"/>
    <dgm:cxn modelId="{599A2CA9-EE93-4E0C-A712-2D141B5749D1}" type="presOf" srcId="{85FEE95C-23D0-49A2-8D06-BA42769F8256}" destId="{817D417C-A1CE-4D8D-8A3F-E06FEAD86C0A}" srcOrd="0" destOrd="0" presId="urn:microsoft.com/office/officeart/2005/8/layout/hierarchy2"/>
    <dgm:cxn modelId="{A4E0BF3C-10F7-4243-9EE4-3C7897A6DEA2}" srcId="{344D9656-5188-4863-AAA2-7582481A7A4B}" destId="{72684A7A-AD66-4523-A066-345D5093C446}" srcOrd="6" destOrd="0" parTransId="{88EFCD87-FA4D-4A3C-B93A-851F79594D8D}" sibTransId="{7414BAA7-D394-4B7F-AED2-BF3D50E6C5BF}"/>
    <dgm:cxn modelId="{837A961A-47E6-4EFB-908C-016DB5AAE43B}" type="presOf" srcId="{1A4EB585-C065-48E5-8A2A-37F5A995CC73}" destId="{DF82B14B-2FE0-47C6-90B5-8F3954A592D2}" srcOrd="1" destOrd="0" presId="urn:microsoft.com/office/officeart/2005/8/layout/hierarchy2"/>
    <dgm:cxn modelId="{652AB283-490D-4DBE-B1EC-9B8128E456F5}" type="presOf" srcId="{885E4930-C4F4-48DA-BAD1-54745B67CDFF}" destId="{0F33E051-C5B1-4CD8-B124-A9F91EC615BC}" srcOrd="0" destOrd="0" presId="urn:microsoft.com/office/officeart/2005/8/layout/hierarchy2"/>
    <dgm:cxn modelId="{488BEA0E-B26B-4382-A48C-9C8CBB01610A}" srcId="{72684A7A-AD66-4523-A066-345D5093C446}" destId="{3A30DF54-9B1A-4269-8387-F145F06E22DB}" srcOrd="0" destOrd="0" parTransId="{9F017E13-FEB8-410D-9CCD-472E9BA833E8}" sibTransId="{AEC15290-25D6-447A-869A-B1D948D85214}"/>
    <dgm:cxn modelId="{56DA6E6D-08E6-47AA-A189-8F49CA1B28A3}" type="presOf" srcId="{9F017E13-FEB8-410D-9CCD-472E9BA833E8}" destId="{E1FE6AF3-75C2-4620-AE18-0D81D88523BC}" srcOrd="0" destOrd="0" presId="urn:microsoft.com/office/officeart/2005/8/layout/hierarchy2"/>
    <dgm:cxn modelId="{6FDB8050-5AFF-49ED-8791-314100213E7A}" type="presOf" srcId="{52DB700D-DA4F-465D-96A1-59DBFA3F28B4}" destId="{A9C4B665-FE86-4ABA-8AA5-F1F512B022E8}" srcOrd="0" destOrd="0" presId="urn:microsoft.com/office/officeart/2005/8/layout/hierarchy2"/>
    <dgm:cxn modelId="{0817F1EF-B5EC-4B73-BC49-1870313693C3}" type="presOf" srcId="{72684A7A-AD66-4523-A066-345D5093C446}" destId="{07C292E1-7B66-4B01-8C89-2402D56195BE}" srcOrd="0" destOrd="0" presId="urn:microsoft.com/office/officeart/2005/8/layout/hierarchy2"/>
    <dgm:cxn modelId="{F66AAD2E-D37F-40E5-ADED-CC7AAB98565F}" type="presOf" srcId="{B7187EBE-6851-4495-9739-7BD219C9082B}" destId="{B1D5F19C-52FF-4F00-B25D-C92A40E9B520}" srcOrd="0" destOrd="0" presId="urn:microsoft.com/office/officeart/2005/8/layout/hierarchy2"/>
    <dgm:cxn modelId="{51B6D520-D3CC-417A-BA15-7D3DF28D2A1F}" type="presOf" srcId="{BFC3B9A8-F577-4DD3-9AC2-9ED5C54AD27D}" destId="{57658E05-7752-4075-9165-612F3BBD44D4}" srcOrd="0" destOrd="0" presId="urn:microsoft.com/office/officeart/2005/8/layout/hierarchy2"/>
    <dgm:cxn modelId="{AE9D0B1B-0D5E-49AF-B28C-6940A8167BCE}" type="presOf" srcId="{52DB700D-DA4F-465D-96A1-59DBFA3F28B4}" destId="{1A201196-60BF-41E6-AFDC-2E37D31F339C}" srcOrd="1" destOrd="0" presId="urn:microsoft.com/office/officeart/2005/8/layout/hierarchy2"/>
    <dgm:cxn modelId="{B39CE24E-C200-4606-A758-E4341CD17A09}" type="presOf" srcId="{08CEC7B4-04D9-4ED0-9BC7-725E85E39A8F}" destId="{52AF3D4A-686A-4C76-ADF3-E2632539BB02}" srcOrd="1" destOrd="0" presId="urn:microsoft.com/office/officeart/2005/8/layout/hierarchy2"/>
    <dgm:cxn modelId="{507BF22E-B40E-49C0-914D-C63C8E1AB94E}" type="presParOf" srcId="{58AA7506-0C5E-4103-B370-AF7913F60B82}" destId="{F87C21BC-5C2A-4403-8B53-ACBC0CE92044}" srcOrd="0" destOrd="0" presId="urn:microsoft.com/office/officeart/2005/8/layout/hierarchy2"/>
    <dgm:cxn modelId="{353E4689-0C25-49E2-AF3F-02A741CF0607}" type="presParOf" srcId="{F87C21BC-5C2A-4403-8B53-ACBC0CE92044}" destId="{5BC38292-753A-486B-85D8-00C225D3DFC6}" srcOrd="0" destOrd="0" presId="urn:microsoft.com/office/officeart/2005/8/layout/hierarchy2"/>
    <dgm:cxn modelId="{2A1DCE6E-CC2C-443A-8632-9CB4525094CB}" type="presParOf" srcId="{F87C21BC-5C2A-4403-8B53-ACBC0CE92044}" destId="{77925632-5437-43E4-844A-D28C0E6F1A48}" srcOrd="1" destOrd="0" presId="urn:microsoft.com/office/officeart/2005/8/layout/hierarchy2"/>
    <dgm:cxn modelId="{71E0B906-4348-42D2-8DF6-CF13EE894A11}" type="presParOf" srcId="{77925632-5437-43E4-844A-D28C0E6F1A48}" destId="{E88872A3-DB7B-40B2-8B89-CE8CAFA1C2B8}" srcOrd="0" destOrd="0" presId="urn:microsoft.com/office/officeart/2005/8/layout/hierarchy2"/>
    <dgm:cxn modelId="{D02696FE-4DD8-48E5-8E15-268A36F244EA}" type="presParOf" srcId="{E88872A3-DB7B-40B2-8B89-CE8CAFA1C2B8}" destId="{483DA9AB-3D6A-4ADA-947C-DDBA6DA89195}" srcOrd="0" destOrd="0" presId="urn:microsoft.com/office/officeart/2005/8/layout/hierarchy2"/>
    <dgm:cxn modelId="{9239A84D-7645-45E6-9575-E99941CAE62A}" type="presParOf" srcId="{77925632-5437-43E4-844A-D28C0E6F1A48}" destId="{CEC860C9-93CA-4BB7-ABDF-033E6AAB4A53}" srcOrd="1" destOrd="0" presId="urn:microsoft.com/office/officeart/2005/8/layout/hierarchy2"/>
    <dgm:cxn modelId="{B7E1DA31-614C-4275-BD89-7C69533F91C6}" type="presParOf" srcId="{CEC860C9-93CA-4BB7-ABDF-033E6AAB4A53}" destId="{FAA73663-81B6-40AD-B428-BF7EAEBE3EE3}" srcOrd="0" destOrd="0" presId="urn:microsoft.com/office/officeart/2005/8/layout/hierarchy2"/>
    <dgm:cxn modelId="{B1A57DCD-5D40-46FE-BE0D-BFA7942247A5}" type="presParOf" srcId="{CEC860C9-93CA-4BB7-ABDF-033E6AAB4A53}" destId="{4B553ECC-CD4A-400F-9F6F-D168F5DA8AC6}" srcOrd="1" destOrd="0" presId="urn:microsoft.com/office/officeart/2005/8/layout/hierarchy2"/>
    <dgm:cxn modelId="{629583B4-F979-4487-8C2E-36216D79030E}" type="presParOf" srcId="{4B553ECC-CD4A-400F-9F6F-D168F5DA8AC6}" destId="{817D417C-A1CE-4D8D-8A3F-E06FEAD86C0A}" srcOrd="0" destOrd="0" presId="urn:microsoft.com/office/officeart/2005/8/layout/hierarchy2"/>
    <dgm:cxn modelId="{684F21EF-80C0-4788-BAC2-A650C2A11903}" type="presParOf" srcId="{817D417C-A1CE-4D8D-8A3F-E06FEAD86C0A}" destId="{E6E4A5FB-E9FC-43AE-BDC1-0BEB3F3AB326}" srcOrd="0" destOrd="0" presId="urn:microsoft.com/office/officeart/2005/8/layout/hierarchy2"/>
    <dgm:cxn modelId="{E8837592-8795-4687-92B7-935F93F57E74}" type="presParOf" srcId="{4B553ECC-CD4A-400F-9F6F-D168F5DA8AC6}" destId="{2BEB164D-58F6-4CCC-A265-3599A715FF53}" srcOrd="1" destOrd="0" presId="urn:microsoft.com/office/officeart/2005/8/layout/hierarchy2"/>
    <dgm:cxn modelId="{E08BE286-C78B-45CC-AE74-731EEAD6FDC0}" type="presParOf" srcId="{2BEB164D-58F6-4CCC-A265-3599A715FF53}" destId="{4F5BF635-9EBA-4ADC-959F-6392CA988736}" srcOrd="0" destOrd="0" presId="urn:microsoft.com/office/officeart/2005/8/layout/hierarchy2"/>
    <dgm:cxn modelId="{23CB2EE1-E737-4587-986D-1781E6FB44D7}" type="presParOf" srcId="{2BEB164D-58F6-4CCC-A265-3599A715FF53}" destId="{CEC30209-882C-4080-974B-C4614D7BE8E4}" srcOrd="1" destOrd="0" presId="urn:microsoft.com/office/officeart/2005/8/layout/hierarchy2"/>
    <dgm:cxn modelId="{E5C3D3E9-D231-4F7C-8A99-B4C28F9566ED}" type="presParOf" srcId="{77925632-5437-43E4-844A-D28C0E6F1A48}" destId="{76C0B51E-2B89-4B87-AB01-9D987CAA28CF}" srcOrd="2" destOrd="0" presId="urn:microsoft.com/office/officeart/2005/8/layout/hierarchy2"/>
    <dgm:cxn modelId="{460E0DBD-428A-496A-9A3A-80AA4B535522}" type="presParOf" srcId="{76C0B51E-2B89-4B87-AB01-9D987CAA28CF}" destId="{DF82B14B-2FE0-47C6-90B5-8F3954A592D2}" srcOrd="0" destOrd="0" presId="urn:microsoft.com/office/officeart/2005/8/layout/hierarchy2"/>
    <dgm:cxn modelId="{AF342DE3-4E30-43FA-8EDE-4779B618C6D7}" type="presParOf" srcId="{77925632-5437-43E4-844A-D28C0E6F1A48}" destId="{A28876D8-6460-4CDB-BAE0-2F970AB2A8BC}" srcOrd="3" destOrd="0" presId="urn:microsoft.com/office/officeart/2005/8/layout/hierarchy2"/>
    <dgm:cxn modelId="{DB48A55D-A66C-46E1-8B4A-9560C16EC804}" type="presParOf" srcId="{A28876D8-6460-4CDB-BAE0-2F970AB2A8BC}" destId="{40E3B928-CD03-41A7-A4CC-E7FA4F8263EB}" srcOrd="0" destOrd="0" presId="urn:microsoft.com/office/officeart/2005/8/layout/hierarchy2"/>
    <dgm:cxn modelId="{2164B0EA-1BA3-424B-9B8C-AF8CBFC20AC8}" type="presParOf" srcId="{A28876D8-6460-4CDB-BAE0-2F970AB2A8BC}" destId="{80097DE0-9435-4EA3-BD82-7293F0DB33A6}" srcOrd="1" destOrd="0" presId="urn:microsoft.com/office/officeart/2005/8/layout/hierarchy2"/>
    <dgm:cxn modelId="{DE9E0F55-F1B1-4AC3-9836-A454E1524C66}" type="presParOf" srcId="{80097DE0-9435-4EA3-BD82-7293F0DB33A6}" destId="{C64C5D5C-1CB6-4DB4-BB23-4506677CD0F3}" srcOrd="0" destOrd="0" presId="urn:microsoft.com/office/officeart/2005/8/layout/hierarchy2"/>
    <dgm:cxn modelId="{945D5883-F5A7-45FC-A889-81B02B7862E1}" type="presParOf" srcId="{C64C5D5C-1CB6-4DB4-BB23-4506677CD0F3}" destId="{50BDAFEE-E9A0-4679-A775-EAEEA7AB4B89}" srcOrd="0" destOrd="0" presId="urn:microsoft.com/office/officeart/2005/8/layout/hierarchy2"/>
    <dgm:cxn modelId="{6DDA4E20-780B-4CE1-8B19-557170ECB292}" type="presParOf" srcId="{80097DE0-9435-4EA3-BD82-7293F0DB33A6}" destId="{C8B2DF2F-E462-4C95-885A-AE0183A91D3E}" srcOrd="1" destOrd="0" presId="urn:microsoft.com/office/officeart/2005/8/layout/hierarchy2"/>
    <dgm:cxn modelId="{E97E0720-010C-4142-BB97-4A53C9C2B9AF}" type="presParOf" srcId="{C8B2DF2F-E462-4C95-885A-AE0183A91D3E}" destId="{4D7F6A15-4614-41C2-B42B-90B9A84E15FB}" srcOrd="0" destOrd="0" presId="urn:microsoft.com/office/officeart/2005/8/layout/hierarchy2"/>
    <dgm:cxn modelId="{56B42D1C-25C7-430F-9767-A0EB48175DFD}" type="presParOf" srcId="{C8B2DF2F-E462-4C95-885A-AE0183A91D3E}" destId="{B3FC655D-E8A4-41BB-8DCB-5FEEC8952E19}" srcOrd="1" destOrd="0" presId="urn:microsoft.com/office/officeart/2005/8/layout/hierarchy2"/>
    <dgm:cxn modelId="{E83FE298-5475-4D21-825D-9BBE3582DD5B}" type="presParOf" srcId="{77925632-5437-43E4-844A-D28C0E6F1A48}" destId="{DE363577-2EBA-4093-B710-7EDE1E91DC1C}" srcOrd="4" destOrd="0" presId="urn:microsoft.com/office/officeart/2005/8/layout/hierarchy2"/>
    <dgm:cxn modelId="{4063E69F-19B6-4569-AAF8-F40DC046E9E1}" type="presParOf" srcId="{DE363577-2EBA-4093-B710-7EDE1E91DC1C}" destId="{52D676E7-E0C7-4F41-8D1D-817A692454AB}" srcOrd="0" destOrd="0" presId="urn:microsoft.com/office/officeart/2005/8/layout/hierarchy2"/>
    <dgm:cxn modelId="{813D3496-FCCE-4C28-AAB4-EA2BC2BF4BE2}" type="presParOf" srcId="{77925632-5437-43E4-844A-D28C0E6F1A48}" destId="{4782C5D5-2D90-4359-AF5F-ACF301B41402}" srcOrd="5" destOrd="0" presId="urn:microsoft.com/office/officeart/2005/8/layout/hierarchy2"/>
    <dgm:cxn modelId="{0F5A49F3-535B-4AE5-A87B-C3C9A3FB12F7}" type="presParOf" srcId="{4782C5D5-2D90-4359-AF5F-ACF301B41402}" destId="{24B0E6C0-DEFE-4CFD-A7ED-1CED28AD3940}" srcOrd="0" destOrd="0" presId="urn:microsoft.com/office/officeart/2005/8/layout/hierarchy2"/>
    <dgm:cxn modelId="{0E840025-44C4-42F0-8321-980789C74957}" type="presParOf" srcId="{4782C5D5-2D90-4359-AF5F-ACF301B41402}" destId="{BA381A88-5A66-4FB4-A302-0984CA674217}" srcOrd="1" destOrd="0" presId="urn:microsoft.com/office/officeart/2005/8/layout/hierarchy2"/>
    <dgm:cxn modelId="{6FC7AD6A-4C31-41F5-9C03-B6EEBA4D28DC}" type="presParOf" srcId="{BA381A88-5A66-4FB4-A302-0984CA674217}" destId="{C1273012-9E48-4B33-AB9D-77D382B8ACAB}" srcOrd="0" destOrd="0" presId="urn:microsoft.com/office/officeart/2005/8/layout/hierarchy2"/>
    <dgm:cxn modelId="{2AED4F45-03B2-4C18-9949-AE56FC069391}" type="presParOf" srcId="{C1273012-9E48-4B33-AB9D-77D382B8ACAB}" destId="{EDC3B026-5A2D-4229-8355-B593B371839B}" srcOrd="0" destOrd="0" presId="urn:microsoft.com/office/officeart/2005/8/layout/hierarchy2"/>
    <dgm:cxn modelId="{E3C057FD-746B-4468-8675-C0E1084BF05A}" type="presParOf" srcId="{BA381A88-5A66-4FB4-A302-0984CA674217}" destId="{5941BDF7-DEC3-4CE9-A346-F92D1EC1F92B}" srcOrd="1" destOrd="0" presId="urn:microsoft.com/office/officeart/2005/8/layout/hierarchy2"/>
    <dgm:cxn modelId="{1C84DFE8-2469-48B8-A623-F6877128D34F}" type="presParOf" srcId="{5941BDF7-DEC3-4CE9-A346-F92D1EC1F92B}" destId="{96986EAC-8438-4DBE-999F-564B18F6EEF3}" srcOrd="0" destOrd="0" presId="urn:microsoft.com/office/officeart/2005/8/layout/hierarchy2"/>
    <dgm:cxn modelId="{87D9F3E1-8D99-4AE2-8302-B672B6A5151A}" type="presParOf" srcId="{5941BDF7-DEC3-4CE9-A346-F92D1EC1F92B}" destId="{837D3187-846C-42AE-BC36-EE420926C6A1}" srcOrd="1" destOrd="0" presId="urn:microsoft.com/office/officeart/2005/8/layout/hierarchy2"/>
    <dgm:cxn modelId="{497889B1-11B4-4BB8-846E-81320DDA3DA1}" type="presParOf" srcId="{77925632-5437-43E4-844A-D28C0E6F1A48}" destId="{EE34020B-F508-4A8C-9C0C-F330FD3488B1}" srcOrd="6" destOrd="0" presId="urn:microsoft.com/office/officeart/2005/8/layout/hierarchy2"/>
    <dgm:cxn modelId="{45C823B7-6B95-4486-A682-ABE5B5625A58}" type="presParOf" srcId="{EE34020B-F508-4A8C-9C0C-F330FD3488B1}" destId="{E0163FE4-5888-49F7-A653-70B00D4A0132}" srcOrd="0" destOrd="0" presId="urn:microsoft.com/office/officeart/2005/8/layout/hierarchy2"/>
    <dgm:cxn modelId="{AFB750EA-F6FD-44D0-BE55-1D6D419F4B5B}" type="presParOf" srcId="{77925632-5437-43E4-844A-D28C0E6F1A48}" destId="{0E681EC8-B725-490F-AD6C-602B7E6513B1}" srcOrd="7" destOrd="0" presId="urn:microsoft.com/office/officeart/2005/8/layout/hierarchy2"/>
    <dgm:cxn modelId="{5BCE3A00-E505-4EA8-B2C9-69D5DDF10FDB}" type="presParOf" srcId="{0E681EC8-B725-490F-AD6C-602B7E6513B1}" destId="{E750BF32-F7FE-4F01-8CC2-A33B18153A0D}" srcOrd="0" destOrd="0" presId="urn:microsoft.com/office/officeart/2005/8/layout/hierarchy2"/>
    <dgm:cxn modelId="{3A22ECC0-BA7D-4A78-99A6-359FC0AAF213}" type="presParOf" srcId="{0E681EC8-B725-490F-AD6C-602B7E6513B1}" destId="{3C0A8AC4-35D4-43C0-845E-F020C36D384B}" srcOrd="1" destOrd="0" presId="urn:microsoft.com/office/officeart/2005/8/layout/hierarchy2"/>
    <dgm:cxn modelId="{927A92EC-40FE-4B1A-A138-41F81C7A2D7F}" type="presParOf" srcId="{3C0A8AC4-35D4-43C0-845E-F020C36D384B}" destId="{36C5AC6A-AB19-46D4-BDF5-AED546DB3BC6}" srcOrd="0" destOrd="0" presId="urn:microsoft.com/office/officeart/2005/8/layout/hierarchy2"/>
    <dgm:cxn modelId="{00E29B29-457A-488B-9CAA-7A6E4DBF4FB4}" type="presParOf" srcId="{36C5AC6A-AB19-46D4-BDF5-AED546DB3BC6}" destId="{52AF3D4A-686A-4C76-ADF3-E2632539BB02}" srcOrd="0" destOrd="0" presId="urn:microsoft.com/office/officeart/2005/8/layout/hierarchy2"/>
    <dgm:cxn modelId="{BF863F67-DB45-4CB3-9690-1DDE3223DBC2}" type="presParOf" srcId="{3C0A8AC4-35D4-43C0-845E-F020C36D384B}" destId="{EF42F288-D01A-4669-957C-B08D46766721}" srcOrd="1" destOrd="0" presId="urn:microsoft.com/office/officeart/2005/8/layout/hierarchy2"/>
    <dgm:cxn modelId="{1BF10A7F-0261-4E04-93DC-7781F25A51D4}" type="presParOf" srcId="{EF42F288-D01A-4669-957C-B08D46766721}" destId="{0F33E051-C5B1-4CD8-B124-A9F91EC615BC}" srcOrd="0" destOrd="0" presId="urn:microsoft.com/office/officeart/2005/8/layout/hierarchy2"/>
    <dgm:cxn modelId="{88B58BF4-AF62-4AC5-9DBB-CA3B0F1D4028}" type="presParOf" srcId="{EF42F288-D01A-4669-957C-B08D46766721}" destId="{05A7F6F2-B38B-4F7D-B622-E63D35C9C3A8}" srcOrd="1" destOrd="0" presId="urn:microsoft.com/office/officeart/2005/8/layout/hierarchy2"/>
    <dgm:cxn modelId="{9796D921-6CF4-4608-98D5-ACBD5E28FF06}" type="presParOf" srcId="{77925632-5437-43E4-844A-D28C0E6F1A48}" destId="{A8611388-0CA6-430D-8842-B03D18CACEF6}" srcOrd="8" destOrd="0" presId="urn:microsoft.com/office/officeart/2005/8/layout/hierarchy2"/>
    <dgm:cxn modelId="{9C160C27-529F-4E30-A932-3779F1521F89}" type="presParOf" srcId="{A8611388-0CA6-430D-8842-B03D18CACEF6}" destId="{1A47026D-19A7-4428-99F2-0C4DFBCC9F63}" srcOrd="0" destOrd="0" presId="urn:microsoft.com/office/officeart/2005/8/layout/hierarchy2"/>
    <dgm:cxn modelId="{277E336B-B61E-4FA9-8BFA-5184C85CAA90}" type="presParOf" srcId="{77925632-5437-43E4-844A-D28C0E6F1A48}" destId="{74C569AA-E415-40F4-81C1-A7572ACA45F9}" srcOrd="9" destOrd="0" presId="urn:microsoft.com/office/officeart/2005/8/layout/hierarchy2"/>
    <dgm:cxn modelId="{97EB9935-852B-4AFB-8E6A-A9AF2C41B4F9}" type="presParOf" srcId="{74C569AA-E415-40F4-81C1-A7572ACA45F9}" destId="{234BC8FF-FBF2-456E-AC95-8408EDBD3CC3}" srcOrd="0" destOrd="0" presId="urn:microsoft.com/office/officeart/2005/8/layout/hierarchy2"/>
    <dgm:cxn modelId="{E024CFFB-7105-4FA9-9159-BC09D5FF34D0}" type="presParOf" srcId="{74C569AA-E415-40F4-81C1-A7572ACA45F9}" destId="{E1B6A70D-DAD6-4E28-9AC6-3047B885EC25}" srcOrd="1" destOrd="0" presId="urn:microsoft.com/office/officeart/2005/8/layout/hierarchy2"/>
    <dgm:cxn modelId="{25F59FD4-5D4C-413F-9A52-387463FB32D1}" type="presParOf" srcId="{E1B6A70D-DAD6-4E28-9AC6-3047B885EC25}" destId="{B1D5F19C-52FF-4F00-B25D-C92A40E9B520}" srcOrd="0" destOrd="0" presId="urn:microsoft.com/office/officeart/2005/8/layout/hierarchy2"/>
    <dgm:cxn modelId="{35560D89-4EEF-4D03-A4E3-A129D6DB0063}" type="presParOf" srcId="{B1D5F19C-52FF-4F00-B25D-C92A40E9B520}" destId="{57BAB3AA-2121-42E3-B3AD-681147A6B7CA}" srcOrd="0" destOrd="0" presId="urn:microsoft.com/office/officeart/2005/8/layout/hierarchy2"/>
    <dgm:cxn modelId="{680F7A8F-9EA4-4F08-9353-28E7A4B00EEA}" type="presParOf" srcId="{E1B6A70D-DAD6-4E28-9AC6-3047B885EC25}" destId="{D503FE58-6CB1-424E-8A37-127FC1B9415B}" srcOrd="1" destOrd="0" presId="urn:microsoft.com/office/officeart/2005/8/layout/hierarchy2"/>
    <dgm:cxn modelId="{C3688C60-56B9-40B1-A7CD-77F1C8C3B1A4}" type="presParOf" srcId="{D503FE58-6CB1-424E-8A37-127FC1B9415B}" destId="{3D775606-3A13-49D5-9501-6DDCCD966188}" srcOrd="0" destOrd="0" presId="urn:microsoft.com/office/officeart/2005/8/layout/hierarchy2"/>
    <dgm:cxn modelId="{86E76C6D-8EE3-443E-8CEB-252EF95B6754}" type="presParOf" srcId="{D503FE58-6CB1-424E-8A37-127FC1B9415B}" destId="{E9D03612-C495-4F0B-8BE9-F9CD17C4981E}" srcOrd="1" destOrd="0" presId="urn:microsoft.com/office/officeart/2005/8/layout/hierarchy2"/>
    <dgm:cxn modelId="{A49B067A-798F-473B-97B7-C1C9032A4844}" type="presParOf" srcId="{77925632-5437-43E4-844A-D28C0E6F1A48}" destId="{A9C4B665-FE86-4ABA-8AA5-F1F512B022E8}" srcOrd="10" destOrd="0" presId="urn:microsoft.com/office/officeart/2005/8/layout/hierarchy2"/>
    <dgm:cxn modelId="{5AB0870B-783C-41EA-91FA-DBE46CB3525A}" type="presParOf" srcId="{A9C4B665-FE86-4ABA-8AA5-F1F512B022E8}" destId="{1A201196-60BF-41E6-AFDC-2E37D31F339C}" srcOrd="0" destOrd="0" presId="urn:microsoft.com/office/officeart/2005/8/layout/hierarchy2"/>
    <dgm:cxn modelId="{4220B1E2-1D12-40BF-BEC4-088A3C1A4ECA}" type="presParOf" srcId="{77925632-5437-43E4-844A-D28C0E6F1A48}" destId="{6F17F428-8A3C-43F6-B307-8AACE08AA6BA}" srcOrd="11" destOrd="0" presId="urn:microsoft.com/office/officeart/2005/8/layout/hierarchy2"/>
    <dgm:cxn modelId="{9A61D766-7D32-4E82-B21C-13B7C083D7DF}" type="presParOf" srcId="{6F17F428-8A3C-43F6-B307-8AACE08AA6BA}" destId="{0AD5CBA8-D9CD-4AC0-ACA4-002CBC89771A}" srcOrd="0" destOrd="0" presId="urn:microsoft.com/office/officeart/2005/8/layout/hierarchy2"/>
    <dgm:cxn modelId="{4615A300-043B-4423-87F5-F9CF8C08BE1B}" type="presParOf" srcId="{6F17F428-8A3C-43F6-B307-8AACE08AA6BA}" destId="{6A1E6C78-C21C-4854-99C0-AB208C53B39D}" srcOrd="1" destOrd="0" presId="urn:microsoft.com/office/officeart/2005/8/layout/hierarchy2"/>
    <dgm:cxn modelId="{0F570649-4AC5-4F12-8388-275B31FBA06F}" type="presParOf" srcId="{6A1E6C78-C21C-4854-99C0-AB208C53B39D}" destId="{F856DCB3-8C55-47F6-AADB-6966F482ACE5}" srcOrd="0" destOrd="0" presId="urn:microsoft.com/office/officeart/2005/8/layout/hierarchy2"/>
    <dgm:cxn modelId="{A0231693-7659-4812-AB88-104F5202D24D}" type="presParOf" srcId="{F856DCB3-8C55-47F6-AADB-6966F482ACE5}" destId="{03522F7A-23C0-4ACC-B09F-1C0CE82F018D}" srcOrd="0" destOrd="0" presId="urn:microsoft.com/office/officeart/2005/8/layout/hierarchy2"/>
    <dgm:cxn modelId="{CCA73AF0-C1AD-4186-B6FC-AB478DD282F1}" type="presParOf" srcId="{6A1E6C78-C21C-4854-99C0-AB208C53B39D}" destId="{3A3AAC15-6F8B-4FCF-B460-DF5F2C7AD733}" srcOrd="1" destOrd="0" presId="urn:microsoft.com/office/officeart/2005/8/layout/hierarchy2"/>
    <dgm:cxn modelId="{AB183C47-F49B-43DA-96E8-7C4047F649D3}" type="presParOf" srcId="{3A3AAC15-6F8B-4FCF-B460-DF5F2C7AD733}" destId="{57658E05-7752-4075-9165-612F3BBD44D4}" srcOrd="0" destOrd="0" presId="urn:microsoft.com/office/officeart/2005/8/layout/hierarchy2"/>
    <dgm:cxn modelId="{732AE0A0-78B7-438E-BB55-D54FB9B401CF}" type="presParOf" srcId="{3A3AAC15-6F8B-4FCF-B460-DF5F2C7AD733}" destId="{AEB815D7-56E1-4CAE-A59C-0D6BE09471C9}" srcOrd="1" destOrd="0" presId="urn:microsoft.com/office/officeart/2005/8/layout/hierarchy2"/>
    <dgm:cxn modelId="{B31F7DAF-96F2-4383-90CB-AB18249C5F54}" type="presParOf" srcId="{77925632-5437-43E4-844A-D28C0E6F1A48}" destId="{5AECD3D2-6D09-4266-AEE3-CF191CD02498}" srcOrd="12" destOrd="0" presId="urn:microsoft.com/office/officeart/2005/8/layout/hierarchy2"/>
    <dgm:cxn modelId="{5695341C-DAC3-45A6-A291-B626BCEE7E89}" type="presParOf" srcId="{5AECD3D2-6D09-4266-AEE3-CF191CD02498}" destId="{A124DC24-5C78-42CF-BC71-54E3116B38F3}" srcOrd="0" destOrd="0" presId="urn:microsoft.com/office/officeart/2005/8/layout/hierarchy2"/>
    <dgm:cxn modelId="{F241E5F1-5CF3-4BD0-8F4A-DDA0598C678F}" type="presParOf" srcId="{77925632-5437-43E4-844A-D28C0E6F1A48}" destId="{1F66252B-7675-4DFB-91CC-0CEAEC5FE829}" srcOrd="13" destOrd="0" presId="urn:microsoft.com/office/officeart/2005/8/layout/hierarchy2"/>
    <dgm:cxn modelId="{749AA605-B8AB-4787-9026-969CF606D91B}" type="presParOf" srcId="{1F66252B-7675-4DFB-91CC-0CEAEC5FE829}" destId="{07C292E1-7B66-4B01-8C89-2402D56195BE}" srcOrd="0" destOrd="0" presId="urn:microsoft.com/office/officeart/2005/8/layout/hierarchy2"/>
    <dgm:cxn modelId="{C75BFD15-D9B9-4C2E-80B8-0DE69AC422F3}" type="presParOf" srcId="{1F66252B-7675-4DFB-91CC-0CEAEC5FE829}" destId="{FF43C18F-CB2B-415B-95E7-F7CEEE530F05}" srcOrd="1" destOrd="0" presId="urn:microsoft.com/office/officeart/2005/8/layout/hierarchy2"/>
    <dgm:cxn modelId="{0D27EE89-307B-4784-ABA6-2BF9DEEF109F}" type="presParOf" srcId="{FF43C18F-CB2B-415B-95E7-F7CEEE530F05}" destId="{E1FE6AF3-75C2-4620-AE18-0D81D88523BC}" srcOrd="0" destOrd="0" presId="urn:microsoft.com/office/officeart/2005/8/layout/hierarchy2"/>
    <dgm:cxn modelId="{6699E68C-6DE1-4C39-8919-ED1D635386C6}" type="presParOf" srcId="{E1FE6AF3-75C2-4620-AE18-0D81D88523BC}" destId="{B28D82D7-BD10-4C53-B1E4-61C383411D34}" srcOrd="0" destOrd="0" presId="urn:microsoft.com/office/officeart/2005/8/layout/hierarchy2"/>
    <dgm:cxn modelId="{A88E93F3-3699-47C0-8B83-CA8F2C776E0D}" type="presParOf" srcId="{FF43C18F-CB2B-415B-95E7-F7CEEE530F05}" destId="{DD725AF5-EC78-42EC-AE9F-44DECDDF51D7}" srcOrd="1" destOrd="0" presId="urn:microsoft.com/office/officeart/2005/8/layout/hierarchy2"/>
    <dgm:cxn modelId="{CBE211B1-CE4A-41BD-B5D0-76C01B63D366}" type="presParOf" srcId="{DD725AF5-EC78-42EC-AE9F-44DECDDF51D7}" destId="{944946D8-CE11-48A8-BD8D-D652AE6FC6FB}" srcOrd="0" destOrd="0" presId="urn:microsoft.com/office/officeart/2005/8/layout/hierarchy2"/>
    <dgm:cxn modelId="{14B7A0C8-B65B-4350-B9FF-2180937843F9}" type="presParOf" srcId="{DD725AF5-EC78-42EC-AE9F-44DECDDF51D7}" destId="{AD4BA3C2-CB38-4D3A-8E52-60DD7F7F7907}"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89F26E7-7189-42A5-9385-FFC972D00A2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02105D64-8C71-427A-B96F-A3E1AA9B7A65}">
      <dgm:prSet phldrT="[نص]" custT="1"/>
      <dgm:spPr/>
      <dgm:t>
        <a:bodyPr/>
        <a:lstStyle/>
        <a:p>
          <a:pPr rtl="1"/>
          <a:r>
            <a:rPr lang="ar-IQ" sz="1800" dirty="0" smtClean="0">
              <a:cs typeface="B Roya" pitchFamily="2" charset="-78"/>
            </a:rPr>
            <a:t>يقين </a:t>
          </a:r>
          <a:r>
            <a:rPr lang="ar-IQ" sz="1800" dirty="0" err="1" smtClean="0">
              <a:cs typeface="B Roya" pitchFamily="2" charset="-78"/>
            </a:rPr>
            <a:t>به</a:t>
          </a:r>
          <a:r>
            <a:rPr lang="ar-IQ" sz="1800" dirty="0" smtClean="0">
              <a:cs typeface="B Roya" pitchFamily="2" charset="-78"/>
            </a:rPr>
            <a:t> ح</a:t>
          </a:r>
          <a:r>
            <a:rPr lang="fa-IR" sz="1800" dirty="0" smtClean="0">
              <a:cs typeface="B Roya" pitchFamily="2" charset="-78"/>
            </a:rPr>
            <a:t>د</a:t>
          </a:r>
          <a:r>
            <a:rPr lang="ar-IQ" sz="1800" dirty="0" smtClean="0">
              <a:cs typeface="B Roya" pitchFamily="2" charset="-78"/>
            </a:rPr>
            <a:t>ث</a:t>
          </a:r>
          <a:endParaRPr lang="fa-IR" sz="1800" dirty="0">
            <a:cs typeface="B Roya" pitchFamily="2" charset="-78"/>
          </a:endParaRPr>
        </a:p>
      </dgm:t>
    </dgm:pt>
    <dgm:pt modelId="{EAE6536F-FCDC-4EDF-8C73-BC9D2CD41EB9}" type="parTrans" cxnId="{14530B98-EF05-4DBF-886F-2F2C52E4874D}">
      <dgm:prSet/>
      <dgm:spPr/>
      <dgm:t>
        <a:bodyPr/>
        <a:lstStyle/>
        <a:p>
          <a:pPr rtl="1"/>
          <a:endParaRPr lang="fa-IR"/>
        </a:p>
      </dgm:t>
    </dgm:pt>
    <dgm:pt modelId="{69437059-4ABE-46BB-AE17-59830C52FAEC}" type="sibTrans" cxnId="{14530B98-EF05-4DBF-886F-2F2C52E4874D}">
      <dgm:prSet/>
      <dgm:spPr/>
      <dgm:t>
        <a:bodyPr/>
        <a:lstStyle/>
        <a:p>
          <a:pPr rtl="1"/>
          <a:endParaRPr lang="fa-IR"/>
        </a:p>
      </dgm:t>
    </dgm:pt>
    <dgm:pt modelId="{2736556C-FD24-4421-8CD9-8786C5B79DCF}">
      <dgm:prSet phldrT="[نص]" custT="1"/>
      <dgm:spPr/>
      <dgm:t>
        <a:bodyPr/>
        <a:lstStyle/>
        <a:p>
          <a:pPr rtl="1"/>
          <a:r>
            <a:rPr lang="ar-IQ" sz="1800" dirty="0" smtClean="0">
              <a:cs typeface="B Roya" pitchFamily="2" charset="-78"/>
            </a:rPr>
            <a:t>شك در </a:t>
          </a:r>
          <a:r>
            <a:rPr lang="fa-IR" sz="1800" dirty="0" smtClean="0">
              <a:cs typeface="B Roya" pitchFamily="2" charset="-78"/>
            </a:rPr>
            <a:t>طهارت </a:t>
          </a:r>
          <a:r>
            <a:rPr lang="ar-IQ" sz="1800" dirty="0" smtClean="0">
              <a:cs typeface="B Roya" pitchFamily="2" charset="-78"/>
            </a:rPr>
            <a:t>قبل ا</a:t>
          </a:r>
          <a:r>
            <a:rPr lang="fa-IR" sz="1800" dirty="0" smtClean="0">
              <a:cs typeface="B Roya" pitchFamily="2" charset="-78"/>
            </a:rPr>
            <a:t>ز عمل</a:t>
          </a:r>
          <a:endParaRPr lang="fa-IR" sz="1800" dirty="0">
            <a:cs typeface="B Roya" pitchFamily="2" charset="-78"/>
          </a:endParaRPr>
        </a:p>
      </dgm:t>
    </dgm:pt>
    <dgm:pt modelId="{BA9BD650-488B-448A-9995-F3950C4043B4}" type="parTrans" cxnId="{B97C5C18-8F8F-4899-B8BD-B19611DAA992}">
      <dgm:prSet/>
      <dgm:spPr/>
      <dgm:t>
        <a:bodyPr/>
        <a:lstStyle/>
        <a:p>
          <a:pPr rtl="1"/>
          <a:endParaRPr lang="fa-IR"/>
        </a:p>
      </dgm:t>
    </dgm:pt>
    <dgm:pt modelId="{A6B363FB-02FA-4612-8258-6971E15AD0EA}" type="sibTrans" cxnId="{B97C5C18-8F8F-4899-B8BD-B19611DAA992}">
      <dgm:prSet/>
      <dgm:spPr/>
      <dgm:t>
        <a:bodyPr/>
        <a:lstStyle/>
        <a:p>
          <a:pPr rtl="1"/>
          <a:endParaRPr lang="fa-IR"/>
        </a:p>
      </dgm:t>
    </dgm:pt>
    <dgm:pt modelId="{A98CE072-5A99-424C-8681-E6F7DFA4D957}">
      <dgm:prSet phldrT="[نص]" custT="1"/>
      <dgm:spPr/>
      <dgm:t>
        <a:bodyPr/>
        <a:lstStyle/>
        <a:p>
          <a:pPr rtl="1"/>
          <a:r>
            <a:rPr lang="fa-IR" sz="1800" dirty="0" smtClean="0">
              <a:cs typeface="B Roya" pitchFamily="2" charset="-78"/>
            </a:rPr>
            <a:t>غفلت از استصحاب و انجام عمل </a:t>
          </a:r>
          <a:endParaRPr lang="fa-IR" sz="1800" dirty="0">
            <a:cs typeface="B Roya" pitchFamily="2" charset="-78"/>
          </a:endParaRPr>
        </a:p>
      </dgm:t>
    </dgm:pt>
    <dgm:pt modelId="{2DE135AC-BA4D-4E30-917C-2C7360CAB1EE}" type="parTrans" cxnId="{327C6375-ED56-461B-BD42-A44CF5AE0438}">
      <dgm:prSet/>
      <dgm:spPr/>
      <dgm:t>
        <a:bodyPr/>
        <a:lstStyle/>
        <a:p>
          <a:pPr rtl="1"/>
          <a:endParaRPr lang="fa-IR"/>
        </a:p>
      </dgm:t>
    </dgm:pt>
    <dgm:pt modelId="{2E1EBBA0-E501-4801-9578-12AC54195222}" type="sibTrans" cxnId="{327C6375-ED56-461B-BD42-A44CF5AE0438}">
      <dgm:prSet/>
      <dgm:spPr/>
      <dgm:t>
        <a:bodyPr/>
        <a:lstStyle/>
        <a:p>
          <a:pPr rtl="1"/>
          <a:endParaRPr lang="fa-IR"/>
        </a:p>
      </dgm:t>
    </dgm:pt>
    <dgm:pt modelId="{FADB5E96-70D4-4A9E-BA92-77EA7FD6E36F}">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1800" dirty="0" smtClean="0">
              <a:cs typeface="B Roya" pitchFamily="2" charset="-78"/>
            </a:rPr>
            <a:t>نماز باطل است به مقتضای استصحاب</a:t>
          </a:r>
          <a:endParaRPr lang="fa-IR" sz="1800" dirty="0">
            <a:cs typeface="B Roya" pitchFamily="2" charset="-78"/>
          </a:endParaRPr>
        </a:p>
      </dgm:t>
    </dgm:pt>
    <dgm:pt modelId="{E14D524D-5AD9-47D4-B9BC-766710591607}" type="parTrans" cxnId="{75E18F50-92D3-42A2-9B44-9CE449004E75}">
      <dgm:prSet/>
      <dgm:spPr/>
      <dgm:t>
        <a:bodyPr/>
        <a:lstStyle/>
        <a:p>
          <a:pPr rtl="1"/>
          <a:endParaRPr lang="fa-IR"/>
        </a:p>
      </dgm:t>
    </dgm:pt>
    <dgm:pt modelId="{8BD35461-6A57-4C63-8798-84EBBAF017E8}" type="sibTrans" cxnId="{75E18F50-92D3-42A2-9B44-9CE449004E75}">
      <dgm:prSet/>
      <dgm:spPr/>
      <dgm:t>
        <a:bodyPr/>
        <a:lstStyle/>
        <a:p>
          <a:pPr rtl="1"/>
          <a:endParaRPr lang="fa-IR"/>
        </a:p>
      </dgm:t>
    </dgm:pt>
    <dgm:pt modelId="{909B8E32-75BE-4EEB-BC75-586C04467D2A}">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1800" dirty="0" smtClean="0">
              <a:cs typeface="B Roya" pitchFamily="2" charset="-78"/>
            </a:rPr>
            <a:t>قاعده فراغ جاری نیست چون شک بعد از عمل حادث نشده</a:t>
          </a:r>
          <a:endParaRPr lang="fa-IR" sz="1800" dirty="0">
            <a:cs typeface="B Roya" pitchFamily="2" charset="-78"/>
          </a:endParaRPr>
        </a:p>
      </dgm:t>
    </dgm:pt>
    <dgm:pt modelId="{8627DAC2-D846-4A53-8DAC-26516A78BA95}" type="parTrans" cxnId="{EDA26586-0D89-44C9-B0B8-3F808047E8C8}">
      <dgm:prSet/>
      <dgm:spPr/>
      <dgm:t>
        <a:bodyPr/>
        <a:lstStyle/>
        <a:p>
          <a:pPr rtl="1"/>
          <a:endParaRPr lang="fa-IR"/>
        </a:p>
      </dgm:t>
    </dgm:pt>
    <dgm:pt modelId="{CBAC2CF2-340F-4980-93A8-CEF7B72A170D}" type="sibTrans" cxnId="{EDA26586-0D89-44C9-B0B8-3F808047E8C8}">
      <dgm:prSet/>
      <dgm:spPr/>
      <dgm:t>
        <a:bodyPr/>
        <a:lstStyle/>
        <a:p>
          <a:pPr rtl="1"/>
          <a:endParaRPr lang="fa-IR"/>
        </a:p>
      </dgm:t>
    </dgm:pt>
    <dgm:pt modelId="{87AC474F-8361-41D9-BF7A-8B2B96C71799}" type="pres">
      <dgm:prSet presAssocID="{C89F26E7-7189-42A5-9385-FFC972D00A2F}" presName="diagram" presStyleCnt="0">
        <dgm:presLayoutVars>
          <dgm:chPref val="1"/>
          <dgm:dir val="rev"/>
          <dgm:animOne val="branch"/>
          <dgm:animLvl val="lvl"/>
          <dgm:resizeHandles val="exact"/>
        </dgm:presLayoutVars>
      </dgm:prSet>
      <dgm:spPr/>
      <dgm:t>
        <a:bodyPr/>
        <a:lstStyle/>
        <a:p>
          <a:pPr rtl="1"/>
          <a:endParaRPr lang="fa-IR"/>
        </a:p>
      </dgm:t>
    </dgm:pt>
    <dgm:pt modelId="{EDC7423A-A74F-418C-A0F1-B7E734F02B27}" type="pres">
      <dgm:prSet presAssocID="{02105D64-8C71-427A-B96F-A3E1AA9B7A65}" presName="root1" presStyleCnt="0"/>
      <dgm:spPr/>
    </dgm:pt>
    <dgm:pt modelId="{9B0A8F46-DDA7-4985-A9BF-83CB6C76C825}" type="pres">
      <dgm:prSet presAssocID="{02105D64-8C71-427A-B96F-A3E1AA9B7A65}" presName="LevelOneTextNode" presStyleLbl="node0" presStyleIdx="0" presStyleCnt="1" custScaleY="252049">
        <dgm:presLayoutVars>
          <dgm:chPref val="3"/>
        </dgm:presLayoutVars>
      </dgm:prSet>
      <dgm:spPr>
        <a:prstGeom prst="leftArrow">
          <a:avLst/>
        </a:prstGeom>
      </dgm:spPr>
      <dgm:t>
        <a:bodyPr/>
        <a:lstStyle/>
        <a:p>
          <a:pPr rtl="1"/>
          <a:endParaRPr lang="fa-IR"/>
        </a:p>
      </dgm:t>
    </dgm:pt>
    <dgm:pt modelId="{A8338760-066D-4EA1-85B3-F1B746351E89}" type="pres">
      <dgm:prSet presAssocID="{02105D64-8C71-427A-B96F-A3E1AA9B7A65}" presName="level2hierChild" presStyleCnt="0"/>
      <dgm:spPr/>
    </dgm:pt>
    <dgm:pt modelId="{CF83139D-79FB-47C9-8F9C-24BAF841FF66}" type="pres">
      <dgm:prSet presAssocID="{BA9BD650-488B-448A-9995-F3950C4043B4}" presName="conn2-1" presStyleLbl="parChTrans1D2" presStyleIdx="0" presStyleCnt="1"/>
      <dgm:spPr/>
      <dgm:t>
        <a:bodyPr/>
        <a:lstStyle/>
        <a:p>
          <a:pPr rtl="1"/>
          <a:endParaRPr lang="fa-IR"/>
        </a:p>
      </dgm:t>
    </dgm:pt>
    <dgm:pt modelId="{6FBA851B-8AD8-4676-9F5C-356987B98F9E}" type="pres">
      <dgm:prSet presAssocID="{BA9BD650-488B-448A-9995-F3950C4043B4}" presName="connTx" presStyleLbl="parChTrans1D2" presStyleIdx="0" presStyleCnt="1"/>
      <dgm:spPr/>
      <dgm:t>
        <a:bodyPr/>
        <a:lstStyle/>
        <a:p>
          <a:pPr rtl="1"/>
          <a:endParaRPr lang="fa-IR"/>
        </a:p>
      </dgm:t>
    </dgm:pt>
    <dgm:pt modelId="{83E66C87-A43D-4041-A0F4-3922EB8E1694}" type="pres">
      <dgm:prSet presAssocID="{2736556C-FD24-4421-8CD9-8786C5B79DCF}" presName="root2" presStyleCnt="0"/>
      <dgm:spPr/>
    </dgm:pt>
    <dgm:pt modelId="{B4692562-CE72-4F3F-817B-CAEB44294795}" type="pres">
      <dgm:prSet presAssocID="{2736556C-FD24-4421-8CD9-8786C5B79DCF}" presName="LevelTwoTextNode" presStyleLbl="node2" presStyleIdx="0" presStyleCnt="1" custScaleY="252049">
        <dgm:presLayoutVars>
          <dgm:chPref val="3"/>
        </dgm:presLayoutVars>
      </dgm:prSet>
      <dgm:spPr>
        <a:prstGeom prst="leftArrow">
          <a:avLst/>
        </a:prstGeom>
      </dgm:spPr>
      <dgm:t>
        <a:bodyPr/>
        <a:lstStyle/>
        <a:p>
          <a:pPr rtl="1"/>
          <a:endParaRPr lang="fa-IR"/>
        </a:p>
      </dgm:t>
    </dgm:pt>
    <dgm:pt modelId="{7F7FF9BB-4540-4B2C-B293-F93330E407B9}" type="pres">
      <dgm:prSet presAssocID="{2736556C-FD24-4421-8CD9-8786C5B79DCF}" presName="level3hierChild" presStyleCnt="0"/>
      <dgm:spPr/>
    </dgm:pt>
    <dgm:pt modelId="{3DAD6ECC-1A83-4FD4-B74D-859A73B17710}" type="pres">
      <dgm:prSet presAssocID="{2DE135AC-BA4D-4E30-917C-2C7360CAB1EE}" presName="conn2-1" presStyleLbl="parChTrans1D3" presStyleIdx="0" presStyleCnt="1"/>
      <dgm:spPr/>
      <dgm:t>
        <a:bodyPr/>
        <a:lstStyle/>
        <a:p>
          <a:pPr rtl="1"/>
          <a:endParaRPr lang="fa-IR"/>
        </a:p>
      </dgm:t>
    </dgm:pt>
    <dgm:pt modelId="{CB368308-06B3-443A-9B88-681197644CA3}" type="pres">
      <dgm:prSet presAssocID="{2DE135AC-BA4D-4E30-917C-2C7360CAB1EE}" presName="connTx" presStyleLbl="parChTrans1D3" presStyleIdx="0" presStyleCnt="1"/>
      <dgm:spPr/>
      <dgm:t>
        <a:bodyPr/>
        <a:lstStyle/>
        <a:p>
          <a:pPr rtl="1"/>
          <a:endParaRPr lang="fa-IR"/>
        </a:p>
      </dgm:t>
    </dgm:pt>
    <dgm:pt modelId="{7B926EE9-895E-4612-B85A-FC75384CDE79}" type="pres">
      <dgm:prSet presAssocID="{A98CE072-5A99-424C-8681-E6F7DFA4D957}" presName="root2" presStyleCnt="0"/>
      <dgm:spPr/>
    </dgm:pt>
    <dgm:pt modelId="{56E99AF8-B31B-487E-893B-F5DA0FD7ED70}" type="pres">
      <dgm:prSet presAssocID="{A98CE072-5A99-424C-8681-E6F7DFA4D957}" presName="LevelTwoTextNode" presStyleLbl="node3" presStyleIdx="0" presStyleCnt="1" custScaleY="252049">
        <dgm:presLayoutVars>
          <dgm:chPref val="3"/>
        </dgm:presLayoutVars>
      </dgm:prSet>
      <dgm:spPr>
        <a:prstGeom prst="leftArrow">
          <a:avLst/>
        </a:prstGeom>
      </dgm:spPr>
      <dgm:t>
        <a:bodyPr/>
        <a:lstStyle/>
        <a:p>
          <a:pPr rtl="1"/>
          <a:endParaRPr lang="fa-IR"/>
        </a:p>
      </dgm:t>
    </dgm:pt>
    <dgm:pt modelId="{2F5CC6C9-8F39-430E-AE4B-9168AED49BAE}" type="pres">
      <dgm:prSet presAssocID="{A98CE072-5A99-424C-8681-E6F7DFA4D957}" presName="level3hierChild" presStyleCnt="0"/>
      <dgm:spPr/>
    </dgm:pt>
    <dgm:pt modelId="{C613C8F1-6E83-43E5-BFFE-D301335E59B7}" type="pres">
      <dgm:prSet presAssocID="{E14D524D-5AD9-47D4-B9BC-766710591607}" presName="conn2-1" presStyleLbl="parChTrans1D4" presStyleIdx="0" presStyleCnt="2"/>
      <dgm:spPr/>
      <dgm:t>
        <a:bodyPr/>
        <a:lstStyle/>
        <a:p>
          <a:pPr rtl="1"/>
          <a:endParaRPr lang="fa-IR"/>
        </a:p>
      </dgm:t>
    </dgm:pt>
    <dgm:pt modelId="{0D1F9B57-6539-4ED1-B5F6-5089C938C359}" type="pres">
      <dgm:prSet presAssocID="{E14D524D-5AD9-47D4-B9BC-766710591607}" presName="connTx" presStyleLbl="parChTrans1D4" presStyleIdx="0" presStyleCnt="2"/>
      <dgm:spPr/>
      <dgm:t>
        <a:bodyPr/>
        <a:lstStyle/>
        <a:p>
          <a:pPr rtl="1"/>
          <a:endParaRPr lang="fa-IR"/>
        </a:p>
      </dgm:t>
    </dgm:pt>
    <dgm:pt modelId="{4A13C6B8-20B1-4183-B4E6-093C69237DA4}" type="pres">
      <dgm:prSet presAssocID="{FADB5E96-70D4-4A9E-BA92-77EA7FD6E36F}" presName="root2" presStyleCnt="0"/>
      <dgm:spPr/>
    </dgm:pt>
    <dgm:pt modelId="{48CEF798-4F9D-4E5E-9292-A495C01B90FD}" type="pres">
      <dgm:prSet presAssocID="{FADB5E96-70D4-4A9E-BA92-77EA7FD6E36F}" presName="LevelTwoTextNode" presStyleLbl="node4" presStyleIdx="0" presStyleCnt="2" custScaleY="116802">
        <dgm:presLayoutVars>
          <dgm:chPref val="3"/>
        </dgm:presLayoutVars>
      </dgm:prSet>
      <dgm:spPr/>
      <dgm:t>
        <a:bodyPr/>
        <a:lstStyle/>
        <a:p>
          <a:pPr rtl="1"/>
          <a:endParaRPr lang="fa-IR"/>
        </a:p>
      </dgm:t>
    </dgm:pt>
    <dgm:pt modelId="{452E1E93-81A1-40E5-933D-359BD6955888}" type="pres">
      <dgm:prSet presAssocID="{FADB5E96-70D4-4A9E-BA92-77EA7FD6E36F}" presName="level3hierChild" presStyleCnt="0"/>
      <dgm:spPr/>
    </dgm:pt>
    <dgm:pt modelId="{B876A8D7-4E43-4E89-AA87-EDB8539910EB}" type="pres">
      <dgm:prSet presAssocID="{8627DAC2-D846-4A53-8DAC-26516A78BA95}" presName="conn2-1" presStyleLbl="parChTrans1D4" presStyleIdx="1" presStyleCnt="2"/>
      <dgm:spPr/>
      <dgm:t>
        <a:bodyPr/>
        <a:lstStyle/>
        <a:p>
          <a:pPr rtl="1"/>
          <a:endParaRPr lang="fa-IR"/>
        </a:p>
      </dgm:t>
    </dgm:pt>
    <dgm:pt modelId="{2FF27178-660B-420A-BC8F-C7EFC3650DDF}" type="pres">
      <dgm:prSet presAssocID="{8627DAC2-D846-4A53-8DAC-26516A78BA95}" presName="connTx" presStyleLbl="parChTrans1D4" presStyleIdx="1" presStyleCnt="2"/>
      <dgm:spPr/>
      <dgm:t>
        <a:bodyPr/>
        <a:lstStyle/>
        <a:p>
          <a:pPr rtl="1"/>
          <a:endParaRPr lang="fa-IR"/>
        </a:p>
      </dgm:t>
    </dgm:pt>
    <dgm:pt modelId="{BC17275D-B1F4-4436-B6FB-571FD8CA49CC}" type="pres">
      <dgm:prSet presAssocID="{909B8E32-75BE-4EEB-BC75-586C04467D2A}" presName="root2" presStyleCnt="0"/>
      <dgm:spPr/>
    </dgm:pt>
    <dgm:pt modelId="{A8233644-FCCD-44E7-BC7C-39BD0D49BBDC}" type="pres">
      <dgm:prSet presAssocID="{909B8E32-75BE-4EEB-BC75-586C04467D2A}" presName="LevelTwoTextNode" presStyleLbl="node4" presStyleIdx="1" presStyleCnt="2" custScaleY="137050">
        <dgm:presLayoutVars>
          <dgm:chPref val="3"/>
        </dgm:presLayoutVars>
      </dgm:prSet>
      <dgm:spPr/>
      <dgm:t>
        <a:bodyPr/>
        <a:lstStyle/>
        <a:p>
          <a:pPr rtl="1"/>
          <a:endParaRPr lang="fa-IR"/>
        </a:p>
      </dgm:t>
    </dgm:pt>
    <dgm:pt modelId="{AA97B1A4-7816-4860-B0AB-470AD06AB410}" type="pres">
      <dgm:prSet presAssocID="{909B8E32-75BE-4EEB-BC75-586C04467D2A}" presName="level3hierChild" presStyleCnt="0"/>
      <dgm:spPr/>
    </dgm:pt>
  </dgm:ptLst>
  <dgm:cxnLst>
    <dgm:cxn modelId="{0DD3BF70-8245-44D3-8C15-F7761F790E2A}" type="presOf" srcId="{02105D64-8C71-427A-B96F-A3E1AA9B7A65}" destId="{9B0A8F46-DDA7-4985-A9BF-83CB6C76C825}" srcOrd="0" destOrd="0" presId="urn:microsoft.com/office/officeart/2005/8/layout/hierarchy2"/>
    <dgm:cxn modelId="{372C131A-DF52-4DD2-B420-1D113459F178}" type="presOf" srcId="{8627DAC2-D846-4A53-8DAC-26516A78BA95}" destId="{2FF27178-660B-420A-BC8F-C7EFC3650DDF}" srcOrd="1" destOrd="0" presId="urn:microsoft.com/office/officeart/2005/8/layout/hierarchy2"/>
    <dgm:cxn modelId="{C1D19F5E-7916-48DD-99F5-34D34C406B04}" type="presOf" srcId="{2736556C-FD24-4421-8CD9-8786C5B79DCF}" destId="{B4692562-CE72-4F3F-817B-CAEB44294795}" srcOrd="0" destOrd="0" presId="urn:microsoft.com/office/officeart/2005/8/layout/hierarchy2"/>
    <dgm:cxn modelId="{F2E023C9-F2EE-4C68-925A-3D07E4416399}" type="presOf" srcId="{BA9BD650-488B-448A-9995-F3950C4043B4}" destId="{CF83139D-79FB-47C9-8F9C-24BAF841FF66}" srcOrd="0" destOrd="0" presId="urn:microsoft.com/office/officeart/2005/8/layout/hierarchy2"/>
    <dgm:cxn modelId="{75E18F50-92D3-42A2-9B44-9CE449004E75}" srcId="{A98CE072-5A99-424C-8681-E6F7DFA4D957}" destId="{FADB5E96-70D4-4A9E-BA92-77EA7FD6E36F}" srcOrd="0" destOrd="0" parTransId="{E14D524D-5AD9-47D4-B9BC-766710591607}" sibTransId="{8BD35461-6A57-4C63-8798-84EBBAF017E8}"/>
    <dgm:cxn modelId="{8F01CD03-3802-4206-AAA3-AB30E65711E6}" type="presOf" srcId="{2DE135AC-BA4D-4E30-917C-2C7360CAB1EE}" destId="{3DAD6ECC-1A83-4FD4-B74D-859A73B17710}" srcOrd="0" destOrd="0" presId="urn:microsoft.com/office/officeart/2005/8/layout/hierarchy2"/>
    <dgm:cxn modelId="{CBDF1678-A8BA-4E75-B8A1-9B25105670A2}" type="presOf" srcId="{8627DAC2-D846-4A53-8DAC-26516A78BA95}" destId="{B876A8D7-4E43-4E89-AA87-EDB8539910EB}" srcOrd="0" destOrd="0" presId="urn:microsoft.com/office/officeart/2005/8/layout/hierarchy2"/>
    <dgm:cxn modelId="{C006A0C7-4CB6-48E2-BDDB-E982CD1E26FB}" type="presOf" srcId="{2DE135AC-BA4D-4E30-917C-2C7360CAB1EE}" destId="{CB368308-06B3-443A-9B88-681197644CA3}" srcOrd="1" destOrd="0" presId="urn:microsoft.com/office/officeart/2005/8/layout/hierarchy2"/>
    <dgm:cxn modelId="{8F9431C4-73C7-4A72-87BB-60CC60286DA6}" type="presOf" srcId="{909B8E32-75BE-4EEB-BC75-586C04467D2A}" destId="{A8233644-FCCD-44E7-BC7C-39BD0D49BBDC}" srcOrd="0" destOrd="0" presId="urn:microsoft.com/office/officeart/2005/8/layout/hierarchy2"/>
    <dgm:cxn modelId="{EDA26586-0D89-44C9-B0B8-3F808047E8C8}" srcId="{A98CE072-5A99-424C-8681-E6F7DFA4D957}" destId="{909B8E32-75BE-4EEB-BC75-586C04467D2A}" srcOrd="1" destOrd="0" parTransId="{8627DAC2-D846-4A53-8DAC-26516A78BA95}" sibTransId="{CBAC2CF2-340F-4980-93A8-CEF7B72A170D}"/>
    <dgm:cxn modelId="{521C0C0C-ECAB-435A-959E-78860D637A35}" type="presOf" srcId="{BA9BD650-488B-448A-9995-F3950C4043B4}" destId="{6FBA851B-8AD8-4676-9F5C-356987B98F9E}" srcOrd="1" destOrd="0" presId="urn:microsoft.com/office/officeart/2005/8/layout/hierarchy2"/>
    <dgm:cxn modelId="{CD663FB5-EEB9-4AF7-A544-D1FF1D1A7D13}" type="presOf" srcId="{E14D524D-5AD9-47D4-B9BC-766710591607}" destId="{C613C8F1-6E83-43E5-BFFE-D301335E59B7}" srcOrd="0" destOrd="0" presId="urn:microsoft.com/office/officeart/2005/8/layout/hierarchy2"/>
    <dgm:cxn modelId="{4A8B1B56-8E75-4768-AFFC-7F6BA21E4848}" type="presOf" srcId="{FADB5E96-70D4-4A9E-BA92-77EA7FD6E36F}" destId="{48CEF798-4F9D-4E5E-9292-A495C01B90FD}" srcOrd="0" destOrd="0" presId="urn:microsoft.com/office/officeart/2005/8/layout/hierarchy2"/>
    <dgm:cxn modelId="{14530B98-EF05-4DBF-886F-2F2C52E4874D}" srcId="{C89F26E7-7189-42A5-9385-FFC972D00A2F}" destId="{02105D64-8C71-427A-B96F-A3E1AA9B7A65}" srcOrd="0" destOrd="0" parTransId="{EAE6536F-FCDC-4EDF-8C73-BC9D2CD41EB9}" sibTransId="{69437059-4ABE-46BB-AE17-59830C52FAEC}"/>
    <dgm:cxn modelId="{B97C5C18-8F8F-4899-B8BD-B19611DAA992}" srcId="{02105D64-8C71-427A-B96F-A3E1AA9B7A65}" destId="{2736556C-FD24-4421-8CD9-8786C5B79DCF}" srcOrd="0" destOrd="0" parTransId="{BA9BD650-488B-448A-9995-F3950C4043B4}" sibTransId="{A6B363FB-02FA-4612-8258-6971E15AD0EA}"/>
    <dgm:cxn modelId="{03B7B3E4-7402-4EB3-8E78-D27D8D59B035}" type="presOf" srcId="{A98CE072-5A99-424C-8681-E6F7DFA4D957}" destId="{56E99AF8-B31B-487E-893B-F5DA0FD7ED70}" srcOrd="0" destOrd="0" presId="urn:microsoft.com/office/officeart/2005/8/layout/hierarchy2"/>
    <dgm:cxn modelId="{8C6E0999-DCF1-4A41-8F1E-86B3F39F0F03}" type="presOf" srcId="{C89F26E7-7189-42A5-9385-FFC972D00A2F}" destId="{87AC474F-8361-41D9-BF7A-8B2B96C71799}" srcOrd="0" destOrd="0" presId="urn:microsoft.com/office/officeart/2005/8/layout/hierarchy2"/>
    <dgm:cxn modelId="{3E46B4A8-4BE6-4E77-8E3E-36C7BE1E8176}" type="presOf" srcId="{E14D524D-5AD9-47D4-B9BC-766710591607}" destId="{0D1F9B57-6539-4ED1-B5F6-5089C938C359}" srcOrd="1" destOrd="0" presId="urn:microsoft.com/office/officeart/2005/8/layout/hierarchy2"/>
    <dgm:cxn modelId="{327C6375-ED56-461B-BD42-A44CF5AE0438}" srcId="{2736556C-FD24-4421-8CD9-8786C5B79DCF}" destId="{A98CE072-5A99-424C-8681-E6F7DFA4D957}" srcOrd="0" destOrd="0" parTransId="{2DE135AC-BA4D-4E30-917C-2C7360CAB1EE}" sibTransId="{2E1EBBA0-E501-4801-9578-12AC54195222}"/>
    <dgm:cxn modelId="{A0FAB504-ECCF-4518-8230-F70DE46F00DD}" type="presParOf" srcId="{87AC474F-8361-41D9-BF7A-8B2B96C71799}" destId="{EDC7423A-A74F-418C-A0F1-B7E734F02B27}" srcOrd="0" destOrd="0" presId="urn:microsoft.com/office/officeart/2005/8/layout/hierarchy2"/>
    <dgm:cxn modelId="{D78D47F6-29D6-4AFA-A3E5-8660FE854CF5}" type="presParOf" srcId="{EDC7423A-A74F-418C-A0F1-B7E734F02B27}" destId="{9B0A8F46-DDA7-4985-A9BF-83CB6C76C825}" srcOrd="0" destOrd="0" presId="urn:microsoft.com/office/officeart/2005/8/layout/hierarchy2"/>
    <dgm:cxn modelId="{E5DBCCBE-EC8A-4A14-81E0-AD07E54A9ED8}" type="presParOf" srcId="{EDC7423A-A74F-418C-A0F1-B7E734F02B27}" destId="{A8338760-066D-4EA1-85B3-F1B746351E89}" srcOrd="1" destOrd="0" presId="urn:microsoft.com/office/officeart/2005/8/layout/hierarchy2"/>
    <dgm:cxn modelId="{D7D7EDBA-EC00-458E-9D2C-75A805662C60}" type="presParOf" srcId="{A8338760-066D-4EA1-85B3-F1B746351E89}" destId="{CF83139D-79FB-47C9-8F9C-24BAF841FF66}" srcOrd="0" destOrd="0" presId="urn:microsoft.com/office/officeart/2005/8/layout/hierarchy2"/>
    <dgm:cxn modelId="{008D8AA2-72BB-451D-B171-46356E5A892B}" type="presParOf" srcId="{CF83139D-79FB-47C9-8F9C-24BAF841FF66}" destId="{6FBA851B-8AD8-4676-9F5C-356987B98F9E}" srcOrd="0" destOrd="0" presId="urn:microsoft.com/office/officeart/2005/8/layout/hierarchy2"/>
    <dgm:cxn modelId="{64594EB5-F141-45D7-8ADE-ADD5987F65BF}" type="presParOf" srcId="{A8338760-066D-4EA1-85B3-F1B746351E89}" destId="{83E66C87-A43D-4041-A0F4-3922EB8E1694}" srcOrd="1" destOrd="0" presId="urn:microsoft.com/office/officeart/2005/8/layout/hierarchy2"/>
    <dgm:cxn modelId="{4AE7B5E2-2DB1-43A4-B105-88EED2BFDCBB}" type="presParOf" srcId="{83E66C87-A43D-4041-A0F4-3922EB8E1694}" destId="{B4692562-CE72-4F3F-817B-CAEB44294795}" srcOrd="0" destOrd="0" presId="urn:microsoft.com/office/officeart/2005/8/layout/hierarchy2"/>
    <dgm:cxn modelId="{8D28BED4-68C7-4CDC-8122-DD0AEB1F09B0}" type="presParOf" srcId="{83E66C87-A43D-4041-A0F4-3922EB8E1694}" destId="{7F7FF9BB-4540-4B2C-B293-F93330E407B9}" srcOrd="1" destOrd="0" presId="urn:microsoft.com/office/officeart/2005/8/layout/hierarchy2"/>
    <dgm:cxn modelId="{3A9DD82A-A7BD-4526-9745-FD8327617134}" type="presParOf" srcId="{7F7FF9BB-4540-4B2C-B293-F93330E407B9}" destId="{3DAD6ECC-1A83-4FD4-B74D-859A73B17710}" srcOrd="0" destOrd="0" presId="urn:microsoft.com/office/officeart/2005/8/layout/hierarchy2"/>
    <dgm:cxn modelId="{23DAD5EF-6EA9-4D72-9013-0EBF49583D5D}" type="presParOf" srcId="{3DAD6ECC-1A83-4FD4-B74D-859A73B17710}" destId="{CB368308-06B3-443A-9B88-681197644CA3}" srcOrd="0" destOrd="0" presId="urn:microsoft.com/office/officeart/2005/8/layout/hierarchy2"/>
    <dgm:cxn modelId="{576B06D6-7B3B-47C3-AB63-F903DA0ACBFC}" type="presParOf" srcId="{7F7FF9BB-4540-4B2C-B293-F93330E407B9}" destId="{7B926EE9-895E-4612-B85A-FC75384CDE79}" srcOrd="1" destOrd="0" presId="urn:microsoft.com/office/officeart/2005/8/layout/hierarchy2"/>
    <dgm:cxn modelId="{D7CCD210-4AF0-4777-81A9-BC55B889FFD9}" type="presParOf" srcId="{7B926EE9-895E-4612-B85A-FC75384CDE79}" destId="{56E99AF8-B31B-487E-893B-F5DA0FD7ED70}" srcOrd="0" destOrd="0" presId="urn:microsoft.com/office/officeart/2005/8/layout/hierarchy2"/>
    <dgm:cxn modelId="{79310327-FAC6-4D3C-BA13-E8B1B57183BC}" type="presParOf" srcId="{7B926EE9-895E-4612-B85A-FC75384CDE79}" destId="{2F5CC6C9-8F39-430E-AE4B-9168AED49BAE}" srcOrd="1" destOrd="0" presId="urn:microsoft.com/office/officeart/2005/8/layout/hierarchy2"/>
    <dgm:cxn modelId="{2E4F7850-1FFE-4112-A074-D38F03FF8B47}" type="presParOf" srcId="{2F5CC6C9-8F39-430E-AE4B-9168AED49BAE}" destId="{C613C8F1-6E83-43E5-BFFE-D301335E59B7}" srcOrd="0" destOrd="0" presId="urn:microsoft.com/office/officeart/2005/8/layout/hierarchy2"/>
    <dgm:cxn modelId="{8C3B9881-4F7E-4EAC-9874-DF557A2319B2}" type="presParOf" srcId="{C613C8F1-6E83-43E5-BFFE-D301335E59B7}" destId="{0D1F9B57-6539-4ED1-B5F6-5089C938C359}" srcOrd="0" destOrd="0" presId="urn:microsoft.com/office/officeart/2005/8/layout/hierarchy2"/>
    <dgm:cxn modelId="{B73AB249-C706-4F52-91CD-C624A2DD3346}" type="presParOf" srcId="{2F5CC6C9-8F39-430E-AE4B-9168AED49BAE}" destId="{4A13C6B8-20B1-4183-B4E6-093C69237DA4}" srcOrd="1" destOrd="0" presId="urn:microsoft.com/office/officeart/2005/8/layout/hierarchy2"/>
    <dgm:cxn modelId="{E8C41E7E-22B8-4A7C-926C-1195921715E7}" type="presParOf" srcId="{4A13C6B8-20B1-4183-B4E6-093C69237DA4}" destId="{48CEF798-4F9D-4E5E-9292-A495C01B90FD}" srcOrd="0" destOrd="0" presId="urn:microsoft.com/office/officeart/2005/8/layout/hierarchy2"/>
    <dgm:cxn modelId="{6F19469E-42E0-4A55-A24F-AD5A19EA5730}" type="presParOf" srcId="{4A13C6B8-20B1-4183-B4E6-093C69237DA4}" destId="{452E1E93-81A1-40E5-933D-359BD6955888}" srcOrd="1" destOrd="0" presId="urn:microsoft.com/office/officeart/2005/8/layout/hierarchy2"/>
    <dgm:cxn modelId="{345ACFD2-D493-4A31-A9D4-D7E56BB71264}" type="presParOf" srcId="{2F5CC6C9-8F39-430E-AE4B-9168AED49BAE}" destId="{B876A8D7-4E43-4E89-AA87-EDB8539910EB}" srcOrd="2" destOrd="0" presId="urn:microsoft.com/office/officeart/2005/8/layout/hierarchy2"/>
    <dgm:cxn modelId="{1D6984FE-EDEA-4370-AB73-31BF2A8B79FE}" type="presParOf" srcId="{B876A8D7-4E43-4E89-AA87-EDB8539910EB}" destId="{2FF27178-660B-420A-BC8F-C7EFC3650DDF}" srcOrd="0" destOrd="0" presId="urn:microsoft.com/office/officeart/2005/8/layout/hierarchy2"/>
    <dgm:cxn modelId="{19AA9CAD-4DD9-40B9-8B42-87946713176F}" type="presParOf" srcId="{2F5CC6C9-8F39-430E-AE4B-9168AED49BAE}" destId="{BC17275D-B1F4-4436-B6FB-571FD8CA49CC}" srcOrd="3" destOrd="0" presId="urn:microsoft.com/office/officeart/2005/8/layout/hierarchy2"/>
    <dgm:cxn modelId="{D68D8507-C204-4B98-B8A7-BEDA4A8EB461}" type="presParOf" srcId="{BC17275D-B1F4-4436-B6FB-571FD8CA49CC}" destId="{A8233644-FCCD-44E7-BC7C-39BD0D49BBDC}" srcOrd="0" destOrd="0" presId="urn:microsoft.com/office/officeart/2005/8/layout/hierarchy2"/>
    <dgm:cxn modelId="{4807ABA6-579B-4BF9-A50C-48EBAE98A4D3}" type="presParOf" srcId="{BC17275D-B1F4-4436-B6FB-571FD8CA49CC}" destId="{AA97B1A4-7816-4860-B0AB-470AD06AB41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89F26E7-7189-42A5-9385-FFC972D00A2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02105D64-8C71-427A-B96F-A3E1AA9B7A65}">
      <dgm:prSet phldrT="[نص]" custT="1"/>
      <dgm:spPr/>
      <dgm:t>
        <a:bodyPr/>
        <a:lstStyle/>
        <a:p>
          <a:pPr rtl="1"/>
          <a:r>
            <a:rPr lang="ar-IQ" sz="1800" dirty="0" smtClean="0">
              <a:cs typeface="B Roya" pitchFamily="2" charset="-78"/>
            </a:rPr>
            <a:t>يقين </a:t>
          </a:r>
          <a:r>
            <a:rPr lang="ar-IQ" sz="1800" dirty="0" err="1" smtClean="0">
              <a:cs typeface="B Roya" pitchFamily="2" charset="-78"/>
            </a:rPr>
            <a:t>به</a:t>
          </a:r>
          <a:r>
            <a:rPr lang="ar-IQ" sz="1800" dirty="0" smtClean="0">
              <a:cs typeface="B Roya" pitchFamily="2" charset="-78"/>
            </a:rPr>
            <a:t> ح</a:t>
          </a:r>
          <a:r>
            <a:rPr lang="fa-IR" sz="1800" dirty="0" smtClean="0">
              <a:cs typeface="B Roya" pitchFamily="2" charset="-78"/>
            </a:rPr>
            <a:t>د</a:t>
          </a:r>
          <a:r>
            <a:rPr lang="ar-IQ" sz="1800" dirty="0" smtClean="0">
              <a:cs typeface="B Roya" pitchFamily="2" charset="-78"/>
            </a:rPr>
            <a:t>ث</a:t>
          </a:r>
          <a:endParaRPr lang="fa-IR" sz="1800" dirty="0">
            <a:cs typeface="B Roya" pitchFamily="2" charset="-78"/>
          </a:endParaRPr>
        </a:p>
      </dgm:t>
    </dgm:pt>
    <dgm:pt modelId="{EAE6536F-FCDC-4EDF-8C73-BC9D2CD41EB9}" type="parTrans" cxnId="{14530B98-EF05-4DBF-886F-2F2C52E4874D}">
      <dgm:prSet/>
      <dgm:spPr/>
      <dgm:t>
        <a:bodyPr/>
        <a:lstStyle/>
        <a:p>
          <a:pPr rtl="1"/>
          <a:endParaRPr lang="fa-IR"/>
        </a:p>
      </dgm:t>
    </dgm:pt>
    <dgm:pt modelId="{69437059-4ABE-46BB-AE17-59830C52FAEC}" type="sibTrans" cxnId="{14530B98-EF05-4DBF-886F-2F2C52E4874D}">
      <dgm:prSet/>
      <dgm:spPr/>
      <dgm:t>
        <a:bodyPr/>
        <a:lstStyle/>
        <a:p>
          <a:pPr rtl="1"/>
          <a:endParaRPr lang="fa-IR"/>
        </a:p>
      </dgm:t>
    </dgm:pt>
    <dgm:pt modelId="{2736556C-FD24-4421-8CD9-8786C5B79DCF}">
      <dgm:prSet phldrT="[نص]" custT="1"/>
      <dgm:spPr/>
      <dgm:t>
        <a:bodyPr/>
        <a:lstStyle/>
        <a:p>
          <a:pPr rtl="1"/>
          <a:r>
            <a:rPr lang="fa-IR" sz="1700" dirty="0" smtClean="0">
              <a:cs typeface="B Roya" pitchFamily="2" charset="-78"/>
            </a:rPr>
            <a:t>غفلت از حال خود پس از یقین و انجام عمل </a:t>
          </a:r>
          <a:endParaRPr lang="fa-IR" sz="1700" dirty="0">
            <a:cs typeface="B Roya" pitchFamily="2" charset="-78"/>
          </a:endParaRPr>
        </a:p>
      </dgm:t>
    </dgm:pt>
    <dgm:pt modelId="{BA9BD650-488B-448A-9995-F3950C4043B4}" type="parTrans" cxnId="{B97C5C18-8F8F-4899-B8BD-B19611DAA992}">
      <dgm:prSet/>
      <dgm:spPr/>
      <dgm:t>
        <a:bodyPr/>
        <a:lstStyle/>
        <a:p>
          <a:pPr rtl="1"/>
          <a:endParaRPr lang="fa-IR"/>
        </a:p>
      </dgm:t>
    </dgm:pt>
    <dgm:pt modelId="{A6B363FB-02FA-4612-8258-6971E15AD0EA}" type="sibTrans" cxnId="{B97C5C18-8F8F-4899-B8BD-B19611DAA992}">
      <dgm:prSet/>
      <dgm:spPr/>
      <dgm:t>
        <a:bodyPr/>
        <a:lstStyle/>
        <a:p>
          <a:pPr rtl="1"/>
          <a:endParaRPr lang="fa-IR"/>
        </a:p>
      </dgm:t>
    </dgm:pt>
    <dgm:pt modelId="{A98CE072-5A99-424C-8681-E6F7DFA4D957}">
      <dgm:prSet phldrT="[نص]" custT="1"/>
      <dgm:spPr/>
      <dgm:t>
        <a:bodyPr/>
        <a:lstStyle/>
        <a:p>
          <a:pPr rtl="1"/>
          <a:r>
            <a:rPr lang="ar-IQ" sz="1800" dirty="0" smtClean="0">
              <a:cs typeface="B Roya" pitchFamily="2" charset="-78"/>
            </a:rPr>
            <a:t>شك در </a:t>
          </a:r>
          <a:r>
            <a:rPr lang="fa-IR" sz="1800" dirty="0" smtClean="0">
              <a:cs typeface="B Roya" pitchFamily="2" charset="-78"/>
            </a:rPr>
            <a:t>طهارت پس </a:t>
          </a:r>
          <a:r>
            <a:rPr lang="ar-IQ" sz="1800" dirty="0" smtClean="0">
              <a:cs typeface="B Roya" pitchFamily="2" charset="-78"/>
            </a:rPr>
            <a:t>ا</a:t>
          </a:r>
          <a:r>
            <a:rPr lang="fa-IR" sz="1800" dirty="0" smtClean="0">
              <a:cs typeface="B Roya" pitchFamily="2" charset="-78"/>
            </a:rPr>
            <a:t>ز عمل</a:t>
          </a:r>
          <a:endParaRPr lang="fa-IR" sz="1800" dirty="0">
            <a:cs typeface="B Roya" pitchFamily="2" charset="-78"/>
          </a:endParaRPr>
        </a:p>
      </dgm:t>
    </dgm:pt>
    <dgm:pt modelId="{2DE135AC-BA4D-4E30-917C-2C7360CAB1EE}" type="parTrans" cxnId="{327C6375-ED56-461B-BD42-A44CF5AE0438}">
      <dgm:prSet/>
      <dgm:spPr/>
      <dgm:t>
        <a:bodyPr/>
        <a:lstStyle/>
        <a:p>
          <a:pPr rtl="1"/>
          <a:endParaRPr lang="fa-IR"/>
        </a:p>
      </dgm:t>
    </dgm:pt>
    <dgm:pt modelId="{2E1EBBA0-E501-4801-9578-12AC54195222}" type="sibTrans" cxnId="{327C6375-ED56-461B-BD42-A44CF5AE0438}">
      <dgm:prSet/>
      <dgm:spPr/>
      <dgm:t>
        <a:bodyPr/>
        <a:lstStyle/>
        <a:p>
          <a:pPr rtl="1"/>
          <a:endParaRPr lang="fa-IR"/>
        </a:p>
      </dgm:t>
    </dgm:pt>
    <dgm:pt modelId="{FADB5E96-70D4-4A9E-BA92-77EA7FD6E36F}">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1600" b="1" dirty="0" smtClean="0">
              <a:solidFill>
                <a:srgbClr val="FFFF00"/>
              </a:solidFill>
              <a:cs typeface="B Roya" pitchFamily="2" charset="-78"/>
            </a:rPr>
            <a:t>استصحاب نسبت به قبل از عمل:</a:t>
          </a:r>
        </a:p>
        <a:p>
          <a:pPr rtl="1"/>
          <a:r>
            <a:rPr lang="fa-IR" sz="1700" dirty="0" smtClean="0">
              <a:cs typeface="B Roya" pitchFamily="2" charset="-78"/>
            </a:rPr>
            <a:t>جاری نمی شود چون شک فعلی نیست و </a:t>
          </a:r>
          <a:r>
            <a:rPr lang="fa-IR" sz="1700" b="1" u="sng" dirty="0" smtClean="0">
              <a:cs typeface="B Roya" pitchFamily="2" charset="-78"/>
            </a:rPr>
            <a:t>تقدیری</a:t>
          </a:r>
          <a:r>
            <a:rPr lang="fa-IR" sz="1700" dirty="0" smtClean="0">
              <a:cs typeface="B Roya" pitchFamily="2" charset="-78"/>
            </a:rPr>
            <a:t> است</a:t>
          </a:r>
        </a:p>
      </dgm:t>
    </dgm:pt>
    <dgm:pt modelId="{E14D524D-5AD9-47D4-B9BC-766710591607}" type="parTrans" cxnId="{75E18F50-92D3-42A2-9B44-9CE449004E75}">
      <dgm:prSet/>
      <dgm:spPr/>
      <dgm:t>
        <a:bodyPr/>
        <a:lstStyle/>
        <a:p>
          <a:pPr rtl="1"/>
          <a:endParaRPr lang="fa-IR"/>
        </a:p>
      </dgm:t>
    </dgm:pt>
    <dgm:pt modelId="{8BD35461-6A57-4C63-8798-84EBBAF017E8}" type="sibTrans" cxnId="{75E18F50-92D3-42A2-9B44-9CE449004E75}">
      <dgm:prSet/>
      <dgm:spPr/>
      <dgm:t>
        <a:bodyPr/>
        <a:lstStyle/>
        <a:p>
          <a:pPr rtl="1"/>
          <a:endParaRPr lang="fa-IR"/>
        </a:p>
      </dgm:t>
    </dgm:pt>
    <dgm:pt modelId="{909B8E32-75BE-4EEB-BC75-586C04467D2A}">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1600" b="1" dirty="0" smtClean="0">
              <a:solidFill>
                <a:srgbClr val="FFFF00"/>
              </a:solidFill>
              <a:cs typeface="B Roya" pitchFamily="2" charset="-78"/>
            </a:rPr>
            <a:t>استصحاب نسبت به بعد از عمل:</a:t>
          </a:r>
        </a:p>
        <a:p>
          <a:pPr rtl="1"/>
          <a:r>
            <a:rPr lang="fa-IR" sz="1700" dirty="0" smtClean="0">
              <a:cs typeface="B Roya" pitchFamily="2" charset="-78"/>
            </a:rPr>
            <a:t> چون شک </a:t>
          </a:r>
          <a:r>
            <a:rPr lang="fa-IR" sz="1700" b="1" u="sng" dirty="0" smtClean="0">
              <a:cs typeface="B Roya" pitchFamily="2" charset="-78"/>
            </a:rPr>
            <a:t>فعلی</a:t>
          </a:r>
          <a:r>
            <a:rPr lang="fa-IR" sz="1700" dirty="0" smtClean="0">
              <a:cs typeface="B Roya" pitchFamily="2" charset="-78"/>
            </a:rPr>
            <a:t> است طبق قاعده می توانست جاری شود، ولی چون مجرای قاعده فراغ نیز است این قاعده مقدم بر استصحاب است.</a:t>
          </a:r>
          <a:endParaRPr lang="fa-IR" sz="1700" dirty="0">
            <a:cs typeface="B Roya" pitchFamily="2" charset="-78"/>
          </a:endParaRPr>
        </a:p>
      </dgm:t>
    </dgm:pt>
    <dgm:pt modelId="{8627DAC2-D846-4A53-8DAC-26516A78BA95}" type="parTrans" cxnId="{EDA26586-0D89-44C9-B0B8-3F808047E8C8}">
      <dgm:prSet/>
      <dgm:spPr/>
      <dgm:t>
        <a:bodyPr/>
        <a:lstStyle/>
        <a:p>
          <a:pPr rtl="1"/>
          <a:endParaRPr lang="fa-IR"/>
        </a:p>
      </dgm:t>
    </dgm:pt>
    <dgm:pt modelId="{CBAC2CF2-340F-4980-93A8-CEF7B72A170D}" type="sibTrans" cxnId="{EDA26586-0D89-44C9-B0B8-3F808047E8C8}">
      <dgm:prSet/>
      <dgm:spPr/>
      <dgm:t>
        <a:bodyPr/>
        <a:lstStyle/>
        <a:p>
          <a:pPr rtl="1"/>
          <a:endParaRPr lang="fa-IR"/>
        </a:p>
      </dgm:t>
    </dgm:pt>
    <dgm:pt modelId="{87AC474F-8361-41D9-BF7A-8B2B96C71799}" type="pres">
      <dgm:prSet presAssocID="{C89F26E7-7189-42A5-9385-FFC972D00A2F}" presName="diagram" presStyleCnt="0">
        <dgm:presLayoutVars>
          <dgm:chPref val="1"/>
          <dgm:dir val="rev"/>
          <dgm:animOne val="branch"/>
          <dgm:animLvl val="lvl"/>
          <dgm:resizeHandles val="exact"/>
        </dgm:presLayoutVars>
      </dgm:prSet>
      <dgm:spPr/>
      <dgm:t>
        <a:bodyPr/>
        <a:lstStyle/>
        <a:p>
          <a:pPr rtl="1"/>
          <a:endParaRPr lang="fa-IR"/>
        </a:p>
      </dgm:t>
    </dgm:pt>
    <dgm:pt modelId="{EDC7423A-A74F-418C-A0F1-B7E734F02B27}" type="pres">
      <dgm:prSet presAssocID="{02105D64-8C71-427A-B96F-A3E1AA9B7A65}" presName="root1" presStyleCnt="0"/>
      <dgm:spPr/>
    </dgm:pt>
    <dgm:pt modelId="{9B0A8F46-DDA7-4985-A9BF-83CB6C76C825}" type="pres">
      <dgm:prSet presAssocID="{02105D64-8C71-427A-B96F-A3E1AA9B7A65}" presName="LevelOneTextNode" presStyleLbl="node0" presStyleIdx="0" presStyleCnt="1" custScaleY="348208" custLinFactNeighborY="-27272">
        <dgm:presLayoutVars>
          <dgm:chPref val="3"/>
        </dgm:presLayoutVars>
      </dgm:prSet>
      <dgm:spPr>
        <a:prstGeom prst="leftArrow">
          <a:avLst/>
        </a:prstGeom>
      </dgm:spPr>
      <dgm:t>
        <a:bodyPr/>
        <a:lstStyle/>
        <a:p>
          <a:pPr rtl="1"/>
          <a:endParaRPr lang="fa-IR"/>
        </a:p>
      </dgm:t>
    </dgm:pt>
    <dgm:pt modelId="{A8338760-066D-4EA1-85B3-F1B746351E89}" type="pres">
      <dgm:prSet presAssocID="{02105D64-8C71-427A-B96F-A3E1AA9B7A65}" presName="level2hierChild" presStyleCnt="0"/>
      <dgm:spPr/>
    </dgm:pt>
    <dgm:pt modelId="{CF83139D-79FB-47C9-8F9C-24BAF841FF66}" type="pres">
      <dgm:prSet presAssocID="{BA9BD650-488B-448A-9995-F3950C4043B4}" presName="conn2-1" presStyleLbl="parChTrans1D2" presStyleIdx="0" presStyleCnt="1"/>
      <dgm:spPr/>
      <dgm:t>
        <a:bodyPr/>
        <a:lstStyle/>
        <a:p>
          <a:pPr rtl="1"/>
          <a:endParaRPr lang="fa-IR"/>
        </a:p>
      </dgm:t>
    </dgm:pt>
    <dgm:pt modelId="{6FBA851B-8AD8-4676-9F5C-356987B98F9E}" type="pres">
      <dgm:prSet presAssocID="{BA9BD650-488B-448A-9995-F3950C4043B4}" presName="connTx" presStyleLbl="parChTrans1D2" presStyleIdx="0" presStyleCnt="1"/>
      <dgm:spPr/>
      <dgm:t>
        <a:bodyPr/>
        <a:lstStyle/>
        <a:p>
          <a:pPr rtl="1"/>
          <a:endParaRPr lang="fa-IR"/>
        </a:p>
      </dgm:t>
    </dgm:pt>
    <dgm:pt modelId="{83E66C87-A43D-4041-A0F4-3922EB8E1694}" type="pres">
      <dgm:prSet presAssocID="{2736556C-FD24-4421-8CD9-8786C5B79DCF}" presName="root2" presStyleCnt="0"/>
      <dgm:spPr/>
    </dgm:pt>
    <dgm:pt modelId="{B4692562-CE72-4F3F-817B-CAEB44294795}" type="pres">
      <dgm:prSet presAssocID="{2736556C-FD24-4421-8CD9-8786C5B79DCF}" presName="LevelTwoTextNode" presStyleLbl="node2" presStyleIdx="0" presStyleCnt="1" custScaleY="348208" custLinFactNeighborY="-27272">
        <dgm:presLayoutVars>
          <dgm:chPref val="3"/>
        </dgm:presLayoutVars>
      </dgm:prSet>
      <dgm:spPr>
        <a:prstGeom prst="leftArrow">
          <a:avLst/>
        </a:prstGeom>
      </dgm:spPr>
      <dgm:t>
        <a:bodyPr/>
        <a:lstStyle/>
        <a:p>
          <a:pPr rtl="1"/>
          <a:endParaRPr lang="fa-IR"/>
        </a:p>
      </dgm:t>
    </dgm:pt>
    <dgm:pt modelId="{7F7FF9BB-4540-4B2C-B293-F93330E407B9}" type="pres">
      <dgm:prSet presAssocID="{2736556C-FD24-4421-8CD9-8786C5B79DCF}" presName="level3hierChild" presStyleCnt="0"/>
      <dgm:spPr/>
    </dgm:pt>
    <dgm:pt modelId="{3DAD6ECC-1A83-4FD4-B74D-859A73B17710}" type="pres">
      <dgm:prSet presAssocID="{2DE135AC-BA4D-4E30-917C-2C7360CAB1EE}" presName="conn2-1" presStyleLbl="parChTrans1D3" presStyleIdx="0" presStyleCnt="1"/>
      <dgm:spPr/>
      <dgm:t>
        <a:bodyPr/>
        <a:lstStyle/>
        <a:p>
          <a:pPr rtl="1"/>
          <a:endParaRPr lang="fa-IR"/>
        </a:p>
      </dgm:t>
    </dgm:pt>
    <dgm:pt modelId="{CB368308-06B3-443A-9B88-681197644CA3}" type="pres">
      <dgm:prSet presAssocID="{2DE135AC-BA4D-4E30-917C-2C7360CAB1EE}" presName="connTx" presStyleLbl="parChTrans1D3" presStyleIdx="0" presStyleCnt="1"/>
      <dgm:spPr/>
      <dgm:t>
        <a:bodyPr/>
        <a:lstStyle/>
        <a:p>
          <a:pPr rtl="1"/>
          <a:endParaRPr lang="fa-IR"/>
        </a:p>
      </dgm:t>
    </dgm:pt>
    <dgm:pt modelId="{7B926EE9-895E-4612-B85A-FC75384CDE79}" type="pres">
      <dgm:prSet presAssocID="{A98CE072-5A99-424C-8681-E6F7DFA4D957}" presName="root2" presStyleCnt="0"/>
      <dgm:spPr/>
    </dgm:pt>
    <dgm:pt modelId="{56E99AF8-B31B-487E-893B-F5DA0FD7ED70}" type="pres">
      <dgm:prSet presAssocID="{A98CE072-5A99-424C-8681-E6F7DFA4D957}" presName="LevelTwoTextNode" presStyleLbl="node3" presStyleIdx="0" presStyleCnt="1" custScaleY="380881" custLinFactNeighborX="-3395" custLinFactNeighborY="-25748">
        <dgm:presLayoutVars>
          <dgm:chPref val="3"/>
        </dgm:presLayoutVars>
      </dgm:prSet>
      <dgm:spPr>
        <a:prstGeom prst="leftArrow">
          <a:avLst/>
        </a:prstGeom>
      </dgm:spPr>
      <dgm:t>
        <a:bodyPr/>
        <a:lstStyle/>
        <a:p>
          <a:pPr rtl="1"/>
          <a:endParaRPr lang="fa-IR"/>
        </a:p>
      </dgm:t>
    </dgm:pt>
    <dgm:pt modelId="{2F5CC6C9-8F39-430E-AE4B-9168AED49BAE}" type="pres">
      <dgm:prSet presAssocID="{A98CE072-5A99-424C-8681-E6F7DFA4D957}" presName="level3hierChild" presStyleCnt="0"/>
      <dgm:spPr/>
    </dgm:pt>
    <dgm:pt modelId="{C613C8F1-6E83-43E5-BFFE-D301335E59B7}" type="pres">
      <dgm:prSet presAssocID="{E14D524D-5AD9-47D4-B9BC-766710591607}" presName="conn2-1" presStyleLbl="parChTrans1D4" presStyleIdx="0" presStyleCnt="2"/>
      <dgm:spPr/>
      <dgm:t>
        <a:bodyPr/>
        <a:lstStyle/>
        <a:p>
          <a:pPr rtl="1"/>
          <a:endParaRPr lang="fa-IR"/>
        </a:p>
      </dgm:t>
    </dgm:pt>
    <dgm:pt modelId="{0D1F9B57-6539-4ED1-B5F6-5089C938C359}" type="pres">
      <dgm:prSet presAssocID="{E14D524D-5AD9-47D4-B9BC-766710591607}" presName="connTx" presStyleLbl="parChTrans1D4" presStyleIdx="0" presStyleCnt="2"/>
      <dgm:spPr/>
      <dgm:t>
        <a:bodyPr/>
        <a:lstStyle/>
        <a:p>
          <a:pPr rtl="1"/>
          <a:endParaRPr lang="fa-IR"/>
        </a:p>
      </dgm:t>
    </dgm:pt>
    <dgm:pt modelId="{4A13C6B8-20B1-4183-B4E6-093C69237DA4}" type="pres">
      <dgm:prSet presAssocID="{FADB5E96-70D4-4A9E-BA92-77EA7FD6E36F}" presName="root2" presStyleCnt="0"/>
      <dgm:spPr/>
    </dgm:pt>
    <dgm:pt modelId="{48CEF798-4F9D-4E5E-9292-A495C01B90FD}" type="pres">
      <dgm:prSet presAssocID="{FADB5E96-70D4-4A9E-BA92-77EA7FD6E36F}" presName="LevelTwoTextNode" presStyleLbl="node4" presStyleIdx="0" presStyleCnt="2" custScaleX="154778" custScaleY="157900" custLinFactNeighborX="-309" custLinFactNeighborY="1614">
        <dgm:presLayoutVars>
          <dgm:chPref val="3"/>
        </dgm:presLayoutVars>
      </dgm:prSet>
      <dgm:spPr/>
      <dgm:t>
        <a:bodyPr/>
        <a:lstStyle/>
        <a:p>
          <a:pPr rtl="1"/>
          <a:endParaRPr lang="fa-IR"/>
        </a:p>
      </dgm:t>
    </dgm:pt>
    <dgm:pt modelId="{452E1E93-81A1-40E5-933D-359BD6955888}" type="pres">
      <dgm:prSet presAssocID="{FADB5E96-70D4-4A9E-BA92-77EA7FD6E36F}" presName="level3hierChild" presStyleCnt="0"/>
      <dgm:spPr/>
    </dgm:pt>
    <dgm:pt modelId="{B876A8D7-4E43-4E89-AA87-EDB8539910EB}" type="pres">
      <dgm:prSet presAssocID="{8627DAC2-D846-4A53-8DAC-26516A78BA95}" presName="conn2-1" presStyleLbl="parChTrans1D4" presStyleIdx="1" presStyleCnt="2"/>
      <dgm:spPr/>
      <dgm:t>
        <a:bodyPr/>
        <a:lstStyle/>
        <a:p>
          <a:pPr rtl="1"/>
          <a:endParaRPr lang="fa-IR"/>
        </a:p>
      </dgm:t>
    </dgm:pt>
    <dgm:pt modelId="{2FF27178-660B-420A-BC8F-C7EFC3650DDF}" type="pres">
      <dgm:prSet presAssocID="{8627DAC2-D846-4A53-8DAC-26516A78BA95}" presName="connTx" presStyleLbl="parChTrans1D4" presStyleIdx="1" presStyleCnt="2"/>
      <dgm:spPr/>
      <dgm:t>
        <a:bodyPr/>
        <a:lstStyle/>
        <a:p>
          <a:pPr rtl="1"/>
          <a:endParaRPr lang="fa-IR"/>
        </a:p>
      </dgm:t>
    </dgm:pt>
    <dgm:pt modelId="{BC17275D-B1F4-4436-B6FB-571FD8CA49CC}" type="pres">
      <dgm:prSet presAssocID="{909B8E32-75BE-4EEB-BC75-586C04467D2A}" presName="root2" presStyleCnt="0"/>
      <dgm:spPr/>
    </dgm:pt>
    <dgm:pt modelId="{A8233644-FCCD-44E7-BC7C-39BD0D49BBDC}" type="pres">
      <dgm:prSet presAssocID="{909B8E32-75BE-4EEB-BC75-586C04467D2A}" presName="LevelTwoTextNode" presStyleLbl="node4" presStyleIdx="1" presStyleCnt="2" custScaleX="157842" custScaleY="298471" custLinFactNeighborX="-309" custLinFactNeighborY="1614">
        <dgm:presLayoutVars>
          <dgm:chPref val="3"/>
        </dgm:presLayoutVars>
      </dgm:prSet>
      <dgm:spPr/>
      <dgm:t>
        <a:bodyPr/>
        <a:lstStyle/>
        <a:p>
          <a:pPr rtl="1"/>
          <a:endParaRPr lang="fa-IR"/>
        </a:p>
      </dgm:t>
    </dgm:pt>
    <dgm:pt modelId="{AA97B1A4-7816-4860-B0AB-470AD06AB410}" type="pres">
      <dgm:prSet presAssocID="{909B8E32-75BE-4EEB-BC75-586C04467D2A}" presName="level3hierChild" presStyleCnt="0"/>
      <dgm:spPr/>
    </dgm:pt>
  </dgm:ptLst>
  <dgm:cxnLst>
    <dgm:cxn modelId="{0128E603-C099-447E-9AF6-0AD88CC3A51E}" type="presOf" srcId="{909B8E32-75BE-4EEB-BC75-586C04467D2A}" destId="{A8233644-FCCD-44E7-BC7C-39BD0D49BBDC}" srcOrd="0" destOrd="0" presId="urn:microsoft.com/office/officeart/2005/8/layout/hierarchy2"/>
    <dgm:cxn modelId="{07EC1A8E-3128-45A0-A67C-FD4C191E51B5}" type="presOf" srcId="{BA9BD650-488B-448A-9995-F3950C4043B4}" destId="{CF83139D-79FB-47C9-8F9C-24BAF841FF66}" srcOrd="0" destOrd="0" presId="urn:microsoft.com/office/officeart/2005/8/layout/hierarchy2"/>
    <dgm:cxn modelId="{BE6FFA89-B465-437E-8E39-FD5916772B9B}" type="presOf" srcId="{FADB5E96-70D4-4A9E-BA92-77EA7FD6E36F}" destId="{48CEF798-4F9D-4E5E-9292-A495C01B90FD}" srcOrd="0" destOrd="0" presId="urn:microsoft.com/office/officeart/2005/8/layout/hierarchy2"/>
    <dgm:cxn modelId="{CC7EA45D-AB30-458C-A5BF-9CDC78FDC2FE}" type="presOf" srcId="{2DE135AC-BA4D-4E30-917C-2C7360CAB1EE}" destId="{3DAD6ECC-1A83-4FD4-B74D-859A73B17710}" srcOrd="0" destOrd="0" presId="urn:microsoft.com/office/officeart/2005/8/layout/hierarchy2"/>
    <dgm:cxn modelId="{35F694E0-DC29-4499-B0C6-C715056722D1}" type="presOf" srcId="{A98CE072-5A99-424C-8681-E6F7DFA4D957}" destId="{56E99AF8-B31B-487E-893B-F5DA0FD7ED70}" srcOrd="0" destOrd="0" presId="urn:microsoft.com/office/officeart/2005/8/layout/hierarchy2"/>
    <dgm:cxn modelId="{4291E900-30AD-4EEA-B4C8-0ED1C69D6888}" type="presOf" srcId="{02105D64-8C71-427A-B96F-A3E1AA9B7A65}" destId="{9B0A8F46-DDA7-4985-A9BF-83CB6C76C825}" srcOrd="0" destOrd="0" presId="urn:microsoft.com/office/officeart/2005/8/layout/hierarchy2"/>
    <dgm:cxn modelId="{75E18F50-92D3-42A2-9B44-9CE449004E75}" srcId="{A98CE072-5A99-424C-8681-E6F7DFA4D957}" destId="{FADB5E96-70D4-4A9E-BA92-77EA7FD6E36F}" srcOrd="0" destOrd="0" parTransId="{E14D524D-5AD9-47D4-B9BC-766710591607}" sibTransId="{8BD35461-6A57-4C63-8798-84EBBAF017E8}"/>
    <dgm:cxn modelId="{10453388-1681-4580-910F-81E46FAD253B}" type="presOf" srcId="{8627DAC2-D846-4A53-8DAC-26516A78BA95}" destId="{B876A8D7-4E43-4E89-AA87-EDB8539910EB}" srcOrd="0" destOrd="0" presId="urn:microsoft.com/office/officeart/2005/8/layout/hierarchy2"/>
    <dgm:cxn modelId="{8B626914-153B-473E-9EA5-563E1786E3C6}" type="presOf" srcId="{BA9BD650-488B-448A-9995-F3950C4043B4}" destId="{6FBA851B-8AD8-4676-9F5C-356987B98F9E}" srcOrd="1" destOrd="0" presId="urn:microsoft.com/office/officeart/2005/8/layout/hierarchy2"/>
    <dgm:cxn modelId="{3FFB3E3E-C002-4183-B9E6-F0891175A808}" type="presOf" srcId="{C89F26E7-7189-42A5-9385-FFC972D00A2F}" destId="{87AC474F-8361-41D9-BF7A-8B2B96C71799}" srcOrd="0" destOrd="0" presId="urn:microsoft.com/office/officeart/2005/8/layout/hierarchy2"/>
    <dgm:cxn modelId="{6A854738-BED4-4E2F-974B-349AA96F3AC9}" type="presOf" srcId="{E14D524D-5AD9-47D4-B9BC-766710591607}" destId="{0D1F9B57-6539-4ED1-B5F6-5089C938C359}" srcOrd="1" destOrd="0" presId="urn:microsoft.com/office/officeart/2005/8/layout/hierarchy2"/>
    <dgm:cxn modelId="{EDA26586-0D89-44C9-B0B8-3F808047E8C8}" srcId="{A98CE072-5A99-424C-8681-E6F7DFA4D957}" destId="{909B8E32-75BE-4EEB-BC75-586C04467D2A}" srcOrd="1" destOrd="0" parTransId="{8627DAC2-D846-4A53-8DAC-26516A78BA95}" sibTransId="{CBAC2CF2-340F-4980-93A8-CEF7B72A170D}"/>
    <dgm:cxn modelId="{06151694-B0A3-4705-9CA9-240D58E1FB33}" type="presOf" srcId="{2DE135AC-BA4D-4E30-917C-2C7360CAB1EE}" destId="{CB368308-06B3-443A-9B88-681197644CA3}" srcOrd="1" destOrd="0" presId="urn:microsoft.com/office/officeart/2005/8/layout/hierarchy2"/>
    <dgm:cxn modelId="{14530B98-EF05-4DBF-886F-2F2C52E4874D}" srcId="{C89F26E7-7189-42A5-9385-FFC972D00A2F}" destId="{02105D64-8C71-427A-B96F-A3E1AA9B7A65}" srcOrd="0" destOrd="0" parTransId="{EAE6536F-FCDC-4EDF-8C73-BC9D2CD41EB9}" sibTransId="{69437059-4ABE-46BB-AE17-59830C52FAEC}"/>
    <dgm:cxn modelId="{B97C5C18-8F8F-4899-B8BD-B19611DAA992}" srcId="{02105D64-8C71-427A-B96F-A3E1AA9B7A65}" destId="{2736556C-FD24-4421-8CD9-8786C5B79DCF}" srcOrd="0" destOrd="0" parTransId="{BA9BD650-488B-448A-9995-F3950C4043B4}" sibTransId="{A6B363FB-02FA-4612-8258-6971E15AD0EA}"/>
    <dgm:cxn modelId="{4CD64893-4BDF-4DBE-8F64-D2ECCC2068C2}" type="presOf" srcId="{8627DAC2-D846-4A53-8DAC-26516A78BA95}" destId="{2FF27178-660B-420A-BC8F-C7EFC3650DDF}" srcOrd="1" destOrd="0" presId="urn:microsoft.com/office/officeart/2005/8/layout/hierarchy2"/>
    <dgm:cxn modelId="{CFB50417-8819-4F26-AD5D-B2DF2ACAB8FB}" type="presOf" srcId="{2736556C-FD24-4421-8CD9-8786C5B79DCF}" destId="{B4692562-CE72-4F3F-817B-CAEB44294795}" srcOrd="0" destOrd="0" presId="urn:microsoft.com/office/officeart/2005/8/layout/hierarchy2"/>
    <dgm:cxn modelId="{4E9E3C39-BAE6-4627-A3A9-99DAE7884B44}" type="presOf" srcId="{E14D524D-5AD9-47D4-B9BC-766710591607}" destId="{C613C8F1-6E83-43E5-BFFE-D301335E59B7}" srcOrd="0" destOrd="0" presId="urn:microsoft.com/office/officeart/2005/8/layout/hierarchy2"/>
    <dgm:cxn modelId="{327C6375-ED56-461B-BD42-A44CF5AE0438}" srcId="{2736556C-FD24-4421-8CD9-8786C5B79DCF}" destId="{A98CE072-5A99-424C-8681-E6F7DFA4D957}" srcOrd="0" destOrd="0" parTransId="{2DE135AC-BA4D-4E30-917C-2C7360CAB1EE}" sibTransId="{2E1EBBA0-E501-4801-9578-12AC54195222}"/>
    <dgm:cxn modelId="{79E4450C-1788-4422-93A2-248195766B10}" type="presParOf" srcId="{87AC474F-8361-41D9-BF7A-8B2B96C71799}" destId="{EDC7423A-A74F-418C-A0F1-B7E734F02B27}" srcOrd="0" destOrd="0" presId="urn:microsoft.com/office/officeart/2005/8/layout/hierarchy2"/>
    <dgm:cxn modelId="{9F3DE4C2-6338-4C76-8181-EC0566F93FCC}" type="presParOf" srcId="{EDC7423A-A74F-418C-A0F1-B7E734F02B27}" destId="{9B0A8F46-DDA7-4985-A9BF-83CB6C76C825}" srcOrd="0" destOrd="0" presId="urn:microsoft.com/office/officeart/2005/8/layout/hierarchy2"/>
    <dgm:cxn modelId="{3B68739B-2EAC-401B-BC6B-6F7BC5FDF5F3}" type="presParOf" srcId="{EDC7423A-A74F-418C-A0F1-B7E734F02B27}" destId="{A8338760-066D-4EA1-85B3-F1B746351E89}" srcOrd="1" destOrd="0" presId="urn:microsoft.com/office/officeart/2005/8/layout/hierarchy2"/>
    <dgm:cxn modelId="{E9F99001-F892-415E-9F8F-925C204D57A7}" type="presParOf" srcId="{A8338760-066D-4EA1-85B3-F1B746351E89}" destId="{CF83139D-79FB-47C9-8F9C-24BAF841FF66}" srcOrd="0" destOrd="0" presId="urn:microsoft.com/office/officeart/2005/8/layout/hierarchy2"/>
    <dgm:cxn modelId="{14D8AC39-7A88-4C8F-9F23-E66A5365F417}" type="presParOf" srcId="{CF83139D-79FB-47C9-8F9C-24BAF841FF66}" destId="{6FBA851B-8AD8-4676-9F5C-356987B98F9E}" srcOrd="0" destOrd="0" presId="urn:microsoft.com/office/officeart/2005/8/layout/hierarchy2"/>
    <dgm:cxn modelId="{482F7ACF-EBFA-4A7D-A511-664A8CC20236}" type="presParOf" srcId="{A8338760-066D-4EA1-85B3-F1B746351E89}" destId="{83E66C87-A43D-4041-A0F4-3922EB8E1694}" srcOrd="1" destOrd="0" presId="urn:microsoft.com/office/officeart/2005/8/layout/hierarchy2"/>
    <dgm:cxn modelId="{9A2BFD1A-11B0-4D29-847E-8BFFCFBB60B2}" type="presParOf" srcId="{83E66C87-A43D-4041-A0F4-3922EB8E1694}" destId="{B4692562-CE72-4F3F-817B-CAEB44294795}" srcOrd="0" destOrd="0" presId="urn:microsoft.com/office/officeart/2005/8/layout/hierarchy2"/>
    <dgm:cxn modelId="{70A86DF1-DE11-429A-A78F-17F22BA99549}" type="presParOf" srcId="{83E66C87-A43D-4041-A0F4-3922EB8E1694}" destId="{7F7FF9BB-4540-4B2C-B293-F93330E407B9}" srcOrd="1" destOrd="0" presId="urn:microsoft.com/office/officeart/2005/8/layout/hierarchy2"/>
    <dgm:cxn modelId="{DD97F381-7A0C-4BA3-BA3B-C2470F11BD53}" type="presParOf" srcId="{7F7FF9BB-4540-4B2C-B293-F93330E407B9}" destId="{3DAD6ECC-1A83-4FD4-B74D-859A73B17710}" srcOrd="0" destOrd="0" presId="urn:microsoft.com/office/officeart/2005/8/layout/hierarchy2"/>
    <dgm:cxn modelId="{8E94BEF1-87DE-4EE0-BDB3-6E6CB8A2BC60}" type="presParOf" srcId="{3DAD6ECC-1A83-4FD4-B74D-859A73B17710}" destId="{CB368308-06B3-443A-9B88-681197644CA3}" srcOrd="0" destOrd="0" presId="urn:microsoft.com/office/officeart/2005/8/layout/hierarchy2"/>
    <dgm:cxn modelId="{723E8644-3953-44C7-A44D-9C09A7F1D111}" type="presParOf" srcId="{7F7FF9BB-4540-4B2C-B293-F93330E407B9}" destId="{7B926EE9-895E-4612-B85A-FC75384CDE79}" srcOrd="1" destOrd="0" presId="urn:microsoft.com/office/officeart/2005/8/layout/hierarchy2"/>
    <dgm:cxn modelId="{6F95E546-E279-497D-97DA-3738F814949D}" type="presParOf" srcId="{7B926EE9-895E-4612-B85A-FC75384CDE79}" destId="{56E99AF8-B31B-487E-893B-F5DA0FD7ED70}" srcOrd="0" destOrd="0" presId="urn:microsoft.com/office/officeart/2005/8/layout/hierarchy2"/>
    <dgm:cxn modelId="{51F592EB-61A1-43E9-98BB-6C36B005FA92}" type="presParOf" srcId="{7B926EE9-895E-4612-B85A-FC75384CDE79}" destId="{2F5CC6C9-8F39-430E-AE4B-9168AED49BAE}" srcOrd="1" destOrd="0" presId="urn:microsoft.com/office/officeart/2005/8/layout/hierarchy2"/>
    <dgm:cxn modelId="{DD946576-F988-4DC6-994B-8DDED190676D}" type="presParOf" srcId="{2F5CC6C9-8F39-430E-AE4B-9168AED49BAE}" destId="{C613C8F1-6E83-43E5-BFFE-D301335E59B7}" srcOrd="0" destOrd="0" presId="urn:microsoft.com/office/officeart/2005/8/layout/hierarchy2"/>
    <dgm:cxn modelId="{F6D32E5B-7340-418A-9416-67F8985F90FB}" type="presParOf" srcId="{C613C8F1-6E83-43E5-BFFE-D301335E59B7}" destId="{0D1F9B57-6539-4ED1-B5F6-5089C938C359}" srcOrd="0" destOrd="0" presId="urn:microsoft.com/office/officeart/2005/8/layout/hierarchy2"/>
    <dgm:cxn modelId="{BC8436C7-9384-4FF5-91D1-C571FE87E44E}" type="presParOf" srcId="{2F5CC6C9-8F39-430E-AE4B-9168AED49BAE}" destId="{4A13C6B8-20B1-4183-B4E6-093C69237DA4}" srcOrd="1" destOrd="0" presId="urn:microsoft.com/office/officeart/2005/8/layout/hierarchy2"/>
    <dgm:cxn modelId="{56FB88BA-2DE3-4B33-8E3D-0E5EFD015137}" type="presParOf" srcId="{4A13C6B8-20B1-4183-B4E6-093C69237DA4}" destId="{48CEF798-4F9D-4E5E-9292-A495C01B90FD}" srcOrd="0" destOrd="0" presId="urn:microsoft.com/office/officeart/2005/8/layout/hierarchy2"/>
    <dgm:cxn modelId="{47F5B9D9-C07D-4E71-9E36-EF562062DFF0}" type="presParOf" srcId="{4A13C6B8-20B1-4183-B4E6-093C69237DA4}" destId="{452E1E93-81A1-40E5-933D-359BD6955888}" srcOrd="1" destOrd="0" presId="urn:microsoft.com/office/officeart/2005/8/layout/hierarchy2"/>
    <dgm:cxn modelId="{533E455D-6A7F-4202-9096-69B5E1D024AD}" type="presParOf" srcId="{2F5CC6C9-8F39-430E-AE4B-9168AED49BAE}" destId="{B876A8D7-4E43-4E89-AA87-EDB8539910EB}" srcOrd="2" destOrd="0" presId="urn:microsoft.com/office/officeart/2005/8/layout/hierarchy2"/>
    <dgm:cxn modelId="{AE70A098-3C9C-4F2D-85C5-7853B5DDC080}" type="presParOf" srcId="{B876A8D7-4E43-4E89-AA87-EDB8539910EB}" destId="{2FF27178-660B-420A-BC8F-C7EFC3650DDF}" srcOrd="0" destOrd="0" presId="urn:microsoft.com/office/officeart/2005/8/layout/hierarchy2"/>
    <dgm:cxn modelId="{E2C53B18-31BF-4F28-B977-AD23403D6071}" type="presParOf" srcId="{2F5CC6C9-8F39-430E-AE4B-9168AED49BAE}" destId="{BC17275D-B1F4-4436-B6FB-571FD8CA49CC}" srcOrd="3" destOrd="0" presId="urn:microsoft.com/office/officeart/2005/8/layout/hierarchy2"/>
    <dgm:cxn modelId="{F696C642-2F55-45EE-AFFA-76A19CC25D4D}" type="presParOf" srcId="{BC17275D-B1F4-4436-B6FB-571FD8CA49CC}" destId="{A8233644-FCCD-44E7-BC7C-39BD0D49BBDC}" srcOrd="0" destOrd="0" presId="urn:microsoft.com/office/officeart/2005/8/layout/hierarchy2"/>
    <dgm:cxn modelId="{4637ED56-42AA-4BB7-998E-2C1B8CB5E7A7}" type="presParOf" srcId="{BC17275D-B1F4-4436-B6FB-571FD8CA49CC}" destId="{AA97B1A4-7816-4860-B0AB-470AD06AB410}" srcOrd="1"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F4CF954-B4A5-4EEC-94C5-7C9F69932B74}"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pPr rtl="1"/>
          <a:endParaRPr lang="fa-IR"/>
        </a:p>
      </dgm:t>
    </dgm:pt>
    <dgm:pt modelId="{B75B05A2-7DB7-42E4-B1E3-E7661A4971AF}">
      <dgm:prSet phldrT="[نص]"/>
      <dgm:spPr/>
      <dgm:t>
        <a:bodyPr/>
        <a:lstStyle/>
        <a:p>
          <a:pPr rtl="1"/>
          <a:r>
            <a:rPr lang="ar-IQ" dirty="0" smtClean="0">
              <a:cs typeface="B Titr" pitchFamily="2" charset="-78"/>
            </a:rPr>
            <a:t>تقسيمات استصحاب</a:t>
          </a:r>
        </a:p>
        <a:p>
          <a:pPr rtl="1"/>
          <a:r>
            <a:rPr lang="ar-IQ" dirty="0" err="1" smtClean="0">
              <a:cs typeface="B Titr" pitchFamily="2" charset="-78"/>
            </a:rPr>
            <a:t>به</a:t>
          </a:r>
          <a:r>
            <a:rPr lang="ar-IQ" dirty="0" smtClean="0">
              <a:cs typeface="B Titr" pitchFamily="2" charset="-78"/>
            </a:rPr>
            <a:t> اعتبار</a:t>
          </a:r>
          <a:r>
            <a:rPr lang="fa-IR" dirty="0" smtClean="0">
              <a:cs typeface="B Titr" pitchFamily="2" charset="-78"/>
            </a:rPr>
            <a:t>ِ:</a:t>
          </a:r>
          <a:endParaRPr lang="fa-IR" dirty="0">
            <a:cs typeface="B Titr" pitchFamily="2" charset="-78"/>
          </a:endParaRPr>
        </a:p>
      </dgm:t>
    </dgm:pt>
    <dgm:pt modelId="{EAF83F22-1B5D-4C13-A3B5-FC5F97B37AEE}" type="parTrans" cxnId="{A4154582-A8C4-4DC6-A017-13656B181ABD}">
      <dgm:prSet/>
      <dgm:spPr/>
      <dgm:t>
        <a:bodyPr/>
        <a:lstStyle/>
        <a:p>
          <a:pPr rtl="1"/>
          <a:endParaRPr lang="fa-IR"/>
        </a:p>
      </dgm:t>
    </dgm:pt>
    <dgm:pt modelId="{9AB13397-8139-4A1F-B84C-9E41AD2DE56C}" type="sibTrans" cxnId="{A4154582-A8C4-4DC6-A017-13656B181ABD}">
      <dgm:prSet/>
      <dgm:spPr/>
      <dgm:t>
        <a:bodyPr/>
        <a:lstStyle/>
        <a:p>
          <a:pPr rtl="1"/>
          <a:endParaRPr lang="fa-IR"/>
        </a:p>
      </dgm:t>
    </dgm:pt>
    <dgm:pt modelId="{64F2E5F3-A825-4392-8658-E4F31C36D227}">
      <dgm:prSet phldrT="[نص]" custT="1"/>
      <dgm:spPr/>
      <dgm:t>
        <a:bodyPr/>
        <a:lstStyle/>
        <a:p>
          <a:pPr rtl="1"/>
          <a:r>
            <a:rPr lang="fa-IR" sz="2400" dirty="0" smtClean="0">
              <a:cs typeface="B Nazanin" pitchFamily="2" charset="-78"/>
            </a:rPr>
            <a:t>مستصحب</a:t>
          </a:r>
          <a:endParaRPr lang="fa-IR" sz="2400" dirty="0">
            <a:cs typeface="B Nazanin" pitchFamily="2" charset="-78"/>
          </a:endParaRPr>
        </a:p>
      </dgm:t>
    </dgm:pt>
    <dgm:pt modelId="{CA3D61DA-CCB3-4F35-BEAD-0584E53F1020}" type="parTrans" cxnId="{A89E6F5F-DEE7-4516-BC52-EB81DA2E0DF7}">
      <dgm:prSet/>
      <dgm:spPr/>
      <dgm:t>
        <a:bodyPr/>
        <a:lstStyle/>
        <a:p>
          <a:pPr rtl="1"/>
          <a:endParaRPr lang="fa-IR"/>
        </a:p>
      </dgm:t>
    </dgm:pt>
    <dgm:pt modelId="{40126693-FBC7-4DEF-8D9F-8C6B86708806}" type="sibTrans" cxnId="{A89E6F5F-DEE7-4516-BC52-EB81DA2E0DF7}">
      <dgm:prSet/>
      <dgm:spPr/>
      <dgm:t>
        <a:bodyPr/>
        <a:lstStyle/>
        <a:p>
          <a:pPr rtl="1"/>
          <a:endParaRPr lang="fa-IR"/>
        </a:p>
      </dgm:t>
    </dgm:pt>
    <dgm:pt modelId="{6333B29E-5934-4930-877B-042FBD574F13}">
      <dgm:prSet phldrT="[نص]" custT="1"/>
      <dgm:spPr/>
      <dgm:t>
        <a:bodyPr/>
        <a:lstStyle/>
        <a:p>
          <a:pPr rtl="1"/>
          <a:r>
            <a:rPr lang="fa-IR" sz="2400" dirty="0" smtClean="0">
              <a:cs typeface="B Roya" pitchFamily="2" charset="-78"/>
            </a:rPr>
            <a:t>وجودی یا عدمی</a:t>
          </a:r>
          <a:endParaRPr lang="fa-IR" sz="2400" dirty="0">
            <a:cs typeface="B Roya" pitchFamily="2" charset="-78"/>
          </a:endParaRPr>
        </a:p>
      </dgm:t>
    </dgm:pt>
    <dgm:pt modelId="{0D65D795-F69E-4C99-8D44-DFA6217D8AF6}" type="parTrans" cxnId="{8A093F10-102A-4BA2-85F5-991A23E8A387}">
      <dgm:prSet/>
      <dgm:spPr/>
      <dgm:t>
        <a:bodyPr/>
        <a:lstStyle/>
        <a:p>
          <a:pPr rtl="1"/>
          <a:endParaRPr lang="fa-IR"/>
        </a:p>
      </dgm:t>
    </dgm:pt>
    <dgm:pt modelId="{73AF3F57-5CB5-4BCE-8E95-40D38AEB0871}" type="sibTrans" cxnId="{8A093F10-102A-4BA2-85F5-991A23E8A387}">
      <dgm:prSet/>
      <dgm:spPr/>
      <dgm:t>
        <a:bodyPr/>
        <a:lstStyle/>
        <a:p>
          <a:pPr rtl="1"/>
          <a:endParaRPr lang="fa-IR"/>
        </a:p>
      </dgm:t>
    </dgm:pt>
    <dgm:pt modelId="{79F76AB2-4D98-42A3-9349-683D7CA38711}">
      <dgm:prSet phldrT="[نص]" custT="1"/>
      <dgm:spPr/>
      <dgm:t>
        <a:bodyPr/>
        <a:lstStyle/>
        <a:p>
          <a:pPr rtl="1"/>
          <a:r>
            <a:rPr lang="fa-IR" sz="2400" dirty="0" smtClean="0">
              <a:cs typeface="B Roya" pitchFamily="2" charset="-78"/>
            </a:rPr>
            <a:t>حکم شرعی یا موضوع دارای حکم شرعی</a:t>
          </a:r>
          <a:endParaRPr lang="fa-IR" sz="2400" dirty="0">
            <a:cs typeface="B Roya" pitchFamily="2" charset="-78"/>
          </a:endParaRPr>
        </a:p>
      </dgm:t>
    </dgm:pt>
    <dgm:pt modelId="{90E0BA58-E642-4BA8-84F2-CCC9D1678D8C}" type="parTrans" cxnId="{28EB2558-7A52-425E-88BC-F8BA5DF7553E}">
      <dgm:prSet/>
      <dgm:spPr/>
      <dgm:t>
        <a:bodyPr/>
        <a:lstStyle/>
        <a:p>
          <a:pPr rtl="1"/>
          <a:endParaRPr lang="fa-IR"/>
        </a:p>
      </dgm:t>
    </dgm:pt>
    <dgm:pt modelId="{BBED23A0-8231-461D-B6E0-6A0C1AD84464}" type="sibTrans" cxnId="{28EB2558-7A52-425E-88BC-F8BA5DF7553E}">
      <dgm:prSet/>
      <dgm:spPr/>
      <dgm:t>
        <a:bodyPr/>
        <a:lstStyle/>
        <a:p>
          <a:pPr rtl="1"/>
          <a:endParaRPr lang="fa-IR"/>
        </a:p>
      </dgm:t>
    </dgm:pt>
    <dgm:pt modelId="{74D7E031-2F4C-4ACA-BCE5-86D9A908DCFC}">
      <dgm:prSet phldrT="[نص]" custT="1"/>
      <dgm:spPr/>
      <dgm:t>
        <a:bodyPr/>
        <a:lstStyle/>
        <a:p>
          <a:pPr rtl="1"/>
          <a:r>
            <a:rPr lang="fa-IR" sz="2400" dirty="0" smtClean="0">
              <a:cs typeface="B Nazanin" pitchFamily="2" charset="-78"/>
            </a:rPr>
            <a:t>دلیل دال بر مستصحب</a:t>
          </a:r>
          <a:endParaRPr lang="fa-IR" sz="2400" dirty="0">
            <a:cs typeface="B Nazanin" pitchFamily="2" charset="-78"/>
          </a:endParaRPr>
        </a:p>
      </dgm:t>
    </dgm:pt>
    <dgm:pt modelId="{F3B3D177-8DDA-4671-AC1F-1241EF1C3230}" type="parTrans" cxnId="{40A0B17C-4DE2-4E6B-AF70-48C946E9CAE9}">
      <dgm:prSet/>
      <dgm:spPr/>
      <dgm:t>
        <a:bodyPr/>
        <a:lstStyle/>
        <a:p>
          <a:pPr rtl="1"/>
          <a:endParaRPr lang="fa-IR"/>
        </a:p>
      </dgm:t>
    </dgm:pt>
    <dgm:pt modelId="{6CA00608-5940-4761-A045-07B6680C54FA}" type="sibTrans" cxnId="{40A0B17C-4DE2-4E6B-AF70-48C946E9CAE9}">
      <dgm:prSet/>
      <dgm:spPr/>
      <dgm:t>
        <a:bodyPr/>
        <a:lstStyle/>
        <a:p>
          <a:pPr rtl="1"/>
          <a:endParaRPr lang="fa-IR"/>
        </a:p>
      </dgm:t>
    </dgm:pt>
    <dgm:pt modelId="{8007697A-D21F-4B1B-AA00-262270083CF3}">
      <dgm:prSet phldrT="[نص]" custT="1"/>
      <dgm:spPr/>
      <dgm:t>
        <a:bodyPr/>
        <a:lstStyle/>
        <a:p>
          <a:pPr rtl="1"/>
          <a:r>
            <a:rPr lang="fa-IR" sz="2400" dirty="0" smtClean="0">
              <a:cs typeface="B Roya" pitchFamily="2" charset="-78"/>
            </a:rPr>
            <a:t>دلیل استمراری یا دلیل غیر استمراری</a:t>
          </a:r>
          <a:endParaRPr lang="fa-IR" sz="2400" dirty="0">
            <a:cs typeface="B Roya" pitchFamily="2" charset="-78"/>
          </a:endParaRPr>
        </a:p>
      </dgm:t>
    </dgm:pt>
    <dgm:pt modelId="{03E188F1-98AE-4140-AC37-6C719581CB87}" type="parTrans" cxnId="{3BFB8183-470A-41BE-8E81-073C6CF3F7D3}">
      <dgm:prSet/>
      <dgm:spPr/>
      <dgm:t>
        <a:bodyPr/>
        <a:lstStyle/>
        <a:p>
          <a:pPr rtl="1"/>
          <a:endParaRPr lang="fa-IR"/>
        </a:p>
      </dgm:t>
    </dgm:pt>
    <dgm:pt modelId="{A691973D-54A6-4D16-AF8C-DA63AADCDDD6}" type="sibTrans" cxnId="{3BFB8183-470A-41BE-8E81-073C6CF3F7D3}">
      <dgm:prSet/>
      <dgm:spPr/>
      <dgm:t>
        <a:bodyPr/>
        <a:lstStyle/>
        <a:p>
          <a:pPr rtl="1"/>
          <a:endParaRPr lang="fa-IR"/>
        </a:p>
      </dgm:t>
    </dgm:pt>
    <dgm:pt modelId="{2007650D-F2F6-477B-B6EF-ED3E3398BB31}">
      <dgm:prSet custT="1"/>
      <dgm:spPr/>
      <dgm:t>
        <a:bodyPr/>
        <a:lstStyle/>
        <a:p>
          <a:pPr rtl="1"/>
          <a:r>
            <a:rPr lang="fa-IR" sz="2400" dirty="0" smtClean="0">
              <a:cs typeface="B Nazanin" pitchFamily="2" charset="-78"/>
            </a:rPr>
            <a:t>شکی که در استصحاب اخذ شده</a:t>
          </a:r>
          <a:endParaRPr lang="fa-IR" sz="2400" dirty="0">
            <a:cs typeface="B Nazanin" pitchFamily="2" charset="-78"/>
          </a:endParaRPr>
        </a:p>
      </dgm:t>
    </dgm:pt>
    <dgm:pt modelId="{612A4BDF-5854-4281-A774-A443700950BB}" type="parTrans" cxnId="{AB46CEC5-6E13-4E8A-841D-2525B9F56587}">
      <dgm:prSet/>
      <dgm:spPr/>
      <dgm:t>
        <a:bodyPr/>
        <a:lstStyle/>
        <a:p>
          <a:pPr rtl="1"/>
          <a:endParaRPr lang="fa-IR"/>
        </a:p>
      </dgm:t>
    </dgm:pt>
    <dgm:pt modelId="{9198604B-0B4F-412E-84D2-19D3848322A8}" type="sibTrans" cxnId="{AB46CEC5-6E13-4E8A-841D-2525B9F56587}">
      <dgm:prSet/>
      <dgm:spPr/>
      <dgm:t>
        <a:bodyPr/>
        <a:lstStyle/>
        <a:p>
          <a:pPr rtl="1"/>
          <a:endParaRPr lang="fa-IR"/>
        </a:p>
      </dgm:t>
    </dgm:pt>
    <dgm:pt modelId="{1D1A0BE8-694E-4864-9C29-FD41FF274F16}">
      <dgm:prSet custT="1"/>
      <dgm:spPr/>
      <dgm:t>
        <a:bodyPr/>
        <a:lstStyle/>
        <a:p>
          <a:pPr rtl="1"/>
          <a:r>
            <a:rPr lang="fa-IR" sz="2400" dirty="0" smtClean="0">
              <a:cs typeface="B Roya" pitchFamily="2" charset="-78"/>
            </a:rPr>
            <a:t>شک در مقتضی یا شک در مانع</a:t>
          </a:r>
          <a:endParaRPr lang="fa-IR" sz="2400" dirty="0">
            <a:cs typeface="B Roya" pitchFamily="2" charset="-78"/>
          </a:endParaRPr>
        </a:p>
      </dgm:t>
    </dgm:pt>
    <dgm:pt modelId="{AE3A55BB-0F6A-4F18-A8A7-BB5FE6D18C1B}" type="parTrans" cxnId="{34C76981-D98C-4C9F-AF7B-7859F3BA220E}">
      <dgm:prSet/>
      <dgm:spPr/>
      <dgm:t>
        <a:bodyPr/>
        <a:lstStyle/>
        <a:p>
          <a:pPr rtl="1"/>
          <a:endParaRPr lang="fa-IR"/>
        </a:p>
      </dgm:t>
    </dgm:pt>
    <dgm:pt modelId="{3ABD0E69-5E9B-4EC7-93F8-90DA5F4AA5FF}" type="sibTrans" cxnId="{34C76981-D98C-4C9F-AF7B-7859F3BA220E}">
      <dgm:prSet/>
      <dgm:spPr/>
      <dgm:t>
        <a:bodyPr/>
        <a:lstStyle/>
        <a:p>
          <a:pPr rtl="1"/>
          <a:endParaRPr lang="fa-IR"/>
        </a:p>
      </dgm:t>
    </dgm:pt>
    <dgm:pt modelId="{ECCDE44A-83B0-4014-893A-1ACEA84171E7}">
      <dgm:prSet custT="1"/>
      <dgm:spPr/>
      <dgm:t>
        <a:bodyPr/>
        <a:lstStyle/>
        <a:p>
          <a:pPr rtl="1"/>
          <a:r>
            <a:rPr lang="fa-IR" sz="1800" dirty="0" smtClean="0">
              <a:cs typeface="B Roya" pitchFamily="2" charset="-78"/>
            </a:rPr>
            <a:t>شک متساوی الطرفین یا شک با رجحان یقاء یا شک با رجحان زوال</a:t>
          </a:r>
          <a:endParaRPr lang="fa-IR" sz="1800" dirty="0">
            <a:cs typeface="B Roya" pitchFamily="2" charset="-78"/>
          </a:endParaRPr>
        </a:p>
      </dgm:t>
    </dgm:pt>
    <dgm:pt modelId="{750574DC-6627-4910-8F64-B16A413C9E1F}" type="parTrans" cxnId="{5CF7624E-9EB5-4B14-A9BC-80210BE93914}">
      <dgm:prSet/>
      <dgm:spPr/>
      <dgm:t>
        <a:bodyPr/>
        <a:lstStyle/>
        <a:p>
          <a:pPr rtl="1"/>
          <a:endParaRPr lang="fa-IR"/>
        </a:p>
      </dgm:t>
    </dgm:pt>
    <dgm:pt modelId="{8D3226FA-9889-49EC-8FD2-27AD69093540}" type="sibTrans" cxnId="{5CF7624E-9EB5-4B14-A9BC-80210BE93914}">
      <dgm:prSet/>
      <dgm:spPr/>
      <dgm:t>
        <a:bodyPr/>
        <a:lstStyle/>
        <a:p>
          <a:pPr rtl="1"/>
          <a:endParaRPr lang="fa-IR"/>
        </a:p>
      </dgm:t>
    </dgm:pt>
    <dgm:pt modelId="{3D0E5000-2C85-4A50-B1CB-13E708B1D980}">
      <dgm:prSet custT="1"/>
      <dgm:spPr/>
      <dgm:t>
        <a:bodyPr/>
        <a:lstStyle/>
        <a:p>
          <a:pPr rtl="1"/>
          <a:r>
            <a:rPr lang="fa-IR" sz="2400" dirty="0" smtClean="0">
              <a:cs typeface="B Roya" pitchFamily="2" charset="-78"/>
            </a:rPr>
            <a:t>شبهه حکمیه یا شبهه موضوعیه</a:t>
          </a:r>
          <a:endParaRPr lang="fa-IR" sz="2400" dirty="0">
            <a:cs typeface="B Roya" pitchFamily="2" charset="-78"/>
          </a:endParaRPr>
        </a:p>
      </dgm:t>
    </dgm:pt>
    <dgm:pt modelId="{4174A822-8D3B-4A02-AD46-2A2C0220CF42}" type="parTrans" cxnId="{8E855387-21E6-4E6F-88D5-0A2D13B58A04}">
      <dgm:prSet/>
      <dgm:spPr/>
      <dgm:t>
        <a:bodyPr/>
        <a:lstStyle/>
        <a:p>
          <a:pPr rtl="1"/>
          <a:endParaRPr lang="fa-IR"/>
        </a:p>
      </dgm:t>
    </dgm:pt>
    <dgm:pt modelId="{6FCEA008-3C27-44C9-9A0D-D5EAD9C25344}" type="sibTrans" cxnId="{8E855387-21E6-4E6F-88D5-0A2D13B58A04}">
      <dgm:prSet/>
      <dgm:spPr/>
      <dgm:t>
        <a:bodyPr/>
        <a:lstStyle/>
        <a:p>
          <a:pPr rtl="1"/>
          <a:endParaRPr lang="fa-IR"/>
        </a:p>
      </dgm:t>
    </dgm:pt>
    <dgm:pt modelId="{BFDF347E-0007-42E5-BEF6-191B46D0BB3E}">
      <dgm:prSet custT="1"/>
      <dgm:spPr/>
      <dgm:t>
        <a:bodyPr/>
        <a:lstStyle/>
        <a:p>
          <a:pPr rtl="1"/>
          <a:r>
            <a:rPr lang="fa-IR" sz="2400" dirty="0" smtClean="0">
              <a:cs typeface="B Roya" pitchFamily="2" charset="-78"/>
            </a:rPr>
            <a:t>دلیل عقلی یا دلیل شرعی</a:t>
          </a:r>
          <a:endParaRPr lang="fa-IR" sz="2400" dirty="0">
            <a:cs typeface="B Roya" pitchFamily="2" charset="-78"/>
          </a:endParaRPr>
        </a:p>
      </dgm:t>
    </dgm:pt>
    <dgm:pt modelId="{4BBAF8F1-ACA6-403A-BF8D-13F4536BE8AB}" type="parTrans" cxnId="{4DBD4C13-6C79-4322-9761-FD0929BB540C}">
      <dgm:prSet/>
      <dgm:spPr/>
      <dgm:t>
        <a:bodyPr/>
        <a:lstStyle/>
        <a:p>
          <a:pPr rtl="1"/>
          <a:endParaRPr lang="fa-IR"/>
        </a:p>
      </dgm:t>
    </dgm:pt>
    <dgm:pt modelId="{B46360D2-758F-426C-8AA7-3EC99CFFFBD4}" type="sibTrans" cxnId="{4DBD4C13-6C79-4322-9761-FD0929BB540C}">
      <dgm:prSet/>
      <dgm:spPr/>
      <dgm:t>
        <a:bodyPr/>
        <a:lstStyle/>
        <a:p>
          <a:pPr rtl="1"/>
          <a:endParaRPr lang="fa-IR"/>
        </a:p>
      </dgm:t>
    </dgm:pt>
    <dgm:pt modelId="{5DF6A90E-C0C1-4F78-88F6-6673A3141FE7}">
      <dgm:prSet custT="1"/>
      <dgm:spPr/>
      <dgm:t>
        <a:bodyPr/>
        <a:lstStyle/>
        <a:p>
          <a:pPr rtl="1"/>
          <a:r>
            <a:rPr lang="fa-IR" sz="2400" dirty="0" smtClean="0">
              <a:cs typeface="B Roya" pitchFamily="2" charset="-78"/>
            </a:rPr>
            <a:t>حال اجماع  یا غیر حال اجماع</a:t>
          </a:r>
          <a:endParaRPr lang="fa-IR" sz="2400" dirty="0">
            <a:cs typeface="B Roya" pitchFamily="2" charset="-78"/>
          </a:endParaRPr>
        </a:p>
      </dgm:t>
    </dgm:pt>
    <dgm:pt modelId="{32A3B826-AE33-4B25-8D31-BC52A6C00ED1}" type="parTrans" cxnId="{FA7E0965-D65C-4F78-B73B-0CBFF0123E01}">
      <dgm:prSet/>
      <dgm:spPr/>
      <dgm:t>
        <a:bodyPr/>
        <a:lstStyle/>
        <a:p>
          <a:pPr rtl="1"/>
          <a:endParaRPr lang="fa-IR"/>
        </a:p>
      </dgm:t>
    </dgm:pt>
    <dgm:pt modelId="{3DE786C6-EF2E-4596-B34D-85B1122CC1C9}" type="sibTrans" cxnId="{FA7E0965-D65C-4F78-B73B-0CBFF0123E01}">
      <dgm:prSet/>
      <dgm:spPr/>
      <dgm:t>
        <a:bodyPr/>
        <a:lstStyle/>
        <a:p>
          <a:pPr rtl="1"/>
          <a:endParaRPr lang="fa-IR"/>
        </a:p>
      </dgm:t>
    </dgm:pt>
    <dgm:pt modelId="{6F4B0FD3-78A3-4649-8B6D-AE8FF0FCBCA2}">
      <dgm:prSet custT="1"/>
      <dgm:spPr/>
      <dgm:t>
        <a:bodyPr/>
        <a:lstStyle/>
        <a:p>
          <a:pPr rtl="1"/>
          <a:r>
            <a:rPr lang="fa-IR" sz="2400" dirty="0" smtClean="0">
              <a:cs typeface="B Roya" pitchFamily="2" charset="-78"/>
            </a:rPr>
            <a:t>حکم تکلیفی یا حکم وضعی</a:t>
          </a:r>
          <a:endParaRPr lang="fa-IR" sz="2400" dirty="0">
            <a:cs typeface="B Roya" pitchFamily="2" charset="-78"/>
          </a:endParaRPr>
        </a:p>
      </dgm:t>
    </dgm:pt>
    <dgm:pt modelId="{0DEAA17B-CFE7-4989-BB75-DF4C5EC7CA67}" type="parTrans" cxnId="{25B6B14F-CF1F-410C-9AE4-EE9C8327A064}">
      <dgm:prSet/>
      <dgm:spPr/>
      <dgm:t>
        <a:bodyPr/>
        <a:lstStyle/>
        <a:p>
          <a:pPr rtl="1"/>
          <a:endParaRPr lang="fa-IR"/>
        </a:p>
      </dgm:t>
    </dgm:pt>
    <dgm:pt modelId="{03A1691B-9BC8-451C-87E6-9211C6E1629F}" type="sibTrans" cxnId="{25B6B14F-CF1F-410C-9AE4-EE9C8327A064}">
      <dgm:prSet/>
      <dgm:spPr/>
      <dgm:t>
        <a:bodyPr/>
        <a:lstStyle/>
        <a:p>
          <a:pPr rtl="1"/>
          <a:endParaRPr lang="fa-IR"/>
        </a:p>
      </dgm:t>
    </dgm:pt>
    <dgm:pt modelId="{53D8A956-5608-4E6E-8231-D1BD05FBEE92}" type="pres">
      <dgm:prSet presAssocID="{1F4CF954-B4A5-4EEC-94C5-7C9F69932B74}" presName="diagram" presStyleCnt="0">
        <dgm:presLayoutVars>
          <dgm:chPref val="1"/>
          <dgm:dir val="rev"/>
          <dgm:animOne val="branch"/>
          <dgm:animLvl val="lvl"/>
          <dgm:resizeHandles val="exact"/>
        </dgm:presLayoutVars>
      </dgm:prSet>
      <dgm:spPr/>
      <dgm:t>
        <a:bodyPr/>
        <a:lstStyle/>
        <a:p>
          <a:pPr rtl="1"/>
          <a:endParaRPr lang="fa-IR"/>
        </a:p>
      </dgm:t>
    </dgm:pt>
    <dgm:pt modelId="{7D9B78F8-09BA-4291-B3E9-F376BE90E9E0}" type="pres">
      <dgm:prSet presAssocID="{B75B05A2-7DB7-42E4-B1E3-E7661A4971AF}" presName="root1" presStyleCnt="0"/>
      <dgm:spPr/>
    </dgm:pt>
    <dgm:pt modelId="{D7311CBF-771A-4BD5-8DC3-6EC42464BE6E}" type="pres">
      <dgm:prSet presAssocID="{B75B05A2-7DB7-42E4-B1E3-E7661A4971AF}" presName="LevelOneTextNode" presStyleLbl="node0" presStyleIdx="0" presStyleCnt="1" custScaleX="92823" custScaleY="432238">
        <dgm:presLayoutVars>
          <dgm:chPref val="3"/>
        </dgm:presLayoutVars>
      </dgm:prSet>
      <dgm:spPr>
        <a:prstGeom prst="leftArrow">
          <a:avLst/>
        </a:prstGeom>
      </dgm:spPr>
      <dgm:t>
        <a:bodyPr/>
        <a:lstStyle/>
        <a:p>
          <a:pPr rtl="1"/>
          <a:endParaRPr lang="fa-IR"/>
        </a:p>
      </dgm:t>
    </dgm:pt>
    <dgm:pt modelId="{404C7586-B4BF-4E43-A252-9E5FD0246FE7}" type="pres">
      <dgm:prSet presAssocID="{B75B05A2-7DB7-42E4-B1E3-E7661A4971AF}" presName="level2hierChild" presStyleCnt="0"/>
      <dgm:spPr/>
    </dgm:pt>
    <dgm:pt modelId="{77641D9B-3DC3-40B7-B611-68ACF89C33ED}" type="pres">
      <dgm:prSet presAssocID="{CA3D61DA-CCB3-4F35-BEAD-0584E53F1020}" presName="conn2-1" presStyleLbl="parChTrans1D2" presStyleIdx="0" presStyleCnt="3"/>
      <dgm:spPr/>
      <dgm:t>
        <a:bodyPr/>
        <a:lstStyle/>
        <a:p>
          <a:pPr rtl="1"/>
          <a:endParaRPr lang="fa-IR"/>
        </a:p>
      </dgm:t>
    </dgm:pt>
    <dgm:pt modelId="{477E56EE-34E0-43AA-8BDF-9F81FA4A2B4B}" type="pres">
      <dgm:prSet presAssocID="{CA3D61DA-CCB3-4F35-BEAD-0584E53F1020}" presName="connTx" presStyleLbl="parChTrans1D2" presStyleIdx="0" presStyleCnt="3"/>
      <dgm:spPr/>
      <dgm:t>
        <a:bodyPr/>
        <a:lstStyle/>
        <a:p>
          <a:pPr rtl="1"/>
          <a:endParaRPr lang="fa-IR"/>
        </a:p>
      </dgm:t>
    </dgm:pt>
    <dgm:pt modelId="{ABA4D41F-A96F-4D33-8225-7E275BB17194}" type="pres">
      <dgm:prSet presAssocID="{64F2E5F3-A825-4392-8658-E4F31C36D227}" presName="root2" presStyleCnt="0"/>
      <dgm:spPr/>
    </dgm:pt>
    <dgm:pt modelId="{9C977AF0-97C1-4EFD-8809-4CCEB7FAAA03}" type="pres">
      <dgm:prSet presAssocID="{64F2E5F3-A825-4392-8658-E4F31C36D227}" presName="LevelTwoTextNode" presStyleLbl="node2" presStyleIdx="0" presStyleCnt="3" custScaleY="212263">
        <dgm:presLayoutVars>
          <dgm:chPref val="3"/>
        </dgm:presLayoutVars>
      </dgm:prSet>
      <dgm:spPr/>
      <dgm:t>
        <a:bodyPr/>
        <a:lstStyle/>
        <a:p>
          <a:pPr rtl="1"/>
          <a:endParaRPr lang="fa-IR"/>
        </a:p>
      </dgm:t>
    </dgm:pt>
    <dgm:pt modelId="{CB1E3E22-462E-41E6-BA59-BDD8C94E7964}" type="pres">
      <dgm:prSet presAssocID="{64F2E5F3-A825-4392-8658-E4F31C36D227}" presName="level3hierChild" presStyleCnt="0"/>
      <dgm:spPr/>
    </dgm:pt>
    <dgm:pt modelId="{799D667A-C294-45D9-BDAE-8E9CC4E52E46}" type="pres">
      <dgm:prSet presAssocID="{0D65D795-F69E-4C99-8D44-DFA6217D8AF6}" presName="conn2-1" presStyleLbl="parChTrans1D3" presStyleIdx="0" presStyleCnt="9"/>
      <dgm:spPr/>
      <dgm:t>
        <a:bodyPr/>
        <a:lstStyle/>
        <a:p>
          <a:pPr rtl="1"/>
          <a:endParaRPr lang="fa-IR"/>
        </a:p>
      </dgm:t>
    </dgm:pt>
    <dgm:pt modelId="{085C379F-AD17-40C6-87BE-3A53DC25B66D}" type="pres">
      <dgm:prSet presAssocID="{0D65D795-F69E-4C99-8D44-DFA6217D8AF6}" presName="connTx" presStyleLbl="parChTrans1D3" presStyleIdx="0" presStyleCnt="9"/>
      <dgm:spPr/>
      <dgm:t>
        <a:bodyPr/>
        <a:lstStyle/>
        <a:p>
          <a:pPr rtl="1"/>
          <a:endParaRPr lang="fa-IR"/>
        </a:p>
      </dgm:t>
    </dgm:pt>
    <dgm:pt modelId="{0CC23597-EB92-4852-9881-3469791F2141}" type="pres">
      <dgm:prSet presAssocID="{6333B29E-5934-4930-877B-042FBD574F13}" presName="root2" presStyleCnt="0"/>
      <dgm:spPr/>
    </dgm:pt>
    <dgm:pt modelId="{4234B2F1-6ABD-4B7B-A044-69D4BA47D030}" type="pres">
      <dgm:prSet presAssocID="{6333B29E-5934-4930-877B-042FBD574F13}" presName="LevelTwoTextNode" presStyleLbl="node3" presStyleIdx="0" presStyleCnt="9" custScaleX="419827">
        <dgm:presLayoutVars>
          <dgm:chPref val="3"/>
        </dgm:presLayoutVars>
      </dgm:prSet>
      <dgm:spPr/>
      <dgm:t>
        <a:bodyPr/>
        <a:lstStyle/>
        <a:p>
          <a:pPr rtl="1"/>
          <a:endParaRPr lang="fa-IR"/>
        </a:p>
      </dgm:t>
    </dgm:pt>
    <dgm:pt modelId="{0F11F7FE-89E9-4F3E-A667-A8EC9756AA41}" type="pres">
      <dgm:prSet presAssocID="{6333B29E-5934-4930-877B-042FBD574F13}" presName="level3hierChild" presStyleCnt="0"/>
      <dgm:spPr/>
    </dgm:pt>
    <dgm:pt modelId="{C1133EDC-CA1B-4892-B278-7AA7773A7C96}" type="pres">
      <dgm:prSet presAssocID="{90E0BA58-E642-4BA8-84F2-CCC9D1678D8C}" presName="conn2-1" presStyleLbl="parChTrans1D3" presStyleIdx="1" presStyleCnt="9"/>
      <dgm:spPr/>
      <dgm:t>
        <a:bodyPr/>
        <a:lstStyle/>
        <a:p>
          <a:pPr rtl="1"/>
          <a:endParaRPr lang="fa-IR"/>
        </a:p>
      </dgm:t>
    </dgm:pt>
    <dgm:pt modelId="{B1BD6265-0007-4151-A05E-F6DC08F6AA31}" type="pres">
      <dgm:prSet presAssocID="{90E0BA58-E642-4BA8-84F2-CCC9D1678D8C}" presName="connTx" presStyleLbl="parChTrans1D3" presStyleIdx="1" presStyleCnt="9"/>
      <dgm:spPr/>
      <dgm:t>
        <a:bodyPr/>
        <a:lstStyle/>
        <a:p>
          <a:pPr rtl="1"/>
          <a:endParaRPr lang="fa-IR"/>
        </a:p>
      </dgm:t>
    </dgm:pt>
    <dgm:pt modelId="{B9F492D5-7996-4DC5-8F82-813B5C15F503}" type="pres">
      <dgm:prSet presAssocID="{79F76AB2-4D98-42A3-9349-683D7CA38711}" presName="root2" presStyleCnt="0"/>
      <dgm:spPr/>
    </dgm:pt>
    <dgm:pt modelId="{4008F9AC-D406-47E7-AA48-A616EE23C2B7}" type="pres">
      <dgm:prSet presAssocID="{79F76AB2-4D98-42A3-9349-683D7CA38711}" presName="LevelTwoTextNode" presStyleLbl="node3" presStyleIdx="1" presStyleCnt="9" custScaleX="419827">
        <dgm:presLayoutVars>
          <dgm:chPref val="3"/>
        </dgm:presLayoutVars>
      </dgm:prSet>
      <dgm:spPr/>
      <dgm:t>
        <a:bodyPr/>
        <a:lstStyle/>
        <a:p>
          <a:pPr rtl="1"/>
          <a:endParaRPr lang="fa-IR"/>
        </a:p>
      </dgm:t>
    </dgm:pt>
    <dgm:pt modelId="{70B77488-1DC4-4813-9442-AFBB1DB20009}" type="pres">
      <dgm:prSet presAssocID="{79F76AB2-4D98-42A3-9349-683D7CA38711}" presName="level3hierChild" presStyleCnt="0"/>
      <dgm:spPr/>
    </dgm:pt>
    <dgm:pt modelId="{293E06F0-7BA0-4DFE-8018-2AAA4CF90F8F}" type="pres">
      <dgm:prSet presAssocID="{0DEAA17B-CFE7-4989-BB75-DF4C5EC7CA67}" presName="conn2-1" presStyleLbl="parChTrans1D3" presStyleIdx="2" presStyleCnt="9"/>
      <dgm:spPr/>
      <dgm:t>
        <a:bodyPr/>
        <a:lstStyle/>
        <a:p>
          <a:pPr rtl="1"/>
          <a:endParaRPr lang="fa-IR"/>
        </a:p>
      </dgm:t>
    </dgm:pt>
    <dgm:pt modelId="{9248B2D8-7B63-4D38-B086-09B5B21E970D}" type="pres">
      <dgm:prSet presAssocID="{0DEAA17B-CFE7-4989-BB75-DF4C5EC7CA67}" presName="connTx" presStyleLbl="parChTrans1D3" presStyleIdx="2" presStyleCnt="9"/>
      <dgm:spPr/>
      <dgm:t>
        <a:bodyPr/>
        <a:lstStyle/>
        <a:p>
          <a:pPr rtl="1"/>
          <a:endParaRPr lang="fa-IR"/>
        </a:p>
      </dgm:t>
    </dgm:pt>
    <dgm:pt modelId="{530200C7-C559-422A-BC93-C80C540ABF87}" type="pres">
      <dgm:prSet presAssocID="{6F4B0FD3-78A3-4649-8B6D-AE8FF0FCBCA2}" presName="root2" presStyleCnt="0"/>
      <dgm:spPr/>
    </dgm:pt>
    <dgm:pt modelId="{CFCCF42F-7063-4A14-A6B1-1B08889B26F7}" type="pres">
      <dgm:prSet presAssocID="{6F4B0FD3-78A3-4649-8B6D-AE8FF0FCBCA2}" presName="LevelTwoTextNode" presStyleLbl="node3" presStyleIdx="2" presStyleCnt="9" custScaleX="419827">
        <dgm:presLayoutVars>
          <dgm:chPref val="3"/>
        </dgm:presLayoutVars>
      </dgm:prSet>
      <dgm:spPr/>
      <dgm:t>
        <a:bodyPr/>
        <a:lstStyle/>
        <a:p>
          <a:pPr rtl="1"/>
          <a:endParaRPr lang="fa-IR"/>
        </a:p>
      </dgm:t>
    </dgm:pt>
    <dgm:pt modelId="{EA80102B-7D48-4165-8205-1F0313C16E3A}" type="pres">
      <dgm:prSet presAssocID="{6F4B0FD3-78A3-4649-8B6D-AE8FF0FCBCA2}" presName="level3hierChild" presStyleCnt="0"/>
      <dgm:spPr/>
    </dgm:pt>
    <dgm:pt modelId="{B8E25FD7-E630-4C94-9986-7C81B3CD7D21}" type="pres">
      <dgm:prSet presAssocID="{F3B3D177-8DDA-4671-AC1F-1241EF1C3230}" presName="conn2-1" presStyleLbl="parChTrans1D2" presStyleIdx="1" presStyleCnt="3"/>
      <dgm:spPr/>
      <dgm:t>
        <a:bodyPr/>
        <a:lstStyle/>
        <a:p>
          <a:pPr rtl="1"/>
          <a:endParaRPr lang="fa-IR"/>
        </a:p>
      </dgm:t>
    </dgm:pt>
    <dgm:pt modelId="{15DCC314-9798-435F-96DE-CFCB07BE30C9}" type="pres">
      <dgm:prSet presAssocID="{F3B3D177-8DDA-4671-AC1F-1241EF1C3230}" presName="connTx" presStyleLbl="parChTrans1D2" presStyleIdx="1" presStyleCnt="3"/>
      <dgm:spPr/>
      <dgm:t>
        <a:bodyPr/>
        <a:lstStyle/>
        <a:p>
          <a:pPr rtl="1"/>
          <a:endParaRPr lang="fa-IR"/>
        </a:p>
      </dgm:t>
    </dgm:pt>
    <dgm:pt modelId="{7C0B0EEF-9146-4404-8F30-8EBD431B0417}" type="pres">
      <dgm:prSet presAssocID="{74D7E031-2F4C-4ACA-BCE5-86D9A908DCFC}" presName="root2" presStyleCnt="0"/>
      <dgm:spPr/>
    </dgm:pt>
    <dgm:pt modelId="{568C2FE3-A4D4-4ABF-841C-F646714133FD}" type="pres">
      <dgm:prSet presAssocID="{74D7E031-2F4C-4ACA-BCE5-86D9A908DCFC}" presName="LevelTwoTextNode" presStyleLbl="node2" presStyleIdx="1" presStyleCnt="3" custScaleY="212263">
        <dgm:presLayoutVars>
          <dgm:chPref val="3"/>
        </dgm:presLayoutVars>
      </dgm:prSet>
      <dgm:spPr/>
      <dgm:t>
        <a:bodyPr/>
        <a:lstStyle/>
        <a:p>
          <a:pPr rtl="1"/>
          <a:endParaRPr lang="fa-IR"/>
        </a:p>
      </dgm:t>
    </dgm:pt>
    <dgm:pt modelId="{60F55B9D-7DAE-4445-A272-C7627A73EEB4}" type="pres">
      <dgm:prSet presAssocID="{74D7E031-2F4C-4ACA-BCE5-86D9A908DCFC}" presName="level3hierChild" presStyleCnt="0"/>
      <dgm:spPr/>
    </dgm:pt>
    <dgm:pt modelId="{E0A53A1F-FD4A-42B1-8681-952D6F5D006E}" type="pres">
      <dgm:prSet presAssocID="{32A3B826-AE33-4B25-8D31-BC52A6C00ED1}" presName="conn2-1" presStyleLbl="parChTrans1D3" presStyleIdx="3" presStyleCnt="9"/>
      <dgm:spPr/>
      <dgm:t>
        <a:bodyPr/>
        <a:lstStyle/>
        <a:p>
          <a:pPr rtl="1"/>
          <a:endParaRPr lang="fa-IR"/>
        </a:p>
      </dgm:t>
    </dgm:pt>
    <dgm:pt modelId="{B6B5B7E5-C414-4DBD-81D7-C57601C54908}" type="pres">
      <dgm:prSet presAssocID="{32A3B826-AE33-4B25-8D31-BC52A6C00ED1}" presName="connTx" presStyleLbl="parChTrans1D3" presStyleIdx="3" presStyleCnt="9"/>
      <dgm:spPr/>
      <dgm:t>
        <a:bodyPr/>
        <a:lstStyle/>
        <a:p>
          <a:pPr rtl="1"/>
          <a:endParaRPr lang="fa-IR"/>
        </a:p>
      </dgm:t>
    </dgm:pt>
    <dgm:pt modelId="{FA8AB909-14F9-4209-919A-63A2F0D76272}" type="pres">
      <dgm:prSet presAssocID="{5DF6A90E-C0C1-4F78-88F6-6673A3141FE7}" presName="root2" presStyleCnt="0"/>
      <dgm:spPr/>
    </dgm:pt>
    <dgm:pt modelId="{1D6CDC4E-4483-49D6-AB6A-C0ED2CBEE5F6}" type="pres">
      <dgm:prSet presAssocID="{5DF6A90E-C0C1-4F78-88F6-6673A3141FE7}" presName="LevelTwoTextNode" presStyleLbl="node3" presStyleIdx="3" presStyleCnt="9" custScaleX="419827">
        <dgm:presLayoutVars>
          <dgm:chPref val="3"/>
        </dgm:presLayoutVars>
      </dgm:prSet>
      <dgm:spPr/>
      <dgm:t>
        <a:bodyPr/>
        <a:lstStyle/>
        <a:p>
          <a:pPr rtl="1"/>
          <a:endParaRPr lang="fa-IR"/>
        </a:p>
      </dgm:t>
    </dgm:pt>
    <dgm:pt modelId="{A112BC8F-CEFE-4DE0-9275-E704A4C7FEFB}" type="pres">
      <dgm:prSet presAssocID="{5DF6A90E-C0C1-4F78-88F6-6673A3141FE7}" presName="level3hierChild" presStyleCnt="0"/>
      <dgm:spPr/>
    </dgm:pt>
    <dgm:pt modelId="{BA488AF7-4501-4CA9-B166-4BB607C7EE34}" type="pres">
      <dgm:prSet presAssocID="{4BBAF8F1-ACA6-403A-BF8D-13F4536BE8AB}" presName="conn2-1" presStyleLbl="parChTrans1D3" presStyleIdx="4" presStyleCnt="9"/>
      <dgm:spPr/>
      <dgm:t>
        <a:bodyPr/>
        <a:lstStyle/>
        <a:p>
          <a:pPr rtl="1"/>
          <a:endParaRPr lang="fa-IR"/>
        </a:p>
      </dgm:t>
    </dgm:pt>
    <dgm:pt modelId="{DF439FD7-A06A-4BF6-813B-BE60A06E2BFB}" type="pres">
      <dgm:prSet presAssocID="{4BBAF8F1-ACA6-403A-BF8D-13F4536BE8AB}" presName="connTx" presStyleLbl="parChTrans1D3" presStyleIdx="4" presStyleCnt="9"/>
      <dgm:spPr/>
      <dgm:t>
        <a:bodyPr/>
        <a:lstStyle/>
        <a:p>
          <a:pPr rtl="1"/>
          <a:endParaRPr lang="fa-IR"/>
        </a:p>
      </dgm:t>
    </dgm:pt>
    <dgm:pt modelId="{F97E88B1-7CB7-4F70-82AE-FCA5F5B3A272}" type="pres">
      <dgm:prSet presAssocID="{BFDF347E-0007-42E5-BEF6-191B46D0BB3E}" presName="root2" presStyleCnt="0"/>
      <dgm:spPr/>
    </dgm:pt>
    <dgm:pt modelId="{FF4DE314-D6DC-4777-875C-A574CFFEC44F}" type="pres">
      <dgm:prSet presAssocID="{BFDF347E-0007-42E5-BEF6-191B46D0BB3E}" presName="LevelTwoTextNode" presStyleLbl="node3" presStyleIdx="4" presStyleCnt="9" custScaleX="419827">
        <dgm:presLayoutVars>
          <dgm:chPref val="3"/>
        </dgm:presLayoutVars>
      </dgm:prSet>
      <dgm:spPr/>
      <dgm:t>
        <a:bodyPr/>
        <a:lstStyle/>
        <a:p>
          <a:pPr rtl="1"/>
          <a:endParaRPr lang="fa-IR"/>
        </a:p>
      </dgm:t>
    </dgm:pt>
    <dgm:pt modelId="{6D493A58-D552-4D89-A537-052C973150DE}" type="pres">
      <dgm:prSet presAssocID="{BFDF347E-0007-42E5-BEF6-191B46D0BB3E}" presName="level3hierChild" presStyleCnt="0"/>
      <dgm:spPr/>
    </dgm:pt>
    <dgm:pt modelId="{11360FC6-036F-4C06-9B65-BA1209E3659C}" type="pres">
      <dgm:prSet presAssocID="{03E188F1-98AE-4140-AC37-6C719581CB87}" presName="conn2-1" presStyleLbl="parChTrans1D3" presStyleIdx="5" presStyleCnt="9"/>
      <dgm:spPr/>
      <dgm:t>
        <a:bodyPr/>
        <a:lstStyle/>
        <a:p>
          <a:pPr rtl="1"/>
          <a:endParaRPr lang="fa-IR"/>
        </a:p>
      </dgm:t>
    </dgm:pt>
    <dgm:pt modelId="{8A66E2F4-9DED-4608-80FA-3C8CD26D6B97}" type="pres">
      <dgm:prSet presAssocID="{03E188F1-98AE-4140-AC37-6C719581CB87}" presName="connTx" presStyleLbl="parChTrans1D3" presStyleIdx="5" presStyleCnt="9"/>
      <dgm:spPr/>
      <dgm:t>
        <a:bodyPr/>
        <a:lstStyle/>
        <a:p>
          <a:pPr rtl="1"/>
          <a:endParaRPr lang="fa-IR"/>
        </a:p>
      </dgm:t>
    </dgm:pt>
    <dgm:pt modelId="{20A2AB82-A31E-40AD-8242-B189196FF899}" type="pres">
      <dgm:prSet presAssocID="{8007697A-D21F-4B1B-AA00-262270083CF3}" presName="root2" presStyleCnt="0"/>
      <dgm:spPr/>
    </dgm:pt>
    <dgm:pt modelId="{F82A3D86-B645-4A99-B23B-1546E11B3E2D}" type="pres">
      <dgm:prSet presAssocID="{8007697A-D21F-4B1B-AA00-262270083CF3}" presName="LevelTwoTextNode" presStyleLbl="node3" presStyleIdx="5" presStyleCnt="9" custScaleX="419827">
        <dgm:presLayoutVars>
          <dgm:chPref val="3"/>
        </dgm:presLayoutVars>
      </dgm:prSet>
      <dgm:spPr/>
      <dgm:t>
        <a:bodyPr/>
        <a:lstStyle/>
        <a:p>
          <a:pPr rtl="1"/>
          <a:endParaRPr lang="fa-IR"/>
        </a:p>
      </dgm:t>
    </dgm:pt>
    <dgm:pt modelId="{29DE2DB4-631D-44D8-913D-3FD43CC43A29}" type="pres">
      <dgm:prSet presAssocID="{8007697A-D21F-4B1B-AA00-262270083CF3}" presName="level3hierChild" presStyleCnt="0"/>
      <dgm:spPr/>
    </dgm:pt>
    <dgm:pt modelId="{69395FFA-4E86-41EB-BB4D-5D084AD56C85}" type="pres">
      <dgm:prSet presAssocID="{612A4BDF-5854-4281-A774-A443700950BB}" presName="conn2-1" presStyleLbl="parChTrans1D2" presStyleIdx="2" presStyleCnt="3"/>
      <dgm:spPr/>
      <dgm:t>
        <a:bodyPr/>
        <a:lstStyle/>
        <a:p>
          <a:pPr rtl="1"/>
          <a:endParaRPr lang="fa-IR"/>
        </a:p>
      </dgm:t>
    </dgm:pt>
    <dgm:pt modelId="{A51C1669-5919-4936-AF36-B4335B637C92}" type="pres">
      <dgm:prSet presAssocID="{612A4BDF-5854-4281-A774-A443700950BB}" presName="connTx" presStyleLbl="parChTrans1D2" presStyleIdx="2" presStyleCnt="3"/>
      <dgm:spPr/>
      <dgm:t>
        <a:bodyPr/>
        <a:lstStyle/>
        <a:p>
          <a:pPr rtl="1"/>
          <a:endParaRPr lang="fa-IR"/>
        </a:p>
      </dgm:t>
    </dgm:pt>
    <dgm:pt modelId="{B87840EC-4D9B-4AA4-BB5C-7A73EBC850D5}" type="pres">
      <dgm:prSet presAssocID="{2007650D-F2F6-477B-B6EF-ED3E3398BB31}" presName="root2" presStyleCnt="0"/>
      <dgm:spPr/>
    </dgm:pt>
    <dgm:pt modelId="{E72DAE7A-04F1-49FF-845E-498910867C84}" type="pres">
      <dgm:prSet presAssocID="{2007650D-F2F6-477B-B6EF-ED3E3398BB31}" presName="LevelTwoTextNode" presStyleLbl="node2" presStyleIdx="2" presStyleCnt="3" custScaleY="212263">
        <dgm:presLayoutVars>
          <dgm:chPref val="3"/>
        </dgm:presLayoutVars>
      </dgm:prSet>
      <dgm:spPr/>
      <dgm:t>
        <a:bodyPr/>
        <a:lstStyle/>
        <a:p>
          <a:pPr rtl="1"/>
          <a:endParaRPr lang="fa-IR"/>
        </a:p>
      </dgm:t>
    </dgm:pt>
    <dgm:pt modelId="{181738CC-8901-4924-8A35-5847CC446BAA}" type="pres">
      <dgm:prSet presAssocID="{2007650D-F2F6-477B-B6EF-ED3E3398BB31}" presName="level3hierChild" presStyleCnt="0"/>
      <dgm:spPr/>
    </dgm:pt>
    <dgm:pt modelId="{73312F72-B450-42B8-BC1F-5018C6873222}" type="pres">
      <dgm:prSet presAssocID="{4174A822-8D3B-4A02-AD46-2A2C0220CF42}" presName="conn2-1" presStyleLbl="parChTrans1D3" presStyleIdx="6" presStyleCnt="9"/>
      <dgm:spPr/>
      <dgm:t>
        <a:bodyPr/>
        <a:lstStyle/>
        <a:p>
          <a:pPr rtl="1"/>
          <a:endParaRPr lang="fa-IR"/>
        </a:p>
      </dgm:t>
    </dgm:pt>
    <dgm:pt modelId="{DB8984EB-A443-40FF-A45F-C6169CBE6215}" type="pres">
      <dgm:prSet presAssocID="{4174A822-8D3B-4A02-AD46-2A2C0220CF42}" presName="connTx" presStyleLbl="parChTrans1D3" presStyleIdx="6" presStyleCnt="9"/>
      <dgm:spPr/>
      <dgm:t>
        <a:bodyPr/>
        <a:lstStyle/>
        <a:p>
          <a:pPr rtl="1"/>
          <a:endParaRPr lang="fa-IR"/>
        </a:p>
      </dgm:t>
    </dgm:pt>
    <dgm:pt modelId="{D69BD317-57B3-44C2-99E4-761099A4DD5D}" type="pres">
      <dgm:prSet presAssocID="{3D0E5000-2C85-4A50-B1CB-13E708B1D980}" presName="root2" presStyleCnt="0"/>
      <dgm:spPr/>
    </dgm:pt>
    <dgm:pt modelId="{FAE117D3-9EA5-4D3B-8C7B-29A64E9D3719}" type="pres">
      <dgm:prSet presAssocID="{3D0E5000-2C85-4A50-B1CB-13E708B1D980}" presName="LevelTwoTextNode" presStyleLbl="node3" presStyleIdx="6" presStyleCnt="9" custScaleX="419827">
        <dgm:presLayoutVars>
          <dgm:chPref val="3"/>
        </dgm:presLayoutVars>
      </dgm:prSet>
      <dgm:spPr/>
      <dgm:t>
        <a:bodyPr/>
        <a:lstStyle/>
        <a:p>
          <a:pPr rtl="1"/>
          <a:endParaRPr lang="fa-IR"/>
        </a:p>
      </dgm:t>
    </dgm:pt>
    <dgm:pt modelId="{E2D7B108-2FBC-4611-928F-22F82B39337A}" type="pres">
      <dgm:prSet presAssocID="{3D0E5000-2C85-4A50-B1CB-13E708B1D980}" presName="level3hierChild" presStyleCnt="0"/>
      <dgm:spPr/>
    </dgm:pt>
    <dgm:pt modelId="{D2A3A7BB-9D76-44C5-A4FE-6D3553BB6B5A}" type="pres">
      <dgm:prSet presAssocID="{750574DC-6627-4910-8F64-B16A413C9E1F}" presName="conn2-1" presStyleLbl="parChTrans1D3" presStyleIdx="7" presStyleCnt="9"/>
      <dgm:spPr/>
      <dgm:t>
        <a:bodyPr/>
        <a:lstStyle/>
        <a:p>
          <a:pPr rtl="1"/>
          <a:endParaRPr lang="fa-IR"/>
        </a:p>
      </dgm:t>
    </dgm:pt>
    <dgm:pt modelId="{FA5FA5DD-8740-4A40-867C-58DA22DADBE3}" type="pres">
      <dgm:prSet presAssocID="{750574DC-6627-4910-8F64-B16A413C9E1F}" presName="connTx" presStyleLbl="parChTrans1D3" presStyleIdx="7" presStyleCnt="9"/>
      <dgm:spPr/>
      <dgm:t>
        <a:bodyPr/>
        <a:lstStyle/>
        <a:p>
          <a:pPr rtl="1"/>
          <a:endParaRPr lang="fa-IR"/>
        </a:p>
      </dgm:t>
    </dgm:pt>
    <dgm:pt modelId="{D8A52E6C-D3F8-4182-A059-309639A9F7F2}" type="pres">
      <dgm:prSet presAssocID="{ECCDE44A-83B0-4014-893A-1ACEA84171E7}" presName="root2" presStyleCnt="0"/>
      <dgm:spPr/>
    </dgm:pt>
    <dgm:pt modelId="{2EE199DC-C32C-4527-BA34-6533BEAD26C8}" type="pres">
      <dgm:prSet presAssocID="{ECCDE44A-83B0-4014-893A-1ACEA84171E7}" presName="LevelTwoTextNode" presStyleLbl="node3" presStyleIdx="7" presStyleCnt="9" custScaleX="419827">
        <dgm:presLayoutVars>
          <dgm:chPref val="3"/>
        </dgm:presLayoutVars>
      </dgm:prSet>
      <dgm:spPr/>
      <dgm:t>
        <a:bodyPr/>
        <a:lstStyle/>
        <a:p>
          <a:pPr rtl="1"/>
          <a:endParaRPr lang="fa-IR"/>
        </a:p>
      </dgm:t>
    </dgm:pt>
    <dgm:pt modelId="{53913F47-8378-4607-B4C1-8FDB2DB2BCD8}" type="pres">
      <dgm:prSet presAssocID="{ECCDE44A-83B0-4014-893A-1ACEA84171E7}" presName="level3hierChild" presStyleCnt="0"/>
      <dgm:spPr/>
    </dgm:pt>
    <dgm:pt modelId="{A1FA16DB-F7B2-41A3-AC72-8CF9F1265D1C}" type="pres">
      <dgm:prSet presAssocID="{AE3A55BB-0F6A-4F18-A8A7-BB5FE6D18C1B}" presName="conn2-1" presStyleLbl="parChTrans1D3" presStyleIdx="8" presStyleCnt="9"/>
      <dgm:spPr/>
      <dgm:t>
        <a:bodyPr/>
        <a:lstStyle/>
        <a:p>
          <a:pPr rtl="1"/>
          <a:endParaRPr lang="fa-IR"/>
        </a:p>
      </dgm:t>
    </dgm:pt>
    <dgm:pt modelId="{CE8C6513-DD9F-43D0-8EDE-B5A0B0B84339}" type="pres">
      <dgm:prSet presAssocID="{AE3A55BB-0F6A-4F18-A8A7-BB5FE6D18C1B}" presName="connTx" presStyleLbl="parChTrans1D3" presStyleIdx="8" presStyleCnt="9"/>
      <dgm:spPr/>
      <dgm:t>
        <a:bodyPr/>
        <a:lstStyle/>
        <a:p>
          <a:pPr rtl="1"/>
          <a:endParaRPr lang="fa-IR"/>
        </a:p>
      </dgm:t>
    </dgm:pt>
    <dgm:pt modelId="{17B6755A-D409-45DE-BFF6-F72A2BE5A468}" type="pres">
      <dgm:prSet presAssocID="{1D1A0BE8-694E-4864-9C29-FD41FF274F16}" presName="root2" presStyleCnt="0"/>
      <dgm:spPr/>
    </dgm:pt>
    <dgm:pt modelId="{BD0BF763-03B5-4CA4-ADB2-241225BE7FED}" type="pres">
      <dgm:prSet presAssocID="{1D1A0BE8-694E-4864-9C29-FD41FF274F16}" presName="LevelTwoTextNode" presStyleLbl="node3" presStyleIdx="8" presStyleCnt="9" custScaleX="419827">
        <dgm:presLayoutVars>
          <dgm:chPref val="3"/>
        </dgm:presLayoutVars>
      </dgm:prSet>
      <dgm:spPr/>
      <dgm:t>
        <a:bodyPr/>
        <a:lstStyle/>
        <a:p>
          <a:pPr rtl="1"/>
          <a:endParaRPr lang="fa-IR"/>
        </a:p>
      </dgm:t>
    </dgm:pt>
    <dgm:pt modelId="{2B58178E-439A-433F-A291-17F14F4296AE}" type="pres">
      <dgm:prSet presAssocID="{1D1A0BE8-694E-4864-9C29-FD41FF274F16}" presName="level3hierChild" presStyleCnt="0"/>
      <dgm:spPr/>
    </dgm:pt>
  </dgm:ptLst>
  <dgm:cxnLst>
    <dgm:cxn modelId="{F7121D36-748F-4461-8297-103F287E5789}" type="presOf" srcId="{90E0BA58-E642-4BA8-84F2-CCC9D1678D8C}" destId="{B1BD6265-0007-4151-A05E-F6DC08F6AA31}" srcOrd="1" destOrd="0" presId="urn:microsoft.com/office/officeart/2005/8/layout/hierarchy2"/>
    <dgm:cxn modelId="{5FA7C260-1D00-47B2-845A-E504B656E9FF}" type="presOf" srcId="{6F4B0FD3-78A3-4649-8B6D-AE8FF0FCBCA2}" destId="{CFCCF42F-7063-4A14-A6B1-1B08889B26F7}" srcOrd="0" destOrd="0" presId="urn:microsoft.com/office/officeart/2005/8/layout/hierarchy2"/>
    <dgm:cxn modelId="{A89E6F5F-DEE7-4516-BC52-EB81DA2E0DF7}" srcId="{B75B05A2-7DB7-42E4-B1E3-E7661A4971AF}" destId="{64F2E5F3-A825-4392-8658-E4F31C36D227}" srcOrd="0" destOrd="0" parTransId="{CA3D61DA-CCB3-4F35-BEAD-0584E53F1020}" sibTransId="{40126693-FBC7-4DEF-8D9F-8C6B86708806}"/>
    <dgm:cxn modelId="{26BE2987-8325-4361-B373-D7982C7DC3DC}" type="presOf" srcId="{8007697A-D21F-4B1B-AA00-262270083CF3}" destId="{F82A3D86-B645-4A99-B23B-1546E11B3E2D}" srcOrd="0" destOrd="0" presId="urn:microsoft.com/office/officeart/2005/8/layout/hierarchy2"/>
    <dgm:cxn modelId="{8A093F10-102A-4BA2-85F5-991A23E8A387}" srcId="{64F2E5F3-A825-4392-8658-E4F31C36D227}" destId="{6333B29E-5934-4930-877B-042FBD574F13}" srcOrd="0" destOrd="0" parTransId="{0D65D795-F69E-4C99-8D44-DFA6217D8AF6}" sibTransId="{73AF3F57-5CB5-4BCE-8E95-40D38AEB0871}"/>
    <dgm:cxn modelId="{2569A56D-D960-4011-B44A-89313A6592E3}" type="presOf" srcId="{0DEAA17B-CFE7-4989-BB75-DF4C5EC7CA67}" destId="{293E06F0-7BA0-4DFE-8018-2AAA4CF90F8F}" srcOrd="0" destOrd="0" presId="urn:microsoft.com/office/officeart/2005/8/layout/hierarchy2"/>
    <dgm:cxn modelId="{A4154582-A8C4-4DC6-A017-13656B181ABD}" srcId="{1F4CF954-B4A5-4EEC-94C5-7C9F69932B74}" destId="{B75B05A2-7DB7-42E4-B1E3-E7661A4971AF}" srcOrd="0" destOrd="0" parTransId="{EAF83F22-1B5D-4C13-A3B5-FC5F97B37AEE}" sibTransId="{9AB13397-8139-4A1F-B84C-9E41AD2DE56C}"/>
    <dgm:cxn modelId="{8853DBC0-2403-436D-8E27-794BDEB3E9F4}" type="presOf" srcId="{1D1A0BE8-694E-4864-9C29-FD41FF274F16}" destId="{BD0BF763-03B5-4CA4-ADB2-241225BE7FED}" srcOrd="0" destOrd="0" presId="urn:microsoft.com/office/officeart/2005/8/layout/hierarchy2"/>
    <dgm:cxn modelId="{4DBD4C13-6C79-4322-9761-FD0929BB540C}" srcId="{74D7E031-2F4C-4ACA-BCE5-86D9A908DCFC}" destId="{BFDF347E-0007-42E5-BEF6-191B46D0BB3E}" srcOrd="1" destOrd="0" parTransId="{4BBAF8F1-ACA6-403A-BF8D-13F4536BE8AB}" sibTransId="{B46360D2-758F-426C-8AA7-3EC99CFFFBD4}"/>
    <dgm:cxn modelId="{280D93F7-0A46-4CBC-B66D-1C9A27D6DE4A}" type="presOf" srcId="{BFDF347E-0007-42E5-BEF6-191B46D0BB3E}" destId="{FF4DE314-D6DC-4777-875C-A574CFFEC44F}" srcOrd="0" destOrd="0" presId="urn:microsoft.com/office/officeart/2005/8/layout/hierarchy2"/>
    <dgm:cxn modelId="{28EB2558-7A52-425E-88BC-F8BA5DF7553E}" srcId="{64F2E5F3-A825-4392-8658-E4F31C36D227}" destId="{79F76AB2-4D98-42A3-9349-683D7CA38711}" srcOrd="1" destOrd="0" parTransId="{90E0BA58-E642-4BA8-84F2-CCC9D1678D8C}" sibTransId="{BBED23A0-8231-461D-B6E0-6A0C1AD84464}"/>
    <dgm:cxn modelId="{34C76981-D98C-4C9F-AF7B-7859F3BA220E}" srcId="{2007650D-F2F6-477B-B6EF-ED3E3398BB31}" destId="{1D1A0BE8-694E-4864-9C29-FD41FF274F16}" srcOrd="2" destOrd="0" parTransId="{AE3A55BB-0F6A-4F18-A8A7-BB5FE6D18C1B}" sibTransId="{3ABD0E69-5E9B-4EC7-93F8-90DA5F4AA5FF}"/>
    <dgm:cxn modelId="{ABF982C7-C107-4CBE-8A0C-AE92B89ACE9B}" type="presOf" srcId="{4174A822-8D3B-4A02-AD46-2A2C0220CF42}" destId="{DB8984EB-A443-40FF-A45F-C6169CBE6215}" srcOrd="1" destOrd="0" presId="urn:microsoft.com/office/officeart/2005/8/layout/hierarchy2"/>
    <dgm:cxn modelId="{541E798A-F78B-4131-9C34-437A40C997C4}" type="presOf" srcId="{32A3B826-AE33-4B25-8D31-BC52A6C00ED1}" destId="{B6B5B7E5-C414-4DBD-81D7-C57601C54908}" srcOrd="1" destOrd="0" presId="urn:microsoft.com/office/officeart/2005/8/layout/hierarchy2"/>
    <dgm:cxn modelId="{8F2F6A09-AC35-46EA-B53F-279A7E297757}" type="presOf" srcId="{79F76AB2-4D98-42A3-9349-683D7CA38711}" destId="{4008F9AC-D406-47E7-AA48-A616EE23C2B7}" srcOrd="0" destOrd="0" presId="urn:microsoft.com/office/officeart/2005/8/layout/hierarchy2"/>
    <dgm:cxn modelId="{D513615C-714C-499C-9B0C-E91E3765BF59}" type="presOf" srcId="{AE3A55BB-0F6A-4F18-A8A7-BB5FE6D18C1B}" destId="{A1FA16DB-F7B2-41A3-AC72-8CF9F1265D1C}" srcOrd="0" destOrd="0" presId="urn:microsoft.com/office/officeart/2005/8/layout/hierarchy2"/>
    <dgm:cxn modelId="{6B87AB4D-176B-4CF9-9E4A-AE54C3C2CA45}" type="presOf" srcId="{750574DC-6627-4910-8F64-B16A413C9E1F}" destId="{FA5FA5DD-8740-4A40-867C-58DA22DADBE3}" srcOrd="1" destOrd="0" presId="urn:microsoft.com/office/officeart/2005/8/layout/hierarchy2"/>
    <dgm:cxn modelId="{9D995919-5AD6-4F13-ABEA-1F0BC3FC5A04}" type="presOf" srcId="{5DF6A90E-C0C1-4F78-88F6-6673A3141FE7}" destId="{1D6CDC4E-4483-49D6-AB6A-C0ED2CBEE5F6}" srcOrd="0" destOrd="0" presId="urn:microsoft.com/office/officeart/2005/8/layout/hierarchy2"/>
    <dgm:cxn modelId="{4AC7B2C8-C1F7-4C4E-AB9A-1F7FD83FF122}" type="presOf" srcId="{3D0E5000-2C85-4A50-B1CB-13E708B1D980}" destId="{FAE117D3-9EA5-4D3B-8C7B-29A64E9D3719}" srcOrd="0" destOrd="0" presId="urn:microsoft.com/office/officeart/2005/8/layout/hierarchy2"/>
    <dgm:cxn modelId="{328AF3FE-F85E-4495-B962-37438B3FAAF0}" type="presOf" srcId="{90E0BA58-E642-4BA8-84F2-CCC9D1678D8C}" destId="{C1133EDC-CA1B-4892-B278-7AA7773A7C96}" srcOrd="0" destOrd="0" presId="urn:microsoft.com/office/officeart/2005/8/layout/hierarchy2"/>
    <dgm:cxn modelId="{749C9462-ECF6-4F3C-BF84-0B785C06AE99}" type="presOf" srcId="{AE3A55BB-0F6A-4F18-A8A7-BB5FE6D18C1B}" destId="{CE8C6513-DD9F-43D0-8EDE-B5A0B0B84339}" srcOrd="1" destOrd="0" presId="urn:microsoft.com/office/officeart/2005/8/layout/hierarchy2"/>
    <dgm:cxn modelId="{D000F927-4131-4580-8392-BDA24DB38232}" type="presOf" srcId="{0D65D795-F69E-4C99-8D44-DFA6217D8AF6}" destId="{085C379F-AD17-40C6-87BE-3A53DC25B66D}" srcOrd="1" destOrd="0" presId="urn:microsoft.com/office/officeart/2005/8/layout/hierarchy2"/>
    <dgm:cxn modelId="{032BD1C0-9322-4D67-B161-D2648728E60E}" type="presOf" srcId="{4BBAF8F1-ACA6-403A-BF8D-13F4536BE8AB}" destId="{BA488AF7-4501-4CA9-B166-4BB607C7EE34}" srcOrd="0" destOrd="0" presId="urn:microsoft.com/office/officeart/2005/8/layout/hierarchy2"/>
    <dgm:cxn modelId="{378107DB-CA47-4CC6-93C4-65CCF7EB8FEA}" type="presOf" srcId="{B75B05A2-7DB7-42E4-B1E3-E7661A4971AF}" destId="{D7311CBF-771A-4BD5-8DC3-6EC42464BE6E}" srcOrd="0" destOrd="0" presId="urn:microsoft.com/office/officeart/2005/8/layout/hierarchy2"/>
    <dgm:cxn modelId="{AD8E54D4-9464-4E54-BBD1-D4B9B163E9AE}" type="presOf" srcId="{1F4CF954-B4A5-4EEC-94C5-7C9F69932B74}" destId="{53D8A956-5608-4E6E-8231-D1BD05FBEE92}" srcOrd="0" destOrd="0" presId="urn:microsoft.com/office/officeart/2005/8/layout/hierarchy2"/>
    <dgm:cxn modelId="{9FDBA5F5-B746-477D-BA63-85EF7ECD76B7}" type="presOf" srcId="{CA3D61DA-CCB3-4F35-BEAD-0584E53F1020}" destId="{477E56EE-34E0-43AA-8BDF-9F81FA4A2B4B}" srcOrd="1" destOrd="0" presId="urn:microsoft.com/office/officeart/2005/8/layout/hierarchy2"/>
    <dgm:cxn modelId="{AECE02FC-4A2C-40B7-8A40-51C1A38F0C26}" type="presOf" srcId="{6333B29E-5934-4930-877B-042FBD574F13}" destId="{4234B2F1-6ABD-4B7B-A044-69D4BA47D030}" srcOrd="0" destOrd="0" presId="urn:microsoft.com/office/officeart/2005/8/layout/hierarchy2"/>
    <dgm:cxn modelId="{25B6B14F-CF1F-410C-9AE4-EE9C8327A064}" srcId="{64F2E5F3-A825-4392-8658-E4F31C36D227}" destId="{6F4B0FD3-78A3-4649-8B6D-AE8FF0FCBCA2}" srcOrd="2" destOrd="0" parTransId="{0DEAA17B-CFE7-4989-BB75-DF4C5EC7CA67}" sibTransId="{03A1691B-9BC8-451C-87E6-9211C6E1629F}"/>
    <dgm:cxn modelId="{8E855387-21E6-4E6F-88D5-0A2D13B58A04}" srcId="{2007650D-F2F6-477B-B6EF-ED3E3398BB31}" destId="{3D0E5000-2C85-4A50-B1CB-13E708B1D980}" srcOrd="0" destOrd="0" parTransId="{4174A822-8D3B-4A02-AD46-2A2C0220CF42}" sibTransId="{6FCEA008-3C27-44C9-9A0D-D5EAD9C25344}"/>
    <dgm:cxn modelId="{9BCE6851-C53F-4E35-963E-5CDFD53D9484}" type="presOf" srcId="{4BBAF8F1-ACA6-403A-BF8D-13F4536BE8AB}" destId="{DF439FD7-A06A-4BF6-813B-BE60A06E2BFB}" srcOrd="1" destOrd="0" presId="urn:microsoft.com/office/officeart/2005/8/layout/hierarchy2"/>
    <dgm:cxn modelId="{D17706C1-822E-4692-A19D-DA92878DC1A2}" type="presOf" srcId="{612A4BDF-5854-4281-A774-A443700950BB}" destId="{69395FFA-4E86-41EB-BB4D-5D084AD56C85}" srcOrd="0" destOrd="0" presId="urn:microsoft.com/office/officeart/2005/8/layout/hierarchy2"/>
    <dgm:cxn modelId="{F6E01BC6-B881-4880-8163-16C16C2864C4}" type="presOf" srcId="{ECCDE44A-83B0-4014-893A-1ACEA84171E7}" destId="{2EE199DC-C32C-4527-BA34-6533BEAD26C8}" srcOrd="0" destOrd="0" presId="urn:microsoft.com/office/officeart/2005/8/layout/hierarchy2"/>
    <dgm:cxn modelId="{20B7EE84-DD68-4081-8976-29B658AAD35A}" type="presOf" srcId="{2007650D-F2F6-477B-B6EF-ED3E3398BB31}" destId="{E72DAE7A-04F1-49FF-845E-498910867C84}" srcOrd="0" destOrd="0" presId="urn:microsoft.com/office/officeart/2005/8/layout/hierarchy2"/>
    <dgm:cxn modelId="{F878C48E-FFFD-410C-8666-2448BCEF24A2}" type="presOf" srcId="{74D7E031-2F4C-4ACA-BCE5-86D9A908DCFC}" destId="{568C2FE3-A4D4-4ABF-841C-F646714133FD}" srcOrd="0" destOrd="0" presId="urn:microsoft.com/office/officeart/2005/8/layout/hierarchy2"/>
    <dgm:cxn modelId="{FA7E0965-D65C-4F78-B73B-0CBFF0123E01}" srcId="{74D7E031-2F4C-4ACA-BCE5-86D9A908DCFC}" destId="{5DF6A90E-C0C1-4F78-88F6-6673A3141FE7}" srcOrd="0" destOrd="0" parTransId="{32A3B826-AE33-4B25-8D31-BC52A6C00ED1}" sibTransId="{3DE786C6-EF2E-4596-B34D-85B1122CC1C9}"/>
    <dgm:cxn modelId="{E25282E4-D4D4-4C85-8D4D-92EAA3B2AE86}" type="presOf" srcId="{F3B3D177-8DDA-4671-AC1F-1241EF1C3230}" destId="{B8E25FD7-E630-4C94-9986-7C81B3CD7D21}" srcOrd="0" destOrd="0" presId="urn:microsoft.com/office/officeart/2005/8/layout/hierarchy2"/>
    <dgm:cxn modelId="{45E590EB-9247-471E-BF2E-F53BE7B9BAA4}" type="presOf" srcId="{612A4BDF-5854-4281-A774-A443700950BB}" destId="{A51C1669-5919-4936-AF36-B4335B637C92}" srcOrd="1" destOrd="0" presId="urn:microsoft.com/office/officeart/2005/8/layout/hierarchy2"/>
    <dgm:cxn modelId="{3BFB8183-470A-41BE-8E81-073C6CF3F7D3}" srcId="{74D7E031-2F4C-4ACA-BCE5-86D9A908DCFC}" destId="{8007697A-D21F-4B1B-AA00-262270083CF3}" srcOrd="2" destOrd="0" parTransId="{03E188F1-98AE-4140-AC37-6C719581CB87}" sibTransId="{A691973D-54A6-4D16-AF8C-DA63AADCDDD6}"/>
    <dgm:cxn modelId="{5CF7624E-9EB5-4B14-A9BC-80210BE93914}" srcId="{2007650D-F2F6-477B-B6EF-ED3E3398BB31}" destId="{ECCDE44A-83B0-4014-893A-1ACEA84171E7}" srcOrd="1" destOrd="0" parTransId="{750574DC-6627-4910-8F64-B16A413C9E1F}" sibTransId="{8D3226FA-9889-49EC-8FD2-27AD69093540}"/>
    <dgm:cxn modelId="{2DB532B5-5A09-4F55-81B1-92F252299EDA}" type="presOf" srcId="{0DEAA17B-CFE7-4989-BB75-DF4C5EC7CA67}" destId="{9248B2D8-7B63-4D38-B086-09B5B21E970D}" srcOrd="1" destOrd="0" presId="urn:microsoft.com/office/officeart/2005/8/layout/hierarchy2"/>
    <dgm:cxn modelId="{AB46CEC5-6E13-4E8A-841D-2525B9F56587}" srcId="{B75B05A2-7DB7-42E4-B1E3-E7661A4971AF}" destId="{2007650D-F2F6-477B-B6EF-ED3E3398BB31}" srcOrd="2" destOrd="0" parTransId="{612A4BDF-5854-4281-A774-A443700950BB}" sibTransId="{9198604B-0B4F-412E-84D2-19D3848322A8}"/>
    <dgm:cxn modelId="{D79A4D97-830F-4F7E-8B6B-8032722BDD64}" type="presOf" srcId="{4174A822-8D3B-4A02-AD46-2A2C0220CF42}" destId="{73312F72-B450-42B8-BC1F-5018C6873222}" srcOrd="0" destOrd="0" presId="urn:microsoft.com/office/officeart/2005/8/layout/hierarchy2"/>
    <dgm:cxn modelId="{311E1045-A54B-4815-AC74-AEEC4F48573A}" type="presOf" srcId="{0D65D795-F69E-4C99-8D44-DFA6217D8AF6}" destId="{799D667A-C294-45D9-BDAE-8E9CC4E52E46}" srcOrd="0" destOrd="0" presId="urn:microsoft.com/office/officeart/2005/8/layout/hierarchy2"/>
    <dgm:cxn modelId="{40A0B17C-4DE2-4E6B-AF70-48C946E9CAE9}" srcId="{B75B05A2-7DB7-42E4-B1E3-E7661A4971AF}" destId="{74D7E031-2F4C-4ACA-BCE5-86D9A908DCFC}" srcOrd="1" destOrd="0" parTransId="{F3B3D177-8DDA-4671-AC1F-1241EF1C3230}" sibTransId="{6CA00608-5940-4761-A045-07B6680C54FA}"/>
    <dgm:cxn modelId="{203F6F8F-4E86-48C4-9F82-34D958EFC103}" type="presOf" srcId="{03E188F1-98AE-4140-AC37-6C719581CB87}" destId="{11360FC6-036F-4C06-9B65-BA1209E3659C}" srcOrd="0" destOrd="0" presId="urn:microsoft.com/office/officeart/2005/8/layout/hierarchy2"/>
    <dgm:cxn modelId="{720CAE4D-D501-4E94-A754-D835267C0FEC}" type="presOf" srcId="{CA3D61DA-CCB3-4F35-BEAD-0584E53F1020}" destId="{77641D9B-3DC3-40B7-B611-68ACF89C33ED}" srcOrd="0" destOrd="0" presId="urn:microsoft.com/office/officeart/2005/8/layout/hierarchy2"/>
    <dgm:cxn modelId="{56F3BC73-FED6-45C7-A396-5B3C78D34A35}" type="presOf" srcId="{32A3B826-AE33-4B25-8D31-BC52A6C00ED1}" destId="{E0A53A1F-FD4A-42B1-8681-952D6F5D006E}" srcOrd="0" destOrd="0" presId="urn:microsoft.com/office/officeart/2005/8/layout/hierarchy2"/>
    <dgm:cxn modelId="{C0129479-10FA-42FE-A6B4-D553345F9B3F}" type="presOf" srcId="{03E188F1-98AE-4140-AC37-6C719581CB87}" destId="{8A66E2F4-9DED-4608-80FA-3C8CD26D6B97}" srcOrd="1" destOrd="0" presId="urn:microsoft.com/office/officeart/2005/8/layout/hierarchy2"/>
    <dgm:cxn modelId="{0C30736F-EA22-4DED-9FAF-423EDAC5150F}" type="presOf" srcId="{F3B3D177-8DDA-4671-AC1F-1241EF1C3230}" destId="{15DCC314-9798-435F-96DE-CFCB07BE30C9}" srcOrd="1" destOrd="0" presId="urn:microsoft.com/office/officeart/2005/8/layout/hierarchy2"/>
    <dgm:cxn modelId="{106F5888-4C3A-4BB7-B6EE-661DE46624FF}" type="presOf" srcId="{64F2E5F3-A825-4392-8658-E4F31C36D227}" destId="{9C977AF0-97C1-4EFD-8809-4CCEB7FAAA03}" srcOrd="0" destOrd="0" presId="urn:microsoft.com/office/officeart/2005/8/layout/hierarchy2"/>
    <dgm:cxn modelId="{C27294E7-120A-4457-A2FF-7E9B2B965309}" type="presOf" srcId="{750574DC-6627-4910-8F64-B16A413C9E1F}" destId="{D2A3A7BB-9D76-44C5-A4FE-6D3553BB6B5A}" srcOrd="0" destOrd="0" presId="urn:microsoft.com/office/officeart/2005/8/layout/hierarchy2"/>
    <dgm:cxn modelId="{54AF30ED-76A3-4665-9395-F7C44610B825}" type="presParOf" srcId="{53D8A956-5608-4E6E-8231-D1BD05FBEE92}" destId="{7D9B78F8-09BA-4291-B3E9-F376BE90E9E0}" srcOrd="0" destOrd="0" presId="urn:microsoft.com/office/officeart/2005/8/layout/hierarchy2"/>
    <dgm:cxn modelId="{D2BA1E52-0039-4F04-A73E-9DEBE9047175}" type="presParOf" srcId="{7D9B78F8-09BA-4291-B3E9-F376BE90E9E0}" destId="{D7311CBF-771A-4BD5-8DC3-6EC42464BE6E}" srcOrd="0" destOrd="0" presId="urn:microsoft.com/office/officeart/2005/8/layout/hierarchy2"/>
    <dgm:cxn modelId="{0A51C708-157B-4BDE-9FA1-441418694106}" type="presParOf" srcId="{7D9B78F8-09BA-4291-B3E9-F376BE90E9E0}" destId="{404C7586-B4BF-4E43-A252-9E5FD0246FE7}" srcOrd="1" destOrd="0" presId="urn:microsoft.com/office/officeart/2005/8/layout/hierarchy2"/>
    <dgm:cxn modelId="{DE6864A0-C873-406E-9CFC-085972443941}" type="presParOf" srcId="{404C7586-B4BF-4E43-A252-9E5FD0246FE7}" destId="{77641D9B-3DC3-40B7-B611-68ACF89C33ED}" srcOrd="0" destOrd="0" presId="urn:microsoft.com/office/officeart/2005/8/layout/hierarchy2"/>
    <dgm:cxn modelId="{22CE78A0-0BE3-4C53-867B-077523F6B0A5}" type="presParOf" srcId="{77641D9B-3DC3-40B7-B611-68ACF89C33ED}" destId="{477E56EE-34E0-43AA-8BDF-9F81FA4A2B4B}" srcOrd="0" destOrd="0" presId="urn:microsoft.com/office/officeart/2005/8/layout/hierarchy2"/>
    <dgm:cxn modelId="{254D01DB-0C4A-4748-87B5-C92F5687E786}" type="presParOf" srcId="{404C7586-B4BF-4E43-A252-9E5FD0246FE7}" destId="{ABA4D41F-A96F-4D33-8225-7E275BB17194}" srcOrd="1" destOrd="0" presId="urn:microsoft.com/office/officeart/2005/8/layout/hierarchy2"/>
    <dgm:cxn modelId="{9492AA12-A105-4EFE-8FF6-D8D68618A939}" type="presParOf" srcId="{ABA4D41F-A96F-4D33-8225-7E275BB17194}" destId="{9C977AF0-97C1-4EFD-8809-4CCEB7FAAA03}" srcOrd="0" destOrd="0" presId="urn:microsoft.com/office/officeart/2005/8/layout/hierarchy2"/>
    <dgm:cxn modelId="{10959672-B4DE-470C-A436-9A37B37AE3AD}" type="presParOf" srcId="{ABA4D41F-A96F-4D33-8225-7E275BB17194}" destId="{CB1E3E22-462E-41E6-BA59-BDD8C94E7964}" srcOrd="1" destOrd="0" presId="urn:microsoft.com/office/officeart/2005/8/layout/hierarchy2"/>
    <dgm:cxn modelId="{A62B8E9B-2F0B-49B0-A5FD-584E50794713}" type="presParOf" srcId="{CB1E3E22-462E-41E6-BA59-BDD8C94E7964}" destId="{799D667A-C294-45D9-BDAE-8E9CC4E52E46}" srcOrd="0" destOrd="0" presId="urn:microsoft.com/office/officeart/2005/8/layout/hierarchy2"/>
    <dgm:cxn modelId="{AFBD057C-1902-4F86-A444-8E9E674F5C56}" type="presParOf" srcId="{799D667A-C294-45D9-BDAE-8E9CC4E52E46}" destId="{085C379F-AD17-40C6-87BE-3A53DC25B66D}" srcOrd="0" destOrd="0" presId="urn:microsoft.com/office/officeart/2005/8/layout/hierarchy2"/>
    <dgm:cxn modelId="{21E5327E-E79B-4D36-80E0-32C8337578A3}" type="presParOf" srcId="{CB1E3E22-462E-41E6-BA59-BDD8C94E7964}" destId="{0CC23597-EB92-4852-9881-3469791F2141}" srcOrd="1" destOrd="0" presId="urn:microsoft.com/office/officeart/2005/8/layout/hierarchy2"/>
    <dgm:cxn modelId="{4BD3D9B6-B1A9-4121-B640-01523BB6E00E}" type="presParOf" srcId="{0CC23597-EB92-4852-9881-3469791F2141}" destId="{4234B2F1-6ABD-4B7B-A044-69D4BA47D030}" srcOrd="0" destOrd="0" presId="urn:microsoft.com/office/officeart/2005/8/layout/hierarchy2"/>
    <dgm:cxn modelId="{2B63519F-973D-4903-9CF1-06B48B99CA4B}" type="presParOf" srcId="{0CC23597-EB92-4852-9881-3469791F2141}" destId="{0F11F7FE-89E9-4F3E-A667-A8EC9756AA41}" srcOrd="1" destOrd="0" presId="urn:microsoft.com/office/officeart/2005/8/layout/hierarchy2"/>
    <dgm:cxn modelId="{11BC1388-AA80-481F-9E80-2940BB1D08BF}" type="presParOf" srcId="{CB1E3E22-462E-41E6-BA59-BDD8C94E7964}" destId="{C1133EDC-CA1B-4892-B278-7AA7773A7C96}" srcOrd="2" destOrd="0" presId="urn:microsoft.com/office/officeart/2005/8/layout/hierarchy2"/>
    <dgm:cxn modelId="{4B56DFB4-F91B-4CA8-A8BB-4EF220AC14E7}" type="presParOf" srcId="{C1133EDC-CA1B-4892-B278-7AA7773A7C96}" destId="{B1BD6265-0007-4151-A05E-F6DC08F6AA31}" srcOrd="0" destOrd="0" presId="urn:microsoft.com/office/officeart/2005/8/layout/hierarchy2"/>
    <dgm:cxn modelId="{063F9D4A-96D3-4B43-A786-8BDEC52331BE}" type="presParOf" srcId="{CB1E3E22-462E-41E6-BA59-BDD8C94E7964}" destId="{B9F492D5-7996-4DC5-8F82-813B5C15F503}" srcOrd="3" destOrd="0" presId="urn:microsoft.com/office/officeart/2005/8/layout/hierarchy2"/>
    <dgm:cxn modelId="{A223F84E-37F0-4C7E-BC5A-A7473FE6E475}" type="presParOf" srcId="{B9F492D5-7996-4DC5-8F82-813B5C15F503}" destId="{4008F9AC-D406-47E7-AA48-A616EE23C2B7}" srcOrd="0" destOrd="0" presId="urn:microsoft.com/office/officeart/2005/8/layout/hierarchy2"/>
    <dgm:cxn modelId="{4BE5EF25-FB70-4D09-9423-E66D8768CC6D}" type="presParOf" srcId="{B9F492D5-7996-4DC5-8F82-813B5C15F503}" destId="{70B77488-1DC4-4813-9442-AFBB1DB20009}" srcOrd="1" destOrd="0" presId="urn:microsoft.com/office/officeart/2005/8/layout/hierarchy2"/>
    <dgm:cxn modelId="{8A88607E-40EC-4599-BE1D-10F03F90B94A}" type="presParOf" srcId="{CB1E3E22-462E-41E6-BA59-BDD8C94E7964}" destId="{293E06F0-7BA0-4DFE-8018-2AAA4CF90F8F}" srcOrd="4" destOrd="0" presId="urn:microsoft.com/office/officeart/2005/8/layout/hierarchy2"/>
    <dgm:cxn modelId="{1756E9FF-2A78-4718-A08A-39A25FF50CD4}" type="presParOf" srcId="{293E06F0-7BA0-4DFE-8018-2AAA4CF90F8F}" destId="{9248B2D8-7B63-4D38-B086-09B5B21E970D}" srcOrd="0" destOrd="0" presId="urn:microsoft.com/office/officeart/2005/8/layout/hierarchy2"/>
    <dgm:cxn modelId="{EBAB5C35-C477-41BA-ACCD-3943DD2B3C20}" type="presParOf" srcId="{CB1E3E22-462E-41E6-BA59-BDD8C94E7964}" destId="{530200C7-C559-422A-BC93-C80C540ABF87}" srcOrd="5" destOrd="0" presId="urn:microsoft.com/office/officeart/2005/8/layout/hierarchy2"/>
    <dgm:cxn modelId="{C977C566-6645-4046-90F5-E7EAC204940D}" type="presParOf" srcId="{530200C7-C559-422A-BC93-C80C540ABF87}" destId="{CFCCF42F-7063-4A14-A6B1-1B08889B26F7}" srcOrd="0" destOrd="0" presId="urn:microsoft.com/office/officeart/2005/8/layout/hierarchy2"/>
    <dgm:cxn modelId="{760DFB8D-A1E5-427B-AEFD-6DEEDD621CC6}" type="presParOf" srcId="{530200C7-C559-422A-BC93-C80C540ABF87}" destId="{EA80102B-7D48-4165-8205-1F0313C16E3A}" srcOrd="1" destOrd="0" presId="urn:microsoft.com/office/officeart/2005/8/layout/hierarchy2"/>
    <dgm:cxn modelId="{3FCCC08C-CDBF-4BCC-BADC-1E3FD9DFFF31}" type="presParOf" srcId="{404C7586-B4BF-4E43-A252-9E5FD0246FE7}" destId="{B8E25FD7-E630-4C94-9986-7C81B3CD7D21}" srcOrd="2" destOrd="0" presId="urn:microsoft.com/office/officeart/2005/8/layout/hierarchy2"/>
    <dgm:cxn modelId="{8F55F938-0B87-4663-BF92-2A621E3D4E8A}" type="presParOf" srcId="{B8E25FD7-E630-4C94-9986-7C81B3CD7D21}" destId="{15DCC314-9798-435F-96DE-CFCB07BE30C9}" srcOrd="0" destOrd="0" presId="urn:microsoft.com/office/officeart/2005/8/layout/hierarchy2"/>
    <dgm:cxn modelId="{5EBC74EC-6DB2-4AFF-A01E-B6869DF602ED}" type="presParOf" srcId="{404C7586-B4BF-4E43-A252-9E5FD0246FE7}" destId="{7C0B0EEF-9146-4404-8F30-8EBD431B0417}" srcOrd="3" destOrd="0" presId="urn:microsoft.com/office/officeart/2005/8/layout/hierarchy2"/>
    <dgm:cxn modelId="{42FFF2E2-5EDE-4144-9052-7D8F8FA17F1F}" type="presParOf" srcId="{7C0B0EEF-9146-4404-8F30-8EBD431B0417}" destId="{568C2FE3-A4D4-4ABF-841C-F646714133FD}" srcOrd="0" destOrd="0" presId="urn:microsoft.com/office/officeart/2005/8/layout/hierarchy2"/>
    <dgm:cxn modelId="{D2D5EC3C-B426-46FF-A091-6BE354FA87EB}" type="presParOf" srcId="{7C0B0EEF-9146-4404-8F30-8EBD431B0417}" destId="{60F55B9D-7DAE-4445-A272-C7627A73EEB4}" srcOrd="1" destOrd="0" presId="urn:microsoft.com/office/officeart/2005/8/layout/hierarchy2"/>
    <dgm:cxn modelId="{4A812CED-F54C-479E-A93F-1F0231A8751E}" type="presParOf" srcId="{60F55B9D-7DAE-4445-A272-C7627A73EEB4}" destId="{E0A53A1F-FD4A-42B1-8681-952D6F5D006E}" srcOrd="0" destOrd="0" presId="urn:microsoft.com/office/officeart/2005/8/layout/hierarchy2"/>
    <dgm:cxn modelId="{D154684E-A8EF-4DAF-ACB6-CE17CA575EEB}" type="presParOf" srcId="{E0A53A1F-FD4A-42B1-8681-952D6F5D006E}" destId="{B6B5B7E5-C414-4DBD-81D7-C57601C54908}" srcOrd="0" destOrd="0" presId="urn:microsoft.com/office/officeart/2005/8/layout/hierarchy2"/>
    <dgm:cxn modelId="{21C3C524-E62C-413B-BD71-15DF6B590218}" type="presParOf" srcId="{60F55B9D-7DAE-4445-A272-C7627A73EEB4}" destId="{FA8AB909-14F9-4209-919A-63A2F0D76272}" srcOrd="1" destOrd="0" presId="urn:microsoft.com/office/officeart/2005/8/layout/hierarchy2"/>
    <dgm:cxn modelId="{FD355234-E3E7-45E6-B68E-12FFF9FB3396}" type="presParOf" srcId="{FA8AB909-14F9-4209-919A-63A2F0D76272}" destId="{1D6CDC4E-4483-49D6-AB6A-C0ED2CBEE5F6}" srcOrd="0" destOrd="0" presId="urn:microsoft.com/office/officeart/2005/8/layout/hierarchy2"/>
    <dgm:cxn modelId="{D8D9CDA9-30E6-4EA3-A333-F9D9B6F81758}" type="presParOf" srcId="{FA8AB909-14F9-4209-919A-63A2F0D76272}" destId="{A112BC8F-CEFE-4DE0-9275-E704A4C7FEFB}" srcOrd="1" destOrd="0" presId="urn:microsoft.com/office/officeart/2005/8/layout/hierarchy2"/>
    <dgm:cxn modelId="{EB56CF63-29B6-4A84-96FB-41C16CFAA43D}" type="presParOf" srcId="{60F55B9D-7DAE-4445-A272-C7627A73EEB4}" destId="{BA488AF7-4501-4CA9-B166-4BB607C7EE34}" srcOrd="2" destOrd="0" presId="urn:microsoft.com/office/officeart/2005/8/layout/hierarchy2"/>
    <dgm:cxn modelId="{A5AC4C9F-57AC-4320-B7BE-10EF9403139F}" type="presParOf" srcId="{BA488AF7-4501-4CA9-B166-4BB607C7EE34}" destId="{DF439FD7-A06A-4BF6-813B-BE60A06E2BFB}" srcOrd="0" destOrd="0" presId="urn:microsoft.com/office/officeart/2005/8/layout/hierarchy2"/>
    <dgm:cxn modelId="{C58125A4-0CE9-43E5-98E9-30F1BB42A3AA}" type="presParOf" srcId="{60F55B9D-7DAE-4445-A272-C7627A73EEB4}" destId="{F97E88B1-7CB7-4F70-82AE-FCA5F5B3A272}" srcOrd="3" destOrd="0" presId="urn:microsoft.com/office/officeart/2005/8/layout/hierarchy2"/>
    <dgm:cxn modelId="{477EEC21-51B4-415C-82BB-9FA7B4F0C251}" type="presParOf" srcId="{F97E88B1-7CB7-4F70-82AE-FCA5F5B3A272}" destId="{FF4DE314-D6DC-4777-875C-A574CFFEC44F}" srcOrd="0" destOrd="0" presId="urn:microsoft.com/office/officeart/2005/8/layout/hierarchy2"/>
    <dgm:cxn modelId="{548FB9CD-70B3-44CE-BF5D-41D6C21EDBA5}" type="presParOf" srcId="{F97E88B1-7CB7-4F70-82AE-FCA5F5B3A272}" destId="{6D493A58-D552-4D89-A537-052C973150DE}" srcOrd="1" destOrd="0" presId="urn:microsoft.com/office/officeart/2005/8/layout/hierarchy2"/>
    <dgm:cxn modelId="{CE5EAC11-59EF-4E86-988A-DA4D3A1D9572}" type="presParOf" srcId="{60F55B9D-7DAE-4445-A272-C7627A73EEB4}" destId="{11360FC6-036F-4C06-9B65-BA1209E3659C}" srcOrd="4" destOrd="0" presId="urn:microsoft.com/office/officeart/2005/8/layout/hierarchy2"/>
    <dgm:cxn modelId="{3B5B232B-1CB7-436F-BB2C-49D522CDAF49}" type="presParOf" srcId="{11360FC6-036F-4C06-9B65-BA1209E3659C}" destId="{8A66E2F4-9DED-4608-80FA-3C8CD26D6B97}" srcOrd="0" destOrd="0" presId="urn:microsoft.com/office/officeart/2005/8/layout/hierarchy2"/>
    <dgm:cxn modelId="{9573739C-50D1-4CEC-96C6-A60A9FE2150A}" type="presParOf" srcId="{60F55B9D-7DAE-4445-A272-C7627A73EEB4}" destId="{20A2AB82-A31E-40AD-8242-B189196FF899}" srcOrd="5" destOrd="0" presId="urn:microsoft.com/office/officeart/2005/8/layout/hierarchy2"/>
    <dgm:cxn modelId="{CD601B75-BAC8-43FD-A177-79A31E0915FF}" type="presParOf" srcId="{20A2AB82-A31E-40AD-8242-B189196FF899}" destId="{F82A3D86-B645-4A99-B23B-1546E11B3E2D}" srcOrd="0" destOrd="0" presId="urn:microsoft.com/office/officeart/2005/8/layout/hierarchy2"/>
    <dgm:cxn modelId="{CAC4CB52-1485-4FC4-A40E-D2A2CBC2662A}" type="presParOf" srcId="{20A2AB82-A31E-40AD-8242-B189196FF899}" destId="{29DE2DB4-631D-44D8-913D-3FD43CC43A29}" srcOrd="1" destOrd="0" presId="urn:microsoft.com/office/officeart/2005/8/layout/hierarchy2"/>
    <dgm:cxn modelId="{35C97EAC-F147-42FE-98FE-905262C16749}" type="presParOf" srcId="{404C7586-B4BF-4E43-A252-9E5FD0246FE7}" destId="{69395FFA-4E86-41EB-BB4D-5D084AD56C85}" srcOrd="4" destOrd="0" presId="urn:microsoft.com/office/officeart/2005/8/layout/hierarchy2"/>
    <dgm:cxn modelId="{3FB078E2-8E93-4969-9B3E-47A3C49D9BDF}" type="presParOf" srcId="{69395FFA-4E86-41EB-BB4D-5D084AD56C85}" destId="{A51C1669-5919-4936-AF36-B4335B637C92}" srcOrd="0" destOrd="0" presId="urn:microsoft.com/office/officeart/2005/8/layout/hierarchy2"/>
    <dgm:cxn modelId="{6DAF3864-0F18-474B-A53F-43B330CE8B21}" type="presParOf" srcId="{404C7586-B4BF-4E43-A252-9E5FD0246FE7}" destId="{B87840EC-4D9B-4AA4-BB5C-7A73EBC850D5}" srcOrd="5" destOrd="0" presId="urn:microsoft.com/office/officeart/2005/8/layout/hierarchy2"/>
    <dgm:cxn modelId="{B9C58D02-BCE5-4648-9C2A-7A920A61D421}" type="presParOf" srcId="{B87840EC-4D9B-4AA4-BB5C-7A73EBC850D5}" destId="{E72DAE7A-04F1-49FF-845E-498910867C84}" srcOrd="0" destOrd="0" presId="urn:microsoft.com/office/officeart/2005/8/layout/hierarchy2"/>
    <dgm:cxn modelId="{A18C684C-97F4-49E8-9873-793C72ACB832}" type="presParOf" srcId="{B87840EC-4D9B-4AA4-BB5C-7A73EBC850D5}" destId="{181738CC-8901-4924-8A35-5847CC446BAA}" srcOrd="1" destOrd="0" presId="urn:microsoft.com/office/officeart/2005/8/layout/hierarchy2"/>
    <dgm:cxn modelId="{E5D86F51-C7CC-49D7-A318-9152526AA693}" type="presParOf" srcId="{181738CC-8901-4924-8A35-5847CC446BAA}" destId="{73312F72-B450-42B8-BC1F-5018C6873222}" srcOrd="0" destOrd="0" presId="urn:microsoft.com/office/officeart/2005/8/layout/hierarchy2"/>
    <dgm:cxn modelId="{8BD6A5B1-970C-42EA-8C33-3432DEAB7EA7}" type="presParOf" srcId="{73312F72-B450-42B8-BC1F-5018C6873222}" destId="{DB8984EB-A443-40FF-A45F-C6169CBE6215}" srcOrd="0" destOrd="0" presId="urn:microsoft.com/office/officeart/2005/8/layout/hierarchy2"/>
    <dgm:cxn modelId="{2DBDD0A1-D8F3-48F7-B05E-49748C954E57}" type="presParOf" srcId="{181738CC-8901-4924-8A35-5847CC446BAA}" destId="{D69BD317-57B3-44C2-99E4-761099A4DD5D}" srcOrd="1" destOrd="0" presId="urn:microsoft.com/office/officeart/2005/8/layout/hierarchy2"/>
    <dgm:cxn modelId="{4C8AD5E1-FC82-425A-AB52-8C8A495B770A}" type="presParOf" srcId="{D69BD317-57B3-44C2-99E4-761099A4DD5D}" destId="{FAE117D3-9EA5-4D3B-8C7B-29A64E9D3719}" srcOrd="0" destOrd="0" presId="urn:microsoft.com/office/officeart/2005/8/layout/hierarchy2"/>
    <dgm:cxn modelId="{073CFE12-3381-4ED0-9B09-72BA0F10ACAC}" type="presParOf" srcId="{D69BD317-57B3-44C2-99E4-761099A4DD5D}" destId="{E2D7B108-2FBC-4611-928F-22F82B39337A}" srcOrd="1" destOrd="0" presId="urn:microsoft.com/office/officeart/2005/8/layout/hierarchy2"/>
    <dgm:cxn modelId="{48D0DDC7-DB1B-4E7D-A126-14C99D99DF38}" type="presParOf" srcId="{181738CC-8901-4924-8A35-5847CC446BAA}" destId="{D2A3A7BB-9D76-44C5-A4FE-6D3553BB6B5A}" srcOrd="2" destOrd="0" presId="urn:microsoft.com/office/officeart/2005/8/layout/hierarchy2"/>
    <dgm:cxn modelId="{E48A6955-F4D0-43DA-BA51-3A83645FF046}" type="presParOf" srcId="{D2A3A7BB-9D76-44C5-A4FE-6D3553BB6B5A}" destId="{FA5FA5DD-8740-4A40-867C-58DA22DADBE3}" srcOrd="0" destOrd="0" presId="urn:microsoft.com/office/officeart/2005/8/layout/hierarchy2"/>
    <dgm:cxn modelId="{1550E992-7E93-4095-B582-5D49BC6F4C91}" type="presParOf" srcId="{181738CC-8901-4924-8A35-5847CC446BAA}" destId="{D8A52E6C-D3F8-4182-A059-309639A9F7F2}" srcOrd="3" destOrd="0" presId="urn:microsoft.com/office/officeart/2005/8/layout/hierarchy2"/>
    <dgm:cxn modelId="{EA88270D-F6C3-401B-BEE7-A3119B45D847}" type="presParOf" srcId="{D8A52E6C-D3F8-4182-A059-309639A9F7F2}" destId="{2EE199DC-C32C-4527-BA34-6533BEAD26C8}" srcOrd="0" destOrd="0" presId="urn:microsoft.com/office/officeart/2005/8/layout/hierarchy2"/>
    <dgm:cxn modelId="{C602B201-719D-4CF1-A215-A99CFA120F4E}" type="presParOf" srcId="{D8A52E6C-D3F8-4182-A059-309639A9F7F2}" destId="{53913F47-8378-4607-B4C1-8FDB2DB2BCD8}" srcOrd="1" destOrd="0" presId="urn:microsoft.com/office/officeart/2005/8/layout/hierarchy2"/>
    <dgm:cxn modelId="{4280E130-BFD8-4C9B-AF04-83A6AD91F1F3}" type="presParOf" srcId="{181738CC-8901-4924-8A35-5847CC446BAA}" destId="{A1FA16DB-F7B2-41A3-AC72-8CF9F1265D1C}" srcOrd="4" destOrd="0" presId="urn:microsoft.com/office/officeart/2005/8/layout/hierarchy2"/>
    <dgm:cxn modelId="{ABBB6E9A-E2A8-4AC2-9FAC-D2FFD78C7B33}" type="presParOf" srcId="{A1FA16DB-F7B2-41A3-AC72-8CF9F1265D1C}" destId="{CE8C6513-DD9F-43D0-8EDE-B5A0B0B84339}" srcOrd="0" destOrd="0" presId="urn:microsoft.com/office/officeart/2005/8/layout/hierarchy2"/>
    <dgm:cxn modelId="{EED55BFE-FE7C-4579-B51A-5AF519290A76}" type="presParOf" srcId="{181738CC-8901-4924-8A35-5847CC446BAA}" destId="{17B6755A-D409-45DE-BFF6-F72A2BE5A468}" srcOrd="5" destOrd="0" presId="urn:microsoft.com/office/officeart/2005/8/layout/hierarchy2"/>
    <dgm:cxn modelId="{C4EB3A21-F1F2-420E-9609-193372F737C5}" type="presParOf" srcId="{17B6755A-D409-45DE-BFF6-F72A2BE5A468}" destId="{BD0BF763-03B5-4CA4-ADB2-241225BE7FED}" srcOrd="0" destOrd="0" presId="urn:microsoft.com/office/officeart/2005/8/layout/hierarchy2"/>
    <dgm:cxn modelId="{333DE114-6E06-4C2D-84E8-9BEE6D6C45D9}" type="presParOf" srcId="{17B6755A-D409-45DE-BFF6-F72A2BE5A468}" destId="{2B58178E-439A-433F-A291-17F14F4296AE}"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EA08F35-68C5-43B6-8FE4-0FCF11AFF69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4826E96B-F1A3-4E50-99A1-9C06A44E3EC6}">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1200" dirty="0" smtClean="0">
              <a:cs typeface="B Titr" pitchFamily="2" charset="-78"/>
            </a:rPr>
            <a:t>مستصحَب</a:t>
          </a:r>
          <a:endParaRPr lang="fa-IR" sz="600" dirty="0">
            <a:cs typeface="B Titr" pitchFamily="2" charset="-78"/>
          </a:endParaRPr>
        </a:p>
      </dgm:t>
    </dgm:pt>
    <dgm:pt modelId="{6C01168A-1B61-4CCE-A730-872360026F5B}" type="parTrans" cxnId="{FFE81915-0799-442C-A7D3-CD8E35FB3A19}">
      <dgm:prSet/>
      <dgm:spPr/>
      <dgm:t>
        <a:bodyPr/>
        <a:lstStyle/>
        <a:p>
          <a:pPr rtl="1"/>
          <a:endParaRPr lang="fa-IR"/>
        </a:p>
      </dgm:t>
    </dgm:pt>
    <dgm:pt modelId="{32026F8A-A2B2-48DB-AD46-BA50C73968CE}" type="sibTrans" cxnId="{FFE81915-0799-442C-A7D3-CD8E35FB3A19}">
      <dgm:prSet/>
      <dgm:spPr/>
      <dgm:t>
        <a:bodyPr/>
        <a:lstStyle/>
        <a:p>
          <a:pPr rtl="1"/>
          <a:endParaRPr lang="fa-IR"/>
        </a:p>
      </dgm:t>
    </dgm:pt>
    <dgm:pt modelId="{D1C05EE0-98E6-4D2D-86A3-1459C545D0FA}">
      <dgm:prSet phldrT="[نص]" custT="1">
        <dgm:style>
          <a:lnRef idx="1">
            <a:schemeClr val="accent3"/>
          </a:lnRef>
          <a:fillRef idx="3">
            <a:schemeClr val="accent3"/>
          </a:fillRef>
          <a:effectRef idx="2">
            <a:schemeClr val="accent3"/>
          </a:effectRef>
          <a:fontRef idx="minor">
            <a:schemeClr val="lt1"/>
          </a:fontRef>
        </dgm:style>
      </dgm:prSet>
      <dgm:spPr/>
      <dgm:t>
        <a:bodyPr/>
        <a:lstStyle/>
        <a:p>
          <a:pPr rtl="1"/>
          <a:r>
            <a:rPr lang="fa-IR" sz="2000" dirty="0" smtClean="0">
              <a:cs typeface="B Titr" pitchFamily="2" charset="-78"/>
            </a:rPr>
            <a:t>وجودی</a:t>
          </a:r>
          <a:endParaRPr lang="fa-IR" sz="2000" dirty="0">
            <a:cs typeface="B Titr" pitchFamily="2" charset="-78"/>
          </a:endParaRPr>
        </a:p>
      </dgm:t>
    </dgm:pt>
    <dgm:pt modelId="{E9957D61-D8FF-4E25-82F6-06385E53528D}" type="parTrans" cxnId="{3217F815-0433-44C1-A30F-CB1C038AA87F}">
      <dgm:prSet/>
      <dgm:spPr/>
      <dgm:t>
        <a:bodyPr/>
        <a:lstStyle/>
        <a:p>
          <a:pPr rtl="1"/>
          <a:endParaRPr lang="fa-IR"/>
        </a:p>
      </dgm:t>
    </dgm:pt>
    <dgm:pt modelId="{DEA8E6B1-4C24-4C6D-873B-411F0E21D090}" type="sibTrans" cxnId="{3217F815-0433-44C1-A30F-CB1C038AA87F}">
      <dgm:prSet/>
      <dgm:spPr/>
      <dgm:t>
        <a:bodyPr/>
        <a:lstStyle/>
        <a:p>
          <a:pPr rtl="1"/>
          <a:endParaRPr lang="fa-IR"/>
        </a:p>
      </dgm:t>
    </dgm:pt>
    <dgm:pt modelId="{5D809F57-E2A3-496D-A638-3CF68A51B980}">
      <dgm:prSet phldrT="[نص]" custT="1">
        <dgm:style>
          <a:lnRef idx="1">
            <a:schemeClr val="accent3"/>
          </a:lnRef>
          <a:fillRef idx="3">
            <a:schemeClr val="accent3"/>
          </a:fillRef>
          <a:effectRef idx="2">
            <a:schemeClr val="accent3"/>
          </a:effectRef>
          <a:fontRef idx="minor">
            <a:schemeClr val="lt1"/>
          </a:fontRef>
        </dgm:style>
      </dgm:prSet>
      <dgm:spPr/>
      <dgm:t>
        <a:bodyPr/>
        <a:lstStyle/>
        <a:p>
          <a:pPr rtl="1"/>
          <a:r>
            <a:rPr lang="fa-IR" sz="1400" dirty="0" smtClean="0">
              <a:cs typeface="B Roya" pitchFamily="2" charset="-78"/>
            </a:rPr>
            <a:t>مثال</a:t>
          </a:r>
          <a:endParaRPr lang="fa-IR" sz="1400" dirty="0">
            <a:cs typeface="B Roya" pitchFamily="2" charset="-78"/>
          </a:endParaRPr>
        </a:p>
      </dgm:t>
    </dgm:pt>
    <dgm:pt modelId="{75D7B4A9-1CD9-4789-AFD8-44F77CFF34E4}" type="parTrans" cxnId="{102E9028-F322-4D01-BF61-83E5251E9785}">
      <dgm:prSet/>
      <dgm:spPr/>
      <dgm:t>
        <a:bodyPr/>
        <a:lstStyle/>
        <a:p>
          <a:pPr rtl="1"/>
          <a:endParaRPr lang="fa-IR"/>
        </a:p>
      </dgm:t>
    </dgm:pt>
    <dgm:pt modelId="{C1ADB8C8-C3FD-4080-ACD8-9A8FF9171AF8}" type="sibTrans" cxnId="{102E9028-F322-4D01-BF61-83E5251E9785}">
      <dgm:prSet/>
      <dgm:spPr/>
      <dgm:t>
        <a:bodyPr/>
        <a:lstStyle/>
        <a:p>
          <a:pPr rtl="1"/>
          <a:endParaRPr lang="fa-IR"/>
        </a:p>
      </dgm:t>
    </dgm:pt>
    <dgm:pt modelId="{A8EFC810-68AA-4A1D-91F8-58183EA28A36}">
      <dgm:prSet phldrT="[نص]" custT="1">
        <dgm:style>
          <a:lnRef idx="1">
            <a:schemeClr val="accent3"/>
          </a:lnRef>
          <a:fillRef idx="3">
            <a:schemeClr val="accent3"/>
          </a:fillRef>
          <a:effectRef idx="2">
            <a:schemeClr val="accent3"/>
          </a:effectRef>
          <a:fontRef idx="minor">
            <a:schemeClr val="lt1"/>
          </a:fontRef>
        </dgm:style>
      </dgm:prSet>
      <dgm:spPr/>
      <dgm:t>
        <a:bodyPr/>
        <a:lstStyle/>
        <a:p>
          <a:pPr rtl="1"/>
          <a:r>
            <a:rPr lang="fa-IR" sz="1400" dirty="0" smtClean="0">
              <a:cs typeface="B Roya" pitchFamily="2" charset="-78"/>
            </a:rPr>
            <a:t>حجیت آن</a:t>
          </a:r>
          <a:endParaRPr lang="fa-IR" sz="1400" dirty="0">
            <a:cs typeface="B Roya" pitchFamily="2" charset="-78"/>
          </a:endParaRPr>
        </a:p>
      </dgm:t>
    </dgm:pt>
    <dgm:pt modelId="{7DB41003-38AE-487F-BFDC-7080E650ACD5}" type="parTrans" cxnId="{72FE5127-D319-435C-B5CA-7CA0F718A973}">
      <dgm:prSet/>
      <dgm:spPr/>
      <dgm:t>
        <a:bodyPr/>
        <a:lstStyle/>
        <a:p>
          <a:pPr rtl="1"/>
          <a:endParaRPr lang="fa-IR"/>
        </a:p>
      </dgm:t>
    </dgm:pt>
    <dgm:pt modelId="{22E5C471-1C01-489C-93B6-E4CF58236547}" type="sibTrans" cxnId="{72FE5127-D319-435C-B5CA-7CA0F718A973}">
      <dgm:prSet/>
      <dgm:spPr/>
      <dgm:t>
        <a:bodyPr/>
        <a:lstStyle/>
        <a:p>
          <a:pPr rtl="1"/>
          <a:endParaRPr lang="fa-IR"/>
        </a:p>
      </dgm:t>
    </dgm:pt>
    <dgm:pt modelId="{0E48513E-AD6A-4838-808A-C2B40920CAA1}">
      <dgm:prSet phldrT="[نص]" custT="1"/>
      <dgm:spPr/>
      <dgm:t>
        <a:bodyPr/>
        <a:lstStyle/>
        <a:p>
          <a:pPr rtl="1"/>
          <a:r>
            <a:rPr lang="fa-IR" sz="2000" dirty="0" smtClean="0">
              <a:cs typeface="B Titr" pitchFamily="2" charset="-78"/>
            </a:rPr>
            <a:t>عدمی</a:t>
          </a:r>
          <a:endParaRPr lang="fa-IR" sz="2000" dirty="0">
            <a:cs typeface="B Titr" pitchFamily="2" charset="-78"/>
          </a:endParaRPr>
        </a:p>
      </dgm:t>
    </dgm:pt>
    <dgm:pt modelId="{71320941-4145-4E02-95F6-033031573977}" type="parTrans" cxnId="{437CE0B6-51FD-40A2-B164-4C43FBC303B7}">
      <dgm:prSet/>
      <dgm:spPr/>
      <dgm:t>
        <a:bodyPr/>
        <a:lstStyle/>
        <a:p>
          <a:pPr rtl="1"/>
          <a:endParaRPr lang="fa-IR"/>
        </a:p>
      </dgm:t>
    </dgm:pt>
    <dgm:pt modelId="{FE0F110F-51BD-415B-8CF3-E4C06C1F9E38}" type="sibTrans" cxnId="{437CE0B6-51FD-40A2-B164-4C43FBC303B7}">
      <dgm:prSet/>
      <dgm:spPr/>
      <dgm:t>
        <a:bodyPr/>
        <a:lstStyle/>
        <a:p>
          <a:pPr rtl="1"/>
          <a:endParaRPr lang="fa-IR"/>
        </a:p>
      </dgm:t>
    </dgm:pt>
    <dgm:pt modelId="{24C879BA-EFD2-4AF7-8AAB-70B0766CF3CF}">
      <dgm:prSet phldrT="[نص]" custT="1"/>
      <dgm:spPr/>
      <dgm:t>
        <a:bodyPr/>
        <a:lstStyle/>
        <a:p>
          <a:pPr rtl="1"/>
          <a:r>
            <a:rPr lang="fa-IR" sz="1400" dirty="0" smtClean="0">
              <a:cs typeface="B Roya" pitchFamily="2" charset="-78"/>
            </a:rPr>
            <a:t>گونه های آن</a:t>
          </a:r>
          <a:endParaRPr lang="fa-IR" sz="1400" dirty="0">
            <a:cs typeface="B Roya" pitchFamily="2" charset="-78"/>
          </a:endParaRPr>
        </a:p>
      </dgm:t>
    </dgm:pt>
    <dgm:pt modelId="{A824FEF2-F79A-4B60-83F1-A995C6807D83}" type="parTrans" cxnId="{8AE5935A-5CC0-4CFA-A3F6-36D40F62E062}">
      <dgm:prSet/>
      <dgm:spPr/>
      <dgm:t>
        <a:bodyPr/>
        <a:lstStyle/>
        <a:p>
          <a:pPr rtl="1"/>
          <a:endParaRPr lang="fa-IR"/>
        </a:p>
      </dgm:t>
    </dgm:pt>
    <dgm:pt modelId="{70F0AE0F-4CE2-4514-981E-4D8BBC44FEA5}" type="sibTrans" cxnId="{8AE5935A-5CC0-4CFA-A3F6-36D40F62E062}">
      <dgm:prSet/>
      <dgm:spPr/>
      <dgm:t>
        <a:bodyPr/>
        <a:lstStyle/>
        <a:p>
          <a:pPr rtl="1"/>
          <a:endParaRPr lang="fa-IR"/>
        </a:p>
      </dgm:t>
    </dgm:pt>
    <dgm:pt modelId="{68E9E53B-F75D-4BFC-825F-DD2BAA582E05}">
      <dgm:prSet custT="1">
        <dgm:style>
          <a:lnRef idx="1">
            <a:schemeClr val="accent3"/>
          </a:lnRef>
          <a:fillRef idx="3">
            <a:schemeClr val="accent3"/>
          </a:fillRef>
          <a:effectRef idx="2">
            <a:schemeClr val="accent3"/>
          </a:effectRef>
          <a:fontRef idx="minor">
            <a:schemeClr val="lt1"/>
          </a:fontRef>
        </dgm:style>
      </dgm:prSet>
      <dgm:spPr/>
      <dgm:t>
        <a:bodyPr/>
        <a:lstStyle/>
        <a:p>
          <a:pPr algn="r" rtl="1"/>
          <a:r>
            <a:rPr lang="fa-IR" sz="800" dirty="0" smtClean="0">
              <a:cs typeface="B Roya" pitchFamily="2" charset="-78"/>
            </a:rPr>
            <a:t>1. وجوب نماز جمعه</a:t>
          </a:r>
        </a:p>
        <a:p>
          <a:pPr algn="r" rtl="1"/>
          <a:r>
            <a:rPr lang="fa-IR" sz="800" dirty="0" smtClean="0">
              <a:cs typeface="B Roya" pitchFamily="2" charset="-78"/>
            </a:rPr>
            <a:t>2. طهارت آب کر پس از تغییر رنگ</a:t>
          </a:r>
        </a:p>
        <a:p>
          <a:pPr algn="r" rtl="1"/>
          <a:r>
            <a:rPr lang="fa-IR" sz="800" dirty="0" smtClean="0">
              <a:cs typeface="B Roya" pitchFamily="2" charset="-78"/>
            </a:rPr>
            <a:t>3. رطوبت لباس خاص</a:t>
          </a:r>
          <a:endParaRPr lang="fa-IR" sz="800" dirty="0">
            <a:cs typeface="B Roya" pitchFamily="2" charset="-78"/>
          </a:endParaRPr>
        </a:p>
      </dgm:t>
    </dgm:pt>
    <dgm:pt modelId="{A7B10241-BEFB-47E2-BCCA-82D73001CE93}" type="parTrans" cxnId="{00193612-E0ED-49FE-A354-33DAB6209B5A}">
      <dgm:prSet/>
      <dgm:spPr/>
      <dgm:t>
        <a:bodyPr/>
        <a:lstStyle/>
        <a:p>
          <a:pPr rtl="1"/>
          <a:endParaRPr lang="fa-IR"/>
        </a:p>
      </dgm:t>
    </dgm:pt>
    <dgm:pt modelId="{024171F3-9400-4E47-BA64-23A12DC5624C}" type="sibTrans" cxnId="{00193612-E0ED-49FE-A354-33DAB6209B5A}">
      <dgm:prSet/>
      <dgm:spPr/>
      <dgm:t>
        <a:bodyPr/>
        <a:lstStyle/>
        <a:p>
          <a:pPr rtl="1"/>
          <a:endParaRPr lang="fa-IR"/>
        </a:p>
      </dgm:t>
    </dgm:pt>
    <dgm:pt modelId="{C53DFB39-0465-4C79-B5C9-6D99D1C0759E}">
      <dgm:prSet custT="1"/>
      <dgm:spPr/>
      <dgm:t>
        <a:bodyPr/>
        <a:lstStyle/>
        <a:p>
          <a:pPr algn="r" rtl="1"/>
          <a:r>
            <a:rPr lang="fa-IR" sz="700" dirty="0" smtClean="0">
              <a:cs typeface="B Roya" pitchFamily="2" charset="-78"/>
            </a:rPr>
            <a:t>غیر آن مانند:</a:t>
          </a:r>
        </a:p>
        <a:p>
          <a:pPr algn="r" rtl="1"/>
          <a:r>
            <a:rPr lang="fa-IR" sz="700" dirty="0" smtClean="0">
              <a:cs typeface="B Roya" pitchFamily="2" charset="-78"/>
            </a:rPr>
            <a:t>1. عدم نقل لفظ از معنایش</a:t>
          </a:r>
        </a:p>
        <a:p>
          <a:pPr algn="r" rtl="1"/>
          <a:r>
            <a:rPr lang="fa-IR" sz="700" dirty="0" smtClean="0">
              <a:cs typeface="B Roya" pitchFamily="2" charset="-78"/>
            </a:rPr>
            <a:t>2. عدم قرینه</a:t>
          </a:r>
        </a:p>
        <a:p>
          <a:pPr algn="r" rtl="1"/>
          <a:r>
            <a:rPr lang="fa-IR" sz="700" dirty="0" smtClean="0">
              <a:cs typeface="B Roya" pitchFamily="2" charset="-78"/>
            </a:rPr>
            <a:t>3. عدم مرگ زید</a:t>
          </a:r>
        </a:p>
        <a:p>
          <a:pPr algn="r" rtl="1"/>
          <a:r>
            <a:rPr lang="fa-IR" sz="700" dirty="0" smtClean="0">
              <a:cs typeface="B Roya" pitchFamily="2" charset="-78"/>
            </a:rPr>
            <a:t>4. عدم رطوبت لباس خاص</a:t>
          </a:r>
        </a:p>
        <a:p>
          <a:pPr algn="r" rtl="1"/>
          <a:r>
            <a:rPr lang="fa-IR" sz="700" dirty="0" smtClean="0">
              <a:cs typeface="B Roya" pitchFamily="2" charset="-78"/>
            </a:rPr>
            <a:t>5. عدم حدوث موجب وضوء یا غسل</a:t>
          </a:r>
        </a:p>
        <a:p>
          <a:pPr algn="r" rtl="1"/>
          <a:r>
            <a:rPr lang="fa-IR" sz="700" dirty="0" smtClean="0">
              <a:cs typeface="B Roya" pitchFamily="2" charset="-78"/>
            </a:rPr>
            <a:t>6. عدم تخصیص</a:t>
          </a:r>
          <a:endParaRPr lang="fa-IR" sz="700" dirty="0">
            <a:cs typeface="B Roya" pitchFamily="2" charset="-78"/>
          </a:endParaRPr>
        </a:p>
      </dgm:t>
    </dgm:pt>
    <dgm:pt modelId="{ABC194BD-0B04-4AB0-B8C1-6C23168C183D}" type="parTrans" cxnId="{543E2B11-6315-4570-BC8F-532654C23644}">
      <dgm:prSet/>
      <dgm:spPr/>
      <dgm:t>
        <a:bodyPr/>
        <a:lstStyle/>
        <a:p>
          <a:pPr rtl="1"/>
          <a:endParaRPr lang="fa-IR"/>
        </a:p>
      </dgm:t>
    </dgm:pt>
    <dgm:pt modelId="{480717A2-A642-43AA-83AA-6F1E431F3AF1}" type="sibTrans" cxnId="{543E2B11-6315-4570-BC8F-532654C23644}">
      <dgm:prSet/>
      <dgm:spPr/>
      <dgm:t>
        <a:bodyPr/>
        <a:lstStyle/>
        <a:p>
          <a:pPr rtl="1"/>
          <a:endParaRPr lang="fa-IR"/>
        </a:p>
      </dgm:t>
    </dgm:pt>
    <dgm:pt modelId="{4CF1C5B1-63A6-4A1F-B6CB-99C0E808FDED}">
      <dgm:prSet custT="1"/>
      <dgm:spPr/>
      <dgm:t>
        <a:bodyPr/>
        <a:lstStyle/>
        <a:p>
          <a:pPr rtl="1"/>
          <a:r>
            <a:rPr lang="fa-IR" sz="1050" dirty="0" smtClean="0">
              <a:cs typeface="B Roya" pitchFamily="2" charset="-78"/>
            </a:rPr>
            <a:t>عدم اشتغال ذمه به تکلیف شرعی</a:t>
          </a:r>
          <a:endParaRPr lang="fa-IR" sz="1050" dirty="0">
            <a:cs typeface="B Roya" pitchFamily="2" charset="-78"/>
          </a:endParaRPr>
        </a:p>
      </dgm:t>
    </dgm:pt>
    <dgm:pt modelId="{6C365E6F-22A1-4D44-B3B9-FE63479CCD3D}" type="parTrans" cxnId="{28946F1D-3D0F-49EA-8600-15DF99F2D9EC}">
      <dgm:prSet/>
      <dgm:spPr/>
      <dgm:t>
        <a:bodyPr/>
        <a:lstStyle/>
        <a:p>
          <a:pPr rtl="1"/>
          <a:endParaRPr lang="fa-IR"/>
        </a:p>
      </dgm:t>
    </dgm:pt>
    <dgm:pt modelId="{12993884-A885-4989-A2B4-20331BBFBE63}" type="sibTrans" cxnId="{28946F1D-3D0F-49EA-8600-15DF99F2D9EC}">
      <dgm:prSet/>
      <dgm:spPr/>
      <dgm:t>
        <a:bodyPr/>
        <a:lstStyle/>
        <a:p>
          <a:pPr rtl="1"/>
          <a:endParaRPr lang="fa-IR"/>
        </a:p>
      </dgm:t>
    </dgm:pt>
    <dgm:pt modelId="{39751386-F851-4F7B-A0F0-242DE860984D}">
      <dgm:prSet custT="1"/>
      <dgm:spPr/>
      <dgm:t>
        <a:bodyPr/>
        <a:lstStyle/>
        <a:p>
          <a:pPr rtl="1"/>
          <a:r>
            <a:rPr lang="fa-IR" sz="1400" dirty="0" smtClean="0">
              <a:cs typeface="B Roya" pitchFamily="2" charset="-78"/>
            </a:rPr>
            <a:t>اقوال در حجیت استصحاب در آن</a:t>
          </a:r>
          <a:endParaRPr lang="fa-IR" sz="1400" dirty="0">
            <a:cs typeface="B Roya" pitchFamily="2" charset="-78"/>
          </a:endParaRPr>
        </a:p>
      </dgm:t>
    </dgm:pt>
    <dgm:pt modelId="{B6A38AE8-BC85-4774-93A3-CC12A5FF934E}" type="parTrans" cxnId="{DCA8A7D7-D694-4CD3-88EF-7A4AF3327CCD}">
      <dgm:prSet/>
      <dgm:spPr/>
      <dgm:t>
        <a:bodyPr/>
        <a:lstStyle/>
        <a:p>
          <a:pPr rtl="1"/>
          <a:endParaRPr lang="fa-IR"/>
        </a:p>
      </dgm:t>
    </dgm:pt>
    <dgm:pt modelId="{64894D86-1B55-40CA-A705-B39E7C447019}" type="sibTrans" cxnId="{DCA8A7D7-D694-4CD3-88EF-7A4AF3327CCD}">
      <dgm:prSet/>
      <dgm:spPr/>
      <dgm:t>
        <a:bodyPr/>
        <a:lstStyle/>
        <a:p>
          <a:pPr rtl="1"/>
          <a:endParaRPr lang="fa-IR"/>
        </a:p>
      </dgm:t>
    </dgm:pt>
    <dgm:pt modelId="{7816699E-F05D-4EDE-8126-284637F0587C}">
      <dgm:prSet custT="1"/>
      <dgm:spPr/>
      <dgm:t>
        <a:bodyPr/>
        <a:lstStyle/>
        <a:p>
          <a:pPr rtl="1"/>
          <a:r>
            <a:rPr lang="fa-IR" sz="900" dirty="0" smtClean="0">
              <a:cs typeface="B Roya" pitchFamily="2" charset="-78"/>
            </a:rPr>
            <a:t>برخی همچون شیخ انصاری: استصحاب عدمی نیز  داخل محل نزاع است.</a:t>
          </a:r>
          <a:endParaRPr lang="fa-IR" sz="900" dirty="0">
            <a:cs typeface="B Roya" pitchFamily="2" charset="-78"/>
          </a:endParaRPr>
        </a:p>
      </dgm:t>
    </dgm:pt>
    <dgm:pt modelId="{E70C1908-0277-4E8B-930A-B850EBB564D3}" type="parTrans" cxnId="{81C20413-B521-4621-80FD-0F4534702BBD}">
      <dgm:prSet/>
      <dgm:spPr/>
      <dgm:t>
        <a:bodyPr/>
        <a:lstStyle/>
        <a:p>
          <a:pPr rtl="1"/>
          <a:endParaRPr lang="fa-IR"/>
        </a:p>
      </dgm:t>
    </dgm:pt>
    <dgm:pt modelId="{377D2CF2-4333-493C-9F6D-C101F47F4A41}" type="sibTrans" cxnId="{81C20413-B521-4621-80FD-0F4534702BBD}">
      <dgm:prSet/>
      <dgm:spPr/>
      <dgm:t>
        <a:bodyPr/>
        <a:lstStyle/>
        <a:p>
          <a:pPr rtl="1"/>
          <a:endParaRPr lang="fa-IR"/>
        </a:p>
      </dgm:t>
    </dgm:pt>
    <dgm:pt modelId="{D15BEE36-7B49-4848-8C7A-B7AC52970E87}">
      <dgm:prSet custT="1"/>
      <dgm:spPr/>
      <dgm:t>
        <a:bodyPr/>
        <a:lstStyle/>
        <a:p>
          <a:pPr rtl="1"/>
          <a:r>
            <a:rPr lang="fa-IR" sz="900" dirty="0" smtClean="0">
              <a:cs typeface="B Roya" pitchFamily="2" charset="-78"/>
            </a:rPr>
            <a:t>برخی همچون شریف العلماء: حجیت استصحاب در آن روشن است و جزو محل نزاع نیست. به دلیل:</a:t>
          </a:r>
          <a:endParaRPr lang="fa-IR" sz="900" dirty="0">
            <a:cs typeface="B Roya" pitchFamily="2" charset="-78"/>
          </a:endParaRPr>
        </a:p>
      </dgm:t>
    </dgm:pt>
    <dgm:pt modelId="{CF9215DD-556E-4D44-BF1C-29F21F8EF514}" type="parTrans" cxnId="{8FD62FE5-F2D7-49AF-A442-E0C990D76028}">
      <dgm:prSet/>
      <dgm:spPr/>
      <dgm:t>
        <a:bodyPr/>
        <a:lstStyle/>
        <a:p>
          <a:pPr rtl="1"/>
          <a:endParaRPr lang="fa-IR"/>
        </a:p>
      </dgm:t>
    </dgm:pt>
    <dgm:pt modelId="{B2C7EE09-FC67-4732-B2C8-60A71B4DD138}" type="sibTrans" cxnId="{8FD62FE5-F2D7-49AF-A442-E0C990D76028}">
      <dgm:prSet/>
      <dgm:spPr/>
      <dgm:t>
        <a:bodyPr/>
        <a:lstStyle/>
        <a:p>
          <a:pPr rtl="1"/>
          <a:endParaRPr lang="fa-IR"/>
        </a:p>
      </dgm:t>
    </dgm:pt>
    <dgm:pt modelId="{BE56E826-317E-4178-825F-5B021CE9EAD8}">
      <dgm:prSet custT="1">
        <dgm:style>
          <a:lnRef idx="1">
            <a:schemeClr val="accent3"/>
          </a:lnRef>
          <a:fillRef idx="3">
            <a:schemeClr val="accent3"/>
          </a:fillRef>
          <a:effectRef idx="2">
            <a:schemeClr val="accent3"/>
          </a:effectRef>
          <a:fontRef idx="minor">
            <a:schemeClr val="lt1"/>
          </a:fontRef>
        </dgm:style>
      </dgm:prSet>
      <dgm:spPr/>
      <dgm:t>
        <a:bodyPr/>
        <a:lstStyle/>
        <a:p>
          <a:pPr rtl="1"/>
          <a:r>
            <a:rPr lang="fa-IR" sz="1050" dirty="0" smtClean="0">
              <a:cs typeface="B Roya" pitchFamily="2" charset="-78"/>
            </a:rPr>
            <a:t>به اتفاق همه: محل بحث و نزاع است</a:t>
          </a:r>
          <a:endParaRPr lang="fa-IR" sz="1050" dirty="0">
            <a:cs typeface="B Roya" pitchFamily="2" charset="-78"/>
          </a:endParaRPr>
        </a:p>
      </dgm:t>
    </dgm:pt>
    <dgm:pt modelId="{6DA4FDD2-3004-4F07-8ED0-2E53F241F27B}" type="parTrans" cxnId="{0350D24C-B7AE-470B-AC73-3685D2004A8F}">
      <dgm:prSet/>
      <dgm:spPr/>
      <dgm:t>
        <a:bodyPr/>
        <a:lstStyle/>
        <a:p>
          <a:pPr rtl="1"/>
          <a:endParaRPr lang="fa-IR"/>
        </a:p>
      </dgm:t>
    </dgm:pt>
    <dgm:pt modelId="{25F57EE3-3CA2-4E94-96CE-CC94D224AC61}" type="sibTrans" cxnId="{0350D24C-B7AE-470B-AC73-3685D2004A8F}">
      <dgm:prSet/>
      <dgm:spPr/>
      <dgm:t>
        <a:bodyPr/>
        <a:lstStyle/>
        <a:p>
          <a:pPr rtl="1"/>
          <a:endParaRPr lang="fa-IR"/>
        </a:p>
      </dgm:t>
    </dgm:pt>
    <dgm:pt modelId="{E7BD70E7-9FEA-4CD7-A5C1-1639EBC38384}">
      <dgm:prSet custT="1"/>
      <dgm:spPr/>
      <dgm:t>
        <a:bodyPr/>
        <a:lstStyle/>
        <a:p>
          <a:pPr rtl="1"/>
          <a:r>
            <a:rPr lang="fa-IR" sz="1200" dirty="0" smtClean="0">
              <a:cs typeface="B Roya" pitchFamily="2" charset="-78"/>
            </a:rPr>
            <a:t>اجماع قولی دانشمندان</a:t>
          </a:r>
          <a:endParaRPr lang="fa-IR" sz="1200" dirty="0">
            <a:cs typeface="B Roya" pitchFamily="2" charset="-78"/>
          </a:endParaRPr>
        </a:p>
      </dgm:t>
    </dgm:pt>
    <dgm:pt modelId="{1BEA15C3-B188-4367-9E1A-CDDC2BD704FB}" type="parTrans" cxnId="{7C0D6ADD-FD16-4160-8377-026E6EF0126D}">
      <dgm:prSet/>
      <dgm:spPr/>
      <dgm:t>
        <a:bodyPr/>
        <a:lstStyle/>
        <a:p>
          <a:pPr rtl="1"/>
          <a:endParaRPr lang="fa-IR"/>
        </a:p>
      </dgm:t>
    </dgm:pt>
    <dgm:pt modelId="{38F26C5E-2254-4FC9-BBA9-2F12C4B0EEA6}" type="sibTrans" cxnId="{7C0D6ADD-FD16-4160-8377-026E6EF0126D}">
      <dgm:prSet/>
      <dgm:spPr/>
      <dgm:t>
        <a:bodyPr/>
        <a:lstStyle/>
        <a:p>
          <a:pPr rtl="1"/>
          <a:endParaRPr lang="fa-IR"/>
        </a:p>
      </dgm:t>
    </dgm:pt>
    <dgm:pt modelId="{4A9DE8F6-CFD2-40EE-A1A8-452BFCF71762}">
      <dgm:prSet custT="1"/>
      <dgm:spPr/>
      <dgm:t>
        <a:bodyPr/>
        <a:lstStyle/>
        <a:p>
          <a:pPr rtl="1"/>
          <a:r>
            <a:rPr lang="fa-IR" sz="800" dirty="0" smtClean="0">
              <a:cs typeface="B Roya" pitchFamily="2" charset="-78"/>
            </a:rPr>
            <a:t>اجماع عملی دانشمندان نسبت به اصول عدمی لفظی مانند اصالت عدم قرینه، اصالت عدم نقل، اصالت عدم اشتراک</a:t>
          </a:r>
          <a:endParaRPr lang="fa-IR" sz="800" dirty="0">
            <a:cs typeface="B Roya" pitchFamily="2" charset="-78"/>
          </a:endParaRPr>
        </a:p>
      </dgm:t>
    </dgm:pt>
    <dgm:pt modelId="{0FD5BE9D-500F-4C6C-9069-C90CB4C262FD}" type="parTrans" cxnId="{518A0247-1552-46C4-B40D-7F8DAAE4E0D1}">
      <dgm:prSet/>
      <dgm:spPr/>
      <dgm:t>
        <a:bodyPr/>
        <a:lstStyle/>
        <a:p>
          <a:pPr rtl="1"/>
          <a:endParaRPr lang="fa-IR"/>
        </a:p>
      </dgm:t>
    </dgm:pt>
    <dgm:pt modelId="{5333073F-6313-4987-9283-47290DED6B1F}" type="sibTrans" cxnId="{518A0247-1552-46C4-B40D-7F8DAAE4E0D1}">
      <dgm:prSet/>
      <dgm:spPr/>
      <dgm:t>
        <a:bodyPr/>
        <a:lstStyle/>
        <a:p>
          <a:pPr rtl="1"/>
          <a:endParaRPr lang="fa-IR"/>
        </a:p>
      </dgm:t>
    </dgm:pt>
    <dgm:pt modelId="{D8D0AF75-182E-4C64-90AA-6E3398E77D40}">
      <dgm:prSet custT="1"/>
      <dgm:spPr/>
      <dgm:t>
        <a:bodyPr/>
        <a:lstStyle/>
        <a:p>
          <a:pPr rtl="1"/>
          <a:r>
            <a:rPr lang="fa-IR" sz="700" dirty="0" smtClean="0">
              <a:cs typeface="B Roya" pitchFamily="2" charset="-78"/>
            </a:rPr>
            <a:t>مبتنی بودن مساله استصحاب بر کفایت یا عدم کفایت علت محدثه برای ابقاء (که آیا علت محدثه علت مبقیه نیز است یا نه؟) و این موضوع تنها در وجودیات معنی دارد.</a:t>
          </a:r>
          <a:endParaRPr lang="fa-IR" sz="700" dirty="0">
            <a:cs typeface="B Roya" pitchFamily="2" charset="-78"/>
          </a:endParaRPr>
        </a:p>
      </dgm:t>
    </dgm:pt>
    <dgm:pt modelId="{7F4164F6-B579-4990-87AC-F481A87EAC46}" type="parTrans" cxnId="{6798B546-BCC8-4AD6-A132-E1EA08527AA7}">
      <dgm:prSet/>
      <dgm:spPr/>
      <dgm:t>
        <a:bodyPr/>
        <a:lstStyle/>
        <a:p>
          <a:pPr rtl="1"/>
          <a:endParaRPr lang="fa-IR"/>
        </a:p>
      </dgm:t>
    </dgm:pt>
    <dgm:pt modelId="{D6890848-0A95-4972-8CCB-D75E1C3A1165}" type="sibTrans" cxnId="{6798B546-BCC8-4AD6-A132-E1EA08527AA7}">
      <dgm:prSet/>
      <dgm:spPr/>
      <dgm:t>
        <a:bodyPr/>
        <a:lstStyle/>
        <a:p>
          <a:pPr rtl="1"/>
          <a:endParaRPr lang="fa-IR"/>
        </a:p>
      </dgm:t>
    </dgm:pt>
    <dgm:pt modelId="{0BEFE4A2-6F30-4C83-A135-B96462098E62}">
      <dgm:prSet custT="1">
        <dgm:style>
          <a:lnRef idx="0">
            <a:schemeClr val="accent4"/>
          </a:lnRef>
          <a:fillRef idx="3">
            <a:schemeClr val="accent4"/>
          </a:fillRef>
          <a:effectRef idx="3">
            <a:schemeClr val="accent4"/>
          </a:effectRef>
          <a:fontRef idx="minor">
            <a:schemeClr val="lt1"/>
          </a:fontRef>
        </dgm:style>
      </dgm:prSet>
      <dgm:spPr/>
      <dgm:t>
        <a:bodyPr/>
        <a:lstStyle/>
        <a:p>
          <a:pPr rtl="1"/>
          <a:r>
            <a:rPr lang="fa-IR" sz="700" dirty="0" smtClean="0">
              <a:cs typeface="B Roya" pitchFamily="2" charset="-78"/>
            </a:rPr>
            <a:t>1. بسیاری هستند که تصریح به خلاف کرده اند. </a:t>
          </a:r>
        </a:p>
        <a:p>
          <a:pPr rtl="1"/>
          <a:r>
            <a:rPr lang="fa-IR" sz="700" dirty="0" smtClean="0">
              <a:cs typeface="B Roya" pitchFamily="2" charset="-78"/>
            </a:rPr>
            <a:t>2. اجماع در چنین موضوعی مفید نیست (در صورتی که آن را دلیل عقلی بگیریم)</a:t>
          </a:r>
        </a:p>
      </dgm:t>
    </dgm:pt>
    <dgm:pt modelId="{CA7D5B9D-D982-4E59-BF0A-4CCFF254DC92}" type="parTrans" cxnId="{0CBF5F02-706A-4CF8-ADDB-1BEA69A3DE10}">
      <dgm:prSet/>
      <dgm:spPr/>
      <dgm:t>
        <a:bodyPr/>
        <a:lstStyle/>
        <a:p>
          <a:pPr rtl="1"/>
          <a:endParaRPr lang="fa-IR"/>
        </a:p>
      </dgm:t>
    </dgm:pt>
    <dgm:pt modelId="{60C6030E-A6D8-463A-B690-3B82C3AB7769}" type="sibTrans" cxnId="{0CBF5F02-706A-4CF8-ADDB-1BEA69A3DE10}">
      <dgm:prSet/>
      <dgm:spPr/>
      <dgm:t>
        <a:bodyPr/>
        <a:lstStyle/>
        <a:p>
          <a:pPr rtl="1"/>
          <a:endParaRPr lang="fa-IR"/>
        </a:p>
      </dgm:t>
    </dgm:pt>
    <dgm:pt modelId="{466003B1-67CA-4110-8FB4-87FEB14DEFA1}">
      <dgm:prSet custT="1">
        <dgm:style>
          <a:lnRef idx="0">
            <a:schemeClr val="accent4"/>
          </a:lnRef>
          <a:fillRef idx="3">
            <a:schemeClr val="accent4"/>
          </a:fillRef>
          <a:effectRef idx="3">
            <a:schemeClr val="accent4"/>
          </a:effectRef>
          <a:fontRef idx="minor">
            <a:schemeClr val="lt1"/>
          </a:fontRef>
        </dgm:style>
      </dgm:prSet>
      <dgm:spPr/>
      <dgm:t>
        <a:bodyPr/>
        <a:lstStyle/>
        <a:p>
          <a:pPr rtl="1"/>
          <a:r>
            <a:rPr lang="fa-IR" sz="700" dirty="0" smtClean="0">
              <a:cs typeface="B Roya" pitchFamily="2" charset="-78"/>
            </a:rPr>
            <a:t>پاسخ نقضی: دانشمندان نسبت به اصول وجودی لفظی نیز اجماع عملی دارند. مانند اصالت حقیقت، اصالت اطلاق، اصالت عموم، اصالت بقاء معنای لغوی </a:t>
          </a:r>
          <a:endParaRPr lang="fa-IR" sz="700" dirty="0">
            <a:cs typeface="B Roya" pitchFamily="2" charset="-78"/>
          </a:endParaRPr>
        </a:p>
      </dgm:t>
    </dgm:pt>
    <dgm:pt modelId="{22E21AA7-4088-4C35-BD5C-CEAB307B6137}" type="parTrans" cxnId="{1BE713B0-6A88-4338-97B0-32F66BFAF03A}">
      <dgm:prSet/>
      <dgm:spPr/>
      <dgm:t>
        <a:bodyPr/>
        <a:lstStyle/>
        <a:p>
          <a:pPr rtl="1"/>
          <a:endParaRPr lang="fa-IR"/>
        </a:p>
      </dgm:t>
    </dgm:pt>
    <dgm:pt modelId="{6D34F7F9-7A9A-49AB-96D7-020F9EF81AC4}" type="sibTrans" cxnId="{1BE713B0-6A88-4338-97B0-32F66BFAF03A}">
      <dgm:prSet/>
      <dgm:spPr/>
      <dgm:t>
        <a:bodyPr/>
        <a:lstStyle/>
        <a:p>
          <a:pPr rtl="1"/>
          <a:endParaRPr lang="fa-IR"/>
        </a:p>
      </dgm:t>
    </dgm:pt>
    <dgm:pt modelId="{77FFE391-1597-4542-B884-1F6BF089198E}">
      <dgm:prSet custT="1">
        <dgm:style>
          <a:lnRef idx="0">
            <a:schemeClr val="accent4"/>
          </a:lnRef>
          <a:fillRef idx="3">
            <a:schemeClr val="accent4"/>
          </a:fillRef>
          <a:effectRef idx="3">
            <a:schemeClr val="accent4"/>
          </a:effectRef>
          <a:fontRef idx="minor">
            <a:schemeClr val="lt1"/>
          </a:fontRef>
        </dgm:style>
      </dgm:prSet>
      <dgm:spPr/>
      <dgm:t>
        <a:bodyPr/>
        <a:lstStyle/>
        <a:p>
          <a:pPr algn="justLow" rtl="1"/>
          <a:r>
            <a:rPr lang="fa-IR" sz="600" dirty="0" smtClean="0">
              <a:cs typeface="B Nazanin" pitchFamily="2" charset="-78"/>
            </a:rPr>
            <a:t>1. پاسخ نقضی: برخی دیگر از ادله دانشمندان در اینجا به استصحاب عدمی مرتبط می شود.</a:t>
          </a:r>
        </a:p>
        <a:p>
          <a:pPr algn="justLow" rtl="1"/>
          <a:r>
            <a:rPr lang="fa-IR" sz="600" dirty="0" smtClean="0">
              <a:cs typeface="B Nazanin" pitchFamily="2" charset="-78"/>
            </a:rPr>
            <a:t>2.ابتناء یاد شده تنها درباره مقتضی معنا دارد در حالی که استصحاب منحصر به مقتضی نیست و در شک نسبت به رافع، مبقیه بودن علت محدثه مسلم گرفته شده است. </a:t>
          </a:r>
        </a:p>
        <a:p>
          <a:pPr algn="justLow" rtl="1"/>
          <a:r>
            <a:rPr lang="fa-IR" sz="600" dirty="0" smtClean="0">
              <a:cs typeface="B Nazanin" pitchFamily="2" charset="-78"/>
            </a:rPr>
            <a:t>3.کاربردی تر بودن استصحاب وجودی (به لحاظ اثبات احکام شرعی که عدمی نیستند و وجودیند) باعث بیان ادله خاص آن بوده و دلیل بر این نیست که نزاع در استصحاب عدمی نیست.</a:t>
          </a:r>
        </a:p>
        <a:p>
          <a:pPr algn="justLow" rtl="1"/>
          <a:r>
            <a:rPr lang="fa-IR" sz="600" dirty="0" smtClean="0">
              <a:cs typeface="B Nazanin" pitchFamily="2" charset="-78"/>
            </a:rPr>
            <a:t>4. شاید هم بیان ادله خاص استصحاب وجودی بدین جهت بوده که با اضافه کردن اجماع مرکب (چون قائل به تفصیل بین وجودی و عدمی میان آنان نیست)، نتیجه مطلق بگیرند. </a:t>
          </a:r>
        </a:p>
        <a:p>
          <a:pPr algn="justLow" rtl="1"/>
          <a:r>
            <a:rPr lang="fa-IR" sz="600" dirty="0" smtClean="0">
              <a:cs typeface="B Nazanin" pitchFamily="2" charset="-78"/>
            </a:rPr>
            <a:t>5. شاید هم بیان ادله خاص استصحاب وجودی بدین جهت بوده که با اضافه کردن دلیل اولویت، نتیجه مطلق بگیرند(چون اگر یک امر وجودی در بقائش نیاز به دلیل جدید نداشته باشد، امر عدمی به طریق اولی نیاز بدان نخواهد داشت.). </a:t>
          </a:r>
        </a:p>
      </dgm:t>
    </dgm:pt>
    <dgm:pt modelId="{65683AB5-D28B-4040-BF13-E457AF2481A9}" type="parTrans" cxnId="{E420ED82-3340-419D-85AC-06942185591A}">
      <dgm:prSet/>
      <dgm:spPr/>
      <dgm:t>
        <a:bodyPr/>
        <a:lstStyle/>
        <a:p>
          <a:pPr rtl="1"/>
          <a:endParaRPr lang="fa-IR"/>
        </a:p>
      </dgm:t>
    </dgm:pt>
    <dgm:pt modelId="{A7D26D22-58C9-4435-A4E4-AE2A64A17291}" type="sibTrans" cxnId="{E420ED82-3340-419D-85AC-06942185591A}">
      <dgm:prSet/>
      <dgm:spPr/>
      <dgm:t>
        <a:bodyPr/>
        <a:lstStyle/>
        <a:p>
          <a:pPr rtl="1"/>
          <a:endParaRPr lang="fa-IR"/>
        </a:p>
      </dgm:t>
    </dgm:pt>
    <dgm:pt modelId="{C9B41146-D973-4C62-A52E-CFFB8BBF127E}">
      <dgm:prSet custT="1"/>
      <dgm:spPr/>
      <dgm:t>
        <a:bodyPr/>
        <a:lstStyle/>
        <a:p>
          <a:pPr algn="r" rtl="1"/>
          <a:r>
            <a:rPr lang="fa-IR" sz="700" dirty="0" smtClean="0">
              <a:cs typeface="B Nazanin" pitchFamily="2" charset="-78"/>
            </a:rPr>
            <a:t>عنوان گذاری های مباحث استصحاب به تعابیری همچون: استصحاب الحال</a:t>
          </a:r>
        </a:p>
        <a:p>
          <a:pPr algn="r" rtl="1"/>
          <a:r>
            <a:rPr lang="fa-IR" sz="700" dirty="0" smtClean="0">
              <a:cs typeface="B Nazanin" pitchFamily="2" charset="-78"/>
            </a:rPr>
            <a:t>و نیز تعریف استصحاب به: ابقاء ما کان</a:t>
          </a:r>
        </a:p>
        <a:p>
          <a:pPr algn="r" rtl="1"/>
          <a:r>
            <a:rPr lang="fa-IR" sz="700" dirty="0" smtClean="0">
              <a:cs typeface="B Nazanin" pitchFamily="2" charset="-78"/>
            </a:rPr>
            <a:t>همگی ظهور در اختصاص بحث به وجودیات دارد.</a:t>
          </a:r>
          <a:endParaRPr lang="fa-IR" sz="700" dirty="0">
            <a:cs typeface="B Nazanin" pitchFamily="2" charset="-78"/>
          </a:endParaRPr>
        </a:p>
      </dgm:t>
    </dgm:pt>
    <dgm:pt modelId="{BDE0DF24-535B-449F-9F18-4DC46662AF7F}" type="parTrans" cxnId="{A50BE25C-9386-4361-A24C-B854A7A9BF1D}">
      <dgm:prSet/>
      <dgm:spPr/>
      <dgm:t>
        <a:bodyPr/>
        <a:lstStyle/>
        <a:p>
          <a:pPr rtl="1"/>
          <a:endParaRPr lang="fa-IR"/>
        </a:p>
      </dgm:t>
    </dgm:pt>
    <dgm:pt modelId="{DC932E7F-10FE-481F-97FB-6972F0B8C1C1}" type="sibTrans" cxnId="{A50BE25C-9386-4361-A24C-B854A7A9BF1D}">
      <dgm:prSet/>
      <dgm:spPr/>
      <dgm:t>
        <a:bodyPr/>
        <a:lstStyle/>
        <a:p>
          <a:pPr rtl="1"/>
          <a:endParaRPr lang="fa-IR"/>
        </a:p>
      </dgm:t>
    </dgm:pt>
    <dgm:pt modelId="{F073567C-EDEE-45CD-9E07-F5BB6071EA7A}">
      <dgm:prSet custT="1">
        <dgm:style>
          <a:lnRef idx="0">
            <a:schemeClr val="accent4"/>
          </a:lnRef>
          <a:fillRef idx="3">
            <a:schemeClr val="accent4"/>
          </a:fillRef>
          <a:effectRef idx="3">
            <a:schemeClr val="accent4"/>
          </a:effectRef>
          <a:fontRef idx="minor">
            <a:schemeClr val="lt1"/>
          </a:fontRef>
        </dgm:style>
      </dgm:prSet>
      <dgm:spPr/>
      <dgm:t>
        <a:bodyPr/>
        <a:lstStyle/>
        <a:p>
          <a:pPr algn="r" rtl="1"/>
          <a:r>
            <a:rPr lang="fa-IR" sz="600" dirty="0" smtClean="0">
              <a:cs typeface="B Nazanin" pitchFamily="2" charset="-78"/>
            </a:rPr>
            <a:t>1. کاربردی تر بودن استصحاب وجودی (به لحاظ اثبات احکام شرعی که عدمی نیستند و وجودیند) باعث بیان چنین تعابیری بوده و دلیل بر این نیست که نزاع در استصحاب عدمی نیست.</a:t>
          </a:r>
        </a:p>
        <a:p>
          <a:pPr algn="r" rtl="1"/>
          <a:r>
            <a:rPr lang="fa-IR" sz="600" dirty="0" smtClean="0">
              <a:cs typeface="B Nazanin" pitchFamily="2" charset="-78"/>
            </a:rPr>
            <a:t>2. پاسخ نقضی: اگر تعبیر استصحاب الحال بخواهد مفید اختصاص به وجودی باشد در این صورت تعبیر بسیاری از آنان به استصحاب حال الشرع باید مفید اختصاص به استصحاب حکمی باشد در حالی که همه آنان در مورد موضوعات خارجی نیز استصحاب را پیاده کرده اند. </a:t>
          </a:r>
          <a:endParaRPr lang="fa-IR" sz="600" dirty="0">
            <a:cs typeface="B Nazanin" pitchFamily="2" charset="-78"/>
          </a:endParaRPr>
        </a:p>
      </dgm:t>
    </dgm:pt>
    <dgm:pt modelId="{5DD2B126-6369-4097-A224-4FD2EA1E47D4}" type="parTrans" cxnId="{AC57031E-3DD5-47FD-B511-D8332CC2AC89}">
      <dgm:prSet/>
      <dgm:spPr/>
      <dgm:t>
        <a:bodyPr/>
        <a:lstStyle/>
        <a:p>
          <a:pPr rtl="1"/>
          <a:endParaRPr lang="fa-IR"/>
        </a:p>
      </dgm:t>
    </dgm:pt>
    <dgm:pt modelId="{931264F8-3271-48EC-A146-42FEE76B2ED0}" type="sibTrans" cxnId="{AC57031E-3DD5-47FD-B511-D8332CC2AC89}">
      <dgm:prSet/>
      <dgm:spPr/>
      <dgm:t>
        <a:bodyPr/>
        <a:lstStyle/>
        <a:p>
          <a:pPr rtl="1"/>
          <a:endParaRPr lang="fa-IR"/>
        </a:p>
      </dgm:t>
    </dgm:pt>
    <dgm:pt modelId="{6BD65BE3-4301-4090-9943-87C6910E6701}" type="pres">
      <dgm:prSet presAssocID="{BEA08F35-68C5-43B6-8FE4-0FCF11AFF69F}" presName="diagram" presStyleCnt="0">
        <dgm:presLayoutVars>
          <dgm:chPref val="1"/>
          <dgm:dir val="rev"/>
          <dgm:animOne val="branch"/>
          <dgm:animLvl val="lvl"/>
          <dgm:resizeHandles val="exact"/>
        </dgm:presLayoutVars>
      </dgm:prSet>
      <dgm:spPr/>
      <dgm:t>
        <a:bodyPr/>
        <a:lstStyle/>
        <a:p>
          <a:pPr rtl="1"/>
          <a:endParaRPr lang="fa-IR"/>
        </a:p>
      </dgm:t>
    </dgm:pt>
    <dgm:pt modelId="{9B054642-DB73-481C-9D43-A54AD2442CEA}" type="pres">
      <dgm:prSet presAssocID="{4826E96B-F1A3-4E50-99A1-9C06A44E3EC6}" presName="root1" presStyleCnt="0"/>
      <dgm:spPr/>
    </dgm:pt>
    <dgm:pt modelId="{32980250-F13F-49D2-B0FB-0D83C6D8AB49}" type="pres">
      <dgm:prSet presAssocID="{4826E96B-F1A3-4E50-99A1-9C06A44E3EC6}" presName="LevelOneTextNode" presStyleLbl="node0" presStyleIdx="0" presStyleCnt="1" custScaleX="70170" custScaleY="288709" custLinFactNeighborX="3883">
        <dgm:presLayoutVars>
          <dgm:chPref val="3"/>
        </dgm:presLayoutVars>
      </dgm:prSet>
      <dgm:spPr>
        <a:prstGeom prst="leftArrow">
          <a:avLst/>
        </a:prstGeom>
      </dgm:spPr>
      <dgm:t>
        <a:bodyPr/>
        <a:lstStyle/>
        <a:p>
          <a:pPr rtl="1"/>
          <a:endParaRPr lang="fa-IR"/>
        </a:p>
      </dgm:t>
    </dgm:pt>
    <dgm:pt modelId="{15B2DC60-BB3C-48AE-A83D-65B9DD88ABE3}" type="pres">
      <dgm:prSet presAssocID="{4826E96B-F1A3-4E50-99A1-9C06A44E3EC6}" presName="level2hierChild" presStyleCnt="0"/>
      <dgm:spPr/>
    </dgm:pt>
    <dgm:pt modelId="{0F39EE97-CA87-4082-A242-8061466BAEF9}" type="pres">
      <dgm:prSet presAssocID="{E9957D61-D8FF-4E25-82F6-06385E53528D}" presName="conn2-1" presStyleLbl="parChTrans1D2" presStyleIdx="0" presStyleCnt="2"/>
      <dgm:spPr/>
      <dgm:t>
        <a:bodyPr/>
        <a:lstStyle/>
        <a:p>
          <a:pPr rtl="1"/>
          <a:endParaRPr lang="fa-IR"/>
        </a:p>
      </dgm:t>
    </dgm:pt>
    <dgm:pt modelId="{77525848-BD4D-4FFF-9BFB-010554F73E6A}" type="pres">
      <dgm:prSet presAssocID="{E9957D61-D8FF-4E25-82F6-06385E53528D}" presName="connTx" presStyleLbl="parChTrans1D2" presStyleIdx="0" presStyleCnt="2"/>
      <dgm:spPr/>
      <dgm:t>
        <a:bodyPr/>
        <a:lstStyle/>
        <a:p>
          <a:pPr rtl="1"/>
          <a:endParaRPr lang="fa-IR"/>
        </a:p>
      </dgm:t>
    </dgm:pt>
    <dgm:pt modelId="{A13F2DD8-7985-44D4-8A80-C97933FC26F8}" type="pres">
      <dgm:prSet presAssocID="{D1C05EE0-98E6-4D2D-86A3-1459C545D0FA}" presName="root2" presStyleCnt="0"/>
      <dgm:spPr/>
    </dgm:pt>
    <dgm:pt modelId="{C9AEC99D-E4C8-42D7-A7B7-1A295CF2CE1C}" type="pres">
      <dgm:prSet presAssocID="{D1C05EE0-98E6-4D2D-86A3-1459C545D0FA}" presName="LevelTwoTextNode" presStyleLbl="node2" presStyleIdx="0" presStyleCnt="2">
        <dgm:presLayoutVars>
          <dgm:chPref val="3"/>
        </dgm:presLayoutVars>
      </dgm:prSet>
      <dgm:spPr/>
      <dgm:t>
        <a:bodyPr/>
        <a:lstStyle/>
        <a:p>
          <a:pPr rtl="1"/>
          <a:endParaRPr lang="fa-IR"/>
        </a:p>
      </dgm:t>
    </dgm:pt>
    <dgm:pt modelId="{F35B9466-9203-42F4-B3A3-23B0BA3131BD}" type="pres">
      <dgm:prSet presAssocID="{D1C05EE0-98E6-4D2D-86A3-1459C545D0FA}" presName="level3hierChild" presStyleCnt="0"/>
      <dgm:spPr/>
    </dgm:pt>
    <dgm:pt modelId="{27599A7B-B190-433A-B76F-9C3AAA0A104D}" type="pres">
      <dgm:prSet presAssocID="{75D7B4A9-1CD9-4789-AFD8-44F77CFF34E4}" presName="conn2-1" presStyleLbl="parChTrans1D3" presStyleIdx="0" presStyleCnt="4"/>
      <dgm:spPr/>
      <dgm:t>
        <a:bodyPr/>
        <a:lstStyle/>
        <a:p>
          <a:pPr rtl="1"/>
          <a:endParaRPr lang="fa-IR"/>
        </a:p>
      </dgm:t>
    </dgm:pt>
    <dgm:pt modelId="{873E6635-12AC-4482-9EDA-CF54AD6C38A2}" type="pres">
      <dgm:prSet presAssocID="{75D7B4A9-1CD9-4789-AFD8-44F77CFF34E4}" presName="connTx" presStyleLbl="parChTrans1D3" presStyleIdx="0" presStyleCnt="4"/>
      <dgm:spPr/>
      <dgm:t>
        <a:bodyPr/>
        <a:lstStyle/>
        <a:p>
          <a:pPr rtl="1"/>
          <a:endParaRPr lang="fa-IR"/>
        </a:p>
      </dgm:t>
    </dgm:pt>
    <dgm:pt modelId="{042DBFCA-74B3-43AF-9CCF-A4A56B0C2018}" type="pres">
      <dgm:prSet presAssocID="{5D809F57-E2A3-496D-A638-3CF68A51B980}" presName="root2" presStyleCnt="0"/>
      <dgm:spPr/>
    </dgm:pt>
    <dgm:pt modelId="{9412E500-206B-4D9F-AFBE-57CDF746866B}" type="pres">
      <dgm:prSet presAssocID="{5D809F57-E2A3-496D-A638-3CF68A51B980}" presName="LevelTwoTextNode" presStyleLbl="node3" presStyleIdx="0" presStyleCnt="4">
        <dgm:presLayoutVars>
          <dgm:chPref val="3"/>
        </dgm:presLayoutVars>
      </dgm:prSet>
      <dgm:spPr/>
      <dgm:t>
        <a:bodyPr/>
        <a:lstStyle/>
        <a:p>
          <a:pPr rtl="1"/>
          <a:endParaRPr lang="fa-IR"/>
        </a:p>
      </dgm:t>
    </dgm:pt>
    <dgm:pt modelId="{C5359BFC-91BE-4D89-BA84-5B9FB7C11246}" type="pres">
      <dgm:prSet presAssocID="{5D809F57-E2A3-496D-A638-3CF68A51B980}" presName="level3hierChild" presStyleCnt="0"/>
      <dgm:spPr/>
    </dgm:pt>
    <dgm:pt modelId="{7A1DC670-D051-4DF7-A993-F5911D514ECC}" type="pres">
      <dgm:prSet presAssocID="{A7B10241-BEFB-47E2-BCCA-82D73001CE93}" presName="conn2-1" presStyleLbl="parChTrans1D4" presStyleIdx="0" presStyleCnt="14"/>
      <dgm:spPr/>
      <dgm:t>
        <a:bodyPr/>
        <a:lstStyle/>
        <a:p>
          <a:pPr rtl="1"/>
          <a:endParaRPr lang="fa-IR"/>
        </a:p>
      </dgm:t>
    </dgm:pt>
    <dgm:pt modelId="{A47D5DE8-3511-4E40-96C9-3308988F8D09}" type="pres">
      <dgm:prSet presAssocID="{A7B10241-BEFB-47E2-BCCA-82D73001CE93}" presName="connTx" presStyleLbl="parChTrans1D4" presStyleIdx="0" presStyleCnt="14"/>
      <dgm:spPr/>
      <dgm:t>
        <a:bodyPr/>
        <a:lstStyle/>
        <a:p>
          <a:pPr rtl="1"/>
          <a:endParaRPr lang="fa-IR"/>
        </a:p>
      </dgm:t>
    </dgm:pt>
    <dgm:pt modelId="{8250AB31-2287-4035-BEA9-B0FA8474A0D7}" type="pres">
      <dgm:prSet presAssocID="{68E9E53B-F75D-4BFC-825F-DD2BAA582E05}" presName="root2" presStyleCnt="0"/>
      <dgm:spPr/>
    </dgm:pt>
    <dgm:pt modelId="{E83A868D-33A1-41D9-A0AE-2E6EA36E8FF0}" type="pres">
      <dgm:prSet presAssocID="{68E9E53B-F75D-4BFC-825F-DD2BAA582E05}" presName="LevelTwoTextNode" presStyleLbl="node4" presStyleIdx="0" presStyleCnt="14" custScaleY="145104">
        <dgm:presLayoutVars>
          <dgm:chPref val="3"/>
        </dgm:presLayoutVars>
      </dgm:prSet>
      <dgm:spPr/>
      <dgm:t>
        <a:bodyPr/>
        <a:lstStyle/>
        <a:p>
          <a:pPr rtl="1"/>
          <a:endParaRPr lang="fa-IR"/>
        </a:p>
      </dgm:t>
    </dgm:pt>
    <dgm:pt modelId="{36B0B8A8-EB02-4225-8CE2-405D6E9D3131}" type="pres">
      <dgm:prSet presAssocID="{68E9E53B-F75D-4BFC-825F-DD2BAA582E05}" presName="level3hierChild" presStyleCnt="0"/>
      <dgm:spPr/>
    </dgm:pt>
    <dgm:pt modelId="{BB481CB5-0B0B-41BF-A07D-3140A7F77699}" type="pres">
      <dgm:prSet presAssocID="{7DB41003-38AE-487F-BFDC-7080E650ACD5}" presName="conn2-1" presStyleLbl="parChTrans1D3" presStyleIdx="1" presStyleCnt="4"/>
      <dgm:spPr/>
      <dgm:t>
        <a:bodyPr/>
        <a:lstStyle/>
        <a:p>
          <a:pPr rtl="1"/>
          <a:endParaRPr lang="fa-IR"/>
        </a:p>
      </dgm:t>
    </dgm:pt>
    <dgm:pt modelId="{ACF37BFD-75B1-4248-A197-F5CE1D1E83B9}" type="pres">
      <dgm:prSet presAssocID="{7DB41003-38AE-487F-BFDC-7080E650ACD5}" presName="connTx" presStyleLbl="parChTrans1D3" presStyleIdx="1" presStyleCnt="4"/>
      <dgm:spPr/>
      <dgm:t>
        <a:bodyPr/>
        <a:lstStyle/>
        <a:p>
          <a:pPr rtl="1"/>
          <a:endParaRPr lang="fa-IR"/>
        </a:p>
      </dgm:t>
    </dgm:pt>
    <dgm:pt modelId="{237AFB05-1CB7-4DD3-9C9B-0D7FDC89EE2A}" type="pres">
      <dgm:prSet presAssocID="{A8EFC810-68AA-4A1D-91F8-58183EA28A36}" presName="root2" presStyleCnt="0"/>
      <dgm:spPr/>
    </dgm:pt>
    <dgm:pt modelId="{154A9928-909A-49F5-8A96-38AFCC67C4C4}" type="pres">
      <dgm:prSet presAssocID="{A8EFC810-68AA-4A1D-91F8-58183EA28A36}" presName="LevelTwoTextNode" presStyleLbl="node3" presStyleIdx="1" presStyleCnt="4">
        <dgm:presLayoutVars>
          <dgm:chPref val="3"/>
        </dgm:presLayoutVars>
      </dgm:prSet>
      <dgm:spPr/>
      <dgm:t>
        <a:bodyPr/>
        <a:lstStyle/>
        <a:p>
          <a:pPr rtl="1"/>
          <a:endParaRPr lang="fa-IR"/>
        </a:p>
      </dgm:t>
    </dgm:pt>
    <dgm:pt modelId="{B56CE019-20CD-40A4-A20C-EB2264C8AC24}" type="pres">
      <dgm:prSet presAssocID="{A8EFC810-68AA-4A1D-91F8-58183EA28A36}" presName="level3hierChild" presStyleCnt="0"/>
      <dgm:spPr/>
    </dgm:pt>
    <dgm:pt modelId="{D6D57B80-3264-4283-8359-010D15BC26F2}" type="pres">
      <dgm:prSet presAssocID="{6DA4FDD2-3004-4F07-8ED0-2E53F241F27B}" presName="conn2-1" presStyleLbl="parChTrans1D4" presStyleIdx="1" presStyleCnt="14"/>
      <dgm:spPr/>
      <dgm:t>
        <a:bodyPr/>
        <a:lstStyle/>
        <a:p>
          <a:pPr rtl="1"/>
          <a:endParaRPr lang="fa-IR"/>
        </a:p>
      </dgm:t>
    </dgm:pt>
    <dgm:pt modelId="{680EAB0E-E85B-471C-B477-788D4598D7D6}" type="pres">
      <dgm:prSet presAssocID="{6DA4FDD2-3004-4F07-8ED0-2E53F241F27B}" presName="connTx" presStyleLbl="parChTrans1D4" presStyleIdx="1" presStyleCnt="14"/>
      <dgm:spPr/>
      <dgm:t>
        <a:bodyPr/>
        <a:lstStyle/>
        <a:p>
          <a:pPr rtl="1"/>
          <a:endParaRPr lang="fa-IR"/>
        </a:p>
      </dgm:t>
    </dgm:pt>
    <dgm:pt modelId="{65BDA177-E14C-4FB0-BD1F-9874B4901949}" type="pres">
      <dgm:prSet presAssocID="{BE56E826-317E-4178-825F-5B021CE9EAD8}" presName="root2" presStyleCnt="0"/>
      <dgm:spPr/>
    </dgm:pt>
    <dgm:pt modelId="{76A3888B-D69A-41EB-85EF-1832FDE878ED}" type="pres">
      <dgm:prSet presAssocID="{BE56E826-317E-4178-825F-5B021CE9EAD8}" presName="LevelTwoTextNode" presStyleLbl="node4" presStyleIdx="1" presStyleCnt="14">
        <dgm:presLayoutVars>
          <dgm:chPref val="3"/>
        </dgm:presLayoutVars>
      </dgm:prSet>
      <dgm:spPr/>
      <dgm:t>
        <a:bodyPr/>
        <a:lstStyle/>
        <a:p>
          <a:pPr rtl="1"/>
          <a:endParaRPr lang="fa-IR"/>
        </a:p>
      </dgm:t>
    </dgm:pt>
    <dgm:pt modelId="{C1B05C88-68E3-4F70-9109-58D91738C88F}" type="pres">
      <dgm:prSet presAssocID="{BE56E826-317E-4178-825F-5B021CE9EAD8}" presName="level3hierChild" presStyleCnt="0"/>
      <dgm:spPr/>
    </dgm:pt>
    <dgm:pt modelId="{848E2FAC-0543-4C1F-81D6-DD6FE056D684}" type="pres">
      <dgm:prSet presAssocID="{71320941-4145-4E02-95F6-033031573977}" presName="conn2-1" presStyleLbl="parChTrans1D2" presStyleIdx="1" presStyleCnt="2"/>
      <dgm:spPr/>
      <dgm:t>
        <a:bodyPr/>
        <a:lstStyle/>
        <a:p>
          <a:pPr rtl="1"/>
          <a:endParaRPr lang="fa-IR"/>
        </a:p>
      </dgm:t>
    </dgm:pt>
    <dgm:pt modelId="{EFE5F02F-E86D-4648-9183-E3E71CCB9570}" type="pres">
      <dgm:prSet presAssocID="{71320941-4145-4E02-95F6-033031573977}" presName="connTx" presStyleLbl="parChTrans1D2" presStyleIdx="1" presStyleCnt="2"/>
      <dgm:spPr/>
      <dgm:t>
        <a:bodyPr/>
        <a:lstStyle/>
        <a:p>
          <a:pPr rtl="1"/>
          <a:endParaRPr lang="fa-IR"/>
        </a:p>
      </dgm:t>
    </dgm:pt>
    <dgm:pt modelId="{E6BC3C42-2B0A-4801-BB14-242875965D97}" type="pres">
      <dgm:prSet presAssocID="{0E48513E-AD6A-4838-808A-C2B40920CAA1}" presName="root2" presStyleCnt="0"/>
      <dgm:spPr/>
    </dgm:pt>
    <dgm:pt modelId="{F7981278-CF1C-483E-A980-1E1EACA8BF17}" type="pres">
      <dgm:prSet presAssocID="{0E48513E-AD6A-4838-808A-C2B40920CAA1}" presName="LevelTwoTextNode" presStyleLbl="node2" presStyleIdx="1" presStyleCnt="2">
        <dgm:presLayoutVars>
          <dgm:chPref val="3"/>
        </dgm:presLayoutVars>
      </dgm:prSet>
      <dgm:spPr/>
      <dgm:t>
        <a:bodyPr/>
        <a:lstStyle/>
        <a:p>
          <a:pPr rtl="1"/>
          <a:endParaRPr lang="fa-IR"/>
        </a:p>
      </dgm:t>
    </dgm:pt>
    <dgm:pt modelId="{597B9D10-936B-4BC7-BCC5-3A29DA068B4C}" type="pres">
      <dgm:prSet presAssocID="{0E48513E-AD6A-4838-808A-C2B40920CAA1}" presName="level3hierChild" presStyleCnt="0"/>
      <dgm:spPr/>
    </dgm:pt>
    <dgm:pt modelId="{3B160A28-6E12-458C-9C58-2B702B2F40B4}" type="pres">
      <dgm:prSet presAssocID="{A824FEF2-F79A-4B60-83F1-A995C6807D83}" presName="conn2-1" presStyleLbl="parChTrans1D3" presStyleIdx="2" presStyleCnt="4"/>
      <dgm:spPr/>
      <dgm:t>
        <a:bodyPr/>
        <a:lstStyle/>
        <a:p>
          <a:pPr rtl="1"/>
          <a:endParaRPr lang="fa-IR"/>
        </a:p>
      </dgm:t>
    </dgm:pt>
    <dgm:pt modelId="{74A48674-A614-4B43-99A0-BB5162A7FAB0}" type="pres">
      <dgm:prSet presAssocID="{A824FEF2-F79A-4B60-83F1-A995C6807D83}" presName="connTx" presStyleLbl="parChTrans1D3" presStyleIdx="2" presStyleCnt="4"/>
      <dgm:spPr/>
      <dgm:t>
        <a:bodyPr/>
        <a:lstStyle/>
        <a:p>
          <a:pPr rtl="1"/>
          <a:endParaRPr lang="fa-IR"/>
        </a:p>
      </dgm:t>
    </dgm:pt>
    <dgm:pt modelId="{8F202E3F-FF5C-4232-B46E-830DF8BEC67B}" type="pres">
      <dgm:prSet presAssocID="{24C879BA-EFD2-4AF7-8AAB-70B0766CF3CF}" presName="root2" presStyleCnt="0"/>
      <dgm:spPr/>
    </dgm:pt>
    <dgm:pt modelId="{5BD504C3-0895-4434-8948-6D3655BECB21}" type="pres">
      <dgm:prSet presAssocID="{24C879BA-EFD2-4AF7-8AAB-70B0766CF3CF}" presName="LevelTwoTextNode" presStyleLbl="node3" presStyleIdx="2" presStyleCnt="4">
        <dgm:presLayoutVars>
          <dgm:chPref val="3"/>
        </dgm:presLayoutVars>
      </dgm:prSet>
      <dgm:spPr/>
      <dgm:t>
        <a:bodyPr/>
        <a:lstStyle/>
        <a:p>
          <a:pPr rtl="1"/>
          <a:endParaRPr lang="fa-IR"/>
        </a:p>
      </dgm:t>
    </dgm:pt>
    <dgm:pt modelId="{78A3430B-9532-4108-B9CF-813C5655C000}" type="pres">
      <dgm:prSet presAssocID="{24C879BA-EFD2-4AF7-8AAB-70B0766CF3CF}" presName="level3hierChild" presStyleCnt="0"/>
      <dgm:spPr/>
    </dgm:pt>
    <dgm:pt modelId="{203D0D9E-D309-4B87-986B-15085648F88E}" type="pres">
      <dgm:prSet presAssocID="{6C365E6F-22A1-4D44-B3B9-FE63479CCD3D}" presName="conn2-1" presStyleLbl="parChTrans1D4" presStyleIdx="2" presStyleCnt="14"/>
      <dgm:spPr/>
      <dgm:t>
        <a:bodyPr/>
        <a:lstStyle/>
        <a:p>
          <a:pPr rtl="1"/>
          <a:endParaRPr lang="fa-IR"/>
        </a:p>
      </dgm:t>
    </dgm:pt>
    <dgm:pt modelId="{4556B7DC-FA9B-4C29-A539-26817D8B672B}" type="pres">
      <dgm:prSet presAssocID="{6C365E6F-22A1-4D44-B3B9-FE63479CCD3D}" presName="connTx" presStyleLbl="parChTrans1D4" presStyleIdx="2" presStyleCnt="14"/>
      <dgm:spPr/>
      <dgm:t>
        <a:bodyPr/>
        <a:lstStyle/>
        <a:p>
          <a:pPr rtl="1"/>
          <a:endParaRPr lang="fa-IR"/>
        </a:p>
      </dgm:t>
    </dgm:pt>
    <dgm:pt modelId="{0F79499F-E6C0-4FAF-9580-C624B30C3B38}" type="pres">
      <dgm:prSet presAssocID="{4CF1C5B1-63A6-4A1F-B6CB-99C0E808FDED}" presName="root2" presStyleCnt="0"/>
      <dgm:spPr/>
    </dgm:pt>
    <dgm:pt modelId="{092B8BEF-598D-40E6-BC9E-B01F899776FF}" type="pres">
      <dgm:prSet presAssocID="{4CF1C5B1-63A6-4A1F-B6CB-99C0E808FDED}" presName="LevelTwoTextNode" presStyleLbl="node4" presStyleIdx="2" presStyleCnt="14">
        <dgm:presLayoutVars>
          <dgm:chPref val="3"/>
        </dgm:presLayoutVars>
      </dgm:prSet>
      <dgm:spPr/>
      <dgm:t>
        <a:bodyPr/>
        <a:lstStyle/>
        <a:p>
          <a:pPr rtl="1"/>
          <a:endParaRPr lang="fa-IR"/>
        </a:p>
      </dgm:t>
    </dgm:pt>
    <dgm:pt modelId="{CF7E4450-8BDC-459A-BF33-6A85A72F1F77}" type="pres">
      <dgm:prSet presAssocID="{4CF1C5B1-63A6-4A1F-B6CB-99C0E808FDED}" presName="level3hierChild" presStyleCnt="0"/>
      <dgm:spPr/>
    </dgm:pt>
    <dgm:pt modelId="{A2AAA949-561F-46A4-A50F-524E8F3C3E38}" type="pres">
      <dgm:prSet presAssocID="{ABC194BD-0B04-4AB0-B8C1-6C23168C183D}" presName="conn2-1" presStyleLbl="parChTrans1D4" presStyleIdx="3" presStyleCnt="14"/>
      <dgm:spPr/>
      <dgm:t>
        <a:bodyPr/>
        <a:lstStyle/>
        <a:p>
          <a:pPr rtl="1"/>
          <a:endParaRPr lang="fa-IR"/>
        </a:p>
      </dgm:t>
    </dgm:pt>
    <dgm:pt modelId="{15A3A6FB-473F-46C0-8932-6BCAA34B6177}" type="pres">
      <dgm:prSet presAssocID="{ABC194BD-0B04-4AB0-B8C1-6C23168C183D}" presName="connTx" presStyleLbl="parChTrans1D4" presStyleIdx="3" presStyleCnt="14"/>
      <dgm:spPr/>
      <dgm:t>
        <a:bodyPr/>
        <a:lstStyle/>
        <a:p>
          <a:pPr rtl="1"/>
          <a:endParaRPr lang="fa-IR"/>
        </a:p>
      </dgm:t>
    </dgm:pt>
    <dgm:pt modelId="{8CE84D84-A53B-4E53-9FFE-1B602C07746B}" type="pres">
      <dgm:prSet presAssocID="{C53DFB39-0465-4C79-B5C9-6D99D1C0759E}" presName="root2" presStyleCnt="0"/>
      <dgm:spPr/>
    </dgm:pt>
    <dgm:pt modelId="{90EF270B-0963-4274-AAB7-D6E9DBD02A9F}" type="pres">
      <dgm:prSet presAssocID="{C53DFB39-0465-4C79-B5C9-6D99D1C0759E}" presName="LevelTwoTextNode" presStyleLbl="node4" presStyleIdx="3" presStyleCnt="14" custScaleY="232844">
        <dgm:presLayoutVars>
          <dgm:chPref val="3"/>
        </dgm:presLayoutVars>
      </dgm:prSet>
      <dgm:spPr/>
      <dgm:t>
        <a:bodyPr/>
        <a:lstStyle/>
        <a:p>
          <a:pPr rtl="1"/>
          <a:endParaRPr lang="fa-IR"/>
        </a:p>
      </dgm:t>
    </dgm:pt>
    <dgm:pt modelId="{2D18441D-DC9C-4D82-9B74-E2756B23D5D4}" type="pres">
      <dgm:prSet presAssocID="{C53DFB39-0465-4C79-B5C9-6D99D1C0759E}" presName="level3hierChild" presStyleCnt="0"/>
      <dgm:spPr/>
    </dgm:pt>
    <dgm:pt modelId="{BCE32535-B86A-4A55-8443-E2DBB83F3D9D}" type="pres">
      <dgm:prSet presAssocID="{B6A38AE8-BC85-4774-93A3-CC12A5FF934E}" presName="conn2-1" presStyleLbl="parChTrans1D3" presStyleIdx="3" presStyleCnt="4"/>
      <dgm:spPr/>
      <dgm:t>
        <a:bodyPr/>
        <a:lstStyle/>
        <a:p>
          <a:pPr rtl="1"/>
          <a:endParaRPr lang="fa-IR"/>
        </a:p>
      </dgm:t>
    </dgm:pt>
    <dgm:pt modelId="{507243F5-E746-4311-9EC7-3FA189F75828}" type="pres">
      <dgm:prSet presAssocID="{B6A38AE8-BC85-4774-93A3-CC12A5FF934E}" presName="connTx" presStyleLbl="parChTrans1D3" presStyleIdx="3" presStyleCnt="4"/>
      <dgm:spPr/>
      <dgm:t>
        <a:bodyPr/>
        <a:lstStyle/>
        <a:p>
          <a:pPr rtl="1"/>
          <a:endParaRPr lang="fa-IR"/>
        </a:p>
      </dgm:t>
    </dgm:pt>
    <dgm:pt modelId="{C0D139D9-BE99-4B69-9181-3908461442A5}" type="pres">
      <dgm:prSet presAssocID="{39751386-F851-4F7B-A0F0-242DE860984D}" presName="root2" presStyleCnt="0"/>
      <dgm:spPr/>
    </dgm:pt>
    <dgm:pt modelId="{324A78EC-A746-4688-8145-66E026D7C9F9}" type="pres">
      <dgm:prSet presAssocID="{39751386-F851-4F7B-A0F0-242DE860984D}" presName="LevelTwoTextNode" presStyleLbl="node3" presStyleIdx="3" presStyleCnt="4">
        <dgm:presLayoutVars>
          <dgm:chPref val="3"/>
        </dgm:presLayoutVars>
      </dgm:prSet>
      <dgm:spPr/>
      <dgm:t>
        <a:bodyPr/>
        <a:lstStyle/>
        <a:p>
          <a:pPr rtl="1"/>
          <a:endParaRPr lang="fa-IR"/>
        </a:p>
      </dgm:t>
    </dgm:pt>
    <dgm:pt modelId="{2EA96E0A-F1D0-4954-8D98-A7C2C369DAEE}" type="pres">
      <dgm:prSet presAssocID="{39751386-F851-4F7B-A0F0-242DE860984D}" presName="level3hierChild" presStyleCnt="0"/>
      <dgm:spPr/>
    </dgm:pt>
    <dgm:pt modelId="{AA87F347-C79B-4D05-8DFC-F537B8F7E9AF}" type="pres">
      <dgm:prSet presAssocID="{CF9215DD-556E-4D44-BF1C-29F21F8EF514}" presName="conn2-1" presStyleLbl="parChTrans1D4" presStyleIdx="4" presStyleCnt="14"/>
      <dgm:spPr/>
      <dgm:t>
        <a:bodyPr/>
        <a:lstStyle/>
        <a:p>
          <a:pPr rtl="1"/>
          <a:endParaRPr lang="fa-IR"/>
        </a:p>
      </dgm:t>
    </dgm:pt>
    <dgm:pt modelId="{04B93BEA-72E3-43C7-A966-7B8E5BFB0CD3}" type="pres">
      <dgm:prSet presAssocID="{CF9215DD-556E-4D44-BF1C-29F21F8EF514}" presName="connTx" presStyleLbl="parChTrans1D4" presStyleIdx="4" presStyleCnt="14"/>
      <dgm:spPr/>
      <dgm:t>
        <a:bodyPr/>
        <a:lstStyle/>
        <a:p>
          <a:pPr rtl="1"/>
          <a:endParaRPr lang="fa-IR"/>
        </a:p>
      </dgm:t>
    </dgm:pt>
    <dgm:pt modelId="{F8092B12-03EC-43BF-BC30-65367FC4DC6A}" type="pres">
      <dgm:prSet presAssocID="{D15BEE36-7B49-4848-8C7A-B7AC52970E87}" presName="root2" presStyleCnt="0"/>
      <dgm:spPr/>
    </dgm:pt>
    <dgm:pt modelId="{230F4296-3B58-4ED4-9B5C-E99232BCF2A5}" type="pres">
      <dgm:prSet presAssocID="{D15BEE36-7B49-4848-8C7A-B7AC52970E87}" presName="LevelTwoTextNode" presStyleLbl="node4" presStyleIdx="4" presStyleCnt="14" custScaleY="137462">
        <dgm:presLayoutVars>
          <dgm:chPref val="3"/>
        </dgm:presLayoutVars>
      </dgm:prSet>
      <dgm:spPr/>
      <dgm:t>
        <a:bodyPr/>
        <a:lstStyle/>
        <a:p>
          <a:pPr rtl="1"/>
          <a:endParaRPr lang="fa-IR"/>
        </a:p>
      </dgm:t>
    </dgm:pt>
    <dgm:pt modelId="{B8B8D00E-FFF6-4F11-8E9A-B1B2CD4823DC}" type="pres">
      <dgm:prSet presAssocID="{D15BEE36-7B49-4848-8C7A-B7AC52970E87}" presName="level3hierChild" presStyleCnt="0"/>
      <dgm:spPr/>
    </dgm:pt>
    <dgm:pt modelId="{8A8BD53D-246D-4379-B5A8-C73F5B96B4BB}" type="pres">
      <dgm:prSet presAssocID="{1BEA15C3-B188-4367-9E1A-CDDC2BD704FB}" presName="conn2-1" presStyleLbl="parChTrans1D4" presStyleIdx="5" presStyleCnt="14"/>
      <dgm:spPr/>
      <dgm:t>
        <a:bodyPr/>
        <a:lstStyle/>
        <a:p>
          <a:pPr rtl="1"/>
          <a:endParaRPr lang="fa-IR"/>
        </a:p>
      </dgm:t>
    </dgm:pt>
    <dgm:pt modelId="{49527192-EC6C-4C86-9D4E-05048A7A4B4D}" type="pres">
      <dgm:prSet presAssocID="{1BEA15C3-B188-4367-9E1A-CDDC2BD704FB}" presName="connTx" presStyleLbl="parChTrans1D4" presStyleIdx="5" presStyleCnt="14"/>
      <dgm:spPr/>
      <dgm:t>
        <a:bodyPr/>
        <a:lstStyle/>
        <a:p>
          <a:pPr rtl="1"/>
          <a:endParaRPr lang="fa-IR"/>
        </a:p>
      </dgm:t>
    </dgm:pt>
    <dgm:pt modelId="{6E75046F-4E10-4A52-ABB1-FF6BBFE5057C}" type="pres">
      <dgm:prSet presAssocID="{E7BD70E7-9FEA-4CD7-A5C1-1639EBC38384}" presName="root2" presStyleCnt="0"/>
      <dgm:spPr/>
    </dgm:pt>
    <dgm:pt modelId="{1ED2EC06-10FF-461A-A4AB-49761F88EE12}" type="pres">
      <dgm:prSet presAssocID="{E7BD70E7-9FEA-4CD7-A5C1-1639EBC38384}" presName="LevelTwoTextNode" presStyleLbl="node4" presStyleIdx="5" presStyleCnt="14" custScaleY="137709">
        <dgm:presLayoutVars>
          <dgm:chPref val="3"/>
        </dgm:presLayoutVars>
      </dgm:prSet>
      <dgm:spPr/>
      <dgm:t>
        <a:bodyPr/>
        <a:lstStyle/>
        <a:p>
          <a:pPr rtl="1"/>
          <a:endParaRPr lang="fa-IR"/>
        </a:p>
      </dgm:t>
    </dgm:pt>
    <dgm:pt modelId="{E4C13DCE-C03A-49D6-AA0E-4D58D0693C83}" type="pres">
      <dgm:prSet presAssocID="{E7BD70E7-9FEA-4CD7-A5C1-1639EBC38384}" presName="level3hierChild" presStyleCnt="0"/>
      <dgm:spPr/>
    </dgm:pt>
    <dgm:pt modelId="{004F6557-A86A-470F-AA71-4BDB978C7384}" type="pres">
      <dgm:prSet presAssocID="{CA7D5B9D-D982-4E59-BF0A-4CCFF254DC92}" presName="conn2-1" presStyleLbl="parChTrans1D4" presStyleIdx="6" presStyleCnt="14"/>
      <dgm:spPr/>
      <dgm:t>
        <a:bodyPr/>
        <a:lstStyle/>
        <a:p>
          <a:pPr rtl="1"/>
          <a:endParaRPr lang="fa-IR"/>
        </a:p>
      </dgm:t>
    </dgm:pt>
    <dgm:pt modelId="{EF36B524-F320-4AC1-A656-229AA8C9BC45}" type="pres">
      <dgm:prSet presAssocID="{CA7D5B9D-D982-4E59-BF0A-4CCFF254DC92}" presName="connTx" presStyleLbl="parChTrans1D4" presStyleIdx="6" presStyleCnt="14"/>
      <dgm:spPr/>
      <dgm:t>
        <a:bodyPr/>
        <a:lstStyle/>
        <a:p>
          <a:pPr rtl="1"/>
          <a:endParaRPr lang="fa-IR"/>
        </a:p>
      </dgm:t>
    </dgm:pt>
    <dgm:pt modelId="{C5C1355F-3DA4-435F-9CAC-452AA12E1AA4}" type="pres">
      <dgm:prSet presAssocID="{0BEFE4A2-6F30-4C83-A135-B96462098E62}" presName="root2" presStyleCnt="0"/>
      <dgm:spPr/>
    </dgm:pt>
    <dgm:pt modelId="{03CAC312-0A9C-42CD-9DC5-99C9626FB912}" type="pres">
      <dgm:prSet presAssocID="{0BEFE4A2-6F30-4C83-A135-B96462098E62}" presName="LevelTwoTextNode" presStyleLbl="node4" presStyleIdx="6" presStyleCnt="14" custScaleY="137709">
        <dgm:presLayoutVars>
          <dgm:chPref val="3"/>
        </dgm:presLayoutVars>
      </dgm:prSet>
      <dgm:spPr/>
      <dgm:t>
        <a:bodyPr/>
        <a:lstStyle/>
        <a:p>
          <a:pPr rtl="1"/>
          <a:endParaRPr lang="fa-IR"/>
        </a:p>
      </dgm:t>
    </dgm:pt>
    <dgm:pt modelId="{C0FBBB2D-F56B-4D01-BA4D-59933C9323C5}" type="pres">
      <dgm:prSet presAssocID="{0BEFE4A2-6F30-4C83-A135-B96462098E62}" presName="level3hierChild" presStyleCnt="0"/>
      <dgm:spPr/>
    </dgm:pt>
    <dgm:pt modelId="{BA428760-C769-4CA7-A3C8-3106F987A71E}" type="pres">
      <dgm:prSet presAssocID="{0FD5BE9D-500F-4C6C-9069-C90CB4C262FD}" presName="conn2-1" presStyleLbl="parChTrans1D4" presStyleIdx="7" presStyleCnt="14"/>
      <dgm:spPr/>
      <dgm:t>
        <a:bodyPr/>
        <a:lstStyle/>
        <a:p>
          <a:pPr rtl="1"/>
          <a:endParaRPr lang="fa-IR"/>
        </a:p>
      </dgm:t>
    </dgm:pt>
    <dgm:pt modelId="{EDB6F4A1-237C-49F1-A84C-7C4E3B81B3F4}" type="pres">
      <dgm:prSet presAssocID="{0FD5BE9D-500F-4C6C-9069-C90CB4C262FD}" presName="connTx" presStyleLbl="parChTrans1D4" presStyleIdx="7" presStyleCnt="14"/>
      <dgm:spPr/>
      <dgm:t>
        <a:bodyPr/>
        <a:lstStyle/>
        <a:p>
          <a:pPr rtl="1"/>
          <a:endParaRPr lang="fa-IR"/>
        </a:p>
      </dgm:t>
    </dgm:pt>
    <dgm:pt modelId="{1FD8DCE7-80C7-4A1E-8010-7935897EAD42}" type="pres">
      <dgm:prSet presAssocID="{4A9DE8F6-CFD2-40EE-A1A8-452BFCF71762}" presName="root2" presStyleCnt="0"/>
      <dgm:spPr/>
    </dgm:pt>
    <dgm:pt modelId="{E94139FD-BA28-47BB-B2B4-41FFB07CECA7}" type="pres">
      <dgm:prSet presAssocID="{4A9DE8F6-CFD2-40EE-A1A8-452BFCF71762}" presName="LevelTwoTextNode" presStyleLbl="node4" presStyleIdx="7" presStyleCnt="14" custScaleY="137709">
        <dgm:presLayoutVars>
          <dgm:chPref val="3"/>
        </dgm:presLayoutVars>
      </dgm:prSet>
      <dgm:spPr/>
      <dgm:t>
        <a:bodyPr/>
        <a:lstStyle/>
        <a:p>
          <a:pPr rtl="1"/>
          <a:endParaRPr lang="fa-IR"/>
        </a:p>
      </dgm:t>
    </dgm:pt>
    <dgm:pt modelId="{7DC1565B-ABB4-4F46-9CAB-EDC1F414051D}" type="pres">
      <dgm:prSet presAssocID="{4A9DE8F6-CFD2-40EE-A1A8-452BFCF71762}" presName="level3hierChild" presStyleCnt="0"/>
      <dgm:spPr/>
    </dgm:pt>
    <dgm:pt modelId="{3735834F-8AF6-47F7-A05E-7174A532EE82}" type="pres">
      <dgm:prSet presAssocID="{22E21AA7-4088-4C35-BD5C-CEAB307B6137}" presName="conn2-1" presStyleLbl="parChTrans1D4" presStyleIdx="8" presStyleCnt="14"/>
      <dgm:spPr/>
      <dgm:t>
        <a:bodyPr/>
        <a:lstStyle/>
        <a:p>
          <a:pPr rtl="1"/>
          <a:endParaRPr lang="fa-IR"/>
        </a:p>
      </dgm:t>
    </dgm:pt>
    <dgm:pt modelId="{1C72649B-40DD-4CAC-87FE-9284687224FC}" type="pres">
      <dgm:prSet presAssocID="{22E21AA7-4088-4C35-BD5C-CEAB307B6137}" presName="connTx" presStyleLbl="parChTrans1D4" presStyleIdx="8" presStyleCnt="14"/>
      <dgm:spPr/>
      <dgm:t>
        <a:bodyPr/>
        <a:lstStyle/>
        <a:p>
          <a:pPr rtl="1"/>
          <a:endParaRPr lang="fa-IR"/>
        </a:p>
      </dgm:t>
    </dgm:pt>
    <dgm:pt modelId="{D3277908-3B81-4A56-AE25-62D1C571C1DC}" type="pres">
      <dgm:prSet presAssocID="{466003B1-67CA-4110-8FB4-87FEB14DEFA1}" presName="root2" presStyleCnt="0"/>
      <dgm:spPr/>
    </dgm:pt>
    <dgm:pt modelId="{09A27F4F-4641-4EC0-8AC1-CC1F7F86CD8C}" type="pres">
      <dgm:prSet presAssocID="{466003B1-67CA-4110-8FB4-87FEB14DEFA1}" presName="LevelTwoTextNode" presStyleLbl="node4" presStyleIdx="8" presStyleCnt="14" custScaleY="137709" custLinFactNeighborX="-1805" custLinFactNeighborY="3236">
        <dgm:presLayoutVars>
          <dgm:chPref val="3"/>
        </dgm:presLayoutVars>
      </dgm:prSet>
      <dgm:spPr/>
      <dgm:t>
        <a:bodyPr/>
        <a:lstStyle/>
        <a:p>
          <a:pPr rtl="1"/>
          <a:endParaRPr lang="fa-IR"/>
        </a:p>
      </dgm:t>
    </dgm:pt>
    <dgm:pt modelId="{677292B2-D549-46EE-AA6E-6942566A807F}" type="pres">
      <dgm:prSet presAssocID="{466003B1-67CA-4110-8FB4-87FEB14DEFA1}" presName="level3hierChild" presStyleCnt="0"/>
      <dgm:spPr/>
    </dgm:pt>
    <dgm:pt modelId="{89F85245-285B-4647-B4FB-BADE67AF96EF}" type="pres">
      <dgm:prSet presAssocID="{7F4164F6-B579-4990-87AC-F481A87EAC46}" presName="conn2-1" presStyleLbl="parChTrans1D4" presStyleIdx="9" presStyleCnt="14"/>
      <dgm:spPr/>
      <dgm:t>
        <a:bodyPr/>
        <a:lstStyle/>
        <a:p>
          <a:pPr rtl="1"/>
          <a:endParaRPr lang="fa-IR"/>
        </a:p>
      </dgm:t>
    </dgm:pt>
    <dgm:pt modelId="{D92814FE-2D66-4CE3-A0A8-ED4243C54EAB}" type="pres">
      <dgm:prSet presAssocID="{7F4164F6-B579-4990-87AC-F481A87EAC46}" presName="connTx" presStyleLbl="parChTrans1D4" presStyleIdx="9" presStyleCnt="14"/>
      <dgm:spPr/>
      <dgm:t>
        <a:bodyPr/>
        <a:lstStyle/>
        <a:p>
          <a:pPr rtl="1"/>
          <a:endParaRPr lang="fa-IR"/>
        </a:p>
      </dgm:t>
    </dgm:pt>
    <dgm:pt modelId="{AD17EFEE-8072-4F2A-87C1-08088FC7C3D9}" type="pres">
      <dgm:prSet presAssocID="{D8D0AF75-182E-4C64-90AA-6E3398E77D40}" presName="root2" presStyleCnt="0"/>
      <dgm:spPr/>
    </dgm:pt>
    <dgm:pt modelId="{728F534F-96E0-4937-B27B-000B9680DA14}" type="pres">
      <dgm:prSet presAssocID="{D8D0AF75-182E-4C64-90AA-6E3398E77D40}" presName="LevelTwoTextNode" presStyleLbl="node4" presStyleIdx="9" presStyleCnt="14" custScaleY="137709">
        <dgm:presLayoutVars>
          <dgm:chPref val="3"/>
        </dgm:presLayoutVars>
      </dgm:prSet>
      <dgm:spPr/>
      <dgm:t>
        <a:bodyPr/>
        <a:lstStyle/>
        <a:p>
          <a:pPr rtl="1"/>
          <a:endParaRPr lang="fa-IR"/>
        </a:p>
      </dgm:t>
    </dgm:pt>
    <dgm:pt modelId="{DBC3601E-3B46-4F6C-AF67-D46E5231C6CA}" type="pres">
      <dgm:prSet presAssocID="{D8D0AF75-182E-4C64-90AA-6E3398E77D40}" presName="level3hierChild" presStyleCnt="0"/>
      <dgm:spPr/>
    </dgm:pt>
    <dgm:pt modelId="{200969E2-177C-47D1-95E0-E10145F7FBBF}" type="pres">
      <dgm:prSet presAssocID="{65683AB5-D28B-4040-BF13-E457AF2481A9}" presName="conn2-1" presStyleLbl="parChTrans1D4" presStyleIdx="10" presStyleCnt="14"/>
      <dgm:spPr/>
      <dgm:t>
        <a:bodyPr/>
        <a:lstStyle/>
        <a:p>
          <a:pPr rtl="1"/>
          <a:endParaRPr lang="fa-IR"/>
        </a:p>
      </dgm:t>
    </dgm:pt>
    <dgm:pt modelId="{EC8F995D-B158-440B-9D01-1F6AB1D72C61}" type="pres">
      <dgm:prSet presAssocID="{65683AB5-D28B-4040-BF13-E457AF2481A9}" presName="connTx" presStyleLbl="parChTrans1D4" presStyleIdx="10" presStyleCnt="14"/>
      <dgm:spPr/>
      <dgm:t>
        <a:bodyPr/>
        <a:lstStyle/>
        <a:p>
          <a:pPr rtl="1"/>
          <a:endParaRPr lang="fa-IR"/>
        </a:p>
      </dgm:t>
    </dgm:pt>
    <dgm:pt modelId="{81475CA6-1856-4435-95F6-6D9423DF8FD0}" type="pres">
      <dgm:prSet presAssocID="{77FFE391-1597-4542-B884-1F6BF089198E}" presName="root2" presStyleCnt="0"/>
      <dgm:spPr/>
    </dgm:pt>
    <dgm:pt modelId="{6770EC01-0315-469D-A186-CFA976F4CDE6}" type="pres">
      <dgm:prSet presAssocID="{77FFE391-1597-4542-B884-1F6BF089198E}" presName="LevelTwoTextNode" presStyleLbl="node4" presStyleIdx="10" presStyleCnt="14" custScaleX="113842" custScaleY="386817" custLinFactNeighborX="5607" custLinFactNeighborY="5401">
        <dgm:presLayoutVars>
          <dgm:chPref val="3"/>
        </dgm:presLayoutVars>
      </dgm:prSet>
      <dgm:spPr/>
      <dgm:t>
        <a:bodyPr/>
        <a:lstStyle/>
        <a:p>
          <a:pPr rtl="1"/>
          <a:endParaRPr lang="fa-IR"/>
        </a:p>
      </dgm:t>
    </dgm:pt>
    <dgm:pt modelId="{79A1E4C9-EC43-4373-851B-005C14467E41}" type="pres">
      <dgm:prSet presAssocID="{77FFE391-1597-4542-B884-1F6BF089198E}" presName="level3hierChild" presStyleCnt="0"/>
      <dgm:spPr/>
    </dgm:pt>
    <dgm:pt modelId="{B3B3085D-1213-4857-8B6B-4842E808EBC4}" type="pres">
      <dgm:prSet presAssocID="{BDE0DF24-535B-449F-9F18-4DC46662AF7F}" presName="conn2-1" presStyleLbl="parChTrans1D4" presStyleIdx="11" presStyleCnt="14"/>
      <dgm:spPr/>
      <dgm:t>
        <a:bodyPr/>
        <a:lstStyle/>
        <a:p>
          <a:pPr rtl="1"/>
          <a:endParaRPr lang="fa-IR"/>
        </a:p>
      </dgm:t>
    </dgm:pt>
    <dgm:pt modelId="{69F81E7D-6326-4D89-86AD-3B90143DB5B9}" type="pres">
      <dgm:prSet presAssocID="{BDE0DF24-535B-449F-9F18-4DC46662AF7F}" presName="connTx" presStyleLbl="parChTrans1D4" presStyleIdx="11" presStyleCnt="14"/>
      <dgm:spPr/>
      <dgm:t>
        <a:bodyPr/>
        <a:lstStyle/>
        <a:p>
          <a:pPr rtl="1"/>
          <a:endParaRPr lang="fa-IR"/>
        </a:p>
      </dgm:t>
    </dgm:pt>
    <dgm:pt modelId="{AE8296E7-6191-4188-B934-D53DC2D51389}" type="pres">
      <dgm:prSet presAssocID="{C9B41146-D973-4C62-A52E-CFFB8BBF127E}" presName="root2" presStyleCnt="0"/>
      <dgm:spPr/>
    </dgm:pt>
    <dgm:pt modelId="{9EFBD5B5-E8D7-4746-9565-05B9C0A498F5}" type="pres">
      <dgm:prSet presAssocID="{C9B41146-D973-4C62-A52E-CFFB8BBF127E}" presName="LevelTwoTextNode" presStyleLbl="node4" presStyleIdx="11" presStyleCnt="14" custScaleY="137709">
        <dgm:presLayoutVars>
          <dgm:chPref val="3"/>
        </dgm:presLayoutVars>
      </dgm:prSet>
      <dgm:spPr/>
      <dgm:t>
        <a:bodyPr/>
        <a:lstStyle/>
        <a:p>
          <a:pPr rtl="1"/>
          <a:endParaRPr lang="fa-IR"/>
        </a:p>
      </dgm:t>
    </dgm:pt>
    <dgm:pt modelId="{11C65349-8C97-4C8D-84C9-86115CF3C689}" type="pres">
      <dgm:prSet presAssocID="{C9B41146-D973-4C62-A52E-CFFB8BBF127E}" presName="level3hierChild" presStyleCnt="0"/>
      <dgm:spPr/>
    </dgm:pt>
    <dgm:pt modelId="{819E5EA7-CAFC-466A-BDD1-672D3B492D29}" type="pres">
      <dgm:prSet presAssocID="{5DD2B126-6369-4097-A224-4FD2EA1E47D4}" presName="conn2-1" presStyleLbl="parChTrans1D4" presStyleIdx="12" presStyleCnt="14"/>
      <dgm:spPr/>
      <dgm:t>
        <a:bodyPr/>
        <a:lstStyle/>
        <a:p>
          <a:pPr rtl="1"/>
          <a:endParaRPr lang="fa-IR"/>
        </a:p>
      </dgm:t>
    </dgm:pt>
    <dgm:pt modelId="{3FFD49B0-0281-40A8-8D2C-83B2310A05AD}" type="pres">
      <dgm:prSet presAssocID="{5DD2B126-6369-4097-A224-4FD2EA1E47D4}" presName="connTx" presStyleLbl="parChTrans1D4" presStyleIdx="12" presStyleCnt="14"/>
      <dgm:spPr/>
      <dgm:t>
        <a:bodyPr/>
        <a:lstStyle/>
        <a:p>
          <a:pPr rtl="1"/>
          <a:endParaRPr lang="fa-IR"/>
        </a:p>
      </dgm:t>
    </dgm:pt>
    <dgm:pt modelId="{42047DC7-912B-4AEF-BB0F-013758741DBB}" type="pres">
      <dgm:prSet presAssocID="{F073567C-EDEE-45CD-9E07-F5BB6071EA7A}" presName="root2" presStyleCnt="0"/>
      <dgm:spPr/>
    </dgm:pt>
    <dgm:pt modelId="{DCA513D6-5701-464B-A79D-FB748225D9F1}" type="pres">
      <dgm:prSet presAssocID="{F073567C-EDEE-45CD-9E07-F5BB6071EA7A}" presName="LevelTwoTextNode" presStyleLbl="node4" presStyleIdx="12" presStyleCnt="14" custScaleX="108511" custScaleY="201125">
        <dgm:presLayoutVars>
          <dgm:chPref val="3"/>
        </dgm:presLayoutVars>
      </dgm:prSet>
      <dgm:spPr/>
      <dgm:t>
        <a:bodyPr/>
        <a:lstStyle/>
        <a:p>
          <a:pPr rtl="1"/>
          <a:endParaRPr lang="fa-IR"/>
        </a:p>
      </dgm:t>
    </dgm:pt>
    <dgm:pt modelId="{A5EE51BD-FDD4-4376-84DF-2D232A7A5662}" type="pres">
      <dgm:prSet presAssocID="{F073567C-EDEE-45CD-9E07-F5BB6071EA7A}" presName="level3hierChild" presStyleCnt="0"/>
      <dgm:spPr/>
    </dgm:pt>
    <dgm:pt modelId="{6811F572-CB7A-4447-AFB8-0962FFED3054}" type="pres">
      <dgm:prSet presAssocID="{E70C1908-0277-4E8B-930A-B850EBB564D3}" presName="conn2-1" presStyleLbl="parChTrans1D4" presStyleIdx="13" presStyleCnt="14"/>
      <dgm:spPr/>
      <dgm:t>
        <a:bodyPr/>
        <a:lstStyle/>
        <a:p>
          <a:pPr rtl="1"/>
          <a:endParaRPr lang="fa-IR"/>
        </a:p>
      </dgm:t>
    </dgm:pt>
    <dgm:pt modelId="{428C2C4A-0AB4-4B89-8066-C6880E0DB301}" type="pres">
      <dgm:prSet presAssocID="{E70C1908-0277-4E8B-930A-B850EBB564D3}" presName="connTx" presStyleLbl="parChTrans1D4" presStyleIdx="13" presStyleCnt="14"/>
      <dgm:spPr/>
      <dgm:t>
        <a:bodyPr/>
        <a:lstStyle/>
        <a:p>
          <a:pPr rtl="1"/>
          <a:endParaRPr lang="fa-IR"/>
        </a:p>
      </dgm:t>
    </dgm:pt>
    <dgm:pt modelId="{193B578E-00F6-4331-B6C9-FD2B4A11E6EE}" type="pres">
      <dgm:prSet presAssocID="{7816699E-F05D-4EDE-8126-284637F0587C}" presName="root2" presStyleCnt="0"/>
      <dgm:spPr/>
    </dgm:pt>
    <dgm:pt modelId="{BE851269-5FD7-4352-A89D-630994CE82E1}" type="pres">
      <dgm:prSet presAssocID="{7816699E-F05D-4EDE-8126-284637F0587C}" presName="LevelTwoTextNode" presStyleLbl="node4" presStyleIdx="13" presStyleCnt="14">
        <dgm:presLayoutVars>
          <dgm:chPref val="3"/>
        </dgm:presLayoutVars>
      </dgm:prSet>
      <dgm:spPr/>
      <dgm:t>
        <a:bodyPr/>
        <a:lstStyle/>
        <a:p>
          <a:pPr rtl="1"/>
          <a:endParaRPr lang="fa-IR"/>
        </a:p>
      </dgm:t>
    </dgm:pt>
    <dgm:pt modelId="{8880B0E1-3040-4103-B685-D41E934E3E6B}" type="pres">
      <dgm:prSet presAssocID="{7816699E-F05D-4EDE-8126-284637F0587C}" presName="level3hierChild" presStyleCnt="0"/>
      <dgm:spPr/>
    </dgm:pt>
  </dgm:ptLst>
  <dgm:cxnLst>
    <dgm:cxn modelId="{5B8BA21D-C661-4DC1-8CAA-0BDC5C2114B3}" type="presOf" srcId="{22E21AA7-4088-4C35-BD5C-CEAB307B6137}" destId="{3735834F-8AF6-47F7-A05E-7174A532EE82}" srcOrd="0" destOrd="0" presId="urn:microsoft.com/office/officeart/2005/8/layout/hierarchy2"/>
    <dgm:cxn modelId="{7AA78650-6E23-432B-8E71-8A227B5B7230}" type="presOf" srcId="{7DB41003-38AE-487F-BFDC-7080E650ACD5}" destId="{ACF37BFD-75B1-4248-A197-F5CE1D1E83B9}" srcOrd="1" destOrd="0" presId="urn:microsoft.com/office/officeart/2005/8/layout/hierarchy2"/>
    <dgm:cxn modelId="{28946F1D-3D0F-49EA-8600-15DF99F2D9EC}" srcId="{24C879BA-EFD2-4AF7-8AAB-70B0766CF3CF}" destId="{4CF1C5B1-63A6-4A1F-B6CB-99C0E808FDED}" srcOrd="0" destOrd="0" parTransId="{6C365E6F-22A1-4D44-B3B9-FE63479CCD3D}" sibTransId="{12993884-A885-4989-A2B4-20331BBFBE63}"/>
    <dgm:cxn modelId="{A50BE25C-9386-4361-A24C-B854A7A9BF1D}" srcId="{D15BEE36-7B49-4848-8C7A-B7AC52970E87}" destId="{C9B41146-D973-4C62-A52E-CFFB8BBF127E}" srcOrd="3" destOrd="0" parTransId="{BDE0DF24-535B-449F-9F18-4DC46662AF7F}" sibTransId="{DC932E7F-10FE-481F-97FB-6972F0B8C1C1}"/>
    <dgm:cxn modelId="{E420ED82-3340-419D-85AC-06942185591A}" srcId="{D8D0AF75-182E-4C64-90AA-6E3398E77D40}" destId="{77FFE391-1597-4542-B884-1F6BF089198E}" srcOrd="0" destOrd="0" parTransId="{65683AB5-D28B-4040-BF13-E457AF2481A9}" sibTransId="{A7D26D22-58C9-4435-A4E4-AE2A64A17291}"/>
    <dgm:cxn modelId="{9883FD4F-F4E6-4022-B4E7-EAB2261B6773}" type="presOf" srcId="{24C879BA-EFD2-4AF7-8AAB-70B0766CF3CF}" destId="{5BD504C3-0895-4434-8948-6D3655BECB21}" srcOrd="0" destOrd="0" presId="urn:microsoft.com/office/officeart/2005/8/layout/hierarchy2"/>
    <dgm:cxn modelId="{437CE0B6-51FD-40A2-B164-4C43FBC303B7}" srcId="{4826E96B-F1A3-4E50-99A1-9C06A44E3EC6}" destId="{0E48513E-AD6A-4838-808A-C2B40920CAA1}" srcOrd="1" destOrd="0" parTransId="{71320941-4145-4E02-95F6-033031573977}" sibTransId="{FE0F110F-51BD-415B-8CF3-E4C06C1F9E38}"/>
    <dgm:cxn modelId="{78DCC6BE-58DC-4038-9297-77242CE30B3F}" type="presOf" srcId="{0FD5BE9D-500F-4C6C-9069-C90CB4C262FD}" destId="{EDB6F4A1-237C-49F1-A84C-7C4E3B81B3F4}" srcOrd="1" destOrd="0" presId="urn:microsoft.com/office/officeart/2005/8/layout/hierarchy2"/>
    <dgm:cxn modelId="{EE485F54-2D32-4993-94AD-869B90C31BC3}" type="presOf" srcId="{ABC194BD-0B04-4AB0-B8C1-6C23168C183D}" destId="{A2AAA949-561F-46A4-A50F-524E8F3C3E38}" srcOrd="0" destOrd="0" presId="urn:microsoft.com/office/officeart/2005/8/layout/hierarchy2"/>
    <dgm:cxn modelId="{8B7AE056-7E87-406B-A66C-7B991C45FFFA}" type="presOf" srcId="{ABC194BD-0B04-4AB0-B8C1-6C23168C183D}" destId="{15A3A6FB-473F-46C0-8932-6BCAA34B6177}" srcOrd="1" destOrd="0" presId="urn:microsoft.com/office/officeart/2005/8/layout/hierarchy2"/>
    <dgm:cxn modelId="{5B42E8D4-32AF-4032-892E-B04AA2566724}" type="presOf" srcId="{466003B1-67CA-4110-8FB4-87FEB14DEFA1}" destId="{09A27F4F-4641-4EC0-8AC1-CC1F7F86CD8C}" srcOrd="0" destOrd="0" presId="urn:microsoft.com/office/officeart/2005/8/layout/hierarchy2"/>
    <dgm:cxn modelId="{5467B763-1912-4D72-96CF-5025EFD97653}" type="presOf" srcId="{4A9DE8F6-CFD2-40EE-A1A8-452BFCF71762}" destId="{E94139FD-BA28-47BB-B2B4-41FFB07CECA7}" srcOrd="0" destOrd="0" presId="urn:microsoft.com/office/officeart/2005/8/layout/hierarchy2"/>
    <dgm:cxn modelId="{F714BD82-0553-4B52-AB29-928DD723E7B5}" type="presOf" srcId="{6DA4FDD2-3004-4F07-8ED0-2E53F241F27B}" destId="{680EAB0E-E85B-471C-B477-788D4598D7D6}" srcOrd="1" destOrd="0" presId="urn:microsoft.com/office/officeart/2005/8/layout/hierarchy2"/>
    <dgm:cxn modelId="{D035A0EB-0672-4B8E-A5B2-D87B4BE39E3F}" type="presOf" srcId="{7816699E-F05D-4EDE-8126-284637F0587C}" destId="{BE851269-5FD7-4352-A89D-630994CE82E1}" srcOrd="0" destOrd="0" presId="urn:microsoft.com/office/officeart/2005/8/layout/hierarchy2"/>
    <dgm:cxn modelId="{81C20413-B521-4621-80FD-0F4534702BBD}" srcId="{39751386-F851-4F7B-A0F0-242DE860984D}" destId="{7816699E-F05D-4EDE-8126-284637F0587C}" srcOrd="1" destOrd="0" parTransId="{E70C1908-0277-4E8B-930A-B850EBB564D3}" sibTransId="{377D2CF2-4333-493C-9F6D-C101F47F4A41}"/>
    <dgm:cxn modelId="{1FAC5065-658B-4C7E-A426-69683F603CB3}" type="presOf" srcId="{1BEA15C3-B188-4367-9E1A-CDDC2BD704FB}" destId="{8A8BD53D-246D-4379-B5A8-C73F5B96B4BB}" srcOrd="0" destOrd="0" presId="urn:microsoft.com/office/officeart/2005/8/layout/hierarchy2"/>
    <dgm:cxn modelId="{91D82EDD-0B6D-49A8-BC12-DC6873C4E93C}" type="presOf" srcId="{A824FEF2-F79A-4B60-83F1-A995C6807D83}" destId="{3B160A28-6E12-458C-9C58-2B702B2F40B4}" srcOrd="0" destOrd="0" presId="urn:microsoft.com/office/officeart/2005/8/layout/hierarchy2"/>
    <dgm:cxn modelId="{C48884D4-D95B-4B4A-BF7E-2957EECBED55}" type="presOf" srcId="{71320941-4145-4E02-95F6-033031573977}" destId="{EFE5F02F-E86D-4648-9183-E3E71CCB9570}" srcOrd="1" destOrd="0" presId="urn:microsoft.com/office/officeart/2005/8/layout/hierarchy2"/>
    <dgm:cxn modelId="{6331BADB-3363-42D1-9FEA-858A2C32C83C}" type="presOf" srcId="{71320941-4145-4E02-95F6-033031573977}" destId="{848E2FAC-0543-4C1F-81D6-DD6FE056D684}" srcOrd="0" destOrd="0" presId="urn:microsoft.com/office/officeart/2005/8/layout/hierarchy2"/>
    <dgm:cxn modelId="{0077819A-85D5-4528-898F-11D6F618EBA4}" type="presOf" srcId="{E9957D61-D8FF-4E25-82F6-06385E53528D}" destId="{0F39EE97-CA87-4082-A242-8061466BAEF9}" srcOrd="0" destOrd="0" presId="urn:microsoft.com/office/officeart/2005/8/layout/hierarchy2"/>
    <dgm:cxn modelId="{115621E6-7C37-4CDF-BB9A-9E912D17D4A3}" type="presOf" srcId="{6C365E6F-22A1-4D44-B3B9-FE63479CCD3D}" destId="{203D0D9E-D309-4B87-986B-15085648F88E}" srcOrd="0" destOrd="0" presId="urn:microsoft.com/office/officeart/2005/8/layout/hierarchy2"/>
    <dgm:cxn modelId="{102E9028-F322-4D01-BF61-83E5251E9785}" srcId="{D1C05EE0-98E6-4D2D-86A3-1459C545D0FA}" destId="{5D809F57-E2A3-496D-A638-3CF68A51B980}" srcOrd="0" destOrd="0" parTransId="{75D7B4A9-1CD9-4789-AFD8-44F77CFF34E4}" sibTransId="{C1ADB8C8-C3FD-4080-ACD8-9A8FF9171AF8}"/>
    <dgm:cxn modelId="{3217F815-0433-44C1-A30F-CB1C038AA87F}" srcId="{4826E96B-F1A3-4E50-99A1-9C06A44E3EC6}" destId="{D1C05EE0-98E6-4D2D-86A3-1459C545D0FA}" srcOrd="0" destOrd="0" parTransId="{E9957D61-D8FF-4E25-82F6-06385E53528D}" sibTransId="{DEA8E6B1-4C24-4C6D-873B-411F0E21D090}"/>
    <dgm:cxn modelId="{8B68495D-E600-496F-99EE-6A3E1EFB3B2A}" type="presOf" srcId="{C53DFB39-0465-4C79-B5C9-6D99D1C0759E}" destId="{90EF270B-0963-4274-AAB7-D6E9DBD02A9F}" srcOrd="0" destOrd="0" presId="urn:microsoft.com/office/officeart/2005/8/layout/hierarchy2"/>
    <dgm:cxn modelId="{5A97C731-7EB7-4855-9544-FFF5D7D20AFE}" type="presOf" srcId="{5DD2B126-6369-4097-A224-4FD2EA1E47D4}" destId="{819E5EA7-CAFC-466A-BDD1-672D3B492D29}" srcOrd="0" destOrd="0" presId="urn:microsoft.com/office/officeart/2005/8/layout/hierarchy2"/>
    <dgm:cxn modelId="{F09169DF-2A74-4588-8B90-88F6391E062F}" type="presOf" srcId="{E70C1908-0277-4E8B-930A-B850EBB564D3}" destId="{428C2C4A-0AB4-4B89-8066-C6880E0DB301}" srcOrd="1" destOrd="0" presId="urn:microsoft.com/office/officeart/2005/8/layout/hierarchy2"/>
    <dgm:cxn modelId="{FFE81915-0799-442C-A7D3-CD8E35FB3A19}" srcId="{BEA08F35-68C5-43B6-8FE4-0FCF11AFF69F}" destId="{4826E96B-F1A3-4E50-99A1-9C06A44E3EC6}" srcOrd="0" destOrd="0" parTransId="{6C01168A-1B61-4CCE-A730-872360026F5B}" sibTransId="{32026F8A-A2B2-48DB-AD46-BA50C73968CE}"/>
    <dgm:cxn modelId="{987B06E2-6747-48B2-93FE-25E1916B255F}" type="presOf" srcId="{0FD5BE9D-500F-4C6C-9069-C90CB4C262FD}" destId="{BA428760-C769-4CA7-A3C8-3106F987A71E}" srcOrd="0" destOrd="0" presId="urn:microsoft.com/office/officeart/2005/8/layout/hierarchy2"/>
    <dgm:cxn modelId="{1BE713B0-6A88-4338-97B0-32F66BFAF03A}" srcId="{4A9DE8F6-CFD2-40EE-A1A8-452BFCF71762}" destId="{466003B1-67CA-4110-8FB4-87FEB14DEFA1}" srcOrd="0" destOrd="0" parTransId="{22E21AA7-4088-4C35-BD5C-CEAB307B6137}" sibTransId="{6D34F7F9-7A9A-49AB-96D7-020F9EF81AC4}"/>
    <dgm:cxn modelId="{2A3AA1A6-65A9-4429-A474-6A97747D6AD0}" type="presOf" srcId="{B6A38AE8-BC85-4774-93A3-CC12A5FF934E}" destId="{507243F5-E746-4311-9EC7-3FA189F75828}" srcOrd="1" destOrd="0" presId="urn:microsoft.com/office/officeart/2005/8/layout/hierarchy2"/>
    <dgm:cxn modelId="{8F5A3CF3-5EB0-491F-A5E0-F3856B9A70B4}" type="presOf" srcId="{BE56E826-317E-4178-825F-5B021CE9EAD8}" destId="{76A3888B-D69A-41EB-85EF-1832FDE878ED}" srcOrd="0" destOrd="0" presId="urn:microsoft.com/office/officeart/2005/8/layout/hierarchy2"/>
    <dgm:cxn modelId="{BFD60282-83E7-4176-AF4C-F9C9FC9D90B3}" type="presOf" srcId="{CF9215DD-556E-4D44-BF1C-29F21F8EF514}" destId="{04B93BEA-72E3-43C7-A966-7B8E5BFB0CD3}" srcOrd="1" destOrd="0" presId="urn:microsoft.com/office/officeart/2005/8/layout/hierarchy2"/>
    <dgm:cxn modelId="{3F65EF34-1614-4578-BF04-59FF880CCC43}" type="presOf" srcId="{65683AB5-D28B-4040-BF13-E457AF2481A9}" destId="{EC8F995D-B158-440B-9D01-1F6AB1D72C61}" srcOrd="1" destOrd="0" presId="urn:microsoft.com/office/officeart/2005/8/layout/hierarchy2"/>
    <dgm:cxn modelId="{2D75842C-8E4D-43B4-8306-3F2B8CEAB1F9}" type="presOf" srcId="{BDE0DF24-535B-449F-9F18-4DC46662AF7F}" destId="{B3B3085D-1213-4857-8B6B-4842E808EBC4}" srcOrd="0" destOrd="0" presId="urn:microsoft.com/office/officeart/2005/8/layout/hierarchy2"/>
    <dgm:cxn modelId="{95CAE36A-FE5C-4E43-BEA0-46C2554360B0}" type="presOf" srcId="{A8EFC810-68AA-4A1D-91F8-58183EA28A36}" destId="{154A9928-909A-49F5-8A96-38AFCC67C4C4}" srcOrd="0" destOrd="0" presId="urn:microsoft.com/office/officeart/2005/8/layout/hierarchy2"/>
    <dgm:cxn modelId="{B4B83895-3FF9-4C8A-94B4-86A2DE25929B}" type="presOf" srcId="{F073567C-EDEE-45CD-9E07-F5BB6071EA7A}" destId="{DCA513D6-5701-464B-A79D-FB748225D9F1}" srcOrd="0" destOrd="0" presId="urn:microsoft.com/office/officeart/2005/8/layout/hierarchy2"/>
    <dgm:cxn modelId="{8342B460-AA5F-4B6D-AB34-E591D1230282}" type="presOf" srcId="{6C365E6F-22A1-4D44-B3B9-FE63479CCD3D}" destId="{4556B7DC-FA9B-4C29-A539-26817D8B672B}" srcOrd="1" destOrd="0" presId="urn:microsoft.com/office/officeart/2005/8/layout/hierarchy2"/>
    <dgm:cxn modelId="{6798B546-BCC8-4AD6-A132-E1EA08527AA7}" srcId="{D15BEE36-7B49-4848-8C7A-B7AC52970E87}" destId="{D8D0AF75-182E-4C64-90AA-6E3398E77D40}" srcOrd="2" destOrd="0" parTransId="{7F4164F6-B579-4990-87AC-F481A87EAC46}" sibTransId="{D6890848-0A95-4972-8CCB-D75E1C3A1165}"/>
    <dgm:cxn modelId="{543E2B11-6315-4570-BC8F-532654C23644}" srcId="{24C879BA-EFD2-4AF7-8AAB-70B0766CF3CF}" destId="{C53DFB39-0465-4C79-B5C9-6D99D1C0759E}" srcOrd="1" destOrd="0" parTransId="{ABC194BD-0B04-4AB0-B8C1-6C23168C183D}" sibTransId="{480717A2-A642-43AA-83AA-6F1E431F3AF1}"/>
    <dgm:cxn modelId="{00193612-E0ED-49FE-A354-33DAB6209B5A}" srcId="{5D809F57-E2A3-496D-A638-3CF68A51B980}" destId="{68E9E53B-F75D-4BFC-825F-DD2BAA582E05}" srcOrd="0" destOrd="0" parTransId="{A7B10241-BEFB-47E2-BCCA-82D73001CE93}" sibTransId="{024171F3-9400-4E47-BA64-23A12DC5624C}"/>
    <dgm:cxn modelId="{0350D24C-B7AE-470B-AC73-3685D2004A8F}" srcId="{A8EFC810-68AA-4A1D-91F8-58183EA28A36}" destId="{BE56E826-317E-4178-825F-5B021CE9EAD8}" srcOrd="0" destOrd="0" parTransId="{6DA4FDD2-3004-4F07-8ED0-2E53F241F27B}" sibTransId="{25F57EE3-3CA2-4E94-96CE-CC94D224AC61}"/>
    <dgm:cxn modelId="{98E86347-CDC8-4E18-8C5C-79911B817D8C}" type="presOf" srcId="{E9957D61-D8FF-4E25-82F6-06385E53528D}" destId="{77525848-BD4D-4FFF-9BFB-010554F73E6A}" srcOrd="1" destOrd="0" presId="urn:microsoft.com/office/officeart/2005/8/layout/hierarchy2"/>
    <dgm:cxn modelId="{7228746A-4D55-4F74-880E-BF47ABE201BC}" type="presOf" srcId="{4CF1C5B1-63A6-4A1F-B6CB-99C0E808FDED}" destId="{092B8BEF-598D-40E6-BC9E-B01F899776FF}" srcOrd="0" destOrd="0" presId="urn:microsoft.com/office/officeart/2005/8/layout/hierarchy2"/>
    <dgm:cxn modelId="{33E28DDB-2D43-4C4C-B347-2D967F38085F}" type="presOf" srcId="{CF9215DD-556E-4D44-BF1C-29F21F8EF514}" destId="{AA87F347-C79B-4D05-8DFC-F537B8F7E9AF}" srcOrd="0" destOrd="0" presId="urn:microsoft.com/office/officeart/2005/8/layout/hierarchy2"/>
    <dgm:cxn modelId="{BE629C0E-C9EB-478F-8D8E-1586DD453FA5}" type="presOf" srcId="{75D7B4A9-1CD9-4789-AFD8-44F77CFF34E4}" destId="{27599A7B-B190-433A-B76F-9C3AAA0A104D}" srcOrd="0" destOrd="0" presId="urn:microsoft.com/office/officeart/2005/8/layout/hierarchy2"/>
    <dgm:cxn modelId="{7C0D6ADD-FD16-4160-8377-026E6EF0126D}" srcId="{D15BEE36-7B49-4848-8C7A-B7AC52970E87}" destId="{E7BD70E7-9FEA-4CD7-A5C1-1639EBC38384}" srcOrd="0" destOrd="0" parTransId="{1BEA15C3-B188-4367-9E1A-CDDC2BD704FB}" sibTransId="{38F26C5E-2254-4FC9-BBA9-2F12C4B0EEA6}"/>
    <dgm:cxn modelId="{72FE5127-D319-435C-B5CA-7CA0F718A973}" srcId="{D1C05EE0-98E6-4D2D-86A3-1459C545D0FA}" destId="{A8EFC810-68AA-4A1D-91F8-58183EA28A36}" srcOrd="1" destOrd="0" parTransId="{7DB41003-38AE-487F-BFDC-7080E650ACD5}" sibTransId="{22E5C471-1C01-489C-93B6-E4CF58236547}"/>
    <dgm:cxn modelId="{13DDCB9C-7014-4733-994E-4D075CAE2928}" type="presOf" srcId="{7DB41003-38AE-487F-BFDC-7080E650ACD5}" destId="{BB481CB5-0B0B-41BF-A07D-3140A7F77699}" srcOrd="0" destOrd="0" presId="urn:microsoft.com/office/officeart/2005/8/layout/hierarchy2"/>
    <dgm:cxn modelId="{BA54D8F6-AFBE-4996-89E8-FB1BD9E0CB3A}" type="presOf" srcId="{65683AB5-D28B-4040-BF13-E457AF2481A9}" destId="{200969E2-177C-47D1-95E0-E10145F7FBBF}" srcOrd="0" destOrd="0" presId="urn:microsoft.com/office/officeart/2005/8/layout/hierarchy2"/>
    <dgm:cxn modelId="{8FD62FE5-F2D7-49AF-A442-E0C990D76028}" srcId="{39751386-F851-4F7B-A0F0-242DE860984D}" destId="{D15BEE36-7B49-4848-8C7A-B7AC52970E87}" srcOrd="0" destOrd="0" parTransId="{CF9215DD-556E-4D44-BF1C-29F21F8EF514}" sibTransId="{B2C7EE09-FC67-4732-B2C8-60A71B4DD138}"/>
    <dgm:cxn modelId="{9F0DE89A-E638-448A-8A64-5C93AB4659AF}" type="presOf" srcId="{7F4164F6-B579-4990-87AC-F481A87EAC46}" destId="{89F85245-285B-4647-B4FB-BADE67AF96EF}" srcOrd="0" destOrd="0" presId="urn:microsoft.com/office/officeart/2005/8/layout/hierarchy2"/>
    <dgm:cxn modelId="{BE913784-54C1-4F11-8BB8-3C6B4569C103}" type="presOf" srcId="{BEA08F35-68C5-43B6-8FE4-0FCF11AFF69F}" destId="{6BD65BE3-4301-4090-9943-87C6910E6701}" srcOrd="0" destOrd="0" presId="urn:microsoft.com/office/officeart/2005/8/layout/hierarchy2"/>
    <dgm:cxn modelId="{93B7C44D-9A5F-4F8B-AE01-380F7C9069B7}" type="presOf" srcId="{D15BEE36-7B49-4848-8C7A-B7AC52970E87}" destId="{230F4296-3B58-4ED4-9B5C-E99232BCF2A5}" srcOrd="0" destOrd="0" presId="urn:microsoft.com/office/officeart/2005/8/layout/hierarchy2"/>
    <dgm:cxn modelId="{CD4558BE-245B-44A6-BA52-F9DA6FA38F6C}" type="presOf" srcId="{4826E96B-F1A3-4E50-99A1-9C06A44E3EC6}" destId="{32980250-F13F-49D2-B0FB-0D83C6D8AB49}" srcOrd="0" destOrd="0" presId="urn:microsoft.com/office/officeart/2005/8/layout/hierarchy2"/>
    <dgm:cxn modelId="{FBAC576A-639E-4B79-AE2F-264C8CB33E42}" type="presOf" srcId="{22E21AA7-4088-4C35-BD5C-CEAB307B6137}" destId="{1C72649B-40DD-4CAC-87FE-9284687224FC}" srcOrd="1" destOrd="0" presId="urn:microsoft.com/office/officeart/2005/8/layout/hierarchy2"/>
    <dgm:cxn modelId="{B7F2D5EE-A53F-4DBD-AF75-17F1778F520C}" type="presOf" srcId="{CA7D5B9D-D982-4E59-BF0A-4CCFF254DC92}" destId="{EF36B524-F320-4AC1-A656-229AA8C9BC45}" srcOrd="1" destOrd="0" presId="urn:microsoft.com/office/officeart/2005/8/layout/hierarchy2"/>
    <dgm:cxn modelId="{1CBB10FB-7492-4111-9142-C6AD070DEEFA}" type="presOf" srcId="{BDE0DF24-535B-449F-9F18-4DC46662AF7F}" destId="{69F81E7D-6326-4D89-86AD-3B90143DB5B9}" srcOrd="1" destOrd="0" presId="urn:microsoft.com/office/officeart/2005/8/layout/hierarchy2"/>
    <dgm:cxn modelId="{9B65463E-C618-438F-98C0-5073DFB02712}" type="presOf" srcId="{B6A38AE8-BC85-4774-93A3-CC12A5FF934E}" destId="{BCE32535-B86A-4A55-8443-E2DBB83F3D9D}" srcOrd="0" destOrd="0" presId="urn:microsoft.com/office/officeart/2005/8/layout/hierarchy2"/>
    <dgm:cxn modelId="{CA86A54C-9FBD-4DB1-B356-D5BEC6E67B4A}" type="presOf" srcId="{E70C1908-0277-4E8B-930A-B850EBB564D3}" destId="{6811F572-CB7A-4447-AFB8-0962FFED3054}" srcOrd="0" destOrd="0" presId="urn:microsoft.com/office/officeart/2005/8/layout/hierarchy2"/>
    <dgm:cxn modelId="{C45CB1EC-8B24-4028-AC1A-5DC1D6D842D9}" type="presOf" srcId="{5DD2B126-6369-4097-A224-4FD2EA1E47D4}" destId="{3FFD49B0-0281-40A8-8D2C-83B2310A05AD}" srcOrd="1" destOrd="0" presId="urn:microsoft.com/office/officeart/2005/8/layout/hierarchy2"/>
    <dgm:cxn modelId="{AC57031E-3DD5-47FD-B511-D8332CC2AC89}" srcId="{C9B41146-D973-4C62-A52E-CFFB8BBF127E}" destId="{F073567C-EDEE-45CD-9E07-F5BB6071EA7A}" srcOrd="0" destOrd="0" parTransId="{5DD2B126-6369-4097-A224-4FD2EA1E47D4}" sibTransId="{931264F8-3271-48EC-A146-42FEE76B2ED0}"/>
    <dgm:cxn modelId="{DB2A46A3-5863-4853-98A2-9E36B71D5603}" type="presOf" srcId="{39751386-F851-4F7B-A0F0-242DE860984D}" destId="{324A78EC-A746-4688-8145-66E026D7C9F9}" srcOrd="0" destOrd="0" presId="urn:microsoft.com/office/officeart/2005/8/layout/hierarchy2"/>
    <dgm:cxn modelId="{B734F5BA-984A-4F57-AF41-9E97C989B866}" type="presOf" srcId="{A7B10241-BEFB-47E2-BCCA-82D73001CE93}" destId="{7A1DC670-D051-4DF7-A993-F5911D514ECC}" srcOrd="0" destOrd="0" presId="urn:microsoft.com/office/officeart/2005/8/layout/hierarchy2"/>
    <dgm:cxn modelId="{E0A9CB2F-1B4E-49AD-986D-44ED4A4EEEA6}" type="presOf" srcId="{CA7D5B9D-D982-4E59-BF0A-4CCFF254DC92}" destId="{004F6557-A86A-470F-AA71-4BDB978C7384}" srcOrd="0" destOrd="0" presId="urn:microsoft.com/office/officeart/2005/8/layout/hierarchy2"/>
    <dgm:cxn modelId="{0CBF5F02-706A-4CF8-ADDB-1BEA69A3DE10}" srcId="{E7BD70E7-9FEA-4CD7-A5C1-1639EBC38384}" destId="{0BEFE4A2-6F30-4C83-A135-B96462098E62}" srcOrd="0" destOrd="0" parTransId="{CA7D5B9D-D982-4E59-BF0A-4CCFF254DC92}" sibTransId="{60C6030E-A6D8-463A-B690-3B82C3AB7769}"/>
    <dgm:cxn modelId="{DCA8A7D7-D694-4CD3-88EF-7A4AF3327CCD}" srcId="{0E48513E-AD6A-4838-808A-C2B40920CAA1}" destId="{39751386-F851-4F7B-A0F0-242DE860984D}" srcOrd="1" destOrd="0" parTransId="{B6A38AE8-BC85-4774-93A3-CC12A5FF934E}" sibTransId="{64894D86-1B55-40CA-A705-B39E7C447019}"/>
    <dgm:cxn modelId="{518A0247-1552-46C4-B40D-7F8DAAE4E0D1}" srcId="{D15BEE36-7B49-4848-8C7A-B7AC52970E87}" destId="{4A9DE8F6-CFD2-40EE-A1A8-452BFCF71762}" srcOrd="1" destOrd="0" parTransId="{0FD5BE9D-500F-4C6C-9069-C90CB4C262FD}" sibTransId="{5333073F-6313-4987-9283-47290DED6B1F}"/>
    <dgm:cxn modelId="{77CC4CDE-2E73-4B14-A306-F89632E7716B}" type="presOf" srcId="{7F4164F6-B579-4990-87AC-F481A87EAC46}" destId="{D92814FE-2D66-4CE3-A0A8-ED4243C54EAB}" srcOrd="1" destOrd="0" presId="urn:microsoft.com/office/officeart/2005/8/layout/hierarchy2"/>
    <dgm:cxn modelId="{FE275B8E-8A12-409F-A465-24918CE3A533}" type="presOf" srcId="{68E9E53B-F75D-4BFC-825F-DD2BAA582E05}" destId="{E83A868D-33A1-41D9-A0AE-2E6EA36E8FF0}" srcOrd="0" destOrd="0" presId="urn:microsoft.com/office/officeart/2005/8/layout/hierarchy2"/>
    <dgm:cxn modelId="{8AE5935A-5CC0-4CFA-A3F6-36D40F62E062}" srcId="{0E48513E-AD6A-4838-808A-C2B40920CAA1}" destId="{24C879BA-EFD2-4AF7-8AAB-70B0766CF3CF}" srcOrd="0" destOrd="0" parTransId="{A824FEF2-F79A-4B60-83F1-A995C6807D83}" sibTransId="{70F0AE0F-4CE2-4514-981E-4D8BBC44FEA5}"/>
    <dgm:cxn modelId="{6759D493-0D9E-4F9E-B9AB-5B6E7F1658D1}" type="presOf" srcId="{77FFE391-1597-4542-B884-1F6BF089198E}" destId="{6770EC01-0315-469D-A186-CFA976F4CDE6}" srcOrd="0" destOrd="0" presId="urn:microsoft.com/office/officeart/2005/8/layout/hierarchy2"/>
    <dgm:cxn modelId="{691CAD9A-86ED-4483-95B7-B9BB90CB319B}" type="presOf" srcId="{0E48513E-AD6A-4838-808A-C2B40920CAA1}" destId="{F7981278-CF1C-483E-A980-1E1EACA8BF17}" srcOrd="0" destOrd="0" presId="urn:microsoft.com/office/officeart/2005/8/layout/hierarchy2"/>
    <dgm:cxn modelId="{8D726FFF-F3EE-4ECD-A3F6-A2FA0CF5F9EF}" type="presOf" srcId="{D8D0AF75-182E-4C64-90AA-6E3398E77D40}" destId="{728F534F-96E0-4937-B27B-000B9680DA14}" srcOrd="0" destOrd="0" presId="urn:microsoft.com/office/officeart/2005/8/layout/hierarchy2"/>
    <dgm:cxn modelId="{7DF0DC90-1567-475F-8428-589DC9EF69A2}" type="presOf" srcId="{E7BD70E7-9FEA-4CD7-A5C1-1639EBC38384}" destId="{1ED2EC06-10FF-461A-A4AB-49761F88EE12}" srcOrd="0" destOrd="0" presId="urn:microsoft.com/office/officeart/2005/8/layout/hierarchy2"/>
    <dgm:cxn modelId="{B6D4AB23-FA14-432C-910F-11AF80257625}" type="presOf" srcId="{1BEA15C3-B188-4367-9E1A-CDDC2BD704FB}" destId="{49527192-EC6C-4C86-9D4E-05048A7A4B4D}" srcOrd="1" destOrd="0" presId="urn:microsoft.com/office/officeart/2005/8/layout/hierarchy2"/>
    <dgm:cxn modelId="{C3E90739-7F93-4406-A821-0863837FF125}" type="presOf" srcId="{5D809F57-E2A3-496D-A638-3CF68A51B980}" destId="{9412E500-206B-4D9F-AFBE-57CDF746866B}" srcOrd="0" destOrd="0" presId="urn:microsoft.com/office/officeart/2005/8/layout/hierarchy2"/>
    <dgm:cxn modelId="{7BF7253F-31B8-4052-A4FA-CCA56DF85409}" type="presOf" srcId="{C9B41146-D973-4C62-A52E-CFFB8BBF127E}" destId="{9EFBD5B5-E8D7-4746-9565-05B9C0A498F5}" srcOrd="0" destOrd="0" presId="urn:microsoft.com/office/officeart/2005/8/layout/hierarchy2"/>
    <dgm:cxn modelId="{A9147590-1970-48BF-B679-B1FF1E66E085}" type="presOf" srcId="{75D7B4A9-1CD9-4789-AFD8-44F77CFF34E4}" destId="{873E6635-12AC-4482-9EDA-CF54AD6C38A2}" srcOrd="1" destOrd="0" presId="urn:microsoft.com/office/officeart/2005/8/layout/hierarchy2"/>
    <dgm:cxn modelId="{91D57F30-B778-405D-808B-C1BFCD7C70BC}" type="presOf" srcId="{D1C05EE0-98E6-4D2D-86A3-1459C545D0FA}" destId="{C9AEC99D-E4C8-42D7-A7B7-1A295CF2CE1C}" srcOrd="0" destOrd="0" presId="urn:microsoft.com/office/officeart/2005/8/layout/hierarchy2"/>
    <dgm:cxn modelId="{D9BD943F-0283-4986-A4FF-6D2EB0E833FA}" type="presOf" srcId="{0BEFE4A2-6F30-4C83-A135-B96462098E62}" destId="{03CAC312-0A9C-42CD-9DC5-99C9626FB912}" srcOrd="0" destOrd="0" presId="urn:microsoft.com/office/officeart/2005/8/layout/hierarchy2"/>
    <dgm:cxn modelId="{754B4CC5-4A2A-42E6-B697-AD7CDF1677C4}" type="presOf" srcId="{A7B10241-BEFB-47E2-BCCA-82D73001CE93}" destId="{A47D5DE8-3511-4E40-96C9-3308988F8D09}" srcOrd="1" destOrd="0" presId="urn:microsoft.com/office/officeart/2005/8/layout/hierarchy2"/>
    <dgm:cxn modelId="{4A822ED1-95C7-42C2-A93B-E00AA3DA91F0}" type="presOf" srcId="{A824FEF2-F79A-4B60-83F1-A995C6807D83}" destId="{74A48674-A614-4B43-99A0-BB5162A7FAB0}" srcOrd="1" destOrd="0" presId="urn:microsoft.com/office/officeart/2005/8/layout/hierarchy2"/>
    <dgm:cxn modelId="{3D0AE844-3B75-48CE-8622-7DC26BBAC6AD}" type="presOf" srcId="{6DA4FDD2-3004-4F07-8ED0-2E53F241F27B}" destId="{D6D57B80-3264-4283-8359-010D15BC26F2}" srcOrd="0" destOrd="0" presId="urn:microsoft.com/office/officeart/2005/8/layout/hierarchy2"/>
    <dgm:cxn modelId="{147FEC6F-9F0C-4056-A9CB-D37E30061216}" type="presParOf" srcId="{6BD65BE3-4301-4090-9943-87C6910E6701}" destId="{9B054642-DB73-481C-9D43-A54AD2442CEA}" srcOrd="0" destOrd="0" presId="urn:microsoft.com/office/officeart/2005/8/layout/hierarchy2"/>
    <dgm:cxn modelId="{76FC2E63-15F9-4D95-A5B9-E17D6091B456}" type="presParOf" srcId="{9B054642-DB73-481C-9D43-A54AD2442CEA}" destId="{32980250-F13F-49D2-B0FB-0D83C6D8AB49}" srcOrd="0" destOrd="0" presId="urn:microsoft.com/office/officeart/2005/8/layout/hierarchy2"/>
    <dgm:cxn modelId="{0DC5C94B-EEC7-420A-B749-E21512A26E5E}" type="presParOf" srcId="{9B054642-DB73-481C-9D43-A54AD2442CEA}" destId="{15B2DC60-BB3C-48AE-A83D-65B9DD88ABE3}" srcOrd="1" destOrd="0" presId="urn:microsoft.com/office/officeart/2005/8/layout/hierarchy2"/>
    <dgm:cxn modelId="{58CCB318-A8C7-4C4B-BF2A-E27D38F4C1C8}" type="presParOf" srcId="{15B2DC60-BB3C-48AE-A83D-65B9DD88ABE3}" destId="{0F39EE97-CA87-4082-A242-8061466BAEF9}" srcOrd="0" destOrd="0" presId="urn:microsoft.com/office/officeart/2005/8/layout/hierarchy2"/>
    <dgm:cxn modelId="{AB983915-41BA-4945-8A86-7A8BABC21B96}" type="presParOf" srcId="{0F39EE97-CA87-4082-A242-8061466BAEF9}" destId="{77525848-BD4D-4FFF-9BFB-010554F73E6A}" srcOrd="0" destOrd="0" presId="urn:microsoft.com/office/officeart/2005/8/layout/hierarchy2"/>
    <dgm:cxn modelId="{89892F09-F015-4F13-860A-FD6357B0C942}" type="presParOf" srcId="{15B2DC60-BB3C-48AE-A83D-65B9DD88ABE3}" destId="{A13F2DD8-7985-44D4-8A80-C97933FC26F8}" srcOrd="1" destOrd="0" presId="urn:microsoft.com/office/officeart/2005/8/layout/hierarchy2"/>
    <dgm:cxn modelId="{4A3A927F-0F11-4CB7-8641-61559F9A8371}" type="presParOf" srcId="{A13F2DD8-7985-44D4-8A80-C97933FC26F8}" destId="{C9AEC99D-E4C8-42D7-A7B7-1A295CF2CE1C}" srcOrd="0" destOrd="0" presId="urn:microsoft.com/office/officeart/2005/8/layout/hierarchy2"/>
    <dgm:cxn modelId="{C74F2294-184B-4E73-91AD-9BB97202C339}" type="presParOf" srcId="{A13F2DD8-7985-44D4-8A80-C97933FC26F8}" destId="{F35B9466-9203-42F4-B3A3-23B0BA3131BD}" srcOrd="1" destOrd="0" presId="urn:microsoft.com/office/officeart/2005/8/layout/hierarchy2"/>
    <dgm:cxn modelId="{394BD727-83C3-4DE9-9CEF-FCC69FF2959A}" type="presParOf" srcId="{F35B9466-9203-42F4-B3A3-23B0BA3131BD}" destId="{27599A7B-B190-433A-B76F-9C3AAA0A104D}" srcOrd="0" destOrd="0" presId="urn:microsoft.com/office/officeart/2005/8/layout/hierarchy2"/>
    <dgm:cxn modelId="{1AFF1884-6CCC-4B3D-B911-23161CDDB1D3}" type="presParOf" srcId="{27599A7B-B190-433A-B76F-9C3AAA0A104D}" destId="{873E6635-12AC-4482-9EDA-CF54AD6C38A2}" srcOrd="0" destOrd="0" presId="urn:microsoft.com/office/officeart/2005/8/layout/hierarchy2"/>
    <dgm:cxn modelId="{3C2E9B00-27C2-4CBD-B0B3-94BC9740F336}" type="presParOf" srcId="{F35B9466-9203-42F4-B3A3-23B0BA3131BD}" destId="{042DBFCA-74B3-43AF-9CCF-A4A56B0C2018}" srcOrd="1" destOrd="0" presId="urn:microsoft.com/office/officeart/2005/8/layout/hierarchy2"/>
    <dgm:cxn modelId="{1219F1B5-DF37-4A58-B857-8F6B81F61E1F}" type="presParOf" srcId="{042DBFCA-74B3-43AF-9CCF-A4A56B0C2018}" destId="{9412E500-206B-4D9F-AFBE-57CDF746866B}" srcOrd="0" destOrd="0" presId="urn:microsoft.com/office/officeart/2005/8/layout/hierarchy2"/>
    <dgm:cxn modelId="{2829DC67-241A-4495-83C1-2E68EF138AC9}" type="presParOf" srcId="{042DBFCA-74B3-43AF-9CCF-A4A56B0C2018}" destId="{C5359BFC-91BE-4D89-BA84-5B9FB7C11246}" srcOrd="1" destOrd="0" presId="urn:microsoft.com/office/officeart/2005/8/layout/hierarchy2"/>
    <dgm:cxn modelId="{25B93BCD-8371-4D5B-881B-8796F50680C4}" type="presParOf" srcId="{C5359BFC-91BE-4D89-BA84-5B9FB7C11246}" destId="{7A1DC670-D051-4DF7-A993-F5911D514ECC}" srcOrd="0" destOrd="0" presId="urn:microsoft.com/office/officeart/2005/8/layout/hierarchy2"/>
    <dgm:cxn modelId="{AB959535-AA8F-4FD9-BAF4-15ED281F096A}" type="presParOf" srcId="{7A1DC670-D051-4DF7-A993-F5911D514ECC}" destId="{A47D5DE8-3511-4E40-96C9-3308988F8D09}" srcOrd="0" destOrd="0" presId="urn:microsoft.com/office/officeart/2005/8/layout/hierarchy2"/>
    <dgm:cxn modelId="{5302838B-8276-481B-8732-1AF8E59640E6}" type="presParOf" srcId="{C5359BFC-91BE-4D89-BA84-5B9FB7C11246}" destId="{8250AB31-2287-4035-BEA9-B0FA8474A0D7}" srcOrd="1" destOrd="0" presId="urn:microsoft.com/office/officeart/2005/8/layout/hierarchy2"/>
    <dgm:cxn modelId="{9082F057-D6EB-44FD-B568-CC90CEF13B1D}" type="presParOf" srcId="{8250AB31-2287-4035-BEA9-B0FA8474A0D7}" destId="{E83A868D-33A1-41D9-A0AE-2E6EA36E8FF0}" srcOrd="0" destOrd="0" presId="urn:microsoft.com/office/officeart/2005/8/layout/hierarchy2"/>
    <dgm:cxn modelId="{1276CBDA-0A92-420D-92EE-838EC5E1E50A}" type="presParOf" srcId="{8250AB31-2287-4035-BEA9-B0FA8474A0D7}" destId="{36B0B8A8-EB02-4225-8CE2-405D6E9D3131}" srcOrd="1" destOrd="0" presId="urn:microsoft.com/office/officeart/2005/8/layout/hierarchy2"/>
    <dgm:cxn modelId="{D3BA007C-1F3C-4BBB-8713-CED78B3981C0}" type="presParOf" srcId="{F35B9466-9203-42F4-B3A3-23B0BA3131BD}" destId="{BB481CB5-0B0B-41BF-A07D-3140A7F77699}" srcOrd="2" destOrd="0" presId="urn:microsoft.com/office/officeart/2005/8/layout/hierarchy2"/>
    <dgm:cxn modelId="{D06C58BE-8AEC-4ACA-8F59-AFC1E7D99605}" type="presParOf" srcId="{BB481CB5-0B0B-41BF-A07D-3140A7F77699}" destId="{ACF37BFD-75B1-4248-A197-F5CE1D1E83B9}" srcOrd="0" destOrd="0" presId="urn:microsoft.com/office/officeart/2005/8/layout/hierarchy2"/>
    <dgm:cxn modelId="{E48936E5-AA5E-46D2-88DD-8DA2122FE495}" type="presParOf" srcId="{F35B9466-9203-42F4-B3A3-23B0BA3131BD}" destId="{237AFB05-1CB7-4DD3-9C9B-0D7FDC89EE2A}" srcOrd="3" destOrd="0" presId="urn:microsoft.com/office/officeart/2005/8/layout/hierarchy2"/>
    <dgm:cxn modelId="{4A35FE77-0124-4326-94AD-480371FFEACA}" type="presParOf" srcId="{237AFB05-1CB7-4DD3-9C9B-0D7FDC89EE2A}" destId="{154A9928-909A-49F5-8A96-38AFCC67C4C4}" srcOrd="0" destOrd="0" presId="urn:microsoft.com/office/officeart/2005/8/layout/hierarchy2"/>
    <dgm:cxn modelId="{A61485C5-E58E-403E-9426-B099A3FCCE96}" type="presParOf" srcId="{237AFB05-1CB7-4DD3-9C9B-0D7FDC89EE2A}" destId="{B56CE019-20CD-40A4-A20C-EB2264C8AC24}" srcOrd="1" destOrd="0" presId="urn:microsoft.com/office/officeart/2005/8/layout/hierarchy2"/>
    <dgm:cxn modelId="{25DC07E9-7AB9-4592-BFE4-F47CCC4D92C2}" type="presParOf" srcId="{B56CE019-20CD-40A4-A20C-EB2264C8AC24}" destId="{D6D57B80-3264-4283-8359-010D15BC26F2}" srcOrd="0" destOrd="0" presId="urn:microsoft.com/office/officeart/2005/8/layout/hierarchy2"/>
    <dgm:cxn modelId="{2A1285ED-72D9-4649-8552-77F5F48F98A5}" type="presParOf" srcId="{D6D57B80-3264-4283-8359-010D15BC26F2}" destId="{680EAB0E-E85B-471C-B477-788D4598D7D6}" srcOrd="0" destOrd="0" presId="urn:microsoft.com/office/officeart/2005/8/layout/hierarchy2"/>
    <dgm:cxn modelId="{C0D7A6D3-7AD5-45E0-8F5F-D3A6CF574DFD}" type="presParOf" srcId="{B56CE019-20CD-40A4-A20C-EB2264C8AC24}" destId="{65BDA177-E14C-4FB0-BD1F-9874B4901949}" srcOrd="1" destOrd="0" presId="urn:microsoft.com/office/officeart/2005/8/layout/hierarchy2"/>
    <dgm:cxn modelId="{F2311D6D-0C39-412C-BAB4-CD2F386D2821}" type="presParOf" srcId="{65BDA177-E14C-4FB0-BD1F-9874B4901949}" destId="{76A3888B-D69A-41EB-85EF-1832FDE878ED}" srcOrd="0" destOrd="0" presId="urn:microsoft.com/office/officeart/2005/8/layout/hierarchy2"/>
    <dgm:cxn modelId="{E630EBFC-3E42-4281-B57B-F1E1832CCB0A}" type="presParOf" srcId="{65BDA177-E14C-4FB0-BD1F-9874B4901949}" destId="{C1B05C88-68E3-4F70-9109-58D91738C88F}" srcOrd="1" destOrd="0" presId="urn:microsoft.com/office/officeart/2005/8/layout/hierarchy2"/>
    <dgm:cxn modelId="{09A0B57E-36F3-49A0-866F-0575868F32F9}" type="presParOf" srcId="{15B2DC60-BB3C-48AE-A83D-65B9DD88ABE3}" destId="{848E2FAC-0543-4C1F-81D6-DD6FE056D684}" srcOrd="2" destOrd="0" presId="urn:microsoft.com/office/officeart/2005/8/layout/hierarchy2"/>
    <dgm:cxn modelId="{7E163E83-CEF5-4A47-AEB6-58E694A60CD9}" type="presParOf" srcId="{848E2FAC-0543-4C1F-81D6-DD6FE056D684}" destId="{EFE5F02F-E86D-4648-9183-E3E71CCB9570}" srcOrd="0" destOrd="0" presId="urn:microsoft.com/office/officeart/2005/8/layout/hierarchy2"/>
    <dgm:cxn modelId="{AF919E02-DD2A-4BEE-9C8C-1094BE64B9F0}" type="presParOf" srcId="{15B2DC60-BB3C-48AE-A83D-65B9DD88ABE3}" destId="{E6BC3C42-2B0A-4801-BB14-242875965D97}" srcOrd="3" destOrd="0" presId="urn:microsoft.com/office/officeart/2005/8/layout/hierarchy2"/>
    <dgm:cxn modelId="{A5191E24-FE1F-49B0-9C34-2CC5AE955DAD}" type="presParOf" srcId="{E6BC3C42-2B0A-4801-BB14-242875965D97}" destId="{F7981278-CF1C-483E-A980-1E1EACA8BF17}" srcOrd="0" destOrd="0" presId="urn:microsoft.com/office/officeart/2005/8/layout/hierarchy2"/>
    <dgm:cxn modelId="{3AC3B430-0B39-4C47-82FA-F61412706607}" type="presParOf" srcId="{E6BC3C42-2B0A-4801-BB14-242875965D97}" destId="{597B9D10-936B-4BC7-BCC5-3A29DA068B4C}" srcOrd="1" destOrd="0" presId="urn:microsoft.com/office/officeart/2005/8/layout/hierarchy2"/>
    <dgm:cxn modelId="{0E0FE9A9-4AF7-4FBE-AEB9-0396CBADB0D2}" type="presParOf" srcId="{597B9D10-936B-4BC7-BCC5-3A29DA068B4C}" destId="{3B160A28-6E12-458C-9C58-2B702B2F40B4}" srcOrd="0" destOrd="0" presId="urn:microsoft.com/office/officeart/2005/8/layout/hierarchy2"/>
    <dgm:cxn modelId="{8A424569-5409-4FE2-968F-6FA576878505}" type="presParOf" srcId="{3B160A28-6E12-458C-9C58-2B702B2F40B4}" destId="{74A48674-A614-4B43-99A0-BB5162A7FAB0}" srcOrd="0" destOrd="0" presId="urn:microsoft.com/office/officeart/2005/8/layout/hierarchy2"/>
    <dgm:cxn modelId="{1C720B31-370E-4E74-AAE8-AAB3B8AD255A}" type="presParOf" srcId="{597B9D10-936B-4BC7-BCC5-3A29DA068B4C}" destId="{8F202E3F-FF5C-4232-B46E-830DF8BEC67B}" srcOrd="1" destOrd="0" presId="urn:microsoft.com/office/officeart/2005/8/layout/hierarchy2"/>
    <dgm:cxn modelId="{5FD3FC79-BCAA-4FA1-AAFF-0FDEF2A19710}" type="presParOf" srcId="{8F202E3F-FF5C-4232-B46E-830DF8BEC67B}" destId="{5BD504C3-0895-4434-8948-6D3655BECB21}" srcOrd="0" destOrd="0" presId="urn:microsoft.com/office/officeart/2005/8/layout/hierarchy2"/>
    <dgm:cxn modelId="{DAE87500-B58F-463C-9BF5-64169AA47607}" type="presParOf" srcId="{8F202E3F-FF5C-4232-B46E-830DF8BEC67B}" destId="{78A3430B-9532-4108-B9CF-813C5655C000}" srcOrd="1" destOrd="0" presId="urn:microsoft.com/office/officeart/2005/8/layout/hierarchy2"/>
    <dgm:cxn modelId="{3F5FD71C-FA87-4BA5-924F-396B10239A37}" type="presParOf" srcId="{78A3430B-9532-4108-B9CF-813C5655C000}" destId="{203D0D9E-D309-4B87-986B-15085648F88E}" srcOrd="0" destOrd="0" presId="urn:microsoft.com/office/officeart/2005/8/layout/hierarchy2"/>
    <dgm:cxn modelId="{3FE64844-FFB1-4F6D-A972-687383013B72}" type="presParOf" srcId="{203D0D9E-D309-4B87-986B-15085648F88E}" destId="{4556B7DC-FA9B-4C29-A539-26817D8B672B}" srcOrd="0" destOrd="0" presId="urn:microsoft.com/office/officeart/2005/8/layout/hierarchy2"/>
    <dgm:cxn modelId="{043689E4-32BE-499C-9984-32DCA47A21F0}" type="presParOf" srcId="{78A3430B-9532-4108-B9CF-813C5655C000}" destId="{0F79499F-E6C0-4FAF-9580-C624B30C3B38}" srcOrd="1" destOrd="0" presId="urn:microsoft.com/office/officeart/2005/8/layout/hierarchy2"/>
    <dgm:cxn modelId="{792E6A8C-E5E3-497A-815F-00F4B6F6CC0F}" type="presParOf" srcId="{0F79499F-E6C0-4FAF-9580-C624B30C3B38}" destId="{092B8BEF-598D-40E6-BC9E-B01F899776FF}" srcOrd="0" destOrd="0" presId="urn:microsoft.com/office/officeart/2005/8/layout/hierarchy2"/>
    <dgm:cxn modelId="{1A5FD52B-65A7-47C9-A43F-3AE4EE56BE89}" type="presParOf" srcId="{0F79499F-E6C0-4FAF-9580-C624B30C3B38}" destId="{CF7E4450-8BDC-459A-BF33-6A85A72F1F77}" srcOrd="1" destOrd="0" presId="urn:microsoft.com/office/officeart/2005/8/layout/hierarchy2"/>
    <dgm:cxn modelId="{DA27807D-5F4A-4E18-AF18-52699DED03BB}" type="presParOf" srcId="{78A3430B-9532-4108-B9CF-813C5655C000}" destId="{A2AAA949-561F-46A4-A50F-524E8F3C3E38}" srcOrd="2" destOrd="0" presId="urn:microsoft.com/office/officeart/2005/8/layout/hierarchy2"/>
    <dgm:cxn modelId="{AC6DD1F1-684B-4F83-8E75-5A9EE9D19BF5}" type="presParOf" srcId="{A2AAA949-561F-46A4-A50F-524E8F3C3E38}" destId="{15A3A6FB-473F-46C0-8932-6BCAA34B6177}" srcOrd="0" destOrd="0" presId="urn:microsoft.com/office/officeart/2005/8/layout/hierarchy2"/>
    <dgm:cxn modelId="{CDAF0C29-12C5-42D4-93EF-B93FBC54727A}" type="presParOf" srcId="{78A3430B-9532-4108-B9CF-813C5655C000}" destId="{8CE84D84-A53B-4E53-9FFE-1B602C07746B}" srcOrd="3" destOrd="0" presId="urn:microsoft.com/office/officeart/2005/8/layout/hierarchy2"/>
    <dgm:cxn modelId="{F90D68AF-CD0C-4EFF-92D6-27321A304C85}" type="presParOf" srcId="{8CE84D84-A53B-4E53-9FFE-1B602C07746B}" destId="{90EF270B-0963-4274-AAB7-D6E9DBD02A9F}" srcOrd="0" destOrd="0" presId="urn:microsoft.com/office/officeart/2005/8/layout/hierarchy2"/>
    <dgm:cxn modelId="{75A8F04D-C6AB-4FFC-896E-0B50FE2B36D4}" type="presParOf" srcId="{8CE84D84-A53B-4E53-9FFE-1B602C07746B}" destId="{2D18441D-DC9C-4D82-9B74-E2756B23D5D4}" srcOrd="1" destOrd="0" presId="urn:microsoft.com/office/officeart/2005/8/layout/hierarchy2"/>
    <dgm:cxn modelId="{B81A33BF-B180-4D89-8428-6663FAC82952}" type="presParOf" srcId="{597B9D10-936B-4BC7-BCC5-3A29DA068B4C}" destId="{BCE32535-B86A-4A55-8443-E2DBB83F3D9D}" srcOrd="2" destOrd="0" presId="urn:microsoft.com/office/officeart/2005/8/layout/hierarchy2"/>
    <dgm:cxn modelId="{8A663292-76DE-48C9-B625-84CC567CD480}" type="presParOf" srcId="{BCE32535-B86A-4A55-8443-E2DBB83F3D9D}" destId="{507243F5-E746-4311-9EC7-3FA189F75828}" srcOrd="0" destOrd="0" presId="urn:microsoft.com/office/officeart/2005/8/layout/hierarchy2"/>
    <dgm:cxn modelId="{F69849F8-8C6E-49D4-95AD-CFDDA4A19D4C}" type="presParOf" srcId="{597B9D10-936B-4BC7-BCC5-3A29DA068B4C}" destId="{C0D139D9-BE99-4B69-9181-3908461442A5}" srcOrd="3" destOrd="0" presId="urn:microsoft.com/office/officeart/2005/8/layout/hierarchy2"/>
    <dgm:cxn modelId="{74F91558-6795-458B-BE32-5F7C42E9F5E1}" type="presParOf" srcId="{C0D139D9-BE99-4B69-9181-3908461442A5}" destId="{324A78EC-A746-4688-8145-66E026D7C9F9}" srcOrd="0" destOrd="0" presId="urn:microsoft.com/office/officeart/2005/8/layout/hierarchy2"/>
    <dgm:cxn modelId="{AE0FD713-B925-422B-A9A0-5389E5FCB186}" type="presParOf" srcId="{C0D139D9-BE99-4B69-9181-3908461442A5}" destId="{2EA96E0A-F1D0-4954-8D98-A7C2C369DAEE}" srcOrd="1" destOrd="0" presId="urn:microsoft.com/office/officeart/2005/8/layout/hierarchy2"/>
    <dgm:cxn modelId="{598B320F-92F4-4FB6-B6CE-C2AFF3327A94}" type="presParOf" srcId="{2EA96E0A-F1D0-4954-8D98-A7C2C369DAEE}" destId="{AA87F347-C79B-4D05-8DFC-F537B8F7E9AF}" srcOrd="0" destOrd="0" presId="urn:microsoft.com/office/officeart/2005/8/layout/hierarchy2"/>
    <dgm:cxn modelId="{D2A0F0D8-38FD-45C5-8F80-67D1EF5F6FAE}" type="presParOf" srcId="{AA87F347-C79B-4D05-8DFC-F537B8F7E9AF}" destId="{04B93BEA-72E3-43C7-A966-7B8E5BFB0CD3}" srcOrd="0" destOrd="0" presId="urn:microsoft.com/office/officeart/2005/8/layout/hierarchy2"/>
    <dgm:cxn modelId="{73B660D8-EDBD-4E8B-B697-CF3DCE1EAF01}" type="presParOf" srcId="{2EA96E0A-F1D0-4954-8D98-A7C2C369DAEE}" destId="{F8092B12-03EC-43BF-BC30-65367FC4DC6A}" srcOrd="1" destOrd="0" presId="urn:microsoft.com/office/officeart/2005/8/layout/hierarchy2"/>
    <dgm:cxn modelId="{6120FD46-461A-4D04-93E1-356C6FDCB328}" type="presParOf" srcId="{F8092B12-03EC-43BF-BC30-65367FC4DC6A}" destId="{230F4296-3B58-4ED4-9B5C-E99232BCF2A5}" srcOrd="0" destOrd="0" presId="urn:microsoft.com/office/officeart/2005/8/layout/hierarchy2"/>
    <dgm:cxn modelId="{6FDC28B1-8FB5-40BA-9282-205C77736F80}" type="presParOf" srcId="{F8092B12-03EC-43BF-BC30-65367FC4DC6A}" destId="{B8B8D00E-FFF6-4F11-8E9A-B1B2CD4823DC}" srcOrd="1" destOrd="0" presId="urn:microsoft.com/office/officeart/2005/8/layout/hierarchy2"/>
    <dgm:cxn modelId="{34C8D187-305B-419D-B313-8DBC706DB209}" type="presParOf" srcId="{B8B8D00E-FFF6-4F11-8E9A-B1B2CD4823DC}" destId="{8A8BD53D-246D-4379-B5A8-C73F5B96B4BB}" srcOrd="0" destOrd="0" presId="urn:microsoft.com/office/officeart/2005/8/layout/hierarchy2"/>
    <dgm:cxn modelId="{6C3D9427-2863-4301-A2AB-CEF24CA6CA23}" type="presParOf" srcId="{8A8BD53D-246D-4379-B5A8-C73F5B96B4BB}" destId="{49527192-EC6C-4C86-9D4E-05048A7A4B4D}" srcOrd="0" destOrd="0" presId="urn:microsoft.com/office/officeart/2005/8/layout/hierarchy2"/>
    <dgm:cxn modelId="{02FE97D2-3315-4914-B0B9-80C57AF3CB7A}" type="presParOf" srcId="{B8B8D00E-FFF6-4F11-8E9A-B1B2CD4823DC}" destId="{6E75046F-4E10-4A52-ABB1-FF6BBFE5057C}" srcOrd="1" destOrd="0" presId="urn:microsoft.com/office/officeart/2005/8/layout/hierarchy2"/>
    <dgm:cxn modelId="{F32FDDC1-0C4C-4C88-8345-06729954167E}" type="presParOf" srcId="{6E75046F-4E10-4A52-ABB1-FF6BBFE5057C}" destId="{1ED2EC06-10FF-461A-A4AB-49761F88EE12}" srcOrd="0" destOrd="0" presId="urn:microsoft.com/office/officeart/2005/8/layout/hierarchy2"/>
    <dgm:cxn modelId="{BD9B5EC9-0B17-499D-AEFF-14529DFDACCB}" type="presParOf" srcId="{6E75046F-4E10-4A52-ABB1-FF6BBFE5057C}" destId="{E4C13DCE-C03A-49D6-AA0E-4D58D0693C83}" srcOrd="1" destOrd="0" presId="urn:microsoft.com/office/officeart/2005/8/layout/hierarchy2"/>
    <dgm:cxn modelId="{13342101-A205-46E9-8AB8-D068045D7E1B}" type="presParOf" srcId="{E4C13DCE-C03A-49D6-AA0E-4D58D0693C83}" destId="{004F6557-A86A-470F-AA71-4BDB978C7384}" srcOrd="0" destOrd="0" presId="urn:microsoft.com/office/officeart/2005/8/layout/hierarchy2"/>
    <dgm:cxn modelId="{A649FCCE-4D8A-4A62-8AE3-63481A20E02F}" type="presParOf" srcId="{004F6557-A86A-470F-AA71-4BDB978C7384}" destId="{EF36B524-F320-4AC1-A656-229AA8C9BC45}" srcOrd="0" destOrd="0" presId="urn:microsoft.com/office/officeart/2005/8/layout/hierarchy2"/>
    <dgm:cxn modelId="{61AFD4BC-0B60-402D-BA0C-E1A69FEE1E7E}" type="presParOf" srcId="{E4C13DCE-C03A-49D6-AA0E-4D58D0693C83}" destId="{C5C1355F-3DA4-435F-9CAC-452AA12E1AA4}" srcOrd="1" destOrd="0" presId="urn:microsoft.com/office/officeart/2005/8/layout/hierarchy2"/>
    <dgm:cxn modelId="{322F5DC8-10B4-492B-901A-D79EBFFDAEDC}" type="presParOf" srcId="{C5C1355F-3DA4-435F-9CAC-452AA12E1AA4}" destId="{03CAC312-0A9C-42CD-9DC5-99C9626FB912}" srcOrd="0" destOrd="0" presId="urn:microsoft.com/office/officeart/2005/8/layout/hierarchy2"/>
    <dgm:cxn modelId="{39DF8B33-89E8-4797-B2CD-AB154DD3FDB8}" type="presParOf" srcId="{C5C1355F-3DA4-435F-9CAC-452AA12E1AA4}" destId="{C0FBBB2D-F56B-4D01-BA4D-59933C9323C5}" srcOrd="1" destOrd="0" presId="urn:microsoft.com/office/officeart/2005/8/layout/hierarchy2"/>
    <dgm:cxn modelId="{2FD2CC43-8708-4867-A99B-E178343803AF}" type="presParOf" srcId="{B8B8D00E-FFF6-4F11-8E9A-B1B2CD4823DC}" destId="{BA428760-C769-4CA7-A3C8-3106F987A71E}" srcOrd="2" destOrd="0" presId="urn:microsoft.com/office/officeart/2005/8/layout/hierarchy2"/>
    <dgm:cxn modelId="{C0C7C6F8-34FD-44AE-82BF-63A5C1F95E73}" type="presParOf" srcId="{BA428760-C769-4CA7-A3C8-3106F987A71E}" destId="{EDB6F4A1-237C-49F1-A84C-7C4E3B81B3F4}" srcOrd="0" destOrd="0" presId="urn:microsoft.com/office/officeart/2005/8/layout/hierarchy2"/>
    <dgm:cxn modelId="{311BCA46-7933-4297-B188-120B90A25A4E}" type="presParOf" srcId="{B8B8D00E-FFF6-4F11-8E9A-B1B2CD4823DC}" destId="{1FD8DCE7-80C7-4A1E-8010-7935897EAD42}" srcOrd="3" destOrd="0" presId="urn:microsoft.com/office/officeart/2005/8/layout/hierarchy2"/>
    <dgm:cxn modelId="{03098FB6-9924-438E-876F-4692FE2FF333}" type="presParOf" srcId="{1FD8DCE7-80C7-4A1E-8010-7935897EAD42}" destId="{E94139FD-BA28-47BB-B2B4-41FFB07CECA7}" srcOrd="0" destOrd="0" presId="urn:microsoft.com/office/officeart/2005/8/layout/hierarchy2"/>
    <dgm:cxn modelId="{AEE3AC5E-5DDD-437E-90F8-4502F7F57EDB}" type="presParOf" srcId="{1FD8DCE7-80C7-4A1E-8010-7935897EAD42}" destId="{7DC1565B-ABB4-4F46-9CAB-EDC1F414051D}" srcOrd="1" destOrd="0" presId="urn:microsoft.com/office/officeart/2005/8/layout/hierarchy2"/>
    <dgm:cxn modelId="{1BAAD4F2-5710-4D1E-9ED9-35D75B95B7A4}" type="presParOf" srcId="{7DC1565B-ABB4-4F46-9CAB-EDC1F414051D}" destId="{3735834F-8AF6-47F7-A05E-7174A532EE82}" srcOrd="0" destOrd="0" presId="urn:microsoft.com/office/officeart/2005/8/layout/hierarchy2"/>
    <dgm:cxn modelId="{A654781E-FD80-4301-BD35-A017AFE69AFB}" type="presParOf" srcId="{3735834F-8AF6-47F7-A05E-7174A532EE82}" destId="{1C72649B-40DD-4CAC-87FE-9284687224FC}" srcOrd="0" destOrd="0" presId="urn:microsoft.com/office/officeart/2005/8/layout/hierarchy2"/>
    <dgm:cxn modelId="{44E2420C-E9A2-4A13-BA2A-EB42DC300436}" type="presParOf" srcId="{7DC1565B-ABB4-4F46-9CAB-EDC1F414051D}" destId="{D3277908-3B81-4A56-AE25-62D1C571C1DC}" srcOrd="1" destOrd="0" presId="urn:microsoft.com/office/officeart/2005/8/layout/hierarchy2"/>
    <dgm:cxn modelId="{77062A50-B224-48BE-8F87-BF6DDBF67971}" type="presParOf" srcId="{D3277908-3B81-4A56-AE25-62D1C571C1DC}" destId="{09A27F4F-4641-4EC0-8AC1-CC1F7F86CD8C}" srcOrd="0" destOrd="0" presId="urn:microsoft.com/office/officeart/2005/8/layout/hierarchy2"/>
    <dgm:cxn modelId="{B9C43F79-59A1-46BE-AE89-537FFF5851A5}" type="presParOf" srcId="{D3277908-3B81-4A56-AE25-62D1C571C1DC}" destId="{677292B2-D549-46EE-AA6E-6942566A807F}" srcOrd="1" destOrd="0" presId="urn:microsoft.com/office/officeart/2005/8/layout/hierarchy2"/>
    <dgm:cxn modelId="{B229E46D-25A5-44DB-8192-7F3891175C74}" type="presParOf" srcId="{B8B8D00E-FFF6-4F11-8E9A-B1B2CD4823DC}" destId="{89F85245-285B-4647-B4FB-BADE67AF96EF}" srcOrd="4" destOrd="0" presId="urn:microsoft.com/office/officeart/2005/8/layout/hierarchy2"/>
    <dgm:cxn modelId="{9C6233A9-52ED-4431-B698-2B9849DB64FB}" type="presParOf" srcId="{89F85245-285B-4647-B4FB-BADE67AF96EF}" destId="{D92814FE-2D66-4CE3-A0A8-ED4243C54EAB}" srcOrd="0" destOrd="0" presId="urn:microsoft.com/office/officeart/2005/8/layout/hierarchy2"/>
    <dgm:cxn modelId="{25BDCE86-04AB-43D2-BE49-49338C625701}" type="presParOf" srcId="{B8B8D00E-FFF6-4F11-8E9A-B1B2CD4823DC}" destId="{AD17EFEE-8072-4F2A-87C1-08088FC7C3D9}" srcOrd="5" destOrd="0" presId="urn:microsoft.com/office/officeart/2005/8/layout/hierarchy2"/>
    <dgm:cxn modelId="{D8338DAC-4741-4AC7-B240-0524A8A9DFA5}" type="presParOf" srcId="{AD17EFEE-8072-4F2A-87C1-08088FC7C3D9}" destId="{728F534F-96E0-4937-B27B-000B9680DA14}" srcOrd="0" destOrd="0" presId="urn:microsoft.com/office/officeart/2005/8/layout/hierarchy2"/>
    <dgm:cxn modelId="{2183F4F1-376D-4034-AE39-703FEF23258A}" type="presParOf" srcId="{AD17EFEE-8072-4F2A-87C1-08088FC7C3D9}" destId="{DBC3601E-3B46-4F6C-AF67-D46E5231C6CA}" srcOrd="1" destOrd="0" presId="urn:microsoft.com/office/officeart/2005/8/layout/hierarchy2"/>
    <dgm:cxn modelId="{073A6DD9-8ECA-43AE-A82C-624D7FD661AC}" type="presParOf" srcId="{DBC3601E-3B46-4F6C-AF67-D46E5231C6CA}" destId="{200969E2-177C-47D1-95E0-E10145F7FBBF}" srcOrd="0" destOrd="0" presId="urn:microsoft.com/office/officeart/2005/8/layout/hierarchy2"/>
    <dgm:cxn modelId="{E32B5B93-58C9-4524-A224-4D1FFA7D89DA}" type="presParOf" srcId="{200969E2-177C-47D1-95E0-E10145F7FBBF}" destId="{EC8F995D-B158-440B-9D01-1F6AB1D72C61}" srcOrd="0" destOrd="0" presId="urn:microsoft.com/office/officeart/2005/8/layout/hierarchy2"/>
    <dgm:cxn modelId="{012315F8-D743-4331-948B-4E04EFAF8AAF}" type="presParOf" srcId="{DBC3601E-3B46-4F6C-AF67-D46E5231C6CA}" destId="{81475CA6-1856-4435-95F6-6D9423DF8FD0}" srcOrd="1" destOrd="0" presId="urn:microsoft.com/office/officeart/2005/8/layout/hierarchy2"/>
    <dgm:cxn modelId="{884D69F9-3903-4D3A-9189-FD29E3B8E692}" type="presParOf" srcId="{81475CA6-1856-4435-95F6-6D9423DF8FD0}" destId="{6770EC01-0315-469D-A186-CFA976F4CDE6}" srcOrd="0" destOrd="0" presId="urn:microsoft.com/office/officeart/2005/8/layout/hierarchy2"/>
    <dgm:cxn modelId="{76C46F5A-BA6E-4DCA-8DB9-962753F5E326}" type="presParOf" srcId="{81475CA6-1856-4435-95F6-6D9423DF8FD0}" destId="{79A1E4C9-EC43-4373-851B-005C14467E41}" srcOrd="1" destOrd="0" presId="urn:microsoft.com/office/officeart/2005/8/layout/hierarchy2"/>
    <dgm:cxn modelId="{0BCE5E1A-A377-4476-B13C-EF1DCDFEF618}" type="presParOf" srcId="{B8B8D00E-FFF6-4F11-8E9A-B1B2CD4823DC}" destId="{B3B3085D-1213-4857-8B6B-4842E808EBC4}" srcOrd="6" destOrd="0" presId="urn:microsoft.com/office/officeart/2005/8/layout/hierarchy2"/>
    <dgm:cxn modelId="{11A0915D-6B87-45AF-9BFC-A906251A7137}" type="presParOf" srcId="{B3B3085D-1213-4857-8B6B-4842E808EBC4}" destId="{69F81E7D-6326-4D89-86AD-3B90143DB5B9}" srcOrd="0" destOrd="0" presId="urn:microsoft.com/office/officeart/2005/8/layout/hierarchy2"/>
    <dgm:cxn modelId="{7EB39EE8-05E3-48A1-9F55-2B50E54FBB1B}" type="presParOf" srcId="{B8B8D00E-FFF6-4F11-8E9A-B1B2CD4823DC}" destId="{AE8296E7-6191-4188-B934-D53DC2D51389}" srcOrd="7" destOrd="0" presId="urn:microsoft.com/office/officeart/2005/8/layout/hierarchy2"/>
    <dgm:cxn modelId="{3604D720-341E-472D-A5F3-49931B609185}" type="presParOf" srcId="{AE8296E7-6191-4188-B934-D53DC2D51389}" destId="{9EFBD5B5-E8D7-4746-9565-05B9C0A498F5}" srcOrd="0" destOrd="0" presId="urn:microsoft.com/office/officeart/2005/8/layout/hierarchy2"/>
    <dgm:cxn modelId="{E5B69787-2066-4FE2-957C-458B12FBB747}" type="presParOf" srcId="{AE8296E7-6191-4188-B934-D53DC2D51389}" destId="{11C65349-8C97-4C8D-84C9-86115CF3C689}" srcOrd="1" destOrd="0" presId="urn:microsoft.com/office/officeart/2005/8/layout/hierarchy2"/>
    <dgm:cxn modelId="{EAD62830-4A7B-4D2C-BA5A-B24D0FCD1C79}" type="presParOf" srcId="{11C65349-8C97-4C8D-84C9-86115CF3C689}" destId="{819E5EA7-CAFC-466A-BDD1-672D3B492D29}" srcOrd="0" destOrd="0" presId="urn:microsoft.com/office/officeart/2005/8/layout/hierarchy2"/>
    <dgm:cxn modelId="{20A9C2D3-2B1C-4DE3-983B-A1700918BC26}" type="presParOf" srcId="{819E5EA7-CAFC-466A-BDD1-672D3B492D29}" destId="{3FFD49B0-0281-40A8-8D2C-83B2310A05AD}" srcOrd="0" destOrd="0" presId="urn:microsoft.com/office/officeart/2005/8/layout/hierarchy2"/>
    <dgm:cxn modelId="{9C4D5370-FC4D-4C32-B476-AD2FDF86AE34}" type="presParOf" srcId="{11C65349-8C97-4C8D-84C9-86115CF3C689}" destId="{42047DC7-912B-4AEF-BB0F-013758741DBB}" srcOrd="1" destOrd="0" presId="urn:microsoft.com/office/officeart/2005/8/layout/hierarchy2"/>
    <dgm:cxn modelId="{B03AEE87-CF6B-4924-9D0A-C79EAD0A0D14}" type="presParOf" srcId="{42047DC7-912B-4AEF-BB0F-013758741DBB}" destId="{DCA513D6-5701-464B-A79D-FB748225D9F1}" srcOrd="0" destOrd="0" presId="urn:microsoft.com/office/officeart/2005/8/layout/hierarchy2"/>
    <dgm:cxn modelId="{802BB9A2-72A4-4449-B495-8852E5067F8E}" type="presParOf" srcId="{42047DC7-912B-4AEF-BB0F-013758741DBB}" destId="{A5EE51BD-FDD4-4376-84DF-2D232A7A5662}" srcOrd="1" destOrd="0" presId="urn:microsoft.com/office/officeart/2005/8/layout/hierarchy2"/>
    <dgm:cxn modelId="{D2BB55A1-52DC-408F-8D2C-D0D93C3EC9BC}" type="presParOf" srcId="{2EA96E0A-F1D0-4954-8D98-A7C2C369DAEE}" destId="{6811F572-CB7A-4447-AFB8-0962FFED3054}" srcOrd="2" destOrd="0" presId="urn:microsoft.com/office/officeart/2005/8/layout/hierarchy2"/>
    <dgm:cxn modelId="{ED61BF84-EF46-482C-919F-40390AD58F1B}" type="presParOf" srcId="{6811F572-CB7A-4447-AFB8-0962FFED3054}" destId="{428C2C4A-0AB4-4B89-8066-C6880E0DB301}" srcOrd="0" destOrd="0" presId="urn:microsoft.com/office/officeart/2005/8/layout/hierarchy2"/>
    <dgm:cxn modelId="{C6E71EC4-CBF8-4E28-8BD4-9371A7968C37}" type="presParOf" srcId="{2EA96E0A-F1D0-4954-8D98-A7C2C369DAEE}" destId="{193B578E-00F6-4331-B6C9-FD2B4A11E6EE}" srcOrd="3" destOrd="0" presId="urn:microsoft.com/office/officeart/2005/8/layout/hierarchy2"/>
    <dgm:cxn modelId="{0C93738D-EBF0-47FB-9C68-34FAD440A4F4}" type="presParOf" srcId="{193B578E-00F6-4331-B6C9-FD2B4A11E6EE}" destId="{BE851269-5FD7-4352-A89D-630994CE82E1}" srcOrd="0" destOrd="0" presId="urn:microsoft.com/office/officeart/2005/8/layout/hierarchy2"/>
    <dgm:cxn modelId="{E70BBB92-78EC-472F-AEEB-FD06A18AD621}" type="presParOf" srcId="{193B578E-00F6-4331-B6C9-FD2B4A11E6EE}" destId="{8880B0E1-3040-4103-B685-D41E934E3E6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EA08F35-68C5-43B6-8FE4-0FCF11AFF69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39751386-F851-4F7B-A0F0-242DE860984D}">
      <dgm:prSet custT="1"/>
      <dgm:spPr/>
      <dgm:t>
        <a:bodyPr/>
        <a:lstStyle/>
        <a:p>
          <a:pPr rtl="1"/>
          <a:r>
            <a:rPr lang="fa-IR" sz="1600" dirty="0" smtClean="0">
              <a:cs typeface="B Roya" pitchFamily="2" charset="-78"/>
            </a:rPr>
            <a:t>اقوال در حجیت استصحاب در عدمیات</a:t>
          </a:r>
          <a:endParaRPr lang="fa-IR" sz="1600" dirty="0">
            <a:cs typeface="B Roya" pitchFamily="2" charset="-78"/>
          </a:endParaRPr>
        </a:p>
      </dgm:t>
    </dgm:pt>
    <dgm:pt modelId="{B6A38AE8-BC85-4774-93A3-CC12A5FF934E}" type="parTrans" cxnId="{DCA8A7D7-D694-4CD3-88EF-7A4AF3327CCD}">
      <dgm:prSet/>
      <dgm:spPr/>
      <dgm:t>
        <a:bodyPr/>
        <a:lstStyle/>
        <a:p>
          <a:pPr rtl="1"/>
          <a:endParaRPr lang="fa-IR"/>
        </a:p>
      </dgm:t>
    </dgm:pt>
    <dgm:pt modelId="{64894D86-1B55-40CA-A705-B39E7C447019}" type="sibTrans" cxnId="{DCA8A7D7-D694-4CD3-88EF-7A4AF3327CCD}">
      <dgm:prSet/>
      <dgm:spPr/>
      <dgm:t>
        <a:bodyPr/>
        <a:lstStyle/>
        <a:p>
          <a:pPr rtl="1"/>
          <a:endParaRPr lang="fa-IR"/>
        </a:p>
      </dgm:t>
    </dgm:pt>
    <dgm:pt modelId="{7816699E-F05D-4EDE-8126-284637F0587C}">
      <dgm:prSet custT="1"/>
      <dgm:spPr/>
      <dgm:t>
        <a:bodyPr/>
        <a:lstStyle/>
        <a:p>
          <a:pPr rtl="1"/>
          <a:r>
            <a:rPr lang="fa-IR" sz="1200" dirty="0" smtClean="0">
              <a:cs typeface="B Roya" pitchFamily="2" charset="-78"/>
            </a:rPr>
            <a:t>برخی همچون شیخ انصاری: استصحاب عدمی نیز  داخل محل نزاع است.</a:t>
          </a:r>
          <a:endParaRPr lang="fa-IR" sz="1200" dirty="0">
            <a:cs typeface="B Roya" pitchFamily="2" charset="-78"/>
          </a:endParaRPr>
        </a:p>
      </dgm:t>
    </dgm:pt>
    <dgm:pt modelId="{E70C1908-0277-4E8B-930A-B850EBB564D3}" type="parTrans" cxnId="{81C20413-B521-4621-80FD-0F4534702BBD}">
      <dgm:prSet/>
      <dgm:spPr/>
      <dgm:t>
        <a:bodyPr/>
        <a:lstStyle/>
        <a:p>
          <a:pPr rtl="1"/>
          <a:endParaRPr lang="fa-IR"/>
        </a:p>
      </dgm:t>
    </dgm:pt>
    <dgm:pt modelId="{377D2CF2-4333-493C-9F6D-C101F47F4A41}" type="sibTrans" cxnId="{81C20413-B521-4621-80FD-0F4534702BBD}">
      <dgm:prSet/>
      <dgm:spPr/>
      <dgm:t>
        <a:bodyPr/>
        <a:lstStyle/>
        <a:p>
          <a:pPr rtl="1"/>
          <a:endParaRPr lang="fa-IR"/>
        </a:p>
      </dgm:t>
    </dgm:pt>
    <dgm:pt modelId="{D15BEE36-7B49-4848-8C7A-B7AC52970E87}">
      <dgm:prSet custT="1"/>
      <dgm:spPr/>
      <dgm:t>
        <a:bodyPr/>
        <a:lstStyle/>
        <a:p>
          <a:pPr rtl="1"/>
          <a:r>
            <a:rPr lang="fa-IR" sz="1200" dirty="0" smtClean="0">
              <a:cs typeface="B Roya" pitchFamily="2" charset="-78"/>
            </a:rPr>
            <a:t>برخی همچون شریف العلماء: حجیت استصحاب در آن روشن است و جزو محل نزاع نیست. به دلیل:</a:t>
          </a:r>
          <a:endParaRPr lang="fa-IR" sz="1200" dirty="0">
            <a:cs typeface="B Roya" pitchFamily="2" charset="-78"/>
          </a:endParaRPr>
        </a:p>
      </dgm:t>
    </dgm:pt>
    <dgm:pt modelId="{CF9215DD-556E-4D44-BF1C-29F21F8EF514}" type="parTrans" cxnId="{8FD62FE5-F2D7-49AF-A442-E0C990D76028}">
      <dgm:prSet/>
      <dgm:spPr/>
      <dgm:t>
        <a:bodyPr/>
        <a:lstStyle/>
        <a:p>
          <a:pPr rtl="1"/>
          <a:endParaRPr lang="fa-IR"/>
        </a:p>
      </dgm:t>
    </dgm:pt>
    <dgm:pt modelId="{B2C7EE09-FC67-4732-B2C8-60A71B4DD138}" type="sibTrans" cxnId="{8FD62FE5-F2D7-49AF-A442-E0C990D76028}">
      <dgm:prSet/>
      <dgm:spPr/>
      <dgm:t>
        <a:bodyPr/>
        <a:lstStyle/>
        <a:p>
          <a:pPr rtl="1"/>
          <a:endParaRPr lang="fa-IR"/>
        </a:p>
      </dgm:t>
    </dgm:pt>
    <dgm:pt modelId="{E7BD70E7-9FEA-4CD7-A5C1-1639EBC38384}">
      <dgm:prSet custT="1"/>
      <dgm:spPr/>
      <dgm:t>
        <a:bodyPr/>
        <a:lstStyle/>
        <a:p>
          <a:pPr rtl="1"/>
          <a:r>
            <a:rPr lang="fa-IR" sz="1800" dirty="0" smtClean="0">
              <a:cs typeface="B Roya" pitchFamily="2" charset="-78"/>
            </a:rPr>
            <a:t>اجماع قولی دانشمندان</a:t>
          </a:r>
          <a:endParaRPr lang="fa-IR" sz="1800" dirty="0">
            <a:cs typeface="B Roya" pitchFamily="2" charset="-78"/>
          </a:endParaRPr>
        </a:p>
      </dgm:t>
    </dgm:pt>
    <dgm:pt modelId="{1BEA15C3-B188-4367-9E1A-CDDC2BD704FB}" type="parTrans" cxnId="{7C0D6ADD-FD16-4160-8377-026E6EF0126D}">
      <dgm:prSet/>
      <dgm:spPr/>
      <dgm:t>
        <a:bodyPr/>
        <a:lstStyle/>
        <a:p>
          <a:pPr rtl="1"/>
          <a:endParaRPr lang="fa-IR"/>
        </a:p>
      </dgm:t>
    </dgm:pt>
    <dgm:pt modelId="{38F26C5E-2254-4FC9-BBA9-2F12C4B0EEA6}" type="sibTrans" cxnId="{7C0D6ADD-FD16-4160-8377-026E6EF0126D}">
      <dgm:prSet/>
      <dgm:spPr/>
      <dgm:t>
        <a:bodyPr/>
        <a:lstStyle/>
        <a:p>
          <a:pPr rtl="1"/>
          <a:endParaRPr lang="fa-IR"/>
        </a:p>
      </dgm:t>
    </dgm:pt>
    <dgm:pt modelId="{4A9DE8F6-CFD2-40EE-A1A8-452BFCF71762}">
      <dgm:prSet custT="1"/>
      <dgm:spPr/>
      <dgm:t>
        <a:bodyPr/>
        <a:lstStyle/>
        <a:p>
          <a:pPr rtl="1"/>
          <a:r>
            <a:rPr lang="fa-IR" sz="1100" dirty="0" smtClean="0">
              <a:cs typeface="B Roya" pitchFamily="2" charset="-78"/>
            </a:rPr>
            <a:t>اجماع عملی دانشمندان نسبت به اصول عدمی لفظی مانند اصالت عدم قرینه، اصالت عدم نقل، اصالت عدم اشتراک</a:t>
          </a:r>
          <a:endParaRPr lang="fa-IR" sz="1100" dirty="0">
            <a:cs typeface="B Roya" pitchFamily="2" charset="-78"/>
          </a:endParaRPr>
        </a:p>
      </dgm:t>
    </dgm:pt>
    <dgm:pt modelId="{0FD5BE9D-500F-4C6C-9069-C90CB4C262FD}" type="parTrans" cxnId="{518A0247-1552-46C4-B40D-7F8DAAE4E0D1}">
      <dgm:prSet/>
      <dgm:spPr/>
      <dgm:t>
        <a:bodyPr/>
        <a:lstStyle/>
        <a:p>
          <a:pPr rtl="1"/>
          <a:endParaRPr lang="fa-IR"/>
        </a:p>
      </dgm:t>
    </dgm:pt>
    <dgm:pt modelId="{5333073F-6313-4987-9283-47290DED6B1F}" type="sibTrans" cxnId="{518A0247-1552-46C4-B40D-7F8DAAE4E0D1}">
      <dgm:prSet/>
      <dgm:spPr/>
      <dgm:t>
        <a:bodyPr/>
        <a:lstStyle/>
        <a:p>
          <a:pPr rtl="1"/>
          <a:endParaRPr lang="fa-IR"/>
        </a:p>
      </dgm:t>
    </dgm:pt>
    <dgm:pt modelId="{D8D0AF75-182E-4C64-90AA-6E3398E77D40}">
      <dgm:prSet custT="1"/>
      <dgm:spPr/>
      <dgm:t>
        <a:bodyPr/>
        <a:lstStyle/>
        <a:p>
          <a:pPr rtl="1"/>
          <a:r>
            <a:rPr lang="fa-IR" sz="1200" dirty="0" smtClean="0">
              <a:cs typeface="B Roya" pitchFamily="2" charset="-78"/>
            </a:rPr>
            <a:t>مبتنی بودن مساله استصحاب بر کفایت یا عدم کفایت علت محدثه برای ابقاء (که آیا علت محدثه علت مبقیه نیز است یا نه؟) و این موضوع تنها در وجودیات معنی دارد.</a:t>
          </a:r>
          <a:endParaRPr lang="fa-IR" sz="1200" dirty="0">
            <a:cs typeface="B Roya" pitchFamily="2" charset="-78"/>
          </a:endParaRPr>
        </a:p>
      </dgm:t>
    </dgm:pt>
    <dgm:pt modelId="{7F4164F6-B579-4990-87AC-F481A87EAC46}" type="parTrans" cxnId="{6798B546-BCC8-4AD6-A132-E1EA08527AA7}">
      <dgm:prSet/>
      <dgm:spPr/>
      <dgm:t>
        <a:bodyPr/>
        <a:lstStyle/>
        <a:p>
          <a:pPr rtl="1"/>
          <a:endParaRPr lang="fa-IR"/>
        </a:p>
      </dgm:t>
    </dgm:pt>
    <dgm:pt modelId="{D6890848-0A95-4972-8CCB-D75E1C3A1165}" type="sibTrans" cxnId="{6798B546-BCC8-4AD6-A132-E1EA08527AA7}">
      <dgm:prSet/>
      <dgm:spPr/>
      <dgm:t>
        <a:bodyPr/>
        <a:lstStyle/>
        <a:p>
          <a:pPr rtl="1"/>
          <a:endParaRPr lang="fa-IR"/>
        </a:p>
      </dgm:t>
    </dgm:pt>
    <dgm:pt modelId="{0BEFE4A2-6F30-4C83-A135-B96462098E62}">
      <dgm:prSet custT="1">
        <dgm:style>
          <a:lnRef idx="1">
            <a:schemeClr val="accent4"/>
          </a:lnRef>
          <a:fillRef idx="3">
            <a:schemeClr val="accent4"/>
          </a:fillRef>
          <a:effectRef idx="2">
            <a:schemeClr val="accent4"/>
          </a:effectRef>
          <a:fontRef idx="minor">
            <a:schemeClr val="lt1"/>
          </a:fontRef>
        </dgm:style>
      </dgm:prSet>
      <dgm:spPr/>
      <dgm:t>
        <a:bodyPr/>
        <a:lstStyle/>
        <a:p>
          <a:pPr rtl="1"/>
          <a:r>
            <a:rPr lang="fa-IR" sz="1400" dirty="0" smtClean="0">
              <a:cs typeface="B Roya" pitchFamily="2" charset="-78"/>
            </a:rPr>
            <a:t>1. بسیاری هستند که تصریح به خلاف کرده اند. </a:t>
          </a:r>
        </a:p>
        <a:p>
          <a:pPr rtl="1"/>
          <a:r>
            <a:rPr lang="fa-IR" sz="1400" dirty="0" smtClean="0">
              <a:cs typeface="B Roya" pitchFamily="2" charset="-78"/>
            </a:rPr>
            <a:t>2. اجماع در چنین موضوعی مفید نیست (در صورتی که آن را دلیل عقلی بگیریم)</a:t>
          </a:r>
        </a:p>
      </dgm:t>
    </dgm:pt>
    <dgm:pt modelId="{CA7D5B9D-D982-4E59-BF0A-4CCFF254DC92}" type="parTrans" cxnId="{0CBF5F02-706A-4CF8-ADDB-1BEA69A3DE10}">
      <dgm:prSet/>
      <dgm:spPr/>
      <dgm:t>
        <a:bodyPr/>
        <a:lstStyle/>
        <a:p>
          <a:pPr rtl="1"/>
          <a:endParaRPr lang="fa-IR"/>
        </a:p>
      </dgm:t>
    </dgm:pt>
    <dgm:pt modelId="{60C6030E-A6D8-463A-B690-3B82C3AB7769}" type="sibTrans" cxnId="{0CBF5F02-706A-4CF8-ADDB-1BEA69A3DE10}">
      <dgm:prSet/>
      <dgm:spPr/>
      <dgm:t>
        <a:bodyPr/>
        <a:lstStyle/>
        <a:p>
          <a:pPr rtl="1"/>
          <a:endParaRPr lang="fa-IR"/>
        </a:p>
      </dgm:t>
    </dgm:pt>
    <dgm:pt modelId="{466003B1-67CA-4110-8FB4-87FEB14DEFA1}">
      <dgm:prSet custT="1">
        <dgm:style>
          <a:lnRef idx="1">
            <a:schemeClr val="accent4"/>
          </a:lnRef>
          <a:fillRef idx="3">
            <a:schemeClr val="accent4"/>
          </a:fillRef>
          <a:effectRef idx="2">
            <a:schemeClr val="accent4"/>
          </a:effectRef>
          <a:fontRef idx="minor">
            <a:schemeClr val="lt1"/>
          </a:fontRef>
        </dgm:style>
      </dgm:prSet>
      <dgm:spPr/>
      <dgm:t>
        <a:bodyPr/>
        <a:lstStyle/>
        <a:p>
          <a:pPr rtl="1"/>
          <a:r>
            <a:rPr lang="fa-IR" sz="1400" dirty="0" smtClean="0">
              <a:cs typeface="B Roya" pitchFamily="2" charset="-78"/>
            </a:rPr>
            <a:t>پاسخ نقضی: دانشمندان نسبت به اصول وجودی لفظی نیز اجماع عملی دارند. مانند اصالت حقیقت، اصالت اطلاق، اصالت عموم، اصالت بقاء معنای لغوی </a:t>
          </a:r>
          <a:endParaRPr lang="fa-IR" sz="1400" dirty="0">
            <a:cs typeface="B Roya" pitchFamily="2" charset="-78"/>
          </a:endParaRPr>
        </a:p>
      </dgm:t>
    </dgm:pt>
    <dgm:pt modelId="{22E21AA7-4088-4C35-BD5C-CEAB307B6137}" type="parTrans" cxnId="{1BE713B0-6A88-4338-97B0-32F66BFAF03A}">
      <dgm:prSet/>
      <dgm:spPr/>
      <dgm:t>
        <a:bodyPr/>
        <a:lstStyle/>
        <a:p>
          <a:pPr rtl="1"/>
          <a:endParaRPr lang="fa-IR"/>
        </a:p>
      </dgm:t>
    </dgm:pt>
    <dgm:pt modelId="{6D34F7F9-7A9A-49AB-96D7-020F9EF81AC4}" type="sibTrans" cxnId="{1BE713B0-6A88-4338-97B0-32F66BFAF03A}">
      <dgm:prSet/>
      <dgm:spPr/>
      <dgm:t>
        <a:bodyPr/>
        <a:lstStyle/>
        <a:p>
          <a:pPr rtl="1"/>
          <a:endParaRPr lang="fa-IR"/>
        </a:p>
      </dgm:t>
    </dgm:pt>
    <dgm:pt modelId="{77FFE391-1597-4542-B884-1F6BF089198E}">
      <dgm:prSet custT="1">
        <dgm:style>
          <a:lnRef idx="1">
            <a:schemeClr val="accent4"/>
          </a:lnRef>
          <a:fillRef idx="3">
            <a:schemeClr val="accent4"/>
          </a:fillRef>
          <a:effectRef idx="2">
            <a:schemeClr val="accent4"/>
          </a:effectRef>
          <a:fontRef idx="minor">
            <a:schemeClr val="lt1"/>
          </a:fontRef>
        </dgm:style>
      </dgm:prSet>
      <dgm:spPr/>
      <dgm:t>
        <a:bodyPr/>
        <a:lstStyle/>
        <a:p>
          <a:pPr algn="justLow" rtl="1"/>
          <a:r>
            <a:rPr lang="fa-IR" sz="1100" b="0" dirty="0" smtClean="0">
              <a:cs typeface="B Nazanin" pitchFamily="2" charset="-78"/>
            </a:rPr>
            <a:t>1. پاسخ نقضی: برخی دیگر ازادله علما دراینجا به استصحاب عدمی مرتبط میشود.</a:t>
          </a:r>
        </a:p>
        <a:p>
          <a:pPr algn="justLow" rtl="1"/>
          <a:r>
            <a:rPr lang="fa-IR" sz="1100" b="0" dirty="0" smtClean="0">
              <a:solidFill>
                <a:srgbClr val="FFFF00"/>
              </a:solidFill>
              <a:cs typeface="B Nazanin" pitchFamily="2" charset="-78"/>
            </a:rPr>
            <a:t>2.ابتناء یاد شده تنها درباره مقتضی معنا دارد در حالی که استصحاب منحصر به مقتضی نیست و در شک نسبت به رافع، مبقیه بودن علت محدثه مسلم گرفته شده است. </a:t>
          </a:r>
        </a:p>
        <a:p>
          <a:pPr algn="justLow" rtl="1"/>
          <a:r>
            <a:rPr lang="fa-IR" sz="1100" b="0" dirty="0" smtClean="0">
              <a:cs typeface="B Nazanin" pitchFamily="2" charset="-78"/>
            </a:rPr>
            <a:t>3.کاربردی تر بودن استصحاب وجودی (به لحاظ اثبات احکام شرعی که عدمی نیستند و وجودیند) باعث بیان ادله خاص آن بوده و دلیل بر این نیست که نزاع در استصحاب عدمی نیست.</a:t>
          </a:r>
        </a:p>
        <a:p>
          <a:pPr algn="justLow" rtl="1"/>
          <a:r>
            <a:rPr lang="fa-IR" sz="1100" b="0" dirty="0" smtClean="0">
              <a:solidFill>
                <a:srgbClr val="FFFF00"/>
              </a:solidFill>
              <a:cs typeface="B Nazanin" pitchFamily="2" charset="-78"/>
            </a:rPr>
            <a:t>4. شاید هم بیان ادله خاص استصحاب وجودی بدین جهت بوده که با اضافه کردن اجماع مرکب (چون قائل به تفصیل بین وجودی و عدمی بدین شکل میان آنان نیست. یعنی: هیچ کسی که قائل به حجیت در وجودی باشد قائل به عدم حجیت در عدمی نیست)، نتیجه مطلق بگیرند. </a:t>
          </a:r>
        </a:p>
        <a:p>
          <a:pPr algn="justLow" rtl="1"/>
          <a:r>
            <a:rPr lang="fa-IR" sz="1100" b="0" dirty="0" smtClean="0">
              <a:cs typeface="B Nazanin" pitchFamily="2" charset="-78"/>
            </a:rPr>
            <a:t>5. شاید هم بیان ادله خاص استصحاب وجودی بدین جهت بوده که با اضافه کردن دلیل اولویت، نتیجه مطلق بگیرند(چون اگر یک امر وجودی در بقائش نیاز به دلیل جدید نداشته باشد، امر عدمی به طریق اولی نیاز بدان نخواهد داشت.). </a:t>
          </a:r>
        </a:p>
      </dgm:t>
    </dgm:pt>
    <dgm:pt modelId="{65683AB5-D28B-4040-BF13-E457AF2481A9}" type="parTrans" cxnId="{E420ED82-3340-419D-85AC-06942185591A}">
      <dgm:prSet/>
      <dgm:spPr/>
      <dgm:t>
        <a:bodyPr/>
        <a:lstStyle/>
        <a:p>
          <a:pPr rtl="1"/>
          <a:endParaRPr lang="fa-IR"/>
        </a:p>
      </dgm:t>
    </dgm:pt>
    <dgm:pt modelId="{A7D26D22-58C9-4435-A4E4-AE2A64A17291}" type="sibTrans" cxnId="{E420ED82-3340-419D-85AC-06942185591A}">
      <dgm:prSet/>
      <dgm:spPr/>
      <dgm:t>
        <a:bodyPr/>
        <a:lstStyle/>
        <a:p>
          <a:pPr rtl="1"/>
          <a:endParaRPr lang="fa-IR"/>
        </a:p>
      </dgm:t>
    </dgm:pt>
    <dgm:pt modelId="{C9B41146-D973-4C62-A52E-CFFB8BBF127E}">
      <dgm:prSet custT="1"/>
      <dgm:spPr/>
      <dgm:t>
        <a:bodyPr/>
        <a:lstStyle/>
        <a:p>
          <a:pPr algn="justLow" rtl="1"/>
          <a:r>
            <a:rPr lang="fa-IR" sz="1100" dirty="0" smtClean="0">
              <a:cs typeface="B Nazanin" pitchFamily="2" charset="-78"/>
            </a:rPr>
            <a:t>عنوان گذاری های مباحث استصحاب به تعابیری همچون: استصحاب الحال و نیز تعریف استصحاب به: ابقاء ما کان</a:t>
          </a:r>
        </a:p>
        <a:p>
          <a:pPr algn="justLow" rtl="1"/>
          <a:r>
            <a:rPr lang="fa-IR" sz="1100" dirty="0" smtClean="0">
              <a:cs typeface="B Nazanin" pitchFamily="2" charset="-78"/>
            </a:rPr>
            <a:t>همگی ظهور در اختصاص بحث به وجودیات دارد.</a:t>
          </a:r>
          <a:endParaRPr lang="fa-IR" sz="1100" dirty="0">
            <a:cs typeface="B Nazanin" pitchFamily="2" charset="-78"/>
          </a:endParaRPr>
        </a:p>
      </dgm:t>
    </dgm:pt>
    <dgm:pt modelId="{BDE0DF24-535B-449F-9F18-4DC46662AF7F}" type="parTrans" cxnId="{A50BE25C-9386-4361-A24C-B854A7A9BF1D}">
      <dgm:prSet/>
      <dgm:spPr/>
      <dgm:t>
        <a:bodyPr/>
        <a:lstStyle/>
        <a:p>
          <a:pPr rtl="1"/>
          <a:endParaRPr lang="fa-IR"/>
        </a:p>
      </dgm:t>
    </dgm:pt>
    <dgm:pt modelId="{DC932E7F-10FE-481F-97FB-6972F0B8C1C1}" type="sibTrans" cxnId="{A50BE25C-9386-4361-A24C-B854A7A9BF1D}">
      <dgm:prSet/>
      <dgm:spPr/>
      <dgm:t>
        <a:bodyPr/>
        <a:lstStyle/>
        <a:p>
          <a:pPr rtl="1"/>
          <a:endParaRPr lang="fa-IR"/>
        </a:p>
      </dgm:t>
    </dgm:pt>
    <dgm:pt modelId="{F073567C-EDEE-45CD-9E07-F5BB6071EA7A}">
      <dgm:prSet custT="1">
        <dgm:style>
          <a:lnRef idx="1">
            <a:schemeClr val="accent4"/>
          </a:lnRef>
          <a:fillRef idx="3">
            <a:schemeClr val="accent4"/>
          </a:fillRef>
          <a:effectRef idx="2">
            <a:schemeClr val="accent4"/>
          </a:effectRef>
          <a:fontRef idx="minor">
            <a:schemeClr val="lt1"/>
          </a:fontRef>
        </dgm:style>
      </dgm:prSet>
      <dgm:spPr/>
      <dgm:t>
        <a:bodyPr/>
        <a:lstStyle/>
        <a:p>
          <a:pPr algn="r" rtl="1"/>
          <a:r>
            <a:rPr lang="fa-IR" sz="1100" dirty="0" smtClean="0">
              <a:cs typeface="B Nazanin" pitchFamily="2" charset="-78"/>
            </a:rPr>
            <a:t>1. کاربردی تر بودن استصحاب وجودی (به لحاظ اثبات احکام شرعی که عدمی نیستند و وجودیند) باعث بیان چنین تعابیری بوده و دلیل بر این نیست که نزاع در استصحاب عدمی نیست.</a:t>
          </a:r>
        </a:p>
        <a:p>
          <a:pPr algn="r" rtl="1"/>
          <a:r>
            <a:rPr lang="fa-IR" sz="1100" dirty="0" smtClean="0">
              <a:cs typeface="B Nazanin" pitchFamily="2" charset="-78"/>
            </a:rPr>
            <a:t>2. پاسخ نقضی: اگر تعبیر استصحاب الحال بخواهد مفید اختصاص به وجودی باشد در این صورت تعبیر بسیاری از آنان به استصحاب حال الشرع باید مفید اختصاص به استصحاب حکمی باشد در حالی که همه آنان در مورد موضوعات خارجی نیز استصحاب را پیاده کرده اند. </a:t>
          </a:r>
          <a:endParaRPr lang="fa-IR" sz="1100" dirty="0">
            <a:cs typeface="B Nazanin" pitchFamily="2" charset="-78"/>
          </a:endParaRPr>
        </a:p>
      </dgm:t>
    </dgm:pt>
    <dgm:pt modelId="{5DD2B126-6369-4097-A224-4FD2EA1E47D4}" type="parTrans" cxnId="{AC57031E-3DD5-47FD-B511-D8332CC2AC89}">
      <dgm:prSet/>
      <dgm:spPr/>
      <dgm:t>
        <a:bodyPr/>
        <a:lstStyle/>
        <a:p>
          <a:pPr rtl="1"/>
          <a:endParaRPr lang="fa-IR"/>
        </a:p>
      </dgm:t>
    </dgm:pt>
    <dgm:pt modelId="{931264F8-3271-48EC-A146-42FEE76B2ED0}" type="sibTrans" cxnId="{AC57031E-3DD5-47FD-B511-D8332CC2AC89}">
      <dgm:prSet/>
      <dgm:spPr/>
      <dgm:t>
        <a:bodyPr/>
        <a:lstStyle/>
        <a:p>
          <a:pPr rtl="1"/>
          <a:endParaRPr lang="fa-IR"/>
        </a:p>
      </dgm:t>
    </dgm:pt>
    <dgm:pt modelId="{6BD65BE3-4301-4090-9943-87C6910E6701}" type="pres">
      <dgm:prSet presAssocID="{BEA08F35-68C5-43B6-8FE4-0FCF11AFF69F}" presName="diagram" presStyleCnt="0">
        <dgm:presLayoutVars>
          <dgm:chPref val="1"/>
          <dgm:dir val="rev"/>
          <dgm:animOne val="branch"/>
          <dgm:animLvl val="lvl"/>
          <dgm:resizeHandles val="exact"/>
        </dgm:presLayoutVars>
      </dgm:prSet>
      <dgm:spPr/>
      <dgm:t>
        <a:bodyPr/>
        <a:lstStyle/>
        <a:p>
          <a:pPr rtl="1"/>
          <a:endParaRPr lang="fa-IR"/>
        </a:p>
      </dgm:t>
    </dgm:pt>
    <dgm:pt modelId="{FE40C946-FB56-4E1A-865C-AA878D2AE970}" type="pres">
      <dgm:prSet presAssocID="{39751386-F851-4F7B-A0F0-242DE860984D}" presName="root1" presStyleCnt="0"/>
      <dgm:spPr/>
    </dgm:pt>
    <dgm:pt modelId="{D1D13A9C-99EE-49C2-A2B4-CB70DDF95C33}" type="pres">
      <dgm:prSet presAssocID="{39751386-F851-4F7B-A0F0-242DE860984D}" presName="LevelOneTextNode" presStyleLbl="node0" presStyleIdx="0" presStyleCnt="1" custScaleX="75224" custScaleY="402186" custLinFactY="-49487" custLinFactNeighborX="473" custLinFactNeighborY="-100000">
        <dgm:presLayoutVars>
          <dgm:chPref val="3"/>
        </dgm:presLayoutVars>
      </dgm:prSet>
      <dgm:spPr>
        <a:prstGeom prst="leftArrow">
          <a:avLst/>
        </a:prstGeom>
      </dgm:spPr>
      <dgm:t>
        <a:bodyPr/>
        <a:lstStyle/>
        <a:p>
          <a:pPr rtl="1"/>
          <a:endParaRPr lang="fa-IR"/>
        </a:p>
      </dgm:t>
    </dgm:pt>
    <dgm:pt modelId="{2D4BB7E1-9D02-481F-A867-7DA2D8164D21}" type="pres">
      <dgm:prSet presAssocID="{39751386-F851-4F7B-A0F0-242DE860984D}" presName="level2hierChild" presStyleCnt="0"/>
      <dgm:spPr/>
    </dgm:pt>
    <dgm:pt modelId="{AA87F347-C79B-4D05-8DFC-F537B8F7E9AF}" type="pres">
      <dgm:prSet presAssocID="{CF9215DD-556E-4D44-BF1C-29F21F8EF514}" presName="conn2-1" presStyleLbl="parChTrans1D2" presStyleIdx="0" presStyleCnt="2"/>
      <dgm:spPr/>
      <dgm:t>
        <a:bodyPr/>
        <a:lstStyle/>
        <a:p>
          <a:pPr rtl="1"/>
          <a:endParaRPr lang="fa-IR"/>
        </a:p>
      </dgm:t>
    </dgm:pt>
    <dgm:pt modelId="{04B93BEA-72E3-43C7-A966-7B8E5BFB0CD3}" type="pres">
      <dgm:prSet presAssocID="{CF9215DD-556E-4D44-BF1C-29F21F8EF514}" presName="connTx" presStyleLbl="parChTrans1D2" presStyleIdx="0" presStyleCnt="2"/>
      <dgm:spPr/>
      <dgm:t>
        <a:bodyPr/>
        <a:lstStyle/>
        <a:p>
          <a:pPr rtl="1"/>
          <a:endParaRPr lang="fa-IR"/>
        </a:p>
      </dgm:t>
    </dgm:pt>
    <dgm:pt modelId="{F8092B12-03EC-43BF-BC30-65367FC4DC6A}" type="pres">
      <dgm:prSet presAssocID="{D15BEE36-7B49-4848-8C7A-B7AC52970E87}" presName="root2" presStyleCnt="0"/>
      <dgm:spPr/>
    </dgm:pt>
    <dgm:pt modelId="{230F4296-3B58-4ED4-9B5C-E99232BCF2A5}" type="pres">
      <dgm:prSet presAssocID="{D15BEE36-7B49-4848-8C7A-B7AC52970E87}" presName="LevelTwoTextNode" presStyleLbl="node2" presStyleIdx="0" presStyleCnt="2" custScaleY="180174" custLinFactY="-49360" custLinFactNeighborX="27984" custLinFactNeighborY="-100000">
        <dgm:presLayoutVars>
          <dgm:chPref val="3"/>
        </dgm:presLayoutVars>
      </dgm:prSet>
      <dgm:spPr/>
      <dgm:t>
        <a:bodyPr/>
        <a:lstStyle/>
        <a:p>
          <a:pPr rtl="1"/>
          <a:endParaRPr lang="fa-IR"/>
        </a:p>
      </dgm:t>
    </dgm:pt>
    <dgm:pt modelId="{B8B8D00E-FFF6-4F11-8E9A-B1B2CD4823DC}" type="pres">
      <dgm:prSet presAssocID="{D15BEE36-7B49-4848-8C7A-B7AC52970E87}" presName="level3hierChild" presStyleCnt="0"/>
      <dgm:spPr/>
    </dgm:pt>
    <dgm:pt modelId="{8A8BD53D-246D-4379-B5A8-C73F5B96B4BB}" type="pres">
      <dgm:prSet presAssocID="{1BEA15C3-B188-4367-9E1A-CDDC2BD704FB}" presName="conn2-1" presStyleLbl="parChTrans1D3" presStyleIdx="0" presStyleCnt="4"/>
      <dgm:spPr/>
      <dgm:t>
        <a:bodyPr/>
        <a:lstStyle/>
        <a:p>
          <a:pPr rtl="1"/>
          <a:endParaRPr lang="fa-IR"/>
        </a:p>
      </dgm:t>
    </dgm:pt>
    <dgm:pt modelId="{49527192-EC6C-4C86-9D4E-05048A7A4B4D}" type="pres">
      <dgm:prSet presAssocID="{1BEA15C3-B188-4367-9E1A-CDDC2BD704FB}" presName="connTx" presStyleLbl="parChTrans1D3" presStyleIdx="0" presStyleCnt="4"/>
      <dgm:spPr/>
      <dgm:t>
        <a:bodyPr/>
        <a:lstStyle/>
        <a:p>
          <a:pPr rtl="1"/>
          <a:endParaRPr lang="fa-IR"/>
        </a:p>
      </dgm:t>
    </dgm:pt>
    <dgm:pt modelId="{6E75046F-4E10-4A52-ABB1-FF6BBFE5057C}" type="pres">
      <dgm:prSet presAssocID="{E7BD70E7-9FEA-4CD7-A5C1-1639EBC38384}" presName="root2" presStyleCnt="0"/>
      <dgm:spPr/>
    </dgm:pt>
    <dgm:pt modelId="{1ED2EC06-10FF-461A-A4AB-49761F88EE12}" type="pres">
      <dgm:prSet presAssocID="{E7BD70E7-9FEA-4CD7-A5C1-1639EBC38384}" presName="LevelTwoTextNode" presStyleLbl="node3" presStyleIdx="0" presStyleCnt="4" custScaleY="116145" custLinFactNeighborY="-919">
        <dgm:presLayoutVars>
          <dgm:chPref val="3"/>
        </dgm:presLayoutVars>
      </dgm:prSet>
      <dgm:spPr/>
      <dgm:t>
        <a:bodyPr/>
        <a:lstStyle/>
        <a:p>
          <a:pPr rtl="1"/>
          <a:endParaRPr lang="fa-IR"/>
        </a:p>
      </dgm:t>
    </dgm:pt>
    <dgm:pt modelId="{E4C13DCE-C03A-49D6-AA0E-4D58D0693C83}" type="pres">
      <dgm:prSet presAssocID="{E7BD70E7-9FEA-4CD7-A5C1-1639EBC38384}" presName="level3hierChild" presStyleCnt="0"/>
      <dgm:spPr/>
    </dgm:pt>
    <dgm:pt modelId="{004F6557-A86A-470F-AA71-4BDB978C7384}" type="pres">
      <dgm:prSet presAssocID="{CA7D5B9D-D982-4E59-BF0A-4CCFF254DC92}" presName="conn2-1" presStyleLbl="parChTrans1D4" presStyleIdx="0" presStyleCnt="4"/>
      <dgm:spPr/>
      <dgm:t>
        <a:bodyPr/>
        <a:lstStyle/>
        <a:p>
          <a:pPr rtl="1"/>
          <a:endParaRPr lang="fa-IR"/>
        </a:p>
      </dgm:t>
    </dgm:pt>
    <dgm:pt modelId="{EF36B524-F320-4AC1-A656-229AA8C9BC45}" type="pres">
      <dgm:prSet presAssocID="{CA7D5B9D-D982-4E59-BF0A-4CCFF254DC92}" presName="connTx" presStyleLbl="parChTrans1D4" presStyleIdx="0" presStyleCnt="4"/>
      <dgm:spPr/>
      <dgm:t>
        <a:bodyPr/>
        <a:lstStyle/>
        <a:p>
          <a:pPr rtl="1"/>
          <a:endParaRPr lang="fa-IR"/>
        </a:p>
      </dgm:t>
    </dgm:pt>
    <dgm:pt modelId="{C5C1355F-3DA4-435F-9CAC-452AA12E1AA4}" type="pres">
      <dgm:prSet presAssocID="{0BEFE4A2-6F30-4C83-A135-B96462098E62}" presName="root2" presStyleCnt="0"/>
      <dgm:spPr/>
    </dgm:pt>
    <dgm:pt modelId="{03CAC312-0A9C-42CD-9DC5-99C9626FB912}" type="pres">
      <dgm:prSet presAssocID="{0BEFE4A2-6F30-4C83-A135-B96462098E62}" presName="LevelTwoTextNode" presStyleLbl="node4" presStyleIdx="0" presStyleCnt="4" custScaleX="268866" custScaleY="132194" custLinFactNeighborY="7821">
        <dgm:presLayoutVars>
          <dgm:chPref val="3"/>
        </dgm:presLayoutVars>
      </dgm:prSet>
      <dgm:spPr/>
      <dgm:t>
        <a:bodyPr/>
        <a:lstStyle/>
        <a:p>
          <a:pPr rtl="1"/>
          <a:endParaRPr lang="fa-IR"/>
        </a:p>
      </dgm:t>
    </dgm:pt>
    <dgm:pt modelId="{C0FBBB2D-F56B-4D01-BA4D-59933C9323C5}" type="pres">
      <dgm:prSet presAssocID="{0BEFE4A2-6F30-4C83-A135-B96462098E62}" presName="level3hierChild" presStyleCnt="0"/>
      <dgm:spPr/>
    </dgm:pt>
    <dgm:pt modelId="{BA428760-C769-4CA7-A3C8-3106F987A71E}" type="pres">
      <dgm:prSet presAssocID="{0FD5BE9D-500F-4C6C-9069-C90CB4C262FD}" presName="conn2-1" presStyleLbl="parChTrans1D3" presStyleIdx="1" presStyleCnt="4"/>
      <dgm:spPr/>
      <dgm:t>
        <a:bodyPr/>
        <a:lstStyle/>
        <a:p>
          <a:pPr rtl="1"/>
          <a:endParaRPr lang="fa-IR"/>
        </a:p>
      </dgm:t>
    </dgm:pt>
    <dgm:pt modelId="{EDB6F4A1-237C-49F1-A84C-7C4E3B81B3F4}" type="pres">
      <dgm:prSet presAssocID="{0FD5BE9D-500F-4C6C-9069-C90CB4C262FD}" presName="connTx" presStyleLbl="parChTrans1D3" presStyleIdx="1" presStyleCnt="4"/>
      <dgm:spPr/>
      <dgm:t>
        <a:bodyPr/>
        <a:lstStyle/>
        <a:p>
          <a:pPr rtl="1"/>
          <a:endParaRPr lang="fa-IR"/>
        </a:p>
      </dgm:t>
    </dgm:pt>
    <dgm:pt modelId="{1FD8DCE7-80C7-4A1E-8010-7935897EAD42}" type="pres">
      <dgm:prSet presAssocID="{4A9DE8F6-CFD2-40EE-A1A8-452BFCF71762}" presName="root2" presStyleCnt="0"/>
      <dgm:spPr/>
    </dgm:pt>
    <dgm:pt modelId="{E94139FD-BA28-47BB-B2B4-41FFB07CECA7}" type="pres">
      <dgm:prSet presAssocID="{4A9DE8F6-CFD2-40EE-A1A8-452BFCF71762}" presName="LevelTwoTextNode" presStyleLbl="node3" presStyleIdx="1" presStyleCnt="4" custScaleY="188455">
        <dgm:presLayoutVars>
          <dgm:chPref val="3"/>
        </dgm:presLayoutVars>
      </dgm:prSet>
      <dgm:spPr/>
      <dgm:t>
        <a:bodyPr/>
        <a:lstStyle/>
        <a:p>
          <a:pPr rtl="1"/>
          <a:endParaRPr lang="fa-IR"/>
        </a:p>
      </dgm:t>
    </dgm:pt>
    <dgm:pt modelId="{7DC1565B-ABB4-4F46-9CAB-EDC1F414051D}" type="pres">
      <dgm:prSet presAssocID="{4A9DE8F6-CFD2-40EE-A1A8-452BFCF71762}" presName="level3hierChild" presStyleCnt="0"/>
      <dgm:spPr/>
    </dgm:pt>
    <dgm:pt modelId="{3735834F-8AF6-47F7-A05E-7174A532EE82}" type="pres">
      <dgm:prSet presAssocID="{22E21AA7-4088-4C35-BD5C-CEAB307B6137}" presName="conn2-1" presStyleLbl="parChTrans1D4" presStyleIdx="1" presStyleCnt="4"/>
      <dgm:spPr/>
      <dgm:t>
        <a:bodyPr/>
        <a:lstStyle/>
        <a:p>
          <a:pPr rtl="1"/>
          <a:endParaRPr lang="fa-IR"/>
        </a:p>
      </dgm:t>
    </dgm:pt>
    <dgm:pt modelId="{1C72649B-40DD-4CAC-87FE-9284687224FC}" type="pres">
      <dgm:prSet presAssocID="{22E21AA7-4088-4C35-BD5C-CEAB307B6137}" presName="connTx" presStyleLbl="parChTrans1D4" presStyleIdx="1" presStyleCnt="4"/>
      <dgm:spPr/>
      <dgm:t>
        <a:bodyPr/>
        <a:lstStyle/>
        <a:p>
          <a:pPr rtl="1"/>
          <a:endParaRPr lang="fa-IR"/>
        </a:p>
      </dgm:t>
    </dgm:pt>
    <dgm:pt modelId="{D3277908-3B81-4A56-AE25-62D1C571C1DC}" type="pres">
      <dgm:prSet presAssocID="{466003B1-67CA-4110-8FB4-87FEB14DEFA1}" presName="root2" presStyleCnt="0"/>
      <dgm:spPr/>
    </dgm:pt>
    <dgm:pt modelId="{09A27F4F-4641-4EC0-8AC1-CC1F7F86CD8C}" type="pres">
      <dgm:prSet presAssocID="{466003B1-67CA-4110-8FB4-87FEB14DEFA1}" presName="LevelTwoTextNode" presStyleLbl="node4" presStyleIdx="1" presStyleCnt="4" custScaleX="268866" custScaleY="132496" custLinFactNeighborX="-1805" custLinFactNeighborY="-16332">
        <dgm:presLayoutVars>
          <dgm:chPref val="3"/>
        </dgm:presLayoutVars>
      </dgm:prSet>
      <dgm:spPr/>
      <dgm:t>
        <a:bodyPr/>
        <a:lstStyle/>
        <a:p>
          <a:pPr rtl="1"/>
          <a:endParaRPr lang="fa-IR"/>
        </a:p>
      </dgm:t>
    </dgm:pt>
    <dgm:pt modelId="{677292B2-D549-46EE-AA6E-6942566A807F}" type="pres">
      <dgm:prSet presAssocID="{466003B1-67CA-4110-8FB4-87FEB14DEFA1}" presName="level3hierChild" presStyleCnt="0"/>
      <dgm:spPr/>
    </dgm:pt>
    <dgm:pt modelId="{89F85245-285B-4647-B4FB-BADE67AF96EF}" type="pres">
      <dgm:prSet presAssocID="{7F4164F6-B579-4990-87AC-F481A87EAC46}" presName="conn2-1" presStyleLbl="parChTrans1D3" presStyleIdx="2" presStyleCnt="4"/>
      <dgm:spPr/>
      <dgm:t>
        <a:bodyPr/>
        <a:lstStyle/>
        <a:p>
          <a:pPr rtl="1"/>
          <a:endParaRPr lang="fa-IR"/>
        </a:p>
      </dgm:t>
    </dgm:pt>
    <dgm:pt modelId="{D92814FE-2D66-4CE3-A0A8-ED4243C54EAB}" type="pres">
      <dgm:prSet presAssocID="{7F4164F6-B579-4990-87AC-F481A87EAC46}" presName="connTx" presStyleLbl="parChTrans1D3" presStyleIdx="2" presStyleCnt="4"/>
      <dgm:spPr/>
      <dgm:t>
        <a:bodyPr/>
        <a:lstStyle/>
        <a:p>
          <a:pPr rtl="1"/>
          <a:endParaRPr lang="fa-IR"/>
        </a:p>
      </dgm:t>
    </dgm:pt>
    <dgm:pt modelId="{AD17EFEE-8072-4F2A-87C1-08088FC7C3D9}" type="pres">
      <dgm:prSet presAssocID="{D8D0AF75-182E-4C64-90AA-6E3398E77D40}" presName="root2" presStyleCnt="0"/>
      <dgm:spPr/>
    </dgm:pt>
    <dgm:pt modelId="{728F534F-96E0-4937-B27B-000B9680DA14}" type="pres">
      <dgm:prSet presAssocID="{D8D0AF75-182E-4C64-90AA-6E3398E77D40}" presName="LevelTwoTextNode" presStyleLbl="node3" presStyleIdx="2" presStyleCnt="4" custScaleY="267752">
        <dgm:presLayoutVars>
          <dgm:chPref val="3"/>
        </dgm:presLayoutVars>
      </dgm:prSet>
      <dgm:spPr/>
      <dgm:t>
        <a:bodyPr/>
        <a:lstStyle/>
        <a:p>
          <a:pPr rtl="1"/>
          <a:endParaRPr lang="fa-IR"/>
        </a:p>
      </dgm:t>
    </dgm:pt>
    <dgm:pt modelId="{DBC3601E-3B46-4F6C-AF67-D46E5231C6CA}" type="pres">
      <dgm:prSet presAssocID="{D8D0AF75-182E-4C64-90AA-6E3398E77D40}" presName="level3hierChild" presStyleCnt="0"/>
      <dgm:spPr/>
    </dgm:pt>
    <dgm:pt modelId="{200969E2-177C-47D1-95E0-E10145F7FBBF}" type="pres">
      <dgm:prSet presAssocID="{65683AB5-D28B-4040-BF13-E457AF2481A9}" presName="conn2-1" presStyleLbl="parChTrans1D4" presStyleIdx="2" presStyleCnt="4"/>
      <dgm:spPr/>
      <dgm:t>
        <a:bodyPr/>
        <a:lstStyle/>
        <a:p>
          <a:pPr rtl="1"/>
          <a:endParaRPr lang="fa-IR"/>
        </a:p>
      </dgm:t>
    </dgm:pt>
    <dgm:pt modelId="{EC8F995D-B158-440B-9D01-1F6AB1D72C61}" type="pres">
      <dgm:prSet presAssocID="{65683AB5-D28B-4040-BF13-E457AF2481A9}" presName="connTx" presStyleLbl="parChTrans1D4" presStyleIdx="2" presStyleCnt="4"/>
      <dgm:spPr/>
      <dgm:t>
        <a:bodyPr/>
        <a:lstStyle/>
        <a:p>
          <a:pPr rtl="1"/>
          <a:endParaRPr lang="fa-IR"/>
        </a:p>
      </dgm:t>
    </dgm:pt>
    <dgm:pt modelId="{81475CA6-1856-4435-95F6-6D9423DF8FD0}" type="pres">
      <dgm:prSet presAssocID="{77FFE391-1597-4542-B884-1F6BF089198E}" presName="root2" presStyleCnt="0"/>
      <dgm:spPr/>
    </dgm:pt>
    <dgm:pt modelId="{6770EC01-0315-469D-A186-CFA976F4CDE6}" type="pres">
      <dgm:prSet presAssocID="{77FFE391-1597-4542-B884-1F6BF089198E}" presName="LevelTwoTextNode" presStyleLbl="node4" presStyleIdx="2" presStyleCnt="4" custScaleX="274241" custScaleY="440207" custLinFactNeighborX="76" custLinFactNeighborY="-10312">
        <dgm:presLayoutVars>
          <dgm:chPref val="3"/>
        </dgm:presLayoutVars>
      </dgm:prSet>
      <dgm:spPr/>
      <dgm:t>
        <a:bodyPr/>
        <a:lstStyle/>
        <a:p>
          <a:pPr rtl="1"/>
          <a:endParaRPr lang="fa-IR"/>
        </a:p>
      </dgm:t>
    </dgm:pt>
    <dgm:pt modelId="{79A1E4C9-EC43-4373-851B-005C14467E41}" type="pres">
      <dgm:prSet presAssocID="{77FFE391-1597-4542-B884-1F6BF089198E}" presName="level3hierChild" presStyleCnt="0"/>
      <dgm:spPr/>
    </dgm:pt>
    <dgm:pt modelId="{B3B3085D-1213-4857-8B6B-4842E808EBC4}" type="pres">
      <dgm:prSet presAssocID="{BDE0DF24-535B-449F-9F18-4DC46662AF7F}" presName="conn2-1" presStyleLbl="parChTrans1D3" presStyleIdx="3" presStyleCnt="4"/>
      <dgm:spPr/>
      <dgm:t>
        <a:bodyPr/>
        <a:lstStyle/>
        <a:p>
          <a:pPr rtl="1"/>
          <a:endParaRPr lang="fa-IR"/>
        </a:p>
      </dgm:t>
    </dgm:pt>
    <dgm:pt modelId="{69F81E7D-6326-4D89-86AD-3B90143DB5B9}" type="pres">
      <dgm:prSet presAssocID="{BDE0DF24-535B-449F-9F18-4DC46662AF7F}" presName="connTx" presStyleLbl="parChTrans1D3" presStyleIdx="3" presStyleCnt="4"/>
      <dgm:spPr/>
      <dgm:t>
        <a:bodyPr/>
        <a:lstStyle/>
        <a:p>
          <a:pPr rtl="1"/>
          <a:endParaRPr lang="fa-IR"/>
        </a:p>
      </dgm:t>
    </dgm:pt>
    <dgm:pt modelId="{AE8296E7-6191-4188-B934-D53DC2D51389}" type="pres">
      <dgm:prSet presAssocID="{C9B41146-D973-4C62-A52E-CFFB8BBF127E}" presName="root2" presStyleCnt="0"/>
      <dgm:spPr/>
    </dgm:pt>
    <dgm:pt modelId="{9EFBD5B5-E8D7-4746-9565-05B9C0A498F5}" type="pres">
      <dgm:prSet presAssocID="{C9B41146-D973-4C62-A52E-CFFB8BBF127E}" presName="LevelTwoTextNode" presStyleLbl="node3" presStyleIdx="3" presStyleCnt="4" custScaleY="219156" custLinFactNeighborY="-27900">
        <dgm:presLayoutVars>
          <dgm:chPref val="3"/>
        </dgm:presLayoutVars>
      </dgm:prSet>
      <dgm:spPr/>
      <dgm:t>
        <a:bodyPr/>
        <a:lstStyle/>
        <a:p>
          <a:pPr rtl="1"/>
          <a:endParaRPr lang="fa-IR"/>
        </a:p>
      </dgm:t>
    </dgm:pt>
    <dgm:pt modelId="{11C65349-8C97-4C8D-84C9-86115CF3C689}" type="pres">
      <dgm:prSet presAssocID="{C9B41146-D973-4C62-A52E-CFFB8BBF127E}" presName="level3hierChild" presStyleCnt="0"/>
      <dgm:spPr/>
    </dgm:pt>
    <dgm:pt modelId="{819E5EA7-CAFC-466A-BDD1-672D3B492D29}" type="pres">
      <dgm:prSet presAssocID="{5DD2B126-6369-4097-A224-4FD2EA1E47D4}" presName="conn2-1" presStyleLbl="parChTrans1D4" presStyleIdx="3" presStyleCnt="4"/>
      <dgm:spPr/>
      <dgm:t>
        <a:bodyPr/>
        <a:lstStyle/>
        <a:p>
          <a:pPr rtl="1"/>
          <a:endParaRPr lang="fa-IR"/>
        </a:p>
      </dgm:t>
    </dgm:pt>
    <dgm:pt modelId="{3FFD49B0-0281-40A8-8D2C-83B2310A05AD}" type="pres">
      <dgm:prSet presAssocID="{5DD2B126-6369-4097-A224-4FD2EA1E47D4}" presName="connTx" presStyleLbl="parChTrans1D4" presStyleIdx="3" presStyleCnt="4"/>
      <dgm:spPr/>
      <dgm:t>
        <a:bodyPr/>
        <a:lstStyle/>
        <a:p>
          <a:pPr rtl="1"/>
          <a:endParaRPr lang="fa-IR"/>
        </a:p>
      </dgm:t>
    </dgm:pt>
    <dgm:pt modelId="{42047DC7-912B-4AEF-BB0F-013758741DBB}" type="pres">
      <dgm:prSet presAssocID="{F073567C-EDEE-45CD-9E07-F5BB6071EA7A}" presName="root2" presStyleCnt="0"/>
      <dgm:spPr/>
    </dgm:pt>
    <dgm:pt modelId="{DCA513D6-5701-464B-A79D-FB748225D9F1}" type="pres">
      <dgm:prSet presAssocID="{F073567C-EDEE-45CD-9E07-F5BB6071EA7A}" presName="LevelTwoTextNode" presStyleLbl="node4" presStyleIdx="3" presStyleCnt="4" custScaleX="273709" custScaleY="214253">
        <dgm:presLayoutVars>
          <dgm:chPref val="3"/>
        </dgm:presLayoutVars>
      </dgm:prSet>
      <dgm:spPr/>
      <dgm:t>
        <a:bodyPr/>
        <a:lstStyle/>
        <a:p>
          <a:pPr rtl="1"/>
          <a:endParaRPr lang="fa-IR"/>
        </a:p>
      </dgm:t>
    </dgm:pt>
    <dgm:pt modelId="{A5EE51BD-FDD4-4376-84DF-2D232A7A5662}" type="pres">
      <dgm:prSet presAssocID="{F073567C-EDEE-45CD-9E07-F5BB6071EA7A}" presName="level3hierChild" presStyleCnt="0"/>
      <dgm:spPr/>
    </dgm:pt>
    <dgm:pt modelId="{6811F572-CB7A-4447-AFB8-0962FFED3054}" type="pres">
      <dgm:prSet presAssocID="{E70C1908-0277-4E8B-930A-B850EBB564D3}" presName="conn2-1" presStyleLbl="parChTrans1D2" presStyleIdx="1" presStyleCnt="2"/>
      <dgm:spPr/>
      <dgm:t>
        <a:bodyPr/>
        <a:lstStyle/>
        <a:p>
          <a:pPr rtl="1"/>
          <a:endParaRPr lang="fa-IR"/>
        </a:p>
      </dgm:t>
    </dgm:pt>
    <dgm:pt modelId="{428C2C4A-0AB4-4B89-8066-C6880E0DB301}" type="pres">
      <dgm:prSet presAssocID="{E70C1908-0277-4E8B-930A-B850EBB564D3}" presName="connTx" presStyleLbl="parChTrans1D2" presStyleIdx="1" presStyleCnt="2"/>
      <dgm:spPr/>
      <dgm:t>
        <a:bodyPr/>
        <a:lstStyle/>
        <a:p>
          <a:pPr rtl="1"/>
          <a:endParaRPr lang="fa-IR"/>
        </a:p>
      </dgm:t>
    </dgm:pt>
    <dgm:pt modelId="{193B578E-00F6-4331-B6C9-FD2B4A11E6EE}" type="pres">
      <dgm:prSet presAssocID="{7816699E-F05D-4EDE-8126-284637F0587C}" presName="root2" presStyleCnt="0"/>
      <dgm:spPr/>
    </dgm:pt>
    <dgm:pt modelId="{BE851269-5FD7-4352-A89D-630994CE82E1}" type="pres">
      <dgm:prSet presAssocID="{7816699E-F05D-4EDE-8126-284637F0587C}" presName="LevelTwoTextNode" presStyleLbl="node2" presStyleIdx="1" presStyleCnt="2" custScaleY="131071" custLinFactY="-49360" custLinFactNeighborX="27984" custLinFactNeighborY="-100000">
        <dgm:presLayoutVars>
          <dgm:chPref val="3"/>
        </dgm:presLayoutVars>
      </dgm:prSet>
      <dgm:spPr/>
      <dgm:t>
        <a:bodyPr/>
        <a:lstStyle/>
        <a:p>
          <a:pPr rtl="1"/>
          <a:endParaRPr lang="fa-IR"/>
        </a:p>
      </dgm:t>
    </dgm:pt>
    <dgm:pt modelId="{8880B0E1-3040-4103-B685-D41E934E3E6B}" type="pres">
      <dgm:prSet presAssocID="{7816699E-F05D-4EDE-8126-284637F0587C}" presName="level3hierChild" presStyleCnt="0"/>
      <dgm:spPr/>
    </dgm:pt>
  </dgm:ptLst>
  <dgm:cxnLst>
    <dgm:cxn modelId="{6798B546-BCC8-4AD6-A132-E1EA08527AA7}" srcId="{D15BEE36-7B49-4848-8C7A-B7AC52970E87}" destId="{D8D0AF75-182E-4C64-90AA-6E3398E77D40}" srcOrd="2" destOrd="0" parTransId="{7F4164F6-B579-4990-87AC-F481A87EAC46}" sibTransId="{D6890848-0A95-4972-8CCB-D75E1C3A1165}"/>
    <dgm:cxn modelId="{39877C1B-5036-4F20-BEFB-E12B43CD5524}" type="presOf" srcId="{22E21AA7-4088-4C35-BD5C-CEAB307B6137}" destId="{3735834F-8AF6-47F7-A05E-7174A532EE82}" srcOrd="0" destOrd="0" presId="urn:microsoft.com/office/officeart/2005/8/layout/hierarchy2"/>
    <dgm:cxn modelId="{518A0247-1552-46C4-B40D-7F8DAAE4E0D1}" srcId="{D15BEE36-7B49-4848-8C7A-B7AC52970E87}" destId="{4A9DE8F6-CFD2-40EE-A1A8-452BFCF71762}" srcOrd="1" destOrd="0" parTransId="{0FD5BE9D-500F-4C6C-9069-C90CB4C262FD}" sibTransId="{5333073F-6313-4987-9283-47290DED6B1F}"/>
    <dgm:cxn modelId="{72EFF7D6-955C-43E4-971C-2F85570393E7}" type="presOf" srcId="{E70C1908-0277-4E8B-930A-B850EBB564D3}" destId="{6811F572-CB7A-4447-AFB8-0962FFED3054}" srcOrd="0" destOrd="0" presId="urn:microsoft.com/office/officeart/2005/8/layout/hierarchy2"/>
    <dgm:cxn modelId="{F95077F5-5F79-4814-BA48-6952837F6CBC}" type="presOf" srcId="{7F4164F6-B579-4990-87AC-F481A87EAC46}" destId="{89F85245-285B-4647-B4FB-BADE67AF96EF}" srcOrd="0" destOrd="0" presId="urn:microsoft.com/office/officeart/2005/8/layout/hierarchy2"/>
    <dgm:cxn modelId="{CDE0E84F-4366-4E15-A44D-AC39FF3D76DD}" type="presOf" srcId="{C9B41146-D973-4C62-A52E-CFFB8BBF127E}" destId="{9EFBD5B5-E8D7-4746-9565-05B9C0A498F5}" srcOrd="0" destOrd="0" presId="urn:microsoft.com/office/officeart/2005/8/layout/hierarchy2"/>
    <dgm:cxn modelId="{C0D78517-2B9E-4FF7-993F-E7DE99DC82D8}" type="presOf" srcId="{D8D0AF75-182E-4C64-90AA-6E3398E77D40}" destId="{728F534F-96E0-4937-B27B-000B9680DA14}" srcOrd="0" destOrd="0" presId="urn:microsoft.com/office/officeart/2005/8/layout/hierarchy2"/>
    <dgm:cxn modelId="{E420ED82-3340-419D-85AC-06942185591A}" srcId="{D8D0AF75-182E-4C64-90AA-6E3398E77D40}" destId="{77FFE391-1597-4542-B884-1F6BF089198E}" srcOrd="0" destOrd="0" parTransId="{65683AB5-D28B-4040-BF13-E457AF2481A9}" sibTransId="{A7D26D22-58C9-4435-A4E4-AE2A64A17291}"/>
    <dgm:cxn modelId="{AC57031E-3DD5-47FD-B511-D8332CC2AC89}" srcId="{C9B41146-D973-4C62-A52E-CFFB8BBF127E}" destId="{F073567C-EDEE-45CD-9E07-F5BB6071EA7A}" srcOrd="0" destOrd="0" parTransId="{5DD2B126-6369-4097-A224-4FD2EA1E47D4}" sibTransId="{931264F8-3271-48EC-A146-42FEE76B2ED0}"/>
    <dgm:cxn modelId="{9D11C97A-6276-4AB1-AA5A-0ED936644A02}" type="presOf" srcId="{1BEA15C3-B188-4367-9E1A-CDDC2BD704FB}" destId="{49527192-EC6C-4C86-9D4E-05048A7A4B4D}" srcOrd="1" destOrd="0" presId="urn:microsoft.com/office/officeart/2005/8/layout/hierarchy2"/>
    <dgm:cxn modelId="{5567999A-094D-4C6E-B445-A62E8325401C}" type="presOf" srcId="{0BEFE4A2-6F30-4C83-A135-B96462098E62}" destId="{03CAC312-0A9C-42CD-9DC5-99C9626FB912}" srcOrd="0" destOrd="0" presId="urn:microsoft.com/office/officeart/2005/8/layout/hierarchy2"/>
    <dgm:cxn modelId="{4C18D08E-1D8E-41A9-9DB5-F4E814CC76C6}" type="presOf" srcId="{D15BEE36-7B49-4848-8C7A-B7AC52970E87}" destId="{230F4296-3B58-4ED4-9B5C-E99232BCF2A5}" srcOrd="0" destOrd="0" presId="urn:microsoft.com/office/officeart/2005/8/layout/hierarchy2"/>
    <dgm:cxn modelId="{4EE5C148-9AEC-471D-BB77-C01FBB46236A}" type="presOf" srcId="{F073567C-EDEE-45CD-9E07-F5BB6071EA7A}" destId="{DCA513D6-5701-464B-A79D-FB748225D9F1}" srcOrd="0" destOrd="0" presId="urn:microsoft.com/office/officeart/2005/8/layout/hierarchy2"/>
    <dgm:cxn modelId="{5CAFE74C-CC58-4AD0-969A-39BCB0A805FB}" type="presOf" srcId="{CF9215DD-556E-4D44-BF1C-29F21F8EF514}" destId="{AA87F347-C79B-4D05-8DFC-F537B8F7E9AF}" srcOrd="0" destOrd="0" presId="urn:microsoft.com/office/officeart/2005/8/layout/hierarchy2"/>
    <dgm:cxn modelId="{A0D8FB64-CC64-4628-B591-C0DA5DBE6034}" type="presOf" srcId="{0FD5BE9D-500F-4C6C-9069-C90CB4C262FD}" destId="{BA428760-C769-4CA7-A3C8-3106F987A71E}" srcOrd="0" destOrd="0" presId="urn:microsoft.com/office/officeart/2005/8/layout/hierarchy2"/>
    <dgm:cxn modelId="{7C0D6ADD-FD16-4160-8377-026E6EF0126D}" srcId="{D15BEE36-7B49-4848-8C7A-B7AC52970E87}" destId="{E7BD70E7-9FEA-4CD7-A5C1-1639EBC38384}" srcOrd="0" destOrd="0" parTransId="{1BEA15C3-B188-4367-9E1A-CDDC2BD704FB}" sibTransId="{38F26C5E-2254-4FC9-BBA9-2F12C4B0EEA6}"/>
    <dgm:cxn modelId="{91210EC3-400D-46B1-B04A-71B744310E79}" type="presOf" srcId="{4A9DE8F6-CFD2-40EE-A1A8-452BFCF71762}" destId="{E94139FD-BA28-47BB-B2B4-41FFB07CECA7}" srcOrd="0" destOrd="0" presId="urn:microsoft.com/office/officeart/2005/8/layout/hierarchy2"/>
    <dgm:cxn modelId="{47B7CE81-85FD-4CAA-B810-3C9BB3CFC49D}" type="presOf" srcId="{CF9215DD-556E-4D44-BF1C-29F21F8EF514}" destId="{04B93BEA-72E3-43C7-A966-7B8E5BFB0CD3}" srcOrd="1" destOrd="0" presId="urn:microsoft.com/office/officeart/2005/8/layout/hierarchy2"/>
    <dgm:cxn modelId="{BCAFAE9F-AC02-4275-A09F-B3B4A899BEDA}" type="presOf" srcId="{BDE0DF24-535B-449F-9F18-4DC46662AF7F}" destId="{69F81E7D-6326-4D89-86AD-3B90143DB5B9}" srcOrd="1" destOrd="0" presId="urn:microsoft.com/office/officeart/2005/8/layout/hierarchy2"/>
    <dgm:cxn modelId="{1D97A1EF-ECFA-4B7A-833C-DA89D8DB32D2}" type="presOf" srcId="{CA7D5B9D-D982-4E59-BF0A-4CCFF254DC92}" destId="{004F6557-A86A-470F-AA71-4BDB978C7384}" srcOrd="0" destOrd="0" presId="urn:microsoft.com/office/officeart/2005/8/layout/hierarchy2"/>
    <dgm:cxn modelId="{A50BE25C-9386-4361-A24C-B854A7A9BF1D}" srcId="{D15BEE36-7B49-4848-8C7A-B7AC52970E87}" destId="{C9B41146-D973-4C62-A52E-CFFB8BBF127E}" srcOrd="3" destOrd="0" parTransId="{BDE0DF24-535B-449F-9F18-4DC46662AF7F}" sibTransId="{DC932E7F-10FE-481F-97FB-6972F0B8C1C1}"/>
    <dgm:cxn modelId="{1BE713B0-6A88-4338-97B0-32F66BFAF03A}" srcId="{4A9DE8F6-CFD2-40EE-A1A8-452BFCF71762}" destId="{466003B1-67CA-4110-8FB4-87FEB14DEFA1}" srcOrd="0" destOrd="0" parTransId="{22E21AA7-4088-4C35-BD5C-CEAB307B6137}" sibTransId="{6D34F7F9-7A9A-49AB-96D7-020F9EF81AC4}"/>
    <dgm:cxn modelId="{1ABDD0EE-7926-4D12-BB04-D0A64F860EC2}" type="presOf" srcId="{BDE0DF24-535B-449F-9F18-4DC46662AF7F}" destId="{B3B3085D-1213-4857-8B6B-4842E808EBC4}" srcOrd="0" destOrd="0" presId="urn:microsoft.com/office/officeart/2005/8/layout/hierarchy2"/>
    <dgm:cxn modelId="{6D9A11C3-6AED-4EB6-B4F3-20EEDBB09B39}" type="presOf" srcId="{E7BD70E7-9FEA-4CD7-A5C1-1639EBC38384}" destId="{1ED2EC06-10FF-461A-A4AB-49761F88EE12}" srcOrd="0" destOrd="0" presId="urn:microsoft.com/office/officeart/2005/8/layout/hierarchy2"/>
    <dgm:cxn modelId="{7251304A-BBA7-418A-94F1-4414A36E451A}" type="presOf" srcId="{77FFE391-1597-4542-B884-1F6BF089198E}" destId="{6770EC01-0315-469D-A186-CFA976F4CDE6}" srcOrd="0" destOrd="0" presId="urn:microsoft.com/office/officeart/2005/8/layout/hierarchy2"/>
    <dgm:cxn modelId="{DCA8A7D7-D694-4CD3-88EF-7A4AF3327CCD}" srcId="{BEA08F35-68C5-43B6-8FE4-0FCF11AFF69F}" destId="{39751386-F851-4F7B-A0F0-242DE860984D}" srcOrd="0" destOrd="0" parTransId="{B6A38AE8-BC85-4774-93A3-CC12A5FF934E}" sibTransId="{64894D86-1B55-40CA-A705-B39E7C447019}"/>
    <dgm:cxn modelId="{032BC483-190B-44E8-BD03-FB956D59B517}" type="presOf" srcId="{E70C1908-0277-4E8B-930A-B850EBB564D3}" destId="{428C2C4A-0AB4-4B89-8066-C6880E0DB301}" srcOrd="1" destOrd="0" presId="urn:microsoft.com/office/officeart/2005/8/layout/hierarchy2"/>
    <dgm:cxn modelId="{1766724C-5550-4EE7-BAB7-07A5B6EE20E2}" type="presOf" srcId="{22E21AA7-4088-4C35-BD5C-CEAB307B6137}" destId="{1C72649B-40DD-4CAC-87FE-9284687224FC}" srcOrd="1" destOrd="0" presId="urn:microsoft.com/office/officeart/2005/8/layout/hierarchy2"/>
    <dgm:cxn modelId="{9DBA6DA4-88A9-4DC9-83DF-3D073238BD66}" type="presOf" srcId="{5DD2B126-6369-4097-A224-4FD2EA1E47D4}" destId="{3FFD49B0-0281-40A8-8D2C-83B2310A05AD}" srcOrd="1" destOrd="0" presId="urn:microsoft.com/office/officeart/2005/8/layout/hierarchy2"/>
    <dgm:cxn modelId="{81C20413-B521-4621-80FD-0F4534702BBD}" srcId="{39751386-F851-4F7B-A0F0-242DE860984D}" destId="{7816699E-F05D-4EDE-8126-284637F0587C}" srcOrd="1" destOrd="0" parTransId="{E70C1908-0277-4E8B-930A-B850EBB564D3}" sibTransId="{377D2CF2-4333-493C-9F6D-C101F47F4A41}"/>
    <dgm:cxn modelId="{598890BC-999A-42D4-A0E6-4D07C7B325AC}" type="presOf" srcId="{CA7D5B9D-D982-4E59-BF0A-4CCFF254DC92}" destId="{EF36B524-F320-4AC1-A656-229AA8C9BC45}" srcOrd="1" destOrd="0" presId="urn:microsoft.com/office/officeart/2005/8/layout/hierarchy2"/>
    <dgm:cxn modelId="{244873B2-B824-48D1-B9E5-30E4FB5F8EF9}" type="presOf" srcId="{0FD5BE9D-500F-4C6C-9069-C90CB4C262FD}" destId="{EDB6F4A1-237C-49F1-A84C-7C4E3B81B3F4}" srcOrd="1" destOrd="0" presId="urn:microsoft.com/office/officeart/2005/8/layout/hierarchy2"/>
    <dgm:cxn modelId="{F306A6B2-8A3D-4D04-8229-98CCFA04A87B}" type="presOf" srcId="{39751386-F851-4F7B-A0F0-242DE860984D}" destId="{D1D13A9C-99EE-49C2-A2B4-CB70DDF95C33}" srcOrd="0" destOrd="0" presId="urn:microsoft.com/office/officeart/2005/8/layout/hierarchy2"/>
    <dgm:cxn modelId="{40E67A64-C947-41C0-9642-769C6C152758}" type="presOf" srcId="{BEA08F35-68C5-43B6-8FE4-0FCF11AFF69F}" destId="{6BD65BE3-4301-4090-9943-87C6910E6701}" srcOrd="0" destOrd="0" presId="urn:microsoft.com/office/officeart/2005/8/layout/hierarchy2"/>
    <dgm:cxn modelId="{F0C4CE00-8793-4BAE-AF30-C6E765C33F5B}" type="presOf" srcId="{7816699E-F05D-4EDE-8126-284637F0587C}" destId="{BE851269-5FD7-4352-A89D-630994CE82E1}" srcOrd="0" destOrd="0" presId="urn:microsoft.com/office/officeart/2005/8/layout/hierarchy2"/>
    <dgm:cxn modelId="{0CBF5F02-706A-4CF8-ADDB-1BEA69A3DE10}" srcId="{E7BD70E7-9FEA-4CD7-A5C1-1639EBC38384}" destId="{0BEFE4A2-6F30-4C83-A135-B96462098E62}" srcOrd="0" destOrd="0" parTransId="{CA7D5B9D-D982-4E59-BF0A-4CCFF254DC92}" sibTransId="{60C6030E-A6D8-463A-B690-3B82C3AB7769}"/>
    <dgm:cxn modelId="{61671D4F-E760-4798-868C-172C92DFBED3}" type="presOf" srcId="{7F4164F6-B579-4990-87AC-F481A87EAC46}" destId="{D92814FE-2D66-4CE3-A0A8-ED4243C54EAB}" srcOrd="1" destOrd="0" presId="urn:microsoft.com/office/officeart/2005/8/layout/hierarchy2"/>
    <dgm:cxn modelId="{165A8E30-4655-44AD-830E-B6E211B0F613}" type="presOf" srcId="{5DD2B126-6369-4097-A224-4FD2EA1E47D4}" destId="{819E5EA7-CAFC-466A-BDD1-672D3B492D29}" srcOrd="0" destOrd="0" presId="urn:microsoft.com/office/officeart/2005/8/layout/hierarchy2"/>
    <dgm:cxn modelId="{A91B4D58-6AA9-454B-BD15-08FC58D12ACA}" type="presOf" srcId="{1BEA15C3-B188-4367-9E1A-CDDC2BD704FB}" destId="{8A8BD53D-246D-4379-B5A8-C73F5B96B4BB}" srcOrd="0" destOrd="0" presId="urn:microsoft.com/office/officeart/2005/8/layout/hierarchy2"/>
    <dgm:cxn modelId="{8FD62FE5-F2D7-49AF-A442-E0C990D76028}" srcId="{39751386-F851-4F7B-A0F0-242DE860984D}" destId="{D15BEE36-7B49-4848-8C7A-B7AC52970E87}" srcOrd="0" destOrd="0" parTransId="{CF9215DD-556E-4D44-BF1C-29F21F8EF514}" sibTransId="{B2C7EE09-FC67-4732-B2C8-60A71B4DD138}"/>
    <dgm:cxn modelId="{6341D72E-F2F7-4D3B-9317-268C47FDA77F}" type="presOf" srcId="{466003B1-67CA-4110-8FB4-87FEB14DEFA1}" destId="{09A27F4F-4641-4EC0-8AC1-CC1F7F86CD8C}" srcOrd="0" destOrd="0" presId="urn:microsoft.com/office/officeart/2005/8/layout/hierarchy2"/>
    <dgm:cxn modelId="{00CB514E-2AAE-4202-A67F-5D5489ADB65D}" type="presOf" srcId="{65683AB5-D28B-4040-BF13-E457AF2481A9}" destId="{200969E2-177C-47D1-95E0-E10145F7FBBF}" srcOrd="0" destOrd="0" presId="urn:microsoft.com/office/officeart/2005/8/layout/hierarchy2"/>
    <dgm:cxn modelId="{9F4A1F68-B4C8-4EEA-9976-DD1598120416}" type="presOf" srcId="{65683AB5-D28B-4040-BF13-E457AF2481A9}" destId="{EC8F995D-B158-440B-9D01-1F6AB1D72C61}" srcOrd="1" destOrd="0" presId="urn:microsoft.com/office/officeart/2005/8/layout/hierarchy2"/>
    <dgm:cxn modelId="{C2440CB3-7118-4EDB-A99C-6C466F4D0F0C}" type="presParOf" srcId="{6BD65BE3-4301-4090-9943-87C6910E6701}" destId="{FE40C946-FB56-4E1A-865C-AA878D2AE970}" srcOrd="0" destOrd="0" presId="urn:microsoft.com/office/officeart/2005/8/layout/hierarchy2"/>
    <dgm:cxn modelId="{3A02D261-D5C4-4F19-BC67-4C5BB7267B25}" type="presParOf" srcId="{FE40C946-FB56-4E1A-865C-AA878D2AE970}" destId="{D1D13A9C-99EE-49C2-A2B4-CB70DDF95C33}" srcOrd="0" destOrd="0" presId="urn:microsoft.com/office/officeart/2005/8/layout/hierarchy2"/>
    <dgm:cxn modelId="{06A53E07-BBA8-4BD1-842F-E139FE485755}" type="presParOf" srcId="{FE40C946-FB56-4E1A-865C-AA878D2AE970}" destId="{2D4BB7E1-9D02-481F-A867-7DA2D8164D21}" srcOrd="1" destOrd="0" presId="urn:microsoft.com/office/officeart/2005/8/layout/hierarchy2"/>
    <dgm:cxn modelId="{D727D19C-C6F2-46E1-AC68-5568ACF07480}" type="presParOf" srcId="{2D4BB7E1-9D02-481F-A867-7DA2D8164D21}" destId="{AA87F347-C79B-4D05-8DFC-F537B8F7E9AF}" srcOrd="0" destOrd="0" presId="urn:microsoft.com/office/officeart/2005/8/layout/hierarchy2"/>
    <dgm:cxn modelId="{B9EE0100-C52F-4777-AB35-EF687AF53A9B}" type="presParOf" srcId="{AA87F347-C79B-4D05-8DFC-F537B8F7E9AF}" destId="{04B93BEA-72E3-43C7-A966-7B8E5BFB0CD3}" srcOrd="0" destOrd="0" presId="urn:microsoft.com/office/officeart/2005/8/layout/hierarchy2"/>
    <dgm:cxn modelId="{1D103B77-7D18-4555-B287-710FCA5CD157}" type="presParOf" srcId="{2D4BB7E1-9D02-481F-A867-7DA2D8164D21}" destId="{F8092B12-03EC-43BF-BC30-65367FC4DC6A}" srcOrd="1" destOrd="0" presId="urn:microsoft.com/office/officeart/2005/8/layout/hierarchy2"/>
    <dgm:cxn modelId="{7531E7CC-7A9E-4267-A232-477152DE38AD}" type="presParOf" srcId="{F8092B12-03EC-43BF-BC30-65367FC4DC6A}" destId="{230F4296-3B58-4ED4-9B5C-E99232BCF2A5}" srcOrd="0" destOrd="0" presId="urn:microsoft.com/office/officeart/2005/8/layout/hierarchy2"/>
    <dgm:cxn modelId="{6C839AF7-18DC-4092-8F63-1068076118BD}" type="presParOf" srcId="{F8092B12-03EC-43BF-BC30-65367FC4DC6A}" destId="{B8B8D00E-FFF6-4F11-8E9A-B1B2CD4823DC}" srcOrd="1" destOrd="0" presId="urn:microsoft.com/office/officeart/2005/8/layout/hierarchy2"/>
    <dgm:cxn modelId="{A7126BFF-013F-4002-893E-07AA31F454F7}" type="presParOf" srcId="{B8B8D00E-FFF6-4F11-8E9A-B1B2CD4823DC}" destId="{8A8BD53D-246D-4379-B5A8-C73F5B96B4BB}" srcOrd="0" destOrd="0" presId="urn:microsoft.com/office/officeart/2005/8/layout/hierarchy2"/>
    <dgm:cxn modelId="{426F2C9C-81E5-4B3D-945F-CDB20850F23B}" type="presParOf" srcId="{8A8BD53D-246D-4379-B5A8-C73F5B96B4BB}" destId="{49527192-EC6C-4C86-9D4E-05048A7A4B4D}" srcOrd="0" destOrd="0" presId="urn:microsoft.com/office/officeart/2005/8/layout/hierarchy2"/>
    <dgm:cxn modelId="{510D9909-A01E-4EE8-B954-427D738E6FB7}" type="presParOf" srcId="{B8B8D00E-FFF6-4F11-8E9A-B1B2CD4823DC}" destId="{6E75046F-4E10-4A52-ABB1-FF6BBFE5057C}" srcOrd="1" destOrd="0" presId="urn:microsoft.com/office/officeart/2005/8/layout/hierarchy2"/>
    <dgm:cxn modelId="{9C906C6D-1FB1-4802-8278-883AA69C4374}" type="presParOf" srcId="{6E75046F-4E10-4A52-ABB1-FF6BBFE5057C}" destId="{1ED2EC06-10FF-461A-A4AB-49761F88EE12}" srcOrd="0" destOrd="0" presId="urn:microsoft.com/office/officeart/2005/8/layout/hierarchy2"/>
    <dgm:cxn modelId="{1606BE6E-415D-4950-B35C-9C49AA2DBFB6}" type="presParOf" srcId="{6E75046F-4E10-4A52-ABB1-FF6BBFE5057C}" destId="{E4C13DCE-C03A-49D6-AA0E-4D58D0693C83}" srcOrd="1" destOrd="0" presId="urn:microsoft.com/office/officeart/2005/8/layout/hierarchy2"/>
    <dgm:cxn modelId="{41263ECD-73A0-4DB9-8BEE-2AA09D8CD8E5}" type="presParOf" srcId="{E4C13DCE-C03A-49D6-AA0E-4D58D0693C83}" destId="{004F6557-A86A-470F-AA71-4BDB978C7384}" srcOrd="0" destOrd="0" presId="urn:microsoft.com/office/officeart/2005/8/layout/hierarchy2"/>
    <dgm:cxn modelId="{D63E94DC-18F7-4B20-A189-4005A8369881}" type="presParOf" srcId="{004F6557-A86A-470F-AA71-4BDB978C7384}" destId="{EF36B524-F320-4AC1-A656-229AA8C9BC45}" srcOrd="0" destOrd="0" presId="urn:microsoft.com/office/officeart/2005/8/layout/hierarchy2"/>
    <dgm:cxn modelId="{E7EC922E-3585-4423-986E-38E0C7090DDC}" type="presParOf" srcId="{E4C13DCE-C03A-49D6-AA0E-4D58D0693C83}" destId="{C5C1355F-3DA4-435F-9CAC-452AA12E1AA4}" srcOrd="1" destOrd="0" presId="urn:microsoft.com/office/officeart/2005/8/layout/hierarchy2"/>
    <dgm:cxn modelId="{1C3332D8-E369-4854-BBED-2D49C0E5FF3B}" type="presParOf" srcId="{C5C1355F-3DA4-435F-9CAC-452AA12E1AA4}" destId="{03CAC312-0A9C-42CD-9DC5-99C9626FB912}" srcOrd="0" destOrd="0" presId="urn:microsoft.com/office/officeart/2005/8/layout/hierarchy2"/>
    <dgm:cxn modelId="{20738206-1C0A-4A06-8565-D7E52ECBDDEA}" type="presParOf" srcId="{C5C1355F-3DA4-435F-9CAC-452AA12E1AA4}" destId="{C0FBBB2D-F56B-4D01-BA4D-59933C9323C5}" srcOrd="1" destOrd="0" presId="urn:microsoft.com/office/officeart/2005/8/layout/hierarchy2"/>
    <dgm:cxn modelId="{D0CC5958-CAB6-4BC0-A16F-A31890B9CF77}" type="presParOf" srcId="{B8B8D00E-FFF6-4F11-8E9A-B1B2CD4823DC}" destId="{BA428760-C769-4CA7-A3C8-3106F987A71E}" srcOrd="2" destOrd="0" presId="urn:microsoft.com/office/officeart/2005/8/layout/hierarchy2"/>
    <dgm:cxn modelId="{5D8D81D8-BE0C-4F69-8926-C6D83D590F71}" type="presParOf" srcId="{BA428760-C769-4CA7-A3C8-3106F987A71E}" destId="{EDB6F4A1-237C-49F1-A84C-7C4E3B81B3F4}" srcOrd="0" destOrd="0" presId="urn:microsoft.com/office/officeart/2005/8/layout/hierarchy2"/>
    <dgm:cxn modelId="{5F8A2314-24D7-4216-8468-C3B016C70657}" type="presParOf" srcId="{B8B8D00E-FFF6-4F11-8E9A-B1B2CD4823DC}" destId="{1FD8DCE7-80C7-4A1E-8010-7935897EAD42}" srcOrd="3" destOrd="0" presId="urn:microsoft.com/office/officeart/2005/8/layout/hierarchy2"/>
    <dgm:cxn modelId="{9199D9D5-819B-4D68-AD29-4A61C8ADC0A9}" type="presParOf" srcId="{1FD8DCE7-80C7-4A1E-8010-7935897EAD42}" destId="{E94139FD-BA28-47BB-B2B4-41FFB07CECA7}" srcOrd="0" destOrd="0" presId="urn:microsoft.com/office/officeart/2005/8/layout/hierarchy2"/>
    <dgm:cxn modelId="{7DDB427D-164E-43FA-B0C7-B7768E86F522}" type="presParOf" srcId="{1FD8DCE7-80C7-4A1E-8010-7935897EAD42}" destId="{7DC1565B-ABB4-4F46-9CAB-EDC1F414051D}" srcOrd="1" destOrd="0" presId="urn:microsoft.com/office/officeart/2005/8/layout/hierarchy2"/>
    <dgm:cxn modelId="{E2B422C7-10A4-4B05-9130-58969BB63BD9}" type="presParOf" srcId="{7DC1565B-ABB4-4F46-9CAB-EDC1F414051D}" destId="{3735834F-8AF6-47F7-A05E-7174A532EE82}" srcOrd="0" destOrd="0" presId="urn:microsoft.com/office/officeart/2005/8/layout/hierarchy2"/>
    <dgm:cxn modelId="{AFE85F63-DED4-4502-AAA2-61F64E9EE7ED}" type="presParOf" srcId="{3735834F-8AF6-47F7-A05E-7174A532EE82}" destId="{1C72649B-40DD-4CAC-87FE-9284687224FC}" srcOrd="0" destOrd="0" presId="urn:microsoft.com/office/officeart/2005/8/layout/hierarchy2"/>
    <dgm:cxn modelId="{83208068-1475-4EB8-A981-4051521EE8AC}" type="presParOf" srcId="{7DC1565B-ABB4-4F46-9CAB-EDC1F414051D}" destId="{D3277908-3B81-4A56-AE25-62D1C571C1DC}" srcOrd="1" destOrd="0" presId="urn:microsoft.com/office/officeart/2005/8/layout/hierarchy2"/>
    <dgm:cxn modelId="{8884264E-933E-4E67-B546-AA0AEF03DF0F}" type="presParOf" srcId="{D3277908-3B81-4A56-AE25-62D1C571C1DC}" destId="{09A27F4F-4641-4EC0-8AC1-CC1F7F86CD8C}" srcOrd="0" destOrd="0" presId="urn:microsoft.com/office/officeart/2005/8/layout/hierarchy2"/>
    <dgm:cxn modelId="{9649AC1F-9A68-4118-8029-FE40EFD13088}" type="presParOf" srcId="{D3277908-3B81-4A56-AE25-62D1C571C1DC}" destId="{677292B2-D549-46EE-AA6E-6942566A807F}" srcOrd="1" destOrd="0" presId="urn:microsoft.com/office/officeart/2005/8/layout/hierarchy2"/>
    <dgm:cxn modelId="{8F85BBA0-51B7-46DD-90E5-ED74FD533E2F}" type="presParOf" srcId="{B8B8D00E-FFF6-4F11-8E9A-B1B2CD4823DC}" destId="{89F85245-285B-4647-B4FB-BADE67AF96EF}" srcOrd="4" destOrd="0" presId="urn:microsoft.com/office/officeart/2005/8/layout/hierarchy2"/>
    <dgm:cxn modelId="{846D3E8E-4E39-472A-A2FB-74D80AACAD9C}" type="presParOf" srcId="{89F85245-285B-4647-B4FB-BADE67AF96EF}" destId="{D92814FE-2D66-4CE3-A0A8-ED4243C54EAB}" srcOrd="0" destOrd="0" presId="urn:microsoft.com/office/officeart/2005/8/layout/hierarchy2"/>
    <dgm:cxn modelId="{65552614-0660-4C2A-81EA-7C47D28DF476}" type="presParOf" srcId="{B8B8D00E-FFF6-4F11-8E9A-B1B2CD4823DC}" destId="{AD17EFEE-8072-4F2A-87C1-08088FC7C3D9}" srcOrd="5" destOrd="0" presId="urn:microsoft.com/office/officeart/2005/8/layout/hierarchy2"/>
    <dgm:cxn modelId="{2FC9AF30-CA60-468D-8350-F9DB90433267}" type="presParOf" srcId="{AD17EFEE-8072-4F2A-87C1-08088FC7C3D9}" destId="{728F534F-96E0-4937-B27B-000B9680DA14}" srcOrd="0" destOrd="0" presId="urn:microsoft.com/office/officeart/2005/8/layout/hierarchy2"/>
    <dgm:cxn modelId="{607C996C-F8B4-4C2B-9737-4C779482C1D5}" type="presParOf" srcId="{AD17EFEE-8072-4F2A-87C1-08088FC7C3D9}" destId="{DBC3601E-3B46-4F6C-AF67-D46E5231C6CA}" srcOrd="1" destOrd="0" presId="urn:microsoft.com/office/officeart/2005/8/layout/hierarchy2"/>
    <dgm:cxn modelId="{D61B1350-C329-4191-B47E-3FDA95622386}" type="presParOf" srcId="{DBC3601E-3B46-4F6C-AF67-D46E5231C6CA}" destId="{200969E2-177C-47D1-95E0-E10145F7FBBF}" srcOrd="0" destOrd="0" presId="urn:microsoft.com/office/officeart/2005/8/layout/hierarchy2"/>
    <dgm:cxn modelId="{2787283F-9BE6-4AA7-A9F5-62A626D2FD10}" type="presParOf" srcId="{200969E2-177C-47D1-95E0-E10145F7FBBF}" destId="{EC8F995D-B158-440B-9D01-1F6AB1D72C61}" srcOrd="0" destOrd="0" presId="urn:microsoft.com/office/officeart/2005/8/layout/hierarchy2"/>
    <dgm:cxn modelId="{471F76D0-DC45-4C36-8599-8B02D66F0047}" type="presParOf" srcId="{DBC3601E-3B46-4F6C-AF67-D46E5231C6CA}" destId="{81475CA6-1856-4435-95F6-6D9423DF8FD0}" srcOrd="1" destOrd="0" presId="urn:microsoft.com/office/officeart/2005/8/layout/hierarchy2"/>
    <dgm:cxn modelId="{892FD7C8-E9CA-4780-964F-0A3E589B79AD}" type="presParOf" srcId="{81475CA6-1856-4435-95F6-6D9423DF8FD0}" destId="{6770EC01-0315-469D-A186-CFA976F4CDE6}" srcOrd="0" destOrd="0" presId="urn:microsoft.com/office/officeart/2005/8/layout/hierarchy2"/>
    <dgm:cxn modelId="{B753F26A-7B81-43EE-B318-AACE8A7FB6C8}" type="presParOf" srcId="{81475CA6-1856-4435-95F6-6D9423DF8FD0}" destId="{79A1E4C9-EC43-4373-851B-005C14467E41}" srcOrd="1" destOrd="0" presId="urn:microsoft.com/office/officeart/2005/8/layout/hierarchy2"/>
    <dgm:cxn modelId="{9808C89C-CD81-498B-B9D1-3ABB03113728}" type="presParOf" srcId="{B8B8D00E-FFF6-4F11-8E9A-B1B2CD4823DC}" destId="{B3B3085D-1213-4857-8B6B-4842E808EBC4}" srcOrd="6" destOrd="0" presId="urn:microsoft.com/office/officeart/2005/8/layout/hierarchy2"/>
    <dgm:cxn modelId="{EE44E10C-A5B8-495A-94E5-6802F930C47C}" type="presParOf" srcId="{B3B3085D-1213-4857-8B6B-4842E808EBC4}" destId="{69F81E7D-6326-4D89-86AD-3B90143DB5B9}" srcOrd="0" destOrd="0" presId="urn:microsoft.com/office/officeart/2005/8/layout/hierarchy2"/>
    <dgm:cxn modelId="{9EB6D2C8-CC29-4CB0-ACAC-376DCC4CFD12}" type="presParOf" srcId="{B8B8D00E-FFF6-4F11-8E9A-B1B2CD4823DC}" destId="{AE8296E7-6191-4188-B934-D53DC2D51389}" srcOrd="7" destOrd="0" presId="urn:microsoft.com/office/officeart/2005/8/layout/hierarchy2"/>
    <dgm:cxn modelId="{16F99519-7A68-4976-A4B1-6B0293B70EEE}" type="presParOf" srcId="{AE8296E7-6191-4188-B934-D53DC2D51389}" destId="{9EFBD5B5-E8D7-4746-9565-05B9C0A498F5}" srcOrd="0" destOrd="0" presId="urn:microsoft.com/office/officeart/2005/8/layout/hierarchy2"/>
    <dgm:cxn modelId="{C933A0C6-E183-4395-827E-3028BF05F743}" type="presParOf" srcId="{AE8296E7-6191-4188-B934-D53DC2D51389}" destId="{11C65349-8C97-4C8D-84C9-86115CF3C689}" srcOrd="1" destOrd="0" presId="urn:microsoft.com/office/officeart/2005/8/layout/hierarchy2"/>
    <dgm:cxn modelId="{725AE0B6-A589-4DE0-B70B-555655CC546A}" type="presParOf" srcId="{11C65349-8C97-4C8D-84C9-86115CF3C689}" destId="{819E5EA7-CAFC-466A-BDD1-672D3B492D29}" srcOrd="0" destOrd="0" presId="urn:microsoft.com/office/officeart/2005/8/layout/hierarchy2"/>
    <dgm:cxn modelId="{E1B6D646-FFC6-439E-B04E-F4E5A0F6A6CB}" type="presParOf" srcId="{819E5EA7-CAFC-466A-BDD1-672D3B492D29}" destId="{3FFD49B0-0281-40A8-8D2C-83B2310A05AD}" srcOrd="0" destOrd="0" presId="urn:microsoft.com/office/officeart/2005/8/layout/hierarchy2"/>
    <dgm:cxn modelId="{C8F0A195-96DD-4782-A5BD-4F002217B6FC}" type="presParOf" srcId="{11C65349-8C97-4C8D-84C9-86115CF3C689}" destId="{42047DC7-912B-4AEF-BB0F-013758741DBB}" srcOrd="1" destOrd="0" presId="urn:microsoft.com/office/officeart/2005/8/layout/hierarchy2"/>
    <dgm:cxn modelId="{735C1F05-40A7-4AF1-86EC-D2BE2E6B76ED}" type="presParOf" srcId="{42047DC7-912B-4AEF-BB0F-013758741DBB}" destId="{DCA513D6-5701-464B-A79D-FB748225D9F1}" srcOrd="0" destOrd="0" presId="urn:microsoft.com/office/officeart/2005/8/layout/hierarchy2"/>
    <dgm:cxn modelId="{0A8BB7F5-8969-443D-9AFE-D51A35190778}" type="presParOf" srcId="{42047DC7-912B-4AEF-BB0F-013758741DBB}" destId="{A5EE51BD-FDD4-4376-84DF-2D232A7A5662}" srcOrd="1" destOrd="0" presId="urn:microsoft.com/office/officeart/2005/8/layout/hierarchy2"/>
    <dgm:cxn modelId="{A8E3279A-4D95-4241-A6E5-C684CF6A205D}" type="presParOf" srcId="{2D4BB7E1-9D02-481F-A867-7DA2D8164D21}" destId="{6811F572-CB7A-4447-AFB8-0962FFED3054}" srcOrd="2" destOrd="0" presId="urn:microsoft.com/office/officeart/2005/8/layout/hierarchy2"/>
    <dgm:cxn modelId="{191A9579-D890-4FD6-8C90-30E158AE2BC6}" type="presParOf" srcId="{6811F572-CB7A-4447-AFB8-0962FFED3054}" destId="{428C2C4A-0AB4-4B89-8066-C6880E0DB301}" srcOrd="0" destOrd="0" presId="urn:microsoft.com/office/officeart/2005/8/layout/hierarchy2"/>
    <dgm:cxn modelId="{7BC7EC0C-88F3-49F2-BA57-C045F2285F74}" type="presParOf" srcId="{2D4BB7E1-9D02-481F-A867-7DA2D8164D21}" destId="{193B578E-00F6-4331-B6C9-FD2B4A11E6EE}" srcOrd="3" destOrd="0" presId="urn:microsoft.com/office/officeart/2005/8/layout/hierarchy2"/>
    <dgm:cxn modelId="{A17E5631-1B97-47F2-A31E-3419CAC551A9}" type="presParOf" srcId="{193B578E-00F6-4331-B6C9-FD2B4A11E6EE}" destId="{BE851269-5FD7-4352-A89D-630994CE82E1}" srcOrd="0" destOrd="0" presId="urn:microsoft.com/office/officeart/2005/8/layout/hierarchy2"/>
    <dgm:cxn modelId="{92A233D1-6063-462C-ADEA-1051BE222251}" type="presParOf" srcId="{193B578E-00F6-4331-B6C9-FD2B4A11E6EE}" destId="{8880B0E1-3040-4103-B685-D41E934E3E6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4D52F75-27B7-4742-9F70-A42014CE29B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C750F6FD-41B6-4AF0-9D97-30A1F1885771}">
      <dgm:prSet phldrT="[نص]" custT="1"/>
      <dgm:spPr/>
      <dgm:t>
        <a:bodyPr/>
        <a:lstStyle/>
        <a:p>
          <a:pPr rtl="1"/>
          <a:r>
            <a:rPr lang="fa-IR" sz="2000" dirty="0" smtClean="0">
              <a:cs typeface="B Mitra" pitchFamily="2" charset="-78"/>
            </a:rPr>
            <a:t>پوستی که در راه پیدا می شود</a:t>
          </a:r>
          <a:endParaRPr lang="fa-IR" sz="2000" dirty="0">
            <a:cs typeface="B Mitra" pitchFamily="2" charset="-78"/>
          </a:endParaRPr>
        </a:p>
      </dgm:t>
    </dgm:pt>
    <dgm:pt modelId="{12636233-B25A-4A86-AB55-2EF327DC7A4B}" type="parTrans" cxnId="{D905EBE8-5375-427A-AD61-87E007211870}">
      <dgm:prSet/>
      <dgm:spPr/>
      <dgm:t>
        <a:bodyPr/>
        <a:lstStyle/>
        <a:p>
          <a:pPr rtl="1"/>
          <a:endParaRPr lang="fa-IR"/>
        </a:p>
      </dgm:t>
    </dgm:pt>
    <dgm:pt modelId="{EE8063A4-E4A1-49D4-B1CF-329C233EAF8D}" type="sibTrans" cxnId="{D905EBE8-5375-427A-AD61-87E007211870}">
      <dgm:prSet/>
      <dgm:spPr/>
      <dgm:t>
        <a:bodyPr/>
        <a:lstStyle/>
        <a:p>
          <a:pPr rtl="1"/>
          <a:endParaRPr lang="fa-IR"/>
        </a:p>
      </dgm:t>
    </dgm:pt>
    <dgm:pt modelId="{FA3F623C-D215-4841-8918-3ECAC8DFF0FA}">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2000" dirty="0" smtClean="0">
              <a:cs typeface="B Mitra" pitchFamily="2" charset="-78"/>
            </a:rPr>
            <a:t>مشهور: نجس است</a:t>
          </a:r>
          <a:endParaRPr lang="fa-IR" sz="2000" dirty="0">
            <a:cs typeface="B Mitra" pitchFamily="2" charset="-78"/>
          </a:endParaRPr>
        </a:p>
      </dgm:t>
    </dgm:pt>
    <dgm:pt modelId="{C3AB5529-9F5C-4B7B-9B5A-979BCD30F1A0}" type="parTrans" cxnId="{74331C95-258A-4675-9621-92CD2F15D5D6}">
      <dgm:prSet/>
      <dgm:spPr/>
      <dgm:t>
        <a:bodyPr/>
        <a:lstStyle/>
        <a:p>
          <a:pPr rtl="1"/>
          <a:endParaRPr lang="fa-IR"/>
        </a:p>
      </dgm:t>
    </dgm:pt>
    <dgm:pt modelId="{E16E998E-C4BE-47FE-A453-C0B075B06113}" type="sibTrans" cxnId="{74331C95-258A-4675-9621-92CD2F15D5D6}">
      <dgm:prSet/>
      <dgm:spPr/>
      <dgm:t>
        <a:bodyPr/>
        <a:lstStyle/>
        <a:p>
          <a:pPr rtl="1"/>
          <a:endParaRPr lang="fa-IR"/>
        </a:p>
      </dgm:t>
    </dgm:pt>
    <dgm:pt modelId="{CE3C9F48-5FAE-4DDC-BCF2-A2CEAA73FA30}">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2000" dirty="0" smtClean="0">
              <a:cs typeface="B Mitra" pitchFamily="2" charset="-78"/>
            </a:rPr>
            <a:t>به دلیل استصحاب عدم تذکیه</a:t>
          </a:r>
          <a:endParaRPr lang="fa-IR" sz="2000" dirty="0">
            <a:cs typeface="B Mitra" pitchFamily="2" charset="-78"/>
          </a:endParaRPr>
        </a:p>
      </dgm:t>
    </dgm:pt>
    <dgm:pt modelId="{F570AEAF-7969-40B8-9807-9F7F76BB73E5}" type="parTrans" cxnId="{BB74AE20-7BB4-4A07-87B3-0CF72B3B7C9A}">
      <dgm:prSet/>
      <dgm:spPr/>
      <dgm:t>
        <a:bodyPr/>
        <a:lstStyle/>
        <a:p>
          <a:pPr rtl="1"/>
          <a:endParaRPr lang="fa-IR"/>
        </a:p>
      </dgm:t>
    </dgm:pt>
    <dgm:pt modelId="{284A8A10-688C-41B6-962F-145DB364E076}" type="sibTrans" cxnId="{BB74AE20-7BB4-4A07-87B3-0CF72B3B7C9A}">
      <dgm:prSet/>
      <dgm:spPr/>
      <dgm:t>
        <a:bodyPr/>
        <a:lstStyle/>
        <a:p>
          <a:pPr rtl="1"/>
          <a:endParaRPr lang="fa-IR"/>
        </a:p>
      </dgm:t>
    </dgm:pt>
    <dgm:pt modelId="{9D5973C9-14B2-46A5-A47B-44A3AD9F84D3}">
      <dgm:prSet phldrT="[نص]" custT="1">
        <dgm:style>
          <a:lnRef idx="1">
            <a:schemeClr val="accent3"/>
          </a:lnRef>
          <a:fillRef idx="3">
            <a:schemeClr val="accent3"/>
          </a:fillRef>
          <a:effectRef idx="2">
            <a:schemeClr val="accent3"/>
          </a:effectRef>
          <a:fontRef idx="minor">
            <a:schemeClr val="lt1"/>
          </a:fontRef>
        </dgm:style>
      </dgm:prSet>
      <dgm:spPr/>
      <dgm:t>
        <a:bodyPr/>
        <a:lstStyle/>
        <a:p>
          <a:pPr rtl="1"/>
          <a:r>
            <a:rPr lang="fa-IR" sz="2000" dirty="0" smtClean="0">
              <a:cs typeface="B Mitra" pitchFamily="2" charset="-78"/>
            </a:rPr>
            <a:t>صاحب مدارک: نجس نیست</a:t>
          </a:r>
          <a:endParaRPr lang="fa-IR" sz="2000" dirty="0">
            <a:cs typeface="B Mitra" pitchFamily="2" charset="-78"/>
          </a:endParaRPr>
        </a:p>
      </dgm:t>
    </dgm:pt>
    <dgm:pt modelId="{59FF0D86-5B01-4369-A02E-B84689DC786D}" type="parTrans" cxnId="{F61AD405-A71C-4604-811F-C79B57964AC6}">
      <dgm:prSet/>
      <dgm:spPr/>
      <dgm:t>
        <a:bodyPr/>
        <a:lstStyle/>
        <a:p>
          <a:pPr rtl="1"/>
          <a:endParaRPr lang="fa-IR"/>
        </a:p>
      </dgm:t>
    </dgm:pt>
    <dgm:pt modelId="{AEC62E80-CD2C-46D5-AAF1-EB8492A82539}" type="sibTrans" cxnId="{F61AD405-A71C-4604-811F-C79B57964AC6}">
      <dgm:prSet/>
      <dgm:spPr/>
      <dgm:t>
        <a:bodyPr/>
        <a:lstStyle/>
        <a:p>
          <a:pPr rtl="1"/>
          <a:endParaRPr lang="fa-IR"/>
        </a:p>
      </dgm:t>
    </dgm:pt>
    <dgm:pt modelId="{B0D1F8E8-B8E3-4E41-807F-71E576B6A63E}">
      <dgm:prSet phldrT="[نص]" custT="1">
        <dgm:style>
          <a:lnRef idx="1">
            <a:schemeClr val="accent3"/>
          </a:lnRef>
          <a:fillRef idx="3">
            <a:schemeClr val="accent3"/>
          </a:fillRef>
          <a:effectRef idx="2">
            <a:schemeClr val="accent3"/>
          </a:effectRef>
          <a:fontRef idx="minor">
            <a:schemeClr val="lt1"/>
          </a:fontRef>
        </dgm:style>
      </dgm:prSet>
      <dgm:spPr/>
      <dgm:t>
        <a:bodyPr/>
        <a:lstStyle/>
        <a:p>
          <a:pPr rtl="1"/>
          <a:r>
            <a:rPr lang="fa-IR" sz="2000" dirty="0" smtClean="0">
              <a:cs typeface="B Mitra" pitchFamily="2" charset="-78"/>
            </a:rPr>
            <a:t>1. چون استصحاب مطلقا حجت نیست</a:t>
          </a:r>
          <a:endParaRPr lang="fa-IR" sz="2000" dirty="0">
            <a:cs typeface="B Mitra" pitchFamily="2" charset="-78"/>
          </a:endParaRPr>
        </a:p>
      </dgm:t>
    </dgm:pt>
    <dgm:pt modelId="{5309A3C7-BB2B-42F4-9485-952F5E7D33D2}" type="parTrans" cxnId="{DE95A5C0-A2B8-43B2-B932-5E43E8E1DDDE}">
      <dgm:prSet/>
      <dgm:spPr/>
      <dgm:t>
        <a:bodyPr/>
        <a:lstStyle/>
        <a:p>
          <a:pPr rtl="1"/>
          <a:endParaRPr lang="fa-IR"/>
        </a:p>
      </dgm:t>
    </dgm:pt>
    <dgm:pt modelId="{190DA0EA-9997-4A76-9518-E47604A75109}" type="sibTrans" cxnId="{DE95A5C0-A2B8-43B2-B932-5E43E8E1DDDE}">
      <dgm:prSet/>
      <dgm:spPr/>
      <dgm:t>
        <a:bodyPr/>
        <a:lstStyle/>
        <a:p>
          <a:pPr rtl="1"/>
          <a:endParaRPr lang="fa-IR"/>
        </a:p>
      </dgm:t>
    </dgm:pt>
    <dgm:pt modelId="{255394BA-1223-46B3-9A92-794481220044}">
      <dgm:prSet custT="1">
        <dgm:style>
          <a:lnRef idx="1">
            <a:schemeClr val="accent3"/>
          </a:lnRef>
          <a:fillRef idx="3">
            <a:schemeClr val="accent3"/>
          </a:fillRef>
          <a:effectRef idx="2">
            <a:schemeClr val="accent3"/>
          </a:effectRef>
          <a:fontRef idx="minor">
            <a:schemeClr val="lt1"/>
          </a:fontRef>
        </dgm:style>
      </dgm:prSet>
      <dgm:spPr/>
      <dgm:t>
        <a:bodyPr/>
        <a:lstStyle/>
        <a:p>
          <a:pPr rtl="1"/>
          <a:r>
            <a:rPr lang="fa-IR" sz="2000" dirty="0" smtClean="0">
              <a:cs typeface="B Mitra" pitchFamily="2" charset="-78"/>
            </a:rPr>
            <a:t>2. استصحاب عدم تذکیه با استصحاب </a:t>
          </a:r>
          <a:r>
            <a:rPr lang="fa-IR" sz="2000" smtClean="0">
              <a:cs typeface="B Mitra" pitchFamily="2" charset="-78"/>
            </a:rPr>
            <a:t>عدم مرگِ </a:t>
          </a:r>
          <a:r>
            <a:rPr lang="fa-IR" sz="2000" dirty="0" smtClean="0">
              <a:cs typeface="B Mitra" pitchFamily="2" charset="-78"/>
            </a:rPr>
            <a:t>خود </a:t>
          </a:r>
          <a:r>
            <a:rPr lang="fa-IR" sz="2000" smtClean="0">
              <a:cs typeface="B Mitra" pitchFamily="2" charset="-78"/>
            </a:rPr>
            <a:t>به خودی، </a:t>
          </a:r>
          <a:r>
            <a:rPr lang="fa-IR" sz="2000" dirty="0" smtClean="0">
              <a:cs typeface="B Mitra" pitchFamily="2" charset="-78"/>
            </a:rPr>
            <a:t>معارض است </a:t>
          </a:r>
          <a:endParaRPr lang="fa-IR" sz="2000" dirty="0">
            <a:cs typeface="B Mitra" pitchFamily="2" charset="-78"/>
          </a:endParaRPr>
        </a:p>
      </dgm:t>
    </dgm:pt>
    <dgm:pt modelId="{5628A878-BDFC-4B9A-AA13-B8B35C49ECC8}" type="parTrans" cxnId="{9ED9C780-E116-4CE8-ABD4-F64444EC0A2A}">
      <dgm:prSet/>
      <dgm:spPr/>
      <dgm:t>
        <a:bodyPr/>
        <a:lstStyle/>
        <a:p>
          <a:pPr rtl="1"/>
          <a:endParaRPr lang="fa-IR"/>
        </a:p>
      </dgm:t>
    </dgm:pt>
    <dgm:pt modelId="{F99B7D7F-8E3D-4F41-ACDB-69C7147DB745}" type="sibTrans" cxnId="{9ED9C780-E116-4CE8-ABD4-F64444EC0A2A}">
      <dgm:prSet/>
      <dgm:spPr/>
      <dgm:t>
        <a:bodyPr/>
        <a:lstStyle/>
        <a:p>
          <a:pPr rtl="1"/>
          <a:endParaRPr lang="fa-IR"/>
        </a:p>
      </dgm:t>
    </dgm:pt>
    <dgm:pt modelId="{5BA2AFDE-628C-44F8-991B-75B3EA845D58}" type="pres">
      <dgm:prSet presAssocID="{34D52F75-27B7-4742-9F70-A42014CE29BA}" presName="diagram" presStyleCnt="0">
        <dgm:presLayoutVars>
          <dgm:chPref val="1"/>
          <dgm:dir val="rev"/>
          <dgm:animOne val="branch"/>
          <dgm:animLvl val="lvl"/>
          <dgm:resizeHandles val="exact"/>
        </dgm:presLayoutVars>
      </dgm:prSet>
      <dgm:spPr/>
      <dgm:t>
        <a:bodyPr/>
        <a:lstStyle/>
        <a:p>
          <a:pPr rtl="1"/>
          <a:endParaRPr lang="fa-IR"/>
        </a:p>
      </dgm:t>
    </dgm:pt>
    <dgm:pt modelId="{801BF7EB-ABF6-40BB-A0F2-65D2C2EF9E4D}" type="pres">
      <dgm:prSet presAssocID="{C750F6FD-41B6-4AF0-9D97-30A1F1885771}" presName="root1" presStyleCnt="0"/>
      <dgm:spPr/>
    </dgm:pt>
    <dgm:pt modelId="{A0CFBEF8-0966-4878-88F2-82A8EA723D1E}" type="pres">
      <dgm:prSet presAssocID="{C750F6FD-41B6-4AF0-9D97-30A1F1885771}" presName="LevelOneTextNode" presStyleLbl="node0" presStyleIdx="0" presStyleCnt="1" custScaleX="64902" custScaleY="168306">
        <dgm:presLayoutVars>
          <dgm:chPref val="3"/>
        </dgm:presLayoutVars>
      </dgm:prSet>
      <dgm:spPr>
        <a:prstGeom prst="leftArrow">
          <a:avLst/>
        </a:prstGeom>
      </dgm:spPr>
      <dgm:t>
        <a:bodyPr/>
        <a:lstStyle/>
        <a:p>
          <a:pPr rtl="1"/>
          <a:endParaRPr lang="fa-IR"/>
        </a:p>
      </dgm:t>
    </dgm:pt>
    <dgm:pt modelId="{A9201556-ECD1-4988-B152-F5C297F07954}" type="pres">
      <dgm:prSet presAssocID="{C750F6FD-41B6-4AF0-9D97-30A1F1885771}" presName="level2hierChild" presStyleCnt="0"/>
      <dgm:spPr/>
    </dgm:pt>
    <dgm:pt modelId="{35ADBD74-94A9-4E22-B9DB-857A8630CEE4}" type="pres">
      <dgm:prSet presAssocID="{C3AB5529-9F5C-4B7B-9B5A-979BCD30F1A0}" presName="conn2-1" presStyleLbl="parChTrans1D2" presStyleIdx="0" presStyleCnt="2"/>
      <dgm:spPr/>
      <dgm:t>
        <a:bodyPr/>
        <a:lstStyle/>
        <a:p>
          <a:pPr rtl="1"/>
          <a:endParaRPr lang="fa-IR"/>
        </a:p>
      </dgm:t>
    </dgm:pt>
    <dgm:pt modelId="{859C325C-68E0-476F-9634-911E3E11C3C1}" type="pres">
      <dgm:prSet presAssocID="{C3AB5529-9F5C-4B7B-9B5A-979BCD30F1A0}" presName="connTx" presStyleLbl="parChTrans1D2" presStyleIdx="0" presStyleCnt="2"/>
      <dgm:spPr/>
      <dgm:t>
        <a:bodyPr/>
        <a:lstStyle/>
        <a:p>
          <a:pPr rtl="1"/>
          <a:endParaRPr lang="fa-IR"/>
        </a:p>
      </dgm:t>
    </dgm:pt>
    <dgm:pt modelId="{DD3FF4AE-D432-4544-A189-D54C8D9A0210}" type="pres">
      <dgm:prSet presAssocID="{FA3F623C-D215-4841-8918-3ECAC8DFF0FA}" presName="root2" presStyleCnt="0"/>
      <dgm:spPr/>
    </dgm:pt>
    <dgm:pt modelId="{BDD10B2D-4EDB-4A6A-A86F-5EAEFEFBB336}" type="pres">
      <dgm:prSet presAssocID="{FA3F623C-D215-4841-8918-3ECAC8DFF0FA}" presName="LevelTwoTextNode" presStyleLbl="node2" presStyleIdx="0" presStyleCnt="2" custScaleX="64130">
        <dgm:presLayoutVars>
          <dgm:chPref val="3"/>
        </dgm:presLayoutVars>
      </dgm:prSet>
      <dgm:spPr/>
      <dgm:t>
        <a:bodyPr/>
        <a:lstStyle/>
        <a:p>
          <a:pPr rtl="1"/>
          <a:endParaRPr lang="fa-IR"/>
        </a:p>
      </dgm:t>
    </dgm:pt>
    <dgm:pt modelId="{D67AAC12-CD0C-49D2-8DF2-794BF422D526}" type="pres">
      <dgm:prSet presAssocID="{FA3F623C-D215-4841-8918-3ECAC8DFF0FA}" presName="level3hierChild" presStyleCnt="0"/>
      <dgm:spPr/>
    </dgm:pt>
    <dgm:pt modelId="{8EC64CD8-A974-4517-836E-3AE7D2476B29}" type="pres">
      <dgm:prSet presAssocID="{F570AEAF-7969-40B8-9807-9F7F76BB73E5}" presName="conn2-1" presStyleLbl="parChTrans1D3" presStyleIdx="0" presStyleCnt="3"/>
      <dgm:spPr/>
      <dgm:t>
        <a:bodyPr/>
        <a:lstStyle/>
        <a:p>
          <a:pPr rtl="1"/>
          <a:endParaRPr lang="fa-IR"/>
        </a:p>
      </dgm:t>
    </dgm:pt>
    <dgm:pt modelId="{6A5DE510-9638-4967-896C-1D28C9B497A0}" type="pres">
      <dgm:prSet presAssocID="{F570AEAF-7969-40B8-9807-9F7F76BB73E5}" presName="connTx" presStyleLbl="parChTrans1D3" presStyleIdx="0" presStyleCnt="3"/>
      <dgm:spPr/>
      <dgm:t>
        <a:bodyPr/>
        <a:lstStyle/>
        <a:p>
          <a:pPr rtl="1"/>
          <a:endParaRPr lang="fa-IR"/>
        </a:p>
      </dgm:t>
    </dgm:pt>
    <dgm:pt modelId="{AC2A83BE-5217-4A2C-97E8-F3E82B5E6777}" type="pres">
      <dgm:prSet presAssocID="{CE3C9F48-5FAE-4DDC-BCF2-A2CEAA73FA30}" presName="root2" presStyleCnt="0"/>
      <dgm:spPr/>
    </dgm:pt>
    <dgm:pt modelId="{939F4601-6646-4E2A-B4CE-CA94FEF2DFAF}" type="pres">
      <dgm:prSet presAssocID="{CE3C9F48-5FAE-4DDC-BCF2-A2CEAA73FA30}" presName="LevelTwoTextNode" presStyleLbl="node3" presStyleIdx="0" presStyleCnt="3" custScaleX="127744">
        <dgm:presLayoutVars>
          <dgm:chPref val="3"/>
        </dgm:presLayoutVars>
      </dgm:prSet>
      <dgm:spPr/>
      <dgm:t>
        <a:bodyPr/>
        <a:lstStyle/>
        <a:p>
          <a:pPr rtl="1"/>
          <a:endParaRPr lang="fa-IR"/>
        </a:p>
      </dgm:t>
    </dgm:pt>
    <dgm:pt modelId="{6AC54A7A-62E6-4215-9E6B-09FDDAABC304}" type="pres">
      <dgm:prSet presAssocID="{CE3C9F48-5FAE-4DDC-BCF2-A2CEAA73FA30}" presName="level3hierChild" presStyleCnt="0"/>
      <dgm:spPr/>
    </dgm:pt>
    <dgm:pt modelId="{EB482823-D504-497D-AF92-DB2B3CB5579B}" type="pres">
      <dgm:prSet presAssocID="{59FF0D86-5B01-4369-A02E-B84689DC786D}" presName="conn2-1" presStyleLbl="parChTrans1D2" presStyleIdx="1" presStyleCnt="2"/>
      <dgm:spPr/>
      <dgm:t>
        <a:bodyPr/>
        <a:lstStyle/>
        <a:p>
          <a:pPr rtl="1"/>
          <a:endParaRPr lang="fa-IR"/>
        </a:p>
      </dgm:t>
    </dgm:pt>
    <dgm:pt modelId="{7B2B0B8F-3A6A-413E-AF10-49AD97937480}" type="pres">
      <dgm:prSet presAssocID="{59FF0D86-5B01-4369-A02E-B84689DC786D}" presName="connTx" presStyleLbl="parChTrans1D2" presStyleIdx="1" presStyleCnt="2"/>
      <dgm:spPr/>
      <dgm:t>
        <a:bodyPr/>
        <a:lstStyle/>
        <a:p>
          <a:pPr rtl="1"/>
          <a:endParaRPr lang="fa-IR"/>
        </a:p>
      </dgm:t>
    </dgm:pt>
    <dgm:pt modelId="{0C0155FA-12EF-47EC-A4B0-94E6CDDBEBFB}" type="pres">
      <dgm:prSet presAssocID="{9D5973C9-14B2-46A5-A47B-44A3AD9F84D3}" presName="root2" presStyleCnt="0"/>
      <dgm:spPr/>
    </dgm:pt>
    <dgm:pt modelId="{FA21F2EC-9521-43EE-80AB-5F7DECD909B2}" type="pres">
      <dgm:prSet presAssocID="{9D5973C9-14B2-46A5-A47B-44A3AD9F84D3}" presName="LevelTwoTextNode" presStyleLbl="node2" presStyleIdx="1" presStyleCnt="2" custScaleX="64130">
        <dgm:presLayoutVars>
          <dgm:chPref val="3"/>
        </dgm:presLayoutVars>
      </dgm:prSet>
      <dgm:spPr/>
      <dgm:t>
        <a:bodyPr/>
        <a:lstStyle/>
        <a:p>
          <a:pPr rtl="1"/>
          <a:endParaRPr lang="fa-IR"/>
        </a:p>
      </dgm:t>
    </dgm:pt>
    <dgm:pt modelId="{42B6577C-1BF6-455B-9E5F-BE7A0A20076C}" type="pres">
      <dgm:prSet presAssocID="{9D5973C9-14B2-46A5-A47B-44A3AD9F84D3}" presName="level3hierChild" presStyleCnt="0"/>
      <dgm:spPr/>
    </dgm:pt>
    <dgm:pt modelId="{A8986FC9-BD7A-463C-992E-5EF118D57FD9}" type="pres">
      <dgm:prSet presAssocID="{5309A3C7-BB2B-42F4-9485-952F5E7D33D2}" presName="conn2-1" presStyleLbl="parChTrans1D3" presStyleIdx="1" presStyleCnt="3"/>
      <dgm:spPr/>
      <dgm:t>
        <a:bodyPr/>
        <a:lstStyle/>
        <a:p>
          <a:pPr rtl="1"/>
          <a:endParaRPr lang="fa-IR"/>
        </a:p>
      </dgm:t>
    </dgm:pt>
    <dgm:pt modelId="{099D7E0C-0710-43E5-9C3F-24155D8780D7}" type="pres">
      <dgm:prSet presAssocID="{5309A3C7-BB2B-42F4-9485-952F5E7D33D2}" presName="connTx" presStyleLbl="parChTrans1D3" presStyleIdx="1" presStyleCnt="3"/>
      <dgm:spPr/>
      <dgm:t>
        <a:bodyPr/>
        <a:lstStyle/>
        <a:p>
          <a:pPr rtl="1"/>
          <a:endParaRPr lang="fa-IR"/>
        </a:p>
      </dgm:t>
    </dgm:pt>
    <dgm:pt modelId="{F1A41C66-B86F-465A-AE3A-618CDE4F6F0F}" type="pres">
      <dgm:prSet presAssocID="{B0D1F8E8-B8E3-4E41-807F-71E576B6A63E}" presName="root2" presStyleCnt="0"/>
      <dgm:spPr/>
    </dgm:pt>
    <dgm:pt modelId="{CCAE6157-279D-4668-A587-65EAE1BBBB5D}" type="pres">
      <dgm:prSet presAssocID="{B0D1F8E8-B8E3-4E41-807F-71E576B6A63E}" presName="LevelTwoTextNode" presStyleLbl="node3" presStyleIdx="1" presStyleCnt="3" custScaleX="127744">
        <dgm:presLayoutVars>
          <dgm:chPref val="3"/>
        </dgm:presLayoutVars>
      </dgm:prSet>
      <dgm:spPr/>
      <dgm:t>
        <a:bodyPr/>
        <a:lstStyle/>
        <a:p>
          <a:pPr rtl="1"/>
          <a:endParaRPr lang="fa-IR"/>
        </a:p>
      </dgm:t>
    </dgm:pt>
    <dgm:pt modelId="{EF820D1E-7A5C-4203-B741-19E8863FA8CD}" type="pres">
      <dgm:prSet presAssocID="{B0D1F8E8-B8E3-4E41-807F-71E576B6A63E}" presName="level3hierChild" presStyleCnt="0"/>
      <dgm:spPr/>
    </dgm:pt>
    <dgm:pt modelId="{7FD03F91-E3A0-4ECF-94B6-7204B6B90BFA}" type="pres">
      <dgm:prSet presAssocID="{5628A878-BDFC-4B9A-AA13-B8B35C49ECC8}" presName="conn2-1" presStyleLbl="parChTrans1D3" presStyleIdx="2" presStyleCnt="3"/>
      <dgm:spPr/>
      <dgm:t>
        <a:bodyPr/>
        <a:lstStyle/>
        <a:p>
          <a:pPr rtl="1"/>
          <a:endParaRPr lang="fa-IR"/>
        </a:p>
      </dgm:t>
    </dgm:pt>
    <dgm:pt modelId="{F1ECB8E8-D10E-4273-B542-69B2D50FC6DA}" type="pres">
      <dgm:prSet presAssocID="{5628A878-BDFC-4B9A-AA13-B8B35C49ECC8}" presName="connTx" presStyleLbl="parChTrans1D3" presStyleIdx="2" presStyleCnt="3"/>
      <dgm:spPr/>
      <dgm:t>
        <a:bodyPr/>
        <a:lstStyle/>
        <a:p>
          <a:pPr rtl="1"/>
          <a:endParaRPr lang="fa-IR"/>
        </a:p>
      </dgm:t>
    </dgm:pt>
    <dgm:pt modelId="{2D6EDE0C-596B-4706-9CD0-10AC09ACAC0E}" type="pres">
      <dgm:prSet presAssocID="{255394BA-1223-46B3-9A92-794481220044}" presName="root2" presStyleCnt="0"/>
      <dgm:spPr/>
    </dgm:pt>
    <dgm:pt modelId="{01990C64-B826-40EE-976B-C88CA83B3CCB}" type="pres">
      <dgm:prSet presAssocID="{255394BA-1223-46B3-9A92-794481220044}" presName="LevelTwoTextNode" presStyleLbl="node3" presStyleIdx="2" presStyleCnt="3" custScaleX="127744">
        <dgm:presLayoutVars>
          <dgm:chPref val="3"/>
        </dgm:presLayoutVars>
      </dgm:prSet>
      <dgm:spPr/>
      <dgm:t>
        <a:bodyPr/>
        <a:lstStyle/>
        <a:p>
          <a:pPr rtl="1"/>
          <a:endParaRPr lang="fa-IR"/>
        </a:p>
      </dgm:t>
    </dgm:pt>
    <dgm:pt modelId="{37FDB692-A49F-4194-98F6-D94BE043251C}" type="pres">
      <dgm:prSet presAssocID="{255394BA-1223-46B3-9A92-794481220044}" presName="level3hierChild" presStyleCnt="0"/>
      <dgm:spPr/>
    </dgm:pt>
  </dgm:ptLst>
  <dgm:cxnLst>
    <dgm:cxn modelId="{D7D8D449-F0CA-473A-BB26-6BE078C87E5C}" type="presOf" srcId="{FA3F623C-D215-4841-8918-3ECAC8DFF0FA}" destId="{BDD10B2D-4EDB-4A6A-A86F-5EAEFEFBB336}" srcOrd="0" destOrd="0" presId="urn:microsoft.com/office/officeart/2005/8/layout/hierarchy2"/>
    <dgm:cxn modelId="{DE95A5C0-A2B8-43B2-B932-5E43E8E1DDDE}" srcId="{9D5973C9-14B2-46A5-A47B-44A3AD9F84D3}" destId="{B0D1F8E8-B8E3-4E41-807F-71E576B6A63E}" srcOrd="0" destOrd="0" parTransId="{5309A3C7-BB2B-42F4-9485-952F5E7D33D2}" sibTransId="{190DA0EA-9997-4A76-9518-E47604A75109}"/>
    <dgm:cxn modelId="{F4576761-57FA-4832-B590-92BC0BA7E3DE}" type="presOf" srcId="{F570AEAF-7969-40B8-9807-9F7F76BB73E5}" destId="{8EC64CD8-A974-4517-836E-3AE7D2476B29}" srcOrd="0" destOrd="0" presId="urn:microsoft.com/office/officeart/2005/8/layout/hierarchy2"/>
    <dgm:cxn modelId="{F61AD405-A71C-4604-811F-C79B57964AC6}" srcId="{C750F6FD-41B6-4AF0-9D97-30A1F1885771}" destId="{9D5973C9-14B2-46A5-A47B-44A3AD9F84D3}" srcOrd="1" destOrd="0" parTransId="{59FF0D86-5B01-4369-A02E-B84689DC786D}" sibTransId="{AEC62E80-CD2C-46D5-AAF1-EB8492A82539}"/>
    <dgm:cxn modelId="{0B14C9E6-E8D7-4150-B540-42C08FCD1BBF}" type="presOf" srcId="{5628A878-BDFC-4B9A-AA13-B8B35C49ECC8}" destId="{F1ECB8E8-D10E-4273-B542-69B2D50FC6DA}" srcOrd="1" destOrd="0" presId="urn:microsoft.com/office/officeart/2005/8/layout/hierarchy2"/>
    <dgm:cxn modelId="{C38BD485-A81E-47FB-BE1C-4831FB00799A}" type="presOf" srcId="{34D52F75-27B7-4742-9F70-A42014CE29BA}" destId="{5BA2AFDE-628C-44F8-991B-75B3EA845D58}" srcOrd="0" destOrd="0" presId="urn:microsoft.com/office/officeart/2005/8/layout/hierarchy2"/>
    <dgm:cxn modelId="{B36DB5D7-BA68-46F5-9404-333B1F9A974A}" type="presOf" srcId="{B0D1F8E8-B8E3-4E41-807F-71E576B6A63E}" destId="{CCAE6157-279D-4668-A587-65EAE1BBBB5D}" srcOrd="0" destOrd="0" presId="urn:microsoft.com/office/officeart/2005/8/layout/hierarchy2"/>
    <dgm:cxn modelId="{D905EBE8-5375-427A-AD61-87E007211870}" srcId="{34D52F75-27B7-4742-9F70-A42014CE29BA}" destId="{C750F6FD-41B6-4AF0-9D97-30A1F1885771}" srcOrd="0" destOrd="0" parTransId="{12636233-B25A-4A86-AB55-2EF327DC7A4B}" sibTransId="{EE8063A4-E4A1-49D4-B1CF-329C233EAF8D}"/>
    <dgm:cxn modelId="{3EA532A8-9900-4F70-B5D7-BCBB29E8CB34}" type="presOf" srcId="{C3AB5529-9F5C-4B7B-9B5A-979BCD30F1A0}" destId="{35ADBD74-94A9-4E22-B9DB-857A8630CEE4}" srcOrd="0" destOrd="0" presId="urn:microsoft.com/office/officeart/2005/8/layout/hierarchy2"/>
    <dgm:cxn modelId="{9872FDCC-FA55-4B0D-8194-3181CFE987FF}" type="presOf" srcId="{C3AB5529-9F5C-4B7B-9B5A-979BCD30F1A0}" destId="{859C325C-68E0-476F-9634-911E3E11C3C1}" srcOrd="1" destOrd="0" presId="urn:microsoft.com/office/officeart/2005/8/layout/hierarchy2"/>
    <dgm:cxn modelId="{5CEF632F-77E6-4149-84F4-B4A0AFE2B9E7}" type="presOf" srcId="{9D5973C9-14B2-46A5-A47B-44A3AD9F84D3}" destId="{FA21F2EC-9521-43EE-80AB-5F7DECD909B2}" srcOrd="0" destOrd="0" presId="urn:microsoft.com/office/officeart/2005/8/layout/hierarchy2"/>
    <dgm:cxn modelId="{B5AF2F96-403E-4777-95BD-4EB41189665D}" type="presOf" srcId="{5309A3C7-BB2B-42F4-9485-952F5E7D33D2}" destId="{A8986FC9-BD7A-463C-992E-5EF118D57FD9}" srcOrd="0" destOrd="0" presId="urn:microsoft.com/office/officeart/2005/8/layout/hierarchy2"/>
    <dgm:cxn modelId="{7B362AEE-5E80-4D35-A3E2-7AAF997FFE38}" type="presOf" srcId="{C750F6FD-41B6-4AF0-9D97-30A1F1885771}" destId="{A0CFBEF8-0966-4878-88F2-82A8EA723D1E}" srcOrd="0" destOrd="0" presId="urn:microsoft.com/office/officeart/2005/8/layout/hierarchy2"/>
    <dgm:cxn modelId="{8A8FCD5A-DBA9-4F49-A4B0-EC914EDEF737}" type="presOf" srcId="{59FF0D86-5B01-4369-A02E-B84689DC786D}" destId="{7B2B0B8F-3A6A-413E-AF10-49AD97937480}" srcOrd="1" destOrd="0" presId="urn:microsoft.com/office/officeart/2005/8/layout/hierarchy2"/>
    <dgm:cxn modelId="{9DD24809-8E0F-4E48-A9FD-EBB809F42613}" type="presOf" srcId="{5628A878-BDFC-4B9A-AA13-B8B35C49ECC8}" destId="{7FD03F91-E3A0-4ECF-94B6-7204B6B90BFA}" srcOrd="0" destOrd="0" presId="urn:microsoft.com/office/officeart/2005/8/layout/hierarchy2"/>
    <dgm:cxn modelId="{2974A52D-1AB7-4D12-9273-52FF739F2407}" type="presOf" srcId="{F570AEAF-7969-40B8-9807-9F7F76BB73E5}" destId="{6A5DE510-9638-4967-896C-1D28C9B497A0}" srcOrd="1" destOrd="0" presId="urn:microsoft.com/office/officeart/2005/8/layout/hierarchy2"/>
    <dgm:cxn modelId="{9ED9C780-E116-4CE8-ABD4-F64444EC0A2A}" srcId="{9D5973C9-14B2-46A5-A47B-44A3AD9F84D3}" destId="{255394BA-1223-46B3-9A92-794481220044}" srcOrd="1" destOrd="0" parTransId="{5628A878-BDFC-4B9A-AA13-B8B35C49ECC8}" sibTransId="{F99B7D7F-8E3D-4F41-ACDB-69C7147DB745}"/>
    <dgm:cxn modelId="{5451AB9B-ABB4-4089-ACD9-A895E0D3F661}" type="presOf" srcId="{CE3C9F48-5FAE-4DDC-BCF2-A2CEAA73FA30}" destId="{939F4601-6646-4E2A-B4CE-CA94FEF2DFAF}" srcOrd="0" destOrd="0" presId="urn:microsoft.com/office/officeart/2005/8/layout/hierarchy2"/>
    <dgm:cxn modelId="{74331C95-258A-4675-9621-92CD2F15D5D6}" srcId="{C750F6FD-41B6-4AF0-9D97-30A1F1885771}" destId="{FA3F623C-D215-4841-8918-3ECAC8DFF0FA}" srcOrd="0" destOrd="0" parTransId="{C3AB5529-9F5C-4B7B-9B5A-979BCD30F1A0}" sibTransId="{E16E998E-C4BE-47FE-A453-C0B075B06113}"/>
    <dgm:cxn modelId="{641D69F0-5856-43EF-9DCD-E257940E4C12}" type="presOf" srcId="{59FF0D86-5B01-4369-A02E-B84689DC786D}" destId="{EB482823-D504-497D-AF92-DB2B3CB5579B}" srcOrd="0" destOrd="0" presId="urn:microsoft.com/office/officeart/2005/8/layout/hierarchy2"/>
    <dgm:cxn modelId="{235ECCD4-A4CD-48DA-B575-4C1097442D37}" type="presOf" srcId="{255394BA-1223-46B3-9A92-794481220044}" destId="{01990C64-B826-40EE-976B-C88CA83B3CCB}" srcOrd="0" destOrd="0" presId="urn:microsoft.com/office/officeart/2005/8/layout/hierarchy2"/>
    <dgm:cxn modelId="{BB74AE20-7BB4-4A07-87B3-0CF72B3B7C9A}" srcId="{FA3F623C-D215-4841-8918-3ECAC8DFF0FA}" destId="{CE3C9F48-5FAE-4DDC-BCF2-A2CEAA73FA30}" srcOrd="0" destOrd="0" parTransId="{F570AEAF-7969-40B8-9807-9F7F76BB73E5}" sibTransId="{284A8A10-688C-41B6-962F-145DB364E076}"/>
    <dgm:cxn modelId="{BFC1FB41-630D-486B-922E-47CAA9914141}" type="presOf" srcId="{5309A3C7-BB2B-42F4-9485-952F5E7D33D2}" destId="{099D7E0C-0710-43E5-9C3F-24155D8780D7}" srcOrd="1" destOrd="0" presId="urn:microsoft.com/office/officeart/2005/8/layout/hierarchy2"/>
    <dgm:cxn modelId="{BDFF365A-3844-4208-8405-92763E3ED1EC}" type="presParOf" srcId="{5BA2AFDE-628C-44F8-991B-75B3EA845D58}" destId="{801BF7EB-ABF6-40BB-A0F2-65D2C2EF9E4D}" srcOrd="0" destOrd="0" presId="urn:microsoft.com/office/officeart/2005/8/layout/hierarchy2"/>
    <dgm:cxn modelId="{9A2FDF7A-51F3-4157-86FC-FE84D41DDEDF}" type="presParOf" srcId="{801BF7EB-ABF6-40BB-A0F2-65D2C2EF9E4D}" destId="{A0CFBEF8-0966-4878-88F2-82A8EA723D1E}" srcOrd="0" destOrd="0" presId="urn:microsoft.com/office/officeart/2005/8/layout/hierarchy2"/>
    <dgm:cxn modelId="{D99DB58A-2549-4D12-A7AF-B77173B2F26B}" type="presParOf" srcId="{801BF7EB-ABF6-40BB-A0F2-65D2C2EF9E4D}" destId="{A9201556-ECD1-4988-B152-F5C297F07954}" srcOrd="1" destOrd="0" presId="urn:microsoft.com/office/officeart/2005/8/layout/hierarchy2"/>
    <dgm:cxn modelId="{8623AC84-D1D8-4D6B-B51C-C2B66C03B144}" type="presParOf" srcId="{A9201556-ECD1-4988-B152-F5C297F07954}" destId="{35ADBD74-94A9-4E22-B9DB-857A8630CEE4}" srcOrd="0" destOrd="0" presId="urn:microsoft.com/office/officeart/2005/8/layout/hierarchy2"/>
    <dgm:cxn modelId="{E8BD45C4-5450-411C-B781-BACDACF3C0DF}" type="presParOf" srcId="{35ADBD74-94A9-4E22-B9DB-857A8630CEE4}" destId="{859C325C-68E0-476F-9634-911E3E11C3C1}" srcOrd="0" destOrd="0" presId="urn:microsoft.com/office/officeart/2005/8/layout/hierarchy2"/>
    <dgm:cxn modelId="{D8CE520E-D9B2-4E80-AEA7-D1FE6436D182}" type="presParOf" srcId="{A9201556-ECD1-4988-B152-F5C297F07954}" destId="{DD3FF4AE-D432-4544-A189-D54C8D9A0210}" srcOrd="1" destOrd="0" presId="urn:microsoft.com/office/officeart/2005/8/layout/hierarchy2"/>
    <dgm:cxn modelId="{C3D2B38A-E9C2-4875-9B70-24385CC985CB}" type="presParOf" srcId="{DD3FF4AE-D432-4544-A189-D54C8D9A0210}" destId="{BDD10B2D-4EDB-4A6A-A86F-5EAEFEFBB336}" srcOrd="0" destOrd="0" presId="urn:microsoft.com/office/officeart/2005/8/layout/hierarchy2"/>
    <dgm:cxn modelId="{72A354C1-296F-44C2-AD75-0E0B1DA52C66}" type="presParOf" srcId="{DD3FF4AE-D432-4544-A189-D54C8D9A0210}" destId="{D67AAC12-CD0C-49D2-8DF2-794BF422D526}" srcOrd="1" destOrd="0" presId="urn:microsoft.com/office/officeart/2005/8/layout/hierarchy2"/>
    <dgm:cxn modelId="{1E46EC89-E4EE-4F53-BBF4-34BE3FDC5A43}" type="presParOf" srcId="{D67AAC12-CD0C-49D2-8DF2-794BF422D526}" destId="{8EC64CD8-A974-4517-836E-3AE7D2476B29}" srcOrd="0" destOrd="0" presId="urn:microsoft.com/office/officeart/2005/8/layout/hierarchy2"/>
    <dgm:cxn modelId="{79D09A2B-BD14-4B58-9127-D0C47068AC0E}" type="presParOf" srcId="{8EC64CD8-A974-4517-836E-3AE7D2476B29}" destId="{6A5DE510-9638-4967-896C-1D28C9B497A0}" srcOrd="0" destOrd="0" presId="urn:microsoft.com/office/officeart/2005/8/layout/hierarchy2"/>
    <dgm:cxn modelId="{ED04931B-A8ED-4C24-8E86-E2562EFC960D}" type="presParOf" srcId="{D67AAC12-CD0C-49D2-8DF2-794BF422D526}" destId="{AC2A83BE-5217-4A2C-97E8-F3E82B5E6777}" srcOrd="1" destOrd="0" presId="urn:microsoft.com/office/officeart/2005/8/layout/hierarchy2"/>
    <dgm:cxn modelId="{B1FD5DAC-136E-4D26-8AC3-633D2E1D39CF}" type="presParOf" srcId="{AC2A83BE-5217-4A2C-97E8-F3E82B5E6777}" destId="{939F4601-6646-4E2A-B4CE-CA94FEF2DFAF}" srcOrd="0" destOrd="0" presId="urn:microsoft.com/office/officeart/2005/8/layout/hierarchy2"/>
    <dgm:cxn modelId="{FF9D7F71-A36C-47CE-8359-901712055326}" type="presParOf" srcId="{AC2A83BE-5217-4A2C-97E8-F3E82B5E6777}" destId="{6AC54A7A-62E6-4215-9E6B-09FDDAABC304}" srcOrd="1" destOrd="0" presId="urn:microsoft.com/office/officeart/2005/8/layout/hierarchy2"/>
    <dgm:cxn modelId="{4D6F9500-3EC2-489F-AA2C-AF608C36C875}" type="presParOf" srcId="{A9201556-ECD1-4988-B152-F5C297F07954}" destId="{EB482823-D504-497D-AF92-DB2B3CB5579B}" srcOrd="2" destOrd="0" presId="urn:microsoft.com/office/officeart/2005/8/layout/hierarchy2"/>
    <dgm:cxn modelId="{997FF2B7-026F-441A-B849-DDCB2CA80413}" type="presParOf" srcId="{EB482823-D504-497D-AF92-DB2B3CB5579B}" destId="{7B2B0B8F-3A6A-413E-AF10-49AD97937480}" srcOrd="0" destOrd="0" presId="urn:microsoft.com/office/officeart/2005/8/layout/hierarchy2"/>
    <dgm:cxn modelId="{36FF1032-2CB9-47C0-A4E4-A5B966ADFE9A}" type="presParOf" srcId="{A9201556-ECD1-4988-B152-F5C297F07954}" destId="{0C0155FA-12EF-47EC-A4B0-94E6CDDBEBFB}" srcOrd="3" destOrd="0" presId="urn:microsoft.com/office/officeart/2005/8/layout/hierarchy2"/>
    <dgm:cxn modelId="{BEBFFCAD-A048-4D67-845A-EA6B29116D38}" type="presParOf" srcId="{0C0155FA-12EF-47EC-A4B0-94E6CDDBEBFB}" destId="{FA21F2EC-9521-43EE-80AB-5F7DECD909B2}" srcOrd="0" destOrd="0" presId="urn:microsoft.com/office/officeart/2005/8/layout/hierarchy2"/>
    <dgm:cxn modelId="{8327A6A8-962A-4942-AA62-38D939D40670}" type="presParOf" srcId="{0C0155FA-12EF-47EC-A4B0-94E6CDDBEBFB}" destId="{42B6577C-1BF6-455B-9E5F-BE7A0A20076C}" srcOrd="1" destOrd="0" presId="urn:microsoft.com/office/officeart/2005/8/layout/hierarchy2"/>
    <dgm:cxn modelId="{2A0E50EE-2872-4863-89D1-A323FC8FECA1}" type="presParOf" srcId="{42B6577C-1BF6-455B-9E5F-BE7A0A20076C}" destId="{A8986FC9-BD7A-463C-992E-5EF118D57FD9}" srcOrd="0" destOrd="0" presId="urn:microsoft.com/office/officeart/2005/8/layout/hierarchy2"/>
    <dgm:cxn modelId="{B9CBA3F1-79BB-4329-B0DD-1DAACBFD8FB6}" type="presParOf" srcId="{A8986FC9-BD7A-463C-992E-5EF118D57FD9}" destId="{099D7E0C-0710-43E5-9C3F-24155D8780D7}" srcOrd="0" destOrd="0" presId="urn:microsoft.com/office/officeart/2005/8/layout/hierarchy2"/>
    <dgm:cxn modelId="{E1C79355-9E21-416E-9A84-A2CDA1542E8B}" type="presParOf" srcId="{42B6577C-1BF6-455B-9E5F-BE7A0A20076C}" destId="{F1A41C66-B86F-465A-AE3A-618CDE4F6F0F}" srcOrd="1" destOrd="0" presId="urn:microsoft.com/office/officeart/2005/8/layout/hierarchy2"/>
    <dgm:cxn modelId="{68DCADC4-8D74-4674-A335-35BDF937702E}" type="presParOf" srcId="{F1A41C66-B86F-465A-AE3A-618CDE4F6F0F}" destId="{CCAE6157-279D-4668-A587-65EAE1BBBB5D}" srcOrd="0" destOrd="0" presId="urn:microsoft.com/office/officeart/2005/8/layout/hierarchy2"/>
    <dgm:cxn modelId="{FD4C9D05-3CF6-4ACF-9904-FA5ED671C859}" type="presParOf" srcId="{F1A41C66-B86F-465A-AE3A-618CDE4F6F0F}" destId="{EF820D1E-7A5C-4203-B741-19E8863FA8CD}" srcOrd="1" destOrd="0" presId="urn:microsoft.com/office/officeart/2005/8/layout/hierarchy2"/>
    <dgm:cxn modelId="{4FAF8AFA-F69F-4540-971A-3D59D9179752}" type="presParOf" srcId="{42B6577C-1BF6-455B-9E5F-BE7A0A20076C}" destId="{7FD03F91-E3A0-4ECF-94B6-7204B6B90BFA}" srcOrd="2" destOrd="0" presId="urn:microsoft.com/office/officeart/2005/8/layout/hierarchy2"/>
    <dgm:cxn modelId="{D9F5BBE2-6119-4899-9BA8-7CC2D75ADC51}" type="presParOf" srcId="{7FD03F91-E3A0-4ECF-94B6-7204B6B90BFA}" destId="{F1ECB8E8-D10E-4273-B542-69B2D50FC6DA}" srcOrd="0" destOrd="0" presId="urn:microsoft.com/office/officeart/2005/8/layout/hierarchy2"/>
    <dgm:cxn modelId="{6376A05B-485A-440B-AC95-B3D9D4B506CE}" type="presParOf" srcId="{42B6577C-1BF6-455B-9E5F-BE7A0A20076C}" destId="{2D6EDE0C-596B-4706-9CD0-10AC09ACAC0E}" srcOrd="3" destOrd="0" presId="urn:microsoft.com/office/officeart/2005/8/layout/hierarchy2"/>
    <dgm:cxn modelId="{DFDD428A-DAB8-4304-B64A-BBA18CB5BB65}" type="presParOf" srcId="{2D6EDE0C-596B-4706-9CD0-10AC09ACAC0E}" destId="{01990C64-B826-40EE-976B-C88CA83B3CCB}" srcOrd="0" destOrd="0" presId="urn:microsoft.com/office/officeart/2005/8/layout/hierarchy2"/>
    <dgm:cxn modelId="{F57B95C9-B378-413A-B2E7-1E6641A984E1}" type="presParOf" srcId="{2D6EDE0C-596B-4706-9CD0-10AC09ACAC0E}" destId="{37FDB692-A49F-4194-98F6-D94BE043251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AA1550B-AA40-42D0-A9DE-6B9480C9924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AD3F49C4-728A-47DB-A613-2D4AC0666C64}">
      <dgm:prSet phldrT="[نص]" custT="1">
        <dgm:style>
          <a:lnRef idx="1">
            <a:schemeClr val="accent3"/>
          </a:lnRef>
          <a:fillRef idx="2">
            <a:schemeClr val="accent3"/>
          </a:fillRef>
          <a:effectRef idx="1">
            <a:schemeClr val="accent3"/>
          </a:effectRef>
          <a:fontRef idx="minor">
            <a:schemeClr val="dk1"/>
          </a:fontRef>
        </dgm:style>
      </dgm:prSet>
      <dgm:spPr/>
      <dgm:t>
        <a:bodyPr/>
        <a:lstStyle/>
        <a:p>
          <a:pPr rtl="1"/>
          <a:r>
            <a:rPr lang="fa-IR" sz="2400" dirty="0" smtClean="0">
              <a:cs typeface="B Roya" pitchFamily="2" charset="-78"/>
            </a:rPr>
            <a:t>نفی کننده حکم ملزم به آوردن دلیل است یا نه؟</a:t>
          </a:r>
          <a:endParaRPr lang="fa-IR" sz="2400" dirty="0">
            <a:cs typeface="B Roya" pitchFamily="2" charset="-78"/>
          </a:endParaRPr>
        </a:p>
      </dgm:t>
    </dgm:pt>
    <dgm:pt modelId="{A3043DD4-8774-4550-9628-8BB022ECE616}" type="parTrans" cxnId="{94898E5F-0A5B-4A35-91FA-738DF376C379}">
      <dgm:prSet/>
      <dgm:spPr/>
      <dgm:t>
        <a:bodyPr/>
        <a:lstStyle/>
        <a:p>
          <a:pPr rtl="1"/>
          <a:endParaRPr lang="fa-IR"/>
        </a:p>
      </dgm:t>
    </dgm:pt>
    <dgm:pt modelId="{B5A4724F-4D56-4C06-8B4D-E6AB900D6CAA}" type="sibTrans" cxnId="{94898E5F-0A5B-4A35-91FA-738DF376C379}">
      <dgm:prSet/>
      <dgm:spPr/>
      <dgm:t>
        <a:bodyPr/>
        <a:lstStyle/>
        <a:p>
          <a:pPr rtl="1"/>
          <a:endParaRPr lang="fa-IR"/>
        </a:p>
      </dgm:t>
    </dgm:pt>
    <dgm:pt modelId="{992F593C-39C9-4DC0-88F5-1283EA239F0A}">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2400" dirty="0" smtClean="0">
              <a:cs typeface="B Roya" pitchFamily="2" charset="-78"/>
            </a:rPr>
            <a:t>مشهور: آری</a:t>
          </a:r>
          <a:endParaRPr lang="fa-IR" sz="2400" dirty="0">
            <a:cs typeface="B Roya" pitchFamily="2" charset="-78"/>
          </a:endParaRPr>
        </a:p>
      </dgm:t>
    </dgm:pt>
    <dgm:pt modelId="{3BC9A747-65F4-481C-9819-89BD671BEF0B}" type="parTrans" cxnId="{5974F38A-51B0-489E-B8BE-4E64A325AC2B}">
      <dgm:prSet/>
      <dgm:spPr/>
      <dgm:t>
        <a:bodyPr/>
        <a:lstStyle/>
        <a:p>
          <a:pPr rtl="1"/>
          <a:endParaRPr lang="fa-IR"/>
        </a:p>
      </dgm:t>
    </dgm:pt>
    <dgm:pt modelId="{791FCD4B-8B44-4987-8775-7B60BDDE15D2}" type="sibTrans" cxnId="{5974F38A-51B0-489E-B8BE-4E64A325AC2B}">
      <dgm:prSet/>
      <dgm:spPr/>
      <dgm:t>
        <a:bodyPr/>
        <a:lstStyle/>
        <a:p>
          <a:pPr rtl="1"/>
          <a:endParaRPr lang="fa-IR"/>
        </a:p>
      </dgm:t>
    </dgm:pt>
    <dgm:pt modelId="{DD55D716-A33B-45A5-B11B-438412433B6D}">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1500" dirty="0" smtClean="0">
              <a:cs typeface="B Roya" pitchFamily="2" charset="-78"/>
            </a:rPr>
            <a:t>نافی یک حکم مدعی علم به نفی است و این علم یا باید بدیهی باشد که بنا به فرض چنین نیست و یا باید نظری باشد که در این صورت باید متکی به مستندی باشد. </a:t>
          </a:r>
          <a:endParaRPr lang="fa-IR" sz="1500" dirty="0">
            <a:cs typeface="B Roya" pitchFamily="2" charset="-78"/>
          </a:endParaRPr>
        </a:p>
      </dgm:t>
    </dgm:pt>
    <dgm:pt modelId="{855E14B4-6672-4875-A3EE-BFF97611BE96}" type="parTrans" cxnId="{CF358116-0930-4A68-8492-1CF129AF57C8}">
      <dgm:prSet/>
      <dgm:spPr/>
      <dgm:t>
        <a:bodyPr/>
        <a:lstStyle/>
        <a:p>
          <a:pPr rtl="1"/>
          <a:endParaRPr lang="fa-IR"/>
        </a:p>
      </dgm:t>
    </dgm:pt>
    <dgm:pt modelId="{A9A8112F-6EF9-4D00-8638-2F634D6740A6}" type="sibTrans" cxnId="{CF358116-0930-4A68-8492-1CF129AF57C8}">
      <dgm:prSet/>
      <dgm:spPr/>
      <dgm:t>
        <a:bodyPr/>
        <a:lstStyle/>
        <a:p>
          <a:pPr rtl="1"/>
          <a:endParaRPr lang="fa-IR"/>
        </a:p>
      </dgm:t>
    </dgm:pt>
    <dgm:pt modelId="{C2CE8D26-6103-448F-9EE0-0C73CB5C2137}">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1800" dirty="0" smtClean="0">
              <a:cs typeface="B Roya" pitchFamily="2" charset="-78"/>
            </a:rPr>
            <a:t>اگر نافی نیاز به دلیل نداشته باشد در هر ادعایی آن را به یک لازمه عدمی بر می گرداند و از دلیل آوردن برای آن می گریزد</a:t>
          </a:r>
          <a:endParaRPr lang="fa-IR" sz="1800" dirty="0">
            <a:cs typeface="B Roya" pitchFamily="2" charset="-78"/>
          </a:endParaRPr>
        </a:p>
      </dgm:t>
    </dgm:pt>
    <dgm:pt modelId="{E3283DD6-BA05-401F-8F2B-0ED1582BDE9F}" type="parTrans" cxnId="{2AF6DCD5-6259-4F21-9EAE-0AE176EF34C9}">
      <dgm:prSet/>
      <dgm:spPr/>
      <dgm:t>
        <a:bodyPr/>
        <a:lstStyle/>
        <a:p>
          <a:pPr rtl="1"/>
          <a:endParaRPr lang="fa-IR"/>
        </a:p>
      </dgm:t>
    </dgm:pt>
    <dgm:pt modelId="{89559E41-253D-4BC0-8F1D-B96FC691C38B}" type="sibTrans" cxnId="{2AF6DCD5-6259-4F21-9EAE-0AE176EF34C9}">
      <dgm:prSet/>
      <dgm:spPr/>
      <dgm:t>
        <a:bodyPr/>
        <a:lstStyle/>
        <a:p>
          <a:pPr rtl="1"/>
          <a:endParaRPr lang="fa-IR"/>
        </a:p>
      </dgm:t>
    </dgm:pt>
    <dgm:pt modelId="{D2FEF3B3-D036-4B45-89AA-56B2DDF562CF}">
      <dgm:prSet phldrT="[نص]" custT="1"/>
      <dgm:spPr/>
      <dgm:t>
        <a:bodyPr/>
        <a:lstStyle/>
        <a:p>
          <a:pPr rtl="1"/>
          <a:r>
            <a:rPr lang="fa-IR" sz="2800" dirty="0" smtClean="0">
              <a:cs typeface="B Roya" pitchFamily="2" charset="-78"/>
            </a:rPr>
            <a:t>برخی: نه</a:t>
          </a:r>
          <a:endParaRPr lang="fa-IR" sz="2800" dirty="0">
            <a:cs typeface="B Roya" pitchFamily="2" charset="-78"/>
          </a:endParaRPr>
        </a:p>
      </dgm:t>
    </dgm:pt>
    <dgm:pt modelId="{94AE5F6B-DCD2-4E08-9C13-7944A0059258}" type="parTrans" cxnId="{805FB5E4-ABDE-49C1-9567-9A80335E19B3}">
      <dgm:prSet/>
      <dgm:spPr/>
      <dgm:t>
        <a:bodyPr/>
        <a:lstStyle/>
        <a:p>
          <a:pPr rtl="1"/>
          <a:endParaRPr lang="fa-IR"/>
        </a:p>
      </dgm:t>
    </dgm:pt>
    <dgm:pt modelId="{A741F37D-264F-4F17-851A-0BB1F16D4FD4}" type="sibTrans" cxnId="{805FB5E4-ABDE-49C1-9567-9A80335E19B3}">
      <dgm:prSet/>
      <dgm:spPr/>
      <dgm:t>
        <a:bodyPr/>
        <a:lstStyle/>
        <a:p>
          <a:pPr rtl="1"/>
          <a:endParaRPr lang="fa-IR"/>
        </a:p>
      </dgm:t>
    </dgm:pt>
    <dgm:pt modelId="{806F6842-E20B-4EA5-9641-E0B893FCA4CB}">
      <dgm:prSet phldrT="[نص]" custT="1"/>
      <dgm:spPr/>
      <dgm:t>
        <a:bodyPr/>
        <a:lstStyle/>
        <a:p>
          <a:pPr rtl="1"/>
          <a:r>
            <a:rPr lang="fa-IR" sz="2000" dirty="0" smtClean="0">
              <a:cs typeface="B Roya" pitchFamily="2" charset="-78"/>
            </a:rPr>
            <a:t>نفی عدم است و عدم نیازی به دلیل ندارد.</a:t>
          </a:r>
          <a:endParaRPr lang="fa-IR" sz="2000" dirty="0">
            <a:cs typeface="B Roya" pitchFamily="2" charset="-78"/>
          </a:endParaRPr>
        </a:p>
      </dgm:t>
    </dgm:pt>
    <dgm:pt modelId="{D5CC3B5C-1DE7-49DB-A94E-BA2E3495EBE9}" type="parTrans" cxnId="{5BB89522-95CD-44F0-8D5B-417361EE28A6}">
      <dgm:prSet/>
      <dgm:spPr/>
      <dgm:t>
        <a:bodyPr/>
        <a:lstStyle/>
        <a:p>
          <a:pPr rtl="1"/>
          <a:endParaRPr lang="fa-IR"/>
        </a:p>
      </dgm:t>
    </dgm:pt>
    <dgm:pt modelId="{32E9A517-8273-4C78-8BE6-49A34BA46AC5}" type="sibTrans" cxnId="{5BB89522-95CD-44F0-8D5B-417361EE28A6}">
      <dgm:prSet/>
      <dgm:spPr/>
      <dgm:t>
        <a:bodyPr/>
        <a:lstStyle/>
        <a:p>
          <a:pPr rtl="1"/>
          <a:endParaRPr lang="fa-IR"/>
        </a:p>
      </dgm:t>
    </dgm:pt>
    <dgm:pt modelId="{91243741-3FCC-489B-8C5F-A01708BE8CA2}">
      <dgm:prSet/>
      <dgm:spPr/>
      <dgm:t>
        <a:bodyPr/>
        <a:lstStyle/>
        <a:p>
          <a:pPr rtl="1"/>
          <a:r>
            <a:rPr lang="fa-IR" dirty="0" smtClean="0">
              <a:cs typeface="B Roya" pitchFamily="2" charset="-78"/>
            </a:rPr>
            <a:t>تایید: «البيّنة على المدعي و اليمين على من أنكر»</a:t>
          </a:r>
          <a:endParaRPr lang="fa-IR" dirty="0">
            <a:cs typeface="B Roya" pitchFamily="2" charset="-78"/>
          </a:endParaRPr>
        </a:p>
      </dgm:t>
    </dgm:pt>
    <dgm:pt modelId="{89887A78-2EB2-45BD-A5FA-7A85AD4BDA45}" type="parTrans" cxnId="{A8644C7F-1A9F-46CF-B7F7-BD942E0D0612}">
      <dgm:prSet/>
      <dgm:spPr/>
      <dgm:t>
        <a:bodyPr/>
        <a:lstStyle/>
        <a:p>
          <a:pPr rtl="1"/>
          <a:endParaRPr lang="fa-IR"/>
        </a:p>
      </dgm:t>
    </dgm:pt>
    <dgm:pt modelId="{A4998D59-1A16-44BF-B53B-BD2E2A3318D2}" type="sibTrans" cxnId="{A8644C7F-1A9F-46CF-B7F7-BD942E0D0612}">
      <dgm:prSet/>
      <dgm:spPr/>
      <dgm:t>
        <a:bodyPr/>
        <a:lstStyle/>
        <a:p>
          <a:pPr rtl="1"/>
          <a:endParaRPr lang="fa-IR"/>
        </a:p>
      </dgm:t>
    </dgm:pt>
    <dgm:pt modelId="{4879CC1E-F24B-418B-95C3-CA5F94F22289}">
      <dgm:prSet custT="1"/>
      <dgm:spPr/>
      <dgm:t>
        <a:bodyPr/>
        <a:lstStyle/>
        <a:p>
          <a:pPr rtl="1"/>
          <a:r>
            <a:rPr lang="fa-IR" sz="1800" dirty="0" smtClean="0">
              <a:cs typeface="B Roya" pitchFamily="2" charset="-78"/>
            </a:rPr>
            <a:t>اثبات احکام متوقف بر ثبوت ادله آن است بنابراین عدم احکام مستند به عدم ادله است.</a:t>
          </a:r>
          <a:endParaRPr lang="fa-IR" sz="1800" dirty="0">
            <a:cs typeface="B Roya" pitchFamily="2" charset="-78"/>
          </a:endParaRPr>
        </a:p>
      </dgm:t>
    </dgm:pt>
    <dgm:pt modelId="{C9ABA7AB-36EF-429F-825E-310DF2F0EC76}" type="parTrans" cxnId="{9308FCDB-D4B8-479B-9118-9A4DFC6F09E0}">
      <dgm:prSet/>
      <dgm:spPr/>
      <dgm:t>
        <a:bodyPr/>
        <a:lstStyle/>
        <a:p>
          <a:pPr rtl="1"/>
          <a:endParaRPr lang="fa-IR"/>
        </a:p>
      </dgm:t>
    </dgm:pt>
    <dgm:pt modelId="{AE6F59DC-35C8-4C5C-B733-9C496EBC4D3C}" type="sibTrans" cxnId="{9308FCDB-D4B8-479B-9118-9A4DFC6F09E0}">
      <dgm:prSet/>
      <dgm:spPr/>
      <dgm:t>
        <a:bodyPr/>
        <a:lstStyle/>
        <a:p>
          <a:pPr rtl="1"/>
          <a:endParaRPr lang="fa-IR"/>
        </a:p>
      </dgm:t>
    </dgm:pt>
    <dgm:pt modelId="{B09ECCF4-75F5-4BD8-A90B-42A869DE1347}" type="pres">
      <dgm:prSet presAssocID="{9AA1550B-AA40-42D0-A9DE-6B9480C99249}" presName="diagram" presStyleCnt="0">
        <dgm:presLayoutVars>
          <dgm:chPref val="1"/>
          <dgm:dir val="rev"/>
          <dgm:animOne val="branch"/>
          <dgm:animLvl val="lvl"/>
          <dgm:resizeHandles val="exact"/>
        </dgm:presLayoutVars>
      </dgm:prSet>
      <dgm:spPr/>
      <dgm:t>
        <a:bodyPr/>
        <a:lstStyle/>
        <a:p>
          <a:pPr rtl="1"/>
          <a:endParaRPr lang="fa-IR"/>
        </a:p>
      </dgm:t>
    </dgm:pt>
    <dgm:pt modelId="{1BA00B76-AE94-4FBA-AB2E-D98FF45D0567}" type="pres">
      <dgm:prSet presAssocID="{AD3F49C4-728A-47DB-A613-2D4AC0666C64}" presName="root1" presStyleCnt="0"/>
      <dgm:spPr/>
    </dgm:pt>
    <dgm:pt modelId="{5522C5F3-2DC2-45DB-A7C1-422116CEF782}" type="pres">
      <dgm:prSet presAssocID="{AD3F49C4-728A-47DB-A613-2D4AC0666C64}" presName="LevelOneTextNode" presStyleLbl="node0" presStyleIdx="0" presStyleCnt="1" custScaleX="123491" custScaleY="388480">
        <dgm:presLayoutVars>
          <dgm:chPref val="3"/>
        </dgm:presLayoutVars>
      </dgm:prSet>
      <dgm:spPr>
        <a:prstGeom prst="leftArrow">
          <a:avLst/>
        </a:prstGeom>
      </dgm:spPr>
      <dgm:t>
        <a:bodyPr/>
        <a:lstStyle/>
        <a:p>
          <a:pPr rtl="1"/>
          <a:endParaRPr lang="fa-IR"/>
        </a:p>
      </dgm:t>
    </dgm:pt>
    <dgm:pt modelId="{FC5E61E8-693A-481D-B867-98C308033292}" type="pres">
      <dgm:prSet presAssocID="{AD3F49C4-728A-47DB-A613-2D4AC0666C64}" presName="level2hierChild" presStyleCnt="0"/>
      <dgm:spPr/>
    </dgm:pt>
    <dgm:pt modelId="{FB01BC3D-EBAA-441B-994D-4A63EBA8EB94}" type="pres">
      <dgm:prSet presAssocID="{3BC9A747-65F4-481C-9819-89BD671BEF0B}" presName="conn2-1" presStyleLbl="parChTrans1D2" presStyleIdx="0" presStyleCnt="2"/>
      <dgm:spPr/>
      <dgm:t>
        <a:bodyPr/>
        <a:lstStyle/>
        <a:p>
          <a:pPr rtl="1"/>
          <a:endParaRPr lang="fa-IR"/>
        </a:p>
      </dgm:t>
    </dgm:pt>
    <dgm:pt modelId="{24014EA2-2F1D-4C0F-BDF8-10D79C0F1DA5}" type="pres">
      <dgm:prSet presAssocID="{3BC9A747-65F4-481C-9819-89BD671BEF0B}" presName="connTx" presStyleLbl="parChTrans1D2" presStyleIdx="0" presStyleCnt="2"/>
      <dgm:spPr/>
      <dgm:t>
        <a:bodyPr/>
        <a:lstStyle/>
        <a:p>
          <a:pPr rtl="1"/>
          <a:endParaRPr lang="fa-IR"/>
        </a:p>
      </dgm:t>
    </dgm:pt>
    <dgm:pt modelId="{2A542B43-608E-443F-A0B5-CBECF4879F55}" type="pres">
      <dgm:prSet presAssocID="{992F593C-39C9-4DC0-88F5-1283EA239F0A}" presName="root2" presStyleCnt="0"/>
      <dgm:spPr/>
    </dgm:pt>
    <dgm:pt modelId="{8B2F57CE-35ED-432D-BD8F-65BE8F5C7A33}" type="pres">
      <dgm:prSet presAssocID="{992F593C-39C9-4DC0-88F5-1283EA239F0A}" presName="LevelTwoTextNode" presStyleLbl="node2" presStyleIdx="0" presStyleCnt="2" custScaleX="56759">
        <dgm:presLayoutVars>
          <dgm:chPref val="3"/>
        </dgm:presLayoutVars>
      </dgm:prSet>
      <dgm:spPr/>
      <dgm:t>
        <a:bodyPr/>
        <a:lstStyle/>
        <a:p>
          <a:pPr rtl="1"/>
          <a:endParaRPr lang="fa-IR"/>
        </a:p>
      </dgm:t>
    </dgm:pt>
    <dgm:pt modelId="{B24DD025-0003-4944-8218-14B989327A08}" type="pres">
      <dgm:prSet presAssocID="{992F593C-39C9-4DC0-88F5-1283EA239F0A}" presName="level3hierChild" presStyleCnt="0"/>
      <dgm:spPr/>
    </dgm:pt>
    <dgm:pt modelId="{C09B42F0-3BF5-40E5-998E-CE35F801EC1C}" type="pres">
      <dgm:prSet presAssocID="{855E14B4-6672-4875-A3EE-BFF97611BE96}" presName="conn2-1" presStyleLbl="parChTrans1D3" presStyleIdx="0" presStyleCnt="5"/>
      <dgm:spPr/>
      <dgm:t>
        <a:bodyPr/>
        <a:lstStyle/>
        <a:p>
          <a:pPr rtl="1"/>
          <a:endParaRPr lang="fa-IR"/>
        </a:p>
      </dgm:t>
    </dgm:pt>
    <dgm:pt modelId="{E07992B9-BD79-4FEF-87EE-B5926CEE2B50}" type="pres">
      <dgm:prSet presAssocID="{855E14B4-6672-4875-A3EE-BFF97611BE96}" presName="connTx" presStyleLbl="parChTrans1D3" presStyleIdx="0" presStyleCnt="5"/>
      <dgm:spPr/>
      <dgm:t>
        <a:bodyPr/>
        <a:lstStyle/>
        <a:p>
          <a:pPr rtl="1"/>
          <a:endParaRPr lang="fa-IR"/>
        </a:p>
      </dgm:t>
    </dgm:pt>
    <dgm:pt modelId="{174DA3F4-37C9-4745-8820-203C5F92234F}" type="pres">
      <dgm:prSet presAssocID="{DD55D716-A33B-45A5-B11B-438412433B6D}" presName="root2" presStyleCnt="0"/>
      <dgm:spPr/>
    </dgm:pt>
    <dgm:pt modelId="{8E1C8BDB-5CC5-4EFC-A0F3-1B172EC3B32C}" type="pres">
      <dgm:prSet presAssocID="{DD55D716-A33B-45A5-B11B-438412433B6D}" presName="LevelTwoTextNode" presStyleLbl="node3" presStyleIdx="0" presStyleCnt="5" custScaleX="183208">
        <dgm:presLayoutVars>
          <dgm:chPref val="3"/>
        </dgm:presLayoutVars>
      </dgm:prSet>
      <dgm:spPr/>
      <dgm:t>
        <a:bodyPr/>
        <a:lstStyle/>
        <a:p>
          <a:pPr rtl="1"/>
          <a:endParaRPr lang="fa-IR"/>
        </a:p>
      </dgm:t>
    </dgm:pt>
    <dgm:pt modelId="{5BC2C38A-599A-4BC8-8C43-F475B8197120}" type="pres">
      <dgm:prSet presAssocID="{DD55D716-A33B-45A5-B11B-438412433B6D}" presName="level3hierChild" presStyleCnt="0"/>
      <dgm:spPr/>
    </dgm:pt>
    <dgm:pt modelId="{F2967CB4-2EAE-4D6C-8ABC-824A59982B5F}" type="pres">
      <dgm:prSet presAssocID="{E3283DD6-BA05-401F-8F2B-0ED1582BDE9F}" presName="conn2-1" presStyleLbl="parChTrans1D3" presStyleIdx="1" presStyleCnt="5"/>
      <dgm:spPr/>
      <dgm:t>
        <a:bodyPr/>
        <a:lstStyle/>
        <a:p>
          <a:pPr rtl="1"/>
          <a:endParaRPr lang="fa-IR"/>
        </a:p>
      </dgm:t>
    </dgm:pt>
    <dgm:pt modelId="{90625BC5-15FF-4C2E-972F-4B79237CA2CE}" type="pres">
      <dgm:prSet presAssocID="{E3283DD6-BA05-401F-8F2B-0ED1582BDE9F}" presName="connTx" presStyleLbl="parChTrans1D3" presStyleIdx="1" presStyleCnt="5"/>
      <dgm:spPr/>
      <dgm:t>
        <a:bodyPr/>
        <a:lstStyle/>
        <a:p>
          <a:pPr rtl="1"/>
          <a:endParaRPr lang="fa-IR"/>
        </a:p>
      </dgm:t>
    </dgm:pt>
    <dgm:pt modelId="{88B53B0C-A1B0-4628-A882-BC8413976F73}" type="pres">
      <dgm:prSet presAssocID="{C2CE8D26-6103-448F-9EE0-0C73CB5C2137}" presName="root2" presStyleCnt="0"/>
      <dgm:spPr/>
    </dgm:pt>
    <dgm:pt modelId="{936DC5CE-0CDE-4054-91FB-C58283EDC9CA}" type="pres">
      <dgm:prSet presAssocID="{C2CE8D26-6103-448F-9EE0-0C73CB5C2137}" presName="LevelTwoTextNode" presStyleLbl="node3" presStyleIdx="1" presStyleCnt="5" custScaleX="183208">
        <dgm:presLayoutVars>
          <dgm:chPref val="3"/>
        </dgm:presLayoutVars>
      </dgm:prSet>
      <dgm:spPr/>
      <dgm:t>
        <a:bodyPr/>
        <a:lstStyle/>
        <a:p>
          <a:pPr rtl="1"/>
          <a:endParaRPr lang="fa-IR"/>
        </a:p>
      </dgm:t>
    </dgm:pt>
    <dgm:pt modelId="{24FAC733-2132-4568-B4A7-DD9BC4C7772F}" type="pres">
      <dgm:prSet presAssocID="{C2CE8D26-6103-448F-9EE0-0C73CB5C2137}" presName="level3hierChild" presStyleCnt="0"/>
      <dgm:spPr/>
    </dgm:pt>
    <dgm:pt modelId="{AD37407B-2056-436C-AF22-DCC74562230F}" type="pres">
      <dgm:prSet presAssocID="{94AE5F6B-DCD2-4E08-9C13-7944A0059258}" presName="conn2-1" presStyleLbl="parChTrans1D2" presStyleIdx="1" presStyleCnt="2"/>
      <dgm:spPr/>
      <dgm:t>
        <a:bodyPr/>
        <a:lstStyle/>
        <a:p>
          <a:pPr rtl="1"/>
          <a:endParaRPr lang="fa-IR"/>
        </a:p>
      </dgm:t>
    </dgm:pt>
    <dgm:pt modelId="{BAEF16B7-D3AD-4E50-833F-27951167253F}" type="pres">
      <dgm:prSet presAssocID="{94AE5F6B-DCD2-4E08-9C13-7944A0059258}" presName="connTx" presStyleLbl="parChTrans1D2" presStyleIdx="1" presStyleCnt="2"/>
      <dgm:spPr/>
      <dgm:t>
        <a:bodyPr/>
        <a:lstStyle/>
        <a:p>
          <a:pPr rtl="1"/>
          <a:endParaRPr lang="fa-IR"/>
        </a:p>
      </dgm:t>
    </dgm:pt>
    <dgm:pt modelId="{2F09E6F1-70FD-4506-93AC-A2D86BABBEF7}" type="pres">
      <dgm:prSet presAssocID="{D2FEF3B3-D036-4B45-89AA-56B2DDF562CF}" presName="root2" presStyleCnt="0"/>
      <dgm:spPr/>
    </dgm:pt>
    <dgm:pt modelId="{EBC536D2-86CB-443C-AB9A-9516671343DE}" type="pres">
      <dgm:prSet presAssocID="{D2FEF3B3-D036-4B45-89AA-56B2DDF562CF}" presName="LevelTwoTextNode" presStyleLbl="node2" presStyleIdx="1" presStyleCnt="2" custScaleX="56759">
        <dgm:presLayoutVars>
          <dgm:chPref val="3"/>
        </dgm:presLayoutVars>
      </dgm:prSet>
      <dgm:spPr/>
      <dgm:t>
        <a:bodyPr/>
        <a:lstStyle/>
        <a:p>
          <a:pPr rtl="1"/>
          <a:endParaRPr lang="fa-IR"/>
        </a:p>
      </dgm:t>
    </dgm:pt>
    <dgm:pt modelId="{B9C7D981-31A9-43F7-BD93-EECEA3642011}" type="pres">
      <dgm:prSet presAssocID="{D2FEF3B3-D036-4B45-89AA-56B2DDF562CF}" presName="level3hierChild" presStyleCnt="0"/>
      <dgm:spPr/>
    </dgm:pt>
    <dgm:pt modelId="{C47716A0-1DB9-422C-A8A0-7D03CC376993}" type="pres">
      <dgm:prSet presAssocID="{D5CC3B5C-1DE7-49DB-A94E-BA2E3495EBE9}" presName="conn2-1" presStyleLbl="parChTrans1D3" presStyleIdx="2" presStyleCnt="5"/>
      <dgm:spPr/>
      <dgm:t>
        <a:bodyPr/>
        <a:lstStyle/>
        <a:p>
          <a:pPr rtl="1"/>
          <a:endParaRPr lang="fa-IR"/>
        </a:p>
      </dgm:t>
    </dgm:pt>
    <dgm:pt modelId="{3C599DEC-DC71-4B35-BD20-84AB9AEDF6F3}" type="pres">
      <dgm:prSet presAssocID="{D5CC3B5C-1DE7-49DB-A94E-BA2E3495EBE9}" presName="connTx" presStyleLbl="parChTrans1D3" presStyleIdx="2" presStyleCnt="5"/>
      <dgm:spPr/>
      <dgm:t>
        <a:bodyPr/>
        <a:lstStyle/>
        <a:p>
          <a:pPr rtl="1"/>
          <a:endParaRPr lang="fa-IR"/>
        </a:p>
      </dgm:t>
    </dgm:pt>
    <dgm:pt modelId="{CF053790-5819-416B-9D4F-46BA0D538566}" type="pres">
      <dgm:prSet presAssocID="{806F6842-E20B-4EA5-9641-E0B893FCA4CB}" presName="root2" presStyleCnt="0"/>
      <dgm:spPr/>
    </dgm:pt>
    <dgm:pt modelId="{3D3E911C-558E-4DCB-98BE-B06F4DB41696}" type="pres">
      <dgm:prSet presAssocID="{806F6842-E20B-4EA5-9641-E0B893FCA4CB}" presName="LevelTwoTextNode" presStyleLbl="node3" presStyleIdx="2" presStyleCnt="5" custScaleX="183208">
        <dgm:presLayoutVars>
          <dgm:chPref val="3"/>
        </dgm:presLayoutVars>
      </dgm:prSet>
      <dgm:spPr/>
      <dgm:t>
        <a:bodyPr/>
        <a:lstStyle/>
        <a:p>
          <a:pPr rtl="1"/>
          <a:endParaRPr lang="fa-IR"/>
        </a:p>
      </dgm:t>
    </dgm:pt>
    <dgm:pt modelId="{207E0D0F-D105-4B6E-96B1-41DA61C6CC40}" type="pres">
      <dgm:prSet presAssocID="{806F6842-E20B-4EA5-9641-E0B893FCA4CB}" presName="level3hierChild" presStyleCnt="0"/>
      <dgm:spPr/>
    </dgm:pt>
    <dgm:pt modelId="{88E400D5-80BB-4513-83A7-736F9E1FC586}" type="pres">
      <dgm:prSet presAssocID="{C9ABA7AB-36EF-429F-825E-310DF2F0EC76}" presName="conn2-1" presStyleLbl="parChTrans1D3" presStyleIdx="3" presStyleCnt="5"/>
      <dgm:spPr/>
      <dgm:t>
        <a:bodyPr/>
        <a:lstStyle/>
        <a:p>
          <a:pPr rtl="1"/>
          <a:endParaRPr lang="fa-IR"/>
        </a:p>
      </dgm:t>
    </dgm:pt>
    <dgm:pt modelId="{3640B157-EC22-490C-A580-D6996CC8672E}" type="pres">
      <dgm:prSet presAssocID="{C9ABA7AB-36EF-429F-825E-310DF2F0EC76}" presName="connTx" presStyleLbl="parChTrans1D3" presStyleIdx="3" presStyleCnt="5"/>
      <dgm:spPr/>
      <dgm:t>
        <a:bodyPr/>
        <a:lstStyle/>
        <a:p>
          <a:pPr rtl="1"/>
          <a:endParaRPr lang="fa-IR"/>
        </a:p>
      </dgm:t>
    </dgm:pt>
    <dgm:pt modelId="{7D8DD43E-9633-4667-9047-946F674BFB93}" type="pres">
      <dgm:prSet presAssocID="{4879CC1E-F24B-418B-95C3-CA5F94F22289}" presName="root2" presStyleCnt="0"/>
      <dgm:spPr/>
    </dgm:pt>
    <dgm:pt modelId="{1EF8AB53-D2E1-4A2B-87B5-ACF76516FF99}" type="pres">
      <dgm:prSet presAssocID="{4879CC1E-F24B-418B-95C3-CA5F94F22289}" presName="LevelTwoTextNode" presStyleLbl="node3" presStyleIdx="3" presStyleCnt="5" custScaleX="183208">
        <dgm:presLayoutVars>
          <dgm:chPref val="3"/>
        </dgm:presLayoutVars>
      </dgm:prSet>
      <dgm:spPr/>
      <dgm:t>
        <a:bodyPr/>
        <a:lstStyle/>
        <a:p>
          <a:pPr rtl="1"/>
          <a:endParaRPr lang="fa-IR"/>
        </a:p>
      </dgm:t>
    </dgm:pt>
    <dgm:pt modelId="{4C76E7A8-2AA8-424E-AA63-B007A3D9FEEE}" type="pres">
      <dgm:prSet presAssocID="{4879CC1E-F24B-418B-95C3-CA5F94F22289}" presName="level3hierChild" presStyleCnt="0"/>
      <dgm:spPr/>
    </dgm:pt>
    <dgm:pt modelId="{1B140FDD-EC07-406F-AEA6-54F5A65D45E3}" type="pres">
      <dgm:prSet presAssocID="{89887A78-2EB2-45BD-A5FA-7A85AD4BDA45}" presName="conn2-1" presStyleLbl="parChTrans1D3" presStyleIdx="4" presStyleCnt="5"/>
      <dgm:spPr/>
      <dgm:t>
        <a:bodyPr/>
        <a:lstStyle/>
        <a:p>
          <a:pPr rtl="1"/>
          <a:endParaRPr lang="fa-IR"/>
        </a:p>
      </dgm:t>
    </dgm:pt>
    <dgm:pt modelId="{53B38EAF-0D12-408E-BE22-FF1612DBA2CC}" type="pres">
      <dgm:prSet presAssocID="{89887A78-2EB2-45BD-A5FA-7A85AD4BDA45}" presName="connTx" presStyleLbl="parChTrans1D3" presStyleIdx="4" presStyleCnt="5"/>
      <dgm:spPr/>
      <dgm:t>
        <a:bodyPr/>
        <a:lstStyle/>
        <a:p>
          <a:pPr rtl="1"/>
          <a:endParaRPr lang="fa-IR"/>
        </a:p>
      </dgm:t>
    </dgm:pt>
    <dgm:pt modelId="{353B3018-E7A5-4976-AA54-8DC9E0F5F31C}" type="pres">
      <dgm:prSet presAssocID="{91243741-3FCC-489B-8C5F-A01708BE8CA2}" presName="root2" presStyleCnt="0"/>
      <dgm:spPr/>
    </dgm:pt>
    <dgm:pt modelId="{3331D33F-1612-4CB2-BF03-92BBFF4CE669}" type="pres">
      <dgm:prSet presAssocID="{91243741-3FCC-489B-8C5F-A01708BE8CA2}" presName="LevelTwoTextNode" presStyleLbl="node3" presStyleIdx="4" presStyleCnt="5" custScaleX="183208" custLinFactNeighborX="-1659" custLinFactNeighborY="4876">
        <dgm:presLayoutVars>
          <dgm:chPref val="3"/>
        </dgm:presLayoutVars>
      </dgm:prSet>
      <dgm:spPr/>
      <dgm:t>
        <a:bodyPr/>
        <a:lstStyle/>
        <a:p>
          <a:pPr rtl="1"/>
          <a:endParaRPr lang="fa-IR"/>
        </a:p>
      </dgm:t>
    </dgm:pt>
    <dgm:pt modelId="{453D1C6E-1547-4581-BD50-673D6356007B}" type="pres">
      <dgm:prSet presAssocID="{91243741-3FCC-489B-8C5F-A01708BE8CA2}" presName="level3hierChild" presStyleCnt="0"/>
      <dgm:spPr/>
    </dgm:pt>
  </dgm:ptLst>
  <dgm:cxnLst>
    <dgm:cxn modelId="{F7EAC41E-F73A-4956-9C78-CD7231A537F6}" type="presOf" srcId="{9AA1550B-AA40-42D0-A9DE-6B9480C99249}" destId="{B09ECCF4-75F5-4BD8-A90B-42A869DE1347}" srcOrd="0" destOrd="0" presId="urn:microsoft.com/office/officeart/2005/8/layout/hierarchy2"/>
    <dgm:cxn modelId="{E67BC5BB-CCD0-437D-93CC-562F34F07732}" type="presOf" srcId="{AD3F49C4-728A-47DB-A613-2D4AC0666C64}" destId="{5522C5F3-2DC2-45DB-A7C1-422116CEF782}" srcOrd="0" destOrd="0" presId="urn:microsoft.com/office/officeart/2005/8/layout/hierarchy2"/>
    <dgm:cxn modelId="{A8644C7F-1A9F-46CF-B7F7-BD942E0D0612}" srcId="{D2FEF3B3-D036-4B45-89AA-56B2DDF562CF}" destId="{91243741-3FCC-489B-8C5F-A01708BE8CA2}" srcOrd="2" destOrd="0" parTransId="{89887A78-2EB2-45BD-A5FA-7A85AD4BDA45}" sibTransId="{A4998D59-1A16-44BF-B53B-BD2E2A3318D2}"/>
    <dgm:cxn modelId="{0826EF1E-61A5-4DED-88FB-F1022518E2B4}" type="presOf" srcId="{89887A78-2EB2-45BD-A5FA-7A85AD4BDA45}" destId="{1B140FDD-EC07-406F-AEA6-54F5A65D45E3}" srcOrd="0" destOrd="0" presId="urn:microsoft.com/office/officeart/2005/8/layout/hierarchy2"/>
    <dgm:cxn modelId="{94898E5F-0A5B-4A35-91FA-738DF376C379}" srcId="{9AA1550B-AA40-42D0-A9DE-6B9480C99249}" destId="{AD3F49C4-728A-47DB-A613-2D4AC0666C64}" srcOrd="0" destOrd="0" parTransId="{A3043DD4-8774-4550-9628-8BB022ECE616}" sibTransId="{B5A4724F-4D56-4C06-8B4D-E6AB900D6CAA}"/>
    <dgm:cxn modelId="{FDEB2CCC-06B6-4B01-A11F-8E965812A683}" type="presOf" srcId="{DD55D716-A33B-45A5-B11B-438412433B6D}" destId="{8E1C8BDB-5CC5-4EFC-A0F3-1B172EC3B32C}" srcOrd="0" destOrd="0" presId="urn:microsoft.com/office/officeart/2005/8/layout/hierarchy2"/>
    <dgm:cxn modelId="{B969D375-60B3-4C44-B730-429E91E85736}" type="presOf" srcId="{855E14B4-6672-4875-A3EE-BFF97611BE96}" destId="{C09B42F0-3BF5-40E5-998E-CE35F801EC1C}" srcOrd="0" destOrd="0" presId="urn:microsoft.com/office/officeart/2005/8/layout/hierarchy2"/>
    <dgm:cxn modelId="{2AF6DCD5-6259-4F21-9EAE-0AE176EF34C9}" srcId="{992F593C-39C9-4DC0-88F5-1283EA239F0A}" destId="{C2CE8D26-6103-448F-9EE0-0C73CB5C2137}" srcOrd="1" destOrd="0" parTransId="{E3283DD6-BA05-401F-8F2B-0ED1582BDE9F}" sibTransId="{89559E41-253D-4BC0-8F1D-B96FC691C38B}"/>
    <dgm:cxn modelId="{1FD45BFC-9D67-4C18-B5AB-5392CFAFDBDD}" type="presOf" srcId="{91243741-3FCC-489B-8C5F-A01708BE8CA2}" destId="{3331D33F-1612-4CB2-BF03-92BBFF4CE669}" srcOrd="0" destOrd="0" presId="urn:microsoft.com/office/officeart/2005/8/layout/hierarchy2"/>
    <dgm:cxn modelId="{E40D7915-6829-40FA-9F73-E4D939E9E568}" type="presOf" srcId="{E3283DD6-BA05-401F-8F2B-0ED1582BDE9F}" destId="{F2967CB4-2EAE-4D6C-8ABC-824A59982B5F}" srcOrd="0" destOrd="0" presId="urn:microsoft.com/office/officeart/2005/8/layout/hierarchy2"/>
    <dgm:cxn modelId="{04328BFA-0C1F-4312-B2B7-CA539DB858CC}" type="presOf" srcId="{D2FEF3B3-D036-4B45-89AA-56B2DDF562CF}" destId="{EBC536D2-86CB-443C-AB9A-9516671343DE}" srcOrd="0" destOrd="0" presId="urn:microsoft.com/office/officeart/2005/8/layout/hierarchy2"/>
    <dgm:cxn modelId="{F1D8604D-8ACB-4B40-8503-1541BCE0B9A9}" type="presOf" srcId="{94AE5F6B-DCD2-4E08-9C13-7944A0059258}" destId="{AD37407B-2056-436C-AF22-DCC74562230F}" srcOrd="0" destOrd="0" presId="urn:microsoft.com/office/officeart/2005/8/layout/hierarchy2"/>
    <dgm:cxn modelId="{0ABABAC5-E92D-45E7-8CF2-6756888E291D}" type="presOf" srcId="{3BC9A747-65F4-481C-9819-89BD671BEF0B}" destId="{24014EA2-2F1D-4C0F-BDF8-10D79C0F1DA5}" srcOrd="1" destOrd="0" presId="urn:microsoft.com/office/officeart/2005/8/layout/hierarchy2"/>
    <dgm:cxn modelId="{781F03B5-FF68-4AA9-B510-E1B088A19FF2}" type="presOf" srcId="{855E14B4-6672-4875-A3EE-BFF97611BE96}" destId="{E07992B9-BD79-4FEF-87EE-B5926CEE2B50}" srcOrd="1" destOrd="0" presId="urn:microsoft.com/office/officeart/2005/8/layout/hierarchy2"/>
    <dgm:cxn modelId="{596BF7E5-5A74-460D-8C9B-66D713567667}" type="presOf" srcId="{C9ABA7AB-36EF-429F-825E-310DF2F0EC76}" destId="{3640B157-EC22-490C-A580-D6996CC8672E}" srcOrd="1" destOrd="0" presId="urn:microsoft.com/office/officeart/2005/8/layout/hierarchy2"/>
    <dgm:cxn modelId="{5974F38A-51B0-489E-B8BE-4E64A325AC2B}" srcId="{AD3F49C4-728A-47DB-A613-2D4AC0666C64}" destId="{992F593C-39C9-4DC0-88F5-1283EA239F0A}" srcOrd="0" destOrd="0" parTransId="{3BC9A747-65F4-481C-9819-89BD671BEF0B}" sibTransId="{791FCD4B-8B44-4987-8775-7B60BDDE15D2}"/>
    <dgm:cxn modelId="{0E2DED1C-9841-4808-9751-D12782F6CBCE}" type="presOf" srcId="{D5CC3B5C-1DE7-49DB-A94E-BA2E3495EBE9}" destId="{C47716A0-1DB9-422C-A8A0-7D03CC376993}" srcOrd="0" destOrd="0" presId="urn:microsoft.com/office/officeart/2005/8/layout/hierarchy2"/>
    <dgm:cxn modelId="{E7542400-2714-49C4-B4EA-438099A8A71B}" type="presOf" srcId="{4879CC1E-F24B-418B-95C3-CA5F94F22289}" destId="{1EF8AB53-D2E1-4A2B-87B5-ACF76516FF99}" srcOrd="0" destOrd="0" presId="urn:microsoft.com/office/officeart/2005/8/layout/hierarchy2"/>
    <dgm:cxn modelId="{3F2D2424-C56E-4C29-91B9-656EC4E64FFD}" type="presOf" srcId="{992F593C-39C9-4DC0-88F5-1283EA239F0A}" destId="{8B2F57CE-35ED-432D-BD8F-65BE8F5C7A33}" srcOrd="0" destOrd="0" presId="urn:microsoft.com/office/officeart/2005/8/layout/hierarchy2"/>
    <dgm:cxn modelId="{E5057B8B-4D8D-4C62-90AD-3A47AC8B81EA}" type="presOf" srcId="{94AE5F6B-DCD2-4E08-9C13-7944A0059258}" destId="{BAEF16B7-D3AD-4E50-833F-27951167253F}" srcOrd="1" destOrd="0" presId="urn:microsoft.com/office/officeart/2005/8/layout/hierarchy2"/>
    <dgm:cxn modelId="{4857424F-62AE-4E2C-8099-F751B694A180}" type="presOf" srcId="{D5CC3B5C-1DE7-49DB-A94E-BA2E3495EBE9}" destId="{3C599DEC-DC71-4B35-BD20-84AB9AEDF6F3}" srcOrd="1" destOrd="0" presId="urn:microsoft.com/office/officeart/2005/8/layout/hierarchy2"/>
    <dgm:cxn modelId="{01AFCBBD-4112-4ABB-BA74-4AFFC92075CE}" type="presOf" srcId="{C2CE8D26-6103-448F-9EE0-0C73CB5C2137}" destId="{936DC5CE-0CDE-4054-91FB-C58283EDC9CA}" srcOrd="0" destOrd="0" presId="urn:microsoft.com/office/officeart/2005/8/layout/hierarchy2"/>
    <dgm:cxn modelId="{AEC058F0-DC20-4C2F-BA70-8940A4442A1E}" type="presOf" srcId="{3BC9A747-65F4-481C-9819-89BD671BEF0B}" destId="{FB01BC3D-EBAA-441B-994D-4A63EBA8EB94}" srcOrd="0" destOrd="0" presId="urn:microsoft.com/office/officeart/2005/8/layout/hierarchy2"/>
    <dgm:cxn modelId="{AFB253BE-5F16-4B94-83C8-DB585C611EDE}" type="presOf" srcId="{E3283DD6-BA05-401F-8F2B-0ED1582BDE9F}" destId="{90625BC5-15FF-4C2E-972F-4B79237CA2CE}" srcOrd="1" destOrd="0" presId="urn:microsoft.com/office/officeart/2005/8/layout/hierarchy2"/>
    <dgm:cxn modelId="{D9F748B0-6790-46AF-A753-A7C47F948E63}" type="presOf" srcId="{806F6842-E20B-4EA5-9641-E0B893FCA4CB}" destId="{3D3E911C-558E-4DCB-98BE-B06F4DB41696}" srcOrd="0" destOrd="0" presId="urn:microsoft.com/office/officeart/2005/8/layout/hierarchy2"/>
    <dgm:cxn modelId="{CF358116-0930-4A68-8492-1CF129AF57C8}" srcId="{992F593C-39C9-4DC0-88F5-1283EA239F0A}" destId="{DD55D716-A33B-45A5-B11B-438412433B6D}" srcOrd="0" destOrd="0" parTransId="{855E14B4-6672-4875-A3EE-BFF97611BE96}" sibTransId="{A9A8112F-6EF9-4D00-8638-2F634D6740A6}"/>
    <dgm:cxn modelId="{805FB5E4-ABDE-49C1-9567-9A80335E19B3}" srcId="{AD3F49C4-728A-47DB-A613-2D4AC0666C64}" destId="{D2FEF3B3-D036-4B45-89AA-56B2DDF562CF}" srcOrd="1" destOrd="0" parTransId="{94AE5F6B-DCD2-4E08-9C13-7944A0059258}" sibTransId="{A741F37D-264F-4F17-851A-0BB1F16D4FD4}"/>
    <dgm:cxn modelId="{9308FCDB-D4B8-479B-9118-9A4DFC6F09E0}" srcId="{D2FEF3B3-D036-4B45-89AA-56B2DDF562CF}" destId="{4879CC1E-F24B-418B-95C3-CA5F94F22289}" srcOrd="1" destOrd="0" parTransId="{C9ABA7AB-36EF-429F-825E-310DF2F0EC76}" sibTransId="{AE6F59DC-35C8-4C5C-B733-9C496EBC4D3C}"/>
    <dgm:cxn modelId="{6F243D70-426D-46DC-AA17-F96A0555E19F}" type="presOf" srcId="{C9ABA7AB-36EF-429F-825E-310DF2F0EC76}" destId="{88E400D5-80BB-4513-83A7-736F9E1FC586}" srcOrd="0" destOrd="0" presId="urn:microsoft.com/office/officeart/2005/8/layout/hierarchy2"/>
    <dgm:cxn modelId="{8E1F0D68-6E6A-4435-9B5F-46ECE5B26360}" type="presOf" srcId="{89887A78-2EB2-45BD-A5FA-7A85AD4BDA45}" destId="{53B38EAF-0D12-408E-BE22-FF1612DBA2CC}" srcOrd="1" destOrd="0" presId="urn:microsoft.com/office/officeart/2005/8/layout/hierarchy2"/>
    <dgm:cxn modelId="{5BB89522-95CD-44F0-8D5B-417361EE28A6}" srcId="{D2FEF3B3-D036-4B45-89AA-56B2DDF562CF}" destId="{806F6842-E20B-4EA5-9641-E0B893FCA4CB}" srcOrd="0" destOrd="0" parTransId="{D5CC3B5C-1DE7-49DB-A94E-BA2E3495EBE9}" sibTransId="{32E9A517-8273-4C78-8BE6-49A34BA46AC5}"/>
    <dgm:cxn modelId="{7E334C5F-849B-4CFB-A605-323D8E6701C7}" type="presParOf" srcId="{B09ECCF4-75F5-4BD8-A90B-42A869DE1347}" destId="{1BA00B76-AE94-4FBA-AB2E-D98FF45D0567}" srcOrd="0" destOrd="0" presId="urn:microsoft.com/office/officeart/2005/8/layout/hierarchy2"/>
    <dgm:cxn modelId="{3DECA2B1-920B-4821-B766-B3219F59FD6B}" type="presParOf" srcId="{1BA00B76-AE94-4FBA-AB2E-D98FF45D0567}" destId="{5522C5F3-2DC2-45DB-A7C1-422116CEF782}" srcOrd="0" destOrd="0" presId="urn:microsoft.com/office/officeart/2005/8/layout/hierarchy2"/>
    <dgm:cxn modelId="{83E88B80-F1D1-4E47-AA88-919EE13D2436}" type="presParOf" srcId="{1BA00B76-AE94-4FBA-AB2E-D98FF45D0567}" destId="{FC5E61E8-693A-481D-B867-98C308033292}" srcOrd="1" destOrd="0" presId="urn:microsoft.com/office/officeart/2005/8/layout/hierarchy2"/>
    <dgm:cxn modelId="{F519D271-FCE3-4E98-8249-BAE8A64B38D3}" type="presParOf" srcId="{FC5E61E8-693A-481D-B867-98C308033292}" destId="{FB01BC3D-EBAA-441B-994D-4A63EBA8EB94}" srcOrd="0" destOrd="0" presId="urn:microsoft.com/office/officeart/2005/8/layout/hierarchy2"/>
    <dgm:cxn modelId="{ED534370-3BE3-43ED-BD35-E4C8F03FB18D}" type="presParOf" srcId="{FB01BC3D-EBAA-441B-994D-4A63EBA8EB94}" destId="{24014EA2-2F1D-4C0F-BDF8-10D79C0F1DA5}" srcOrd="0" destOrd="0" presId="urn:microsoft.com/office/officeart/2005/8/layout/hierarchy2"/>
    <dgm:cxn modelId="{58FFDDD1-F40B-43E5-9D95-591A3468D91A}" type="presParOf" srcId="{FC5E61E8-693A-481D-B867-98C308033292}" destId="{2A542B43-608E-443F-A0B5-CBECF4879F55}" srcOrd="1" destOrd="0" presId="urn:microsoft.com/office/officeart/2005/8/layout/hierarchy2"/>
    <dgm:cxn modelId="{B32B55A6-BCBB-48D7-B61B-380F90003B34}" type="presParOf" srcId="{2A542B43-608E-443F-A0B5-CBECF4879F55}" destId="{8B2F57CE-35ED-432D-BD8F-65BE8F5C7A33}" srcOrd="0" destOrd="0" presId="urn:microsoft.com/office/officeart/2005/8/layout/hierarchy2"/>
    <dgm:cxn modelId="{EF0DD29A-687B-421E-931F-FE988044D8E7}" type="presParOf" srcId="{2A542B43-608E-443F-A0B5-CBECF4879F55}" destId="{B24DD025-0003-4944-8218-14B989327A08}" srcOrd="1" destOrd="0" presId="urn:microsoft.com/office/officeart/2005/8/layout/hierarchy2"/>
    <dgm:cxn modelId="{7D870314-CA3A-494C-885E-9F8537A958A6}" type="presParOf" srcId="{B24DD025-0003-4944-8218-14B989327A08}" destId="{C09B42F0-3BF5-40E5-998E-CE35F801EC1C}" srcOrd="0" destOrd="0" presId="urn:microsoft.com/office/officeart/2005/8/layout/hierarchy2"/>
    <dgm:cxn modelId="{3CA020FB-2FA9-42FD-B118-2448C7327175}" type="presParOf" srcId="{C09B42F0-3BF5-40E5-998E-CE35F801EC1C}" destId="{E07992B9-BD79-4FEF-87EE-B5926CEE2B50}" srcOrd="0" destOrd="0" presId="urn:microsoft.com/office/officeart/2005/8/layout/hierarchy2"/>
    <dgm:cxn modelId="{A79D35F6-6E94-4326-9E6B-A69F4BA4EB34}" type="presParOf" srcId="{B24DD025-0003-4944-8218-14B989327A08}" destId="{174DA3F4-37C9-4745-8820-203C5F92234F}" srcOrd="1" destOrd="0" presId="urn:microsoft.com/office/officeart/2005/8/layout/hierarchy2"/>
    <dgm:cxn modelId="{4D5FC049-4F68-4BCF-8B51-1962BCF6CD45}" type="presParOf" srcId="{174DA3F4-37C9-4745-8820-203C5F92234F}" destId="{8E1C8BDB-5CC5-4EFC-A0F3-1B172EC3B32C}" srcOrd="0" destOrd="0" presId="urn:microsoft.com/office/officeart/2005/8/layout/hierarchy2"/>
    <dgm:cxn modelId="{933D1CBF-4BF7-4DCC-8FEE-2104A372E794}" type="presParOf" srcId="{174DA3F4-37C9-4745-8820-203C5F92234F}" destId="{5BC2C38A-599A-4BC8-8C43-F475B8197120}" srcOrd="1" destOrd="0" presId="urn:microsoft.com/office/officeart/2005/8/layout/hierarchy2"/>
    <dgm:cxn modelId="{0051AFDA-5C4F-40BC-827D-65A03CA149CC}" type="presParOf" srcId="{B24DD025-0003-4944-8218-14B989327A08}" destId="{F2967CB4-2EAE-4D6C-8ABC-824A59982B5F}" srcOrd="2" destOrd="0" presId="urn:microsoft.com/office/officeart/2005/8/layout/hierarchy2"/>
    <dgm:cxn modelId="{47AF0B64-8FAB-4070-BEFE-7979BD64EB2F}" type="presParOf" srcId="{F2967CB4-2EAE-4D6C-8ABC-824A59982B5F}" destId="{90625BC5-15FF-4C2E-972F-4B79237CA2CE}" srcOrd="0" destOrd="0" presId="urn:microsoft.com/office/officeart/2005/8/layout/hierarchy2"/>
    <dgm:cxn modelId="{795E44BE-098F-4A9D-9C8F-2D25D95EB80F}" type="presParOf" srcId="{B24DD025-0003-4944-8218-14B989327A08}" destId="{88B53B0C-A1B0-4628-A882-BC8413976F73}" srcOrd="3" destOrd="0" presId="urn:microsoft.com/office/officeart/2005/8/layout/hierarchy2"/>
    <dgm:cxn modelId="{B13D78DF-093D-484F-85BD-19407886A1D2}" type="presParOf" srcId="{88B53B0C-A1B0-4628-A882-BC8413976F73}" destId="{936DC5CE-0CDE-4054-91FB-C58283EDC9CA}" srcOrd="0" destOrd="0" presId="urn:microsoft.com/office/officeart/2005/8/layout/hierarchy2"/>
    <dgm:cxn modelId="{CEB43B7E-5959-4B17-9808-F45F92FAA45B}" type="presParOf" srcId="{88B53B0C-A1B0-4628-A882-BC8413976F73}" destId="{24FAC733-2132-4568-B4A7-DD9BC4C7772F}" srcOrd="1" destOrd="0" presId="urn:microsoft.com/office/officeart/2005/8/layout/hierarchy2"/>
    <dgm:cxn modelId="{3F10EEA7-2D72-4A32-A1FB-39AF72DC3FFF}" type="presParOf" srcId="{FC5E61E8-693A-481D-B867-98C308033292}" destId="{AD37407B-2056-436C-AF22-DCC74562230F}" srcOrd="2" destOrd="0" presId="urn:microsoft.com/office/officeart/2005/8/layout/hierarchy2"/>
    <dgm:cxn modelId="{29F8DE44-E731-4ADD-A73F-BDFD69F5429D}" type="presParOf" srcId="{AD37407B-2056-436C-AF22-DCC74562230F}" destId="{BAEF16B7-D3AD-4E50-833F-27951167253F}" srcOrd="0" destOrd="0" presId="urn:microsoft.com/office/officeart/2005/8/layout/hierarchy2"/>
    <dgm:cxn modelId="{E94F30F2-6724-4F7A-B160-27DA596B0E0E}" type="presParOf" srcId="{FC5E61E8-693A-481D-B867-98C308033292}" destId="{2F09E6F1-70FD-4506-93AC-A2D86BABBEF7}" srcOrd="3" destOrd="0" presId="urn:microsoft.com/office/officeart/2005/8/layout/hierarchy2"/>
    <dgm:cxn modelId="{A8E50704-176F-4F33-AB12-B100A0F945D4}" type="presParOf" srcId="{2F09E6F1-70FD-4506-93AC-A2D86BABBEF7}" destId="{EBC536D2-86CB-443C-AB9A-9516671343DE}" srcOrd="0" destOrd="0" presId="urn:microsoft.com/office/officeart/2005/8/layout/hierarchy2"/>
    <dgm:cxn modelId="{713BB476-F3EE-49E4-942E-7BA2B6AA292A}" type="presParOf" srcId="{2F09E6F1-70FD-4506-93AC-A2D86BABBEF7}" destId="{B9C7D981-31A9-43F7-BD93-EECEA3642011}" srcOrd="1" destOrd="0" presId="urn:microsoft.com/office/officeart/2005/8/layout/hierarchy2"/>
    <dgm:cxn modelId="{C70F37C8-D0FE-4CB9-BABE-1FA103BCA9AC}" type="presParOf" srcId="{B9C7D981-31A9-43F7-BD93-EECEA3642011}" destId="{C47716A0-1DB9-422C-A8A0-7D03CC376993}" srcOrd="0" destOrd="0" presId="urn:microsoft.com/office/officeart/2005/8/layout/hierarchy2"/>
    <dgm:cxn modelId="{941D664B-0591-4B99-BDF9-40368066AC11}" type="presParOf" srcId="{C47716A0-1DB9-422C-A8A0-7D03CC376993}" destId="{3C599DEC-DC71-4B35-BD20-84AB9AEDF6F3}" srcOrd="0" destOrd="0" presId="urn:microsoft.com/office/officeart/2005/8/layout/hierarchy2"/>
    <dgm:cxn modelId="{02227905-55B7-48F4-9253-D4F9825618F7}" type="presParOf" srcId="{B9C7D981-31A9-43F7-BD93-EECEA3642011}" destId="{CF053790-5819-416B-9D4F-46BA0D538566}" srcOrd="1" destOrd="0" presId="urn:microsoft.com/office/officeart/2005/8/layout/hierarchy2"/>
    <dgm:cxn modelId="{0F6244F4-04DB-4DA5-9454-BDEE7E0635C5}" type="presParOf" srcId="{CF053790-5819-416B-9D4F-46BA0D538566}" destId="{3D3E911C-558E-4DCB-98BE-B06F4DB41696}" srcOrd="0" destOrd="0" presId="urn:microsoft.com/office/officeart/2005/8/layout/hierarchy2"/>
    <dgm:cxn modelId="{4F4EA74E-DD31-475A-8113-260B60B3E2A2}" type="presParOf" srcId="{CF053790-5819-416B-9D4F-46BA0D538566}" destId="{207E0D0F-D105-4B6E-96B1-41DA61C6CC40}" srcOrd="1" destOrd="0" presId="urn:microsoft.com/office/officeart/2005/8/layout/hierarchy2"/>
    <dgm:cxn modelId="{A423595F-24F6-40DC-B8D2-8FDD8B19E47C}" type="presParOf" srcId="{B9C7D981-31A9-43F7-BD93-EECEA3642011}" destId="{88E400D5-80BB-4513-83A7-736F9E1FC586}" srcOrd="2" destOrd="0" presId="urn:microsoft.com/office/officeart/2005/8/layout/hierarchy2"/>
    <dgm:cxn modelId="{AA2D7944-5C0C-4C21-B384-FD6A39FD13B8}" type="presParOf" srcId="{88E400D5-80BB-4513-83A7-736F9E1FC586}" destId="{3640B157-EC22-490C-A580-D6996CC8672E}" srcOrd="0" destOrd="0" presId="urn:microsoft.com/office/officeart/2005/8/layout/hierarchy2"/>
    <dgm:cxn modelId="{F6E33F11-064C-47FF-9935-0AECE8117E3D}" type="presParOf" srcId="{B9C7D981-31A9-43F7-BD93-EECEA3642011}" destId="{7D8DD43E-9633-4667-9047-946F674BFB93}" srcOrd="3" destOrd="0" presId="urn:microsoft.com/office/officeart/2005/8/layout/hierarchy2"/>
    <dgm:cxn modelId="{E7525FA7-5674-4546-8A85-782F8DB97005}" type="presParOf" srcId="{7D8DD43E-9633-4667-9047-946F674BFB93}" destId="{1EF8AB53-D2E1-4A2B-87B5-ACF76516FF99}" srcOrd="0" destOrd="0" presId="urn:microsoft.com/office/officeart/2005/8/layout/hierarchy2"/>
    <dgm:cxn modelId="{D159ABAB-C65B-4A0C-9E7A-3933E7C28745}" type="presParOf" srcId="{7D8DD43E-9633-4667-9047-946F674BFB93}" destId="{4C76E7A8-2AA8-424E-AA63-B007A3D9FEEE}" srcOrd="1" destOrd="0" presId="urn:microsoft.com/office/officeart/2005/8/layout/hierarchy2"/>
    <dgm:cxn modelId="{23B5F935-06A6-4B83-8537-D3B6AD8D07DA}" type="presParOf" srcId="{B9C7D981-31A9-43F7-BD93-EECEA3642011}" destId="{1B140FDD-EC07-406F-AEA6-54F5A65D45E3}" srcOrd="4" destOrd="0" presId="urn:microsoft.com/office/officeart/2005/8/layout/hierarchy2"/>
    <dgm:cxn modelId="{3336DED8-3233-4B7A-883B-49D5DD970051}" type="presParOf" srcId="{1B140FDD-EC07-406F-AEA6-54F5A65D45E3}" destId="{53B38EAF-0D12-408E-BE22-FF1612DBA2CC}" srcOrd="0" destOrd="0" presId="urn:microsoft.com/office/officeart/2005/8/layout/hierarchy2"/>
    <dgm:cxn modelId="{90472CA0-0B50-4174-AE1E-EDB486F60C06}" type="presParOf" srcId="{B9C7D981-31A9-43F7-BD93-EECEA3642011}" destId="{353B3018-E7A5-4976-AA54-8DC9E0F5F31C}" srcOrd="5" destOrd="0" presId="urn:microsoft.com/office/officeart/2005/8/layout/hierarchy2"/>
    <dgm:cxn modelId="{2D6146C2-8582-4334-9D73-CD0E2C3BACB1}" type="presParOf" srcId="{353B3018-E7A5-4976-AA54-8DC9E0F5F31C}" destId="{3331D33F-1612-4CB2-BF03-92BBFF4CE669}" srcOrd="0" destOrd="0" presId="urn:microsoft.com/office/officeart/2005/8/layout/hierarchy2"/>
    <dgm:cxn modelId="{75D92889-99DB-40AC-8543-E435841604EC}" type="presParOf" srcId="{353B3018-E7A5-4976-AA54-8DC9E0F5F31C}" destId="{453D1C6E-1547-4581-BD50-673D6356007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99973E-0657-4DE1-BE05-16DE334E0CA3}" type="doc">
      <dgm:prSet loTypeId="urn:microsoft.com/office/officeart/2005/8/layout/hierarchy2" loCatId="hierarchy" qsTypeId="urn:microsoft.com/office/officeart/2005/8/quickstyle/simple4" qsCatId="simple" csTypeId="urn:microsoft.com/office/officeart/2005/8/colors/accent2_2" csCatId="accent2" phldr="1"/>
      <dgm:spPr/>
      <dgm:t>
        <a:bodyPr/>
        <a:lstStyle/>
        <a:p>
          <a:pPr rtl="1"/>
          <a:endParaRPr lang="fa-IR"/>
        </a:p>
      </dgm:t>
    </dgm:pt>
    <dgm:pt modelId="{3D836326-CFDE-4CCF-A547-87EBC32EEF81}">
      <dgm:prSet phldrT="[نص]" custT="1"/>
      <dgm:spPr/>
      <dgm:t>
        <a:bodyPr/>
        <a:lstStyle/>
        <a:p>
          <a:pPr rtl="1"/>
          <a:r>
            <a:rPr lang="fa-IR" sz="2400" b="1" spc="-150" dirty="0" smtClean="0">
              <a:cs typeface="B Nazanin" pitchFamily="2" charset="-78"/>
            </a:rPr>
            <a:t>تعریف استصحاب</a:t>
          </a:r>
          <a:endParaRPr lang="fa-IR" sz="2400" b="1" spc="-150" dirty="0">
            <a:cs typeface="B Nazanin" pitchFamily="2" charset="-78"/>
          </a:endParaRPr>
        </a:p>
      </dgm:t>
    </dgm:pt>
    <dgm:pt modelId="{84005949-F61C-4AE1-B536-1729BA8509E7}" type="parTrans" cxnId="{9FE97969-DB44-4F64-8C09-8FE3E8D19F66}">
      <dgm:prSet/>
      <dgm:spPr/>
      <dgm:t>
        <a:bodyPr/>
        <a:lstStyle/>
        <a:p>
          <a:pPr rtl="1"/>
          <a:endParaRPr lang="fa-IR"/>
        </a:p>
      </dgm:t>
    </dgm:pt>
    <dgm:pt modelId="{7101FE95-ADBC-42AD-8D1C-1CE8013D3AA4}" type="sibTrans" cxnId="{9FE97969-DB44-4F64-8C09-8FE3E8D19F66}">
      <dgm:prSet/>
      <dgm:spPr/>
      <dgm:t>
        <a:bodyPr/>
        <a:lstStyle/>
        <a:p>
          <a:pPr rtl="1"/>
          <a:endParaRPr lang="fa-IR"/>
        </a:p>
      </dgm:t>
    </dgm:pt>
    <dgm:pt modelId="{AD475382-ED0C-4C06-83E5-F4798B0C4894}">
      <dgm:prSet phldrT="[نص]" custT="1"/>
      <dgm:spPr/>
      <dgm:t>
        <a:bodyPr/>
        <a:lstStyle/>
        <a:p>
          <a:pPr rtl="1"/>
          <a:r>
            <a:rPr lang="fa-IR" sz="2400" b="1" dirty="0" smtClean="0">
              <a:cs typeface="B Nazanin" pitchFamily="2" charset="-78"/>
            </a:rPr>
            <a:t>لغوی</a:t>
          </a:r>
          <a:endParaRPr lang="fa-IR" sz="2400" b="1" dirty="0">
            <a:cs typeface="B Nazanin" pitchFamily="2" charset="-78"/>
          </a:endParaRPr>
        </a:p>
      </dgm:t>
    </dgm:pt>
    <dgm:pt modelId="{414479EC-E5B5-455E-AA23-B58CEF40AA16}" type="parTrans" cxnId="{30D3CEDC-A44A-47BB-930C-94B49B097793}">
      <dgm:prSet/>
      <dgm:spPr/>
      <dgm:t>
        <a:bodyPr/>
        <a:lstStyle/>
        <a:p>
          <a:pPr rtl="1"/>
          <a:endParaRPr lang="fa-IR"/>
        </a:p>
      </dgm:t>
    </dgm:pt>
    <dgm:pt modelId="{8E20BBCA-21EC-434F-A104-6DF7E7574043}" type="sibTrans" cxnId="{30D3CEDC-A44A-47BB-930C-94B49B097793}">
      <dgm:prSet/>
      <dgm:spPr/>
      <dgm:t>
        <a:bodyPr/>
        <a:lstStyle/>
        <a:p>
          <a:pPr rtl="1"/>
          <a:endParaRPr lang="fa-IR"/>
        </a:p>
      </dgm:t>
    </dgm:pt>
    <dgm:pt modelId="{BC740454-2F68-46DF-A43D-770D35963F82}">
      <dgm:prSet phldrT="[نص]" custT="1"/>
      <dgm:spPr/>
      <dgm:t>
        <a:bodyPr/>
        <a:lstStyle/>
        <a:p>
          <a:pPr algn="ctr" rtl="1"/>
          <a:r>
            <a:rPr lang="fa-IR" sz="2400" b="1" dirty="0" smtClean="0">
              <a:cs typeface="B Nazanin" pitchFamily="2" charset="-78"/>
            </a:rPr>
            <a:t>أخذ الشئ مصاحبا</a:t>
          </a:r>
          <a:endParaRPr lang="fa-IR" sz="2400" b="1" dirty="0">
            <a:cs typeface="B Nazanin" pitchFamily="2" charset="-78"/>
          </a:endParaRPr>
        </a:p>
      </dgm:t>
    </dgm:pt>
    <dgm:pt modelId="{10EAE061-32E3-493C-B239-EC47F5DE8671}" type="parTrans" cxnId="{01829C61-7C5C-45A6-AA4B-BAAAF76FA898}">
      <dgm:prSet/>
      <dgm:spPr/>
      <dgm:t>
        <a:bodyPr/>
        <a:lstStyle/>
        <a:p>
          <a:pPr rtl="1"/>
          <a:endParaRPr lang="fa-IR"/>
        </a:p>
      </dgm:t>
    </dgm:pt>
    <dgm:pt modelId="{C47EB55D-BCEE-4BAA-A942-C7124752B874}" type="sibTrans" cxnId="{01829C61-7C5C-45A6-AA4B-BAAAF76FA898}">
      <dgm:prSet/>
      <dgm:spPr/>
      <dgm:t>
        <a:bodyPr/>
        <a:lstStyle/>
        <a:p>
          <a:pPr rtl="1"/>
          <a:endParaRPr lang="fa-IR"/>
        </a:p>
      </dgm:t>
    </dgm:pt>
    <dgm:pt modelId="{C66037BC-F5F9-4F87-BCFF-B00E9F0002E5}">
      <dgm:prSet phldrT="[نص]" custT="1"/>
      <dgm:spPr/>
      <dgm:t>
        <a:bodyPr/>
        <a:lstStyle/>
        <a:p>
          <a:pPr rtl="1"/>
          <a:r>
            <a:rPr lang="fa-IR" sz="2400" b="1" dirty="0" smtClean="0">
              <a:cs typeface="B Nazanin" pitchFamily="2" charset="-78"/>
            </a:rPr>
            <a:t>اصطلاحی</a:t>
          </a:r>
          <a:endParaRPr lang="fa-IR" sz="2400" b="1" dirty="0">
            <a:cs typeface="B Nazanin" pitchFamily="2" charset="-78"/>
          </a:endParaRPr>
        </a:p>
      </dgm:t>
    </dgm:pt>
    <dgm:pt modelId="{0E8744A6-E3C4-4786-A3B5-EEEAE4D4E30C}" type="parTrans" cxnId="{E4EC536E-036D-41DC-96EF-7251D0192D1C}">
      <dgm:prSet/>
      <dgm:spPr/>
      <dgm:t>
        <a:bodyPr/>
        <a:lstStyle/>
        <a:p>
          <a:pPr rtl="1"/>
          <a:endParaRPr lang="fa-IR"/>
        </a:p>
      </dgm:t>
    </dgm:pt>
    <dgm:pt modelId="{0DEA86D0-94EF-4C51-8BA9-7F3E7CD76F55}" type="sibTrans" cxnId="{E4EC536E-036D-41DC-96EF-7251D0192D1C}">
      <dgm:prSet/>
      <dgm:spPr/>
      <dgm:t>
        <a:bodyPr/>
        <a:lstStyle/>
        <a:p>
          <a:pPr rtl="1"/>
          <a:endParaRPr lang="fa-IR"/>
        </a:p>
      </dgm:t>
    </dgm:pt>
    <dgm:pt modelId="{B99861C1-C1B5-4B04-A436-1B36D79A203C}">
      <dgm:prSet phldrT="[نص]" custT="1"/>
      <dgm:spPr/>
      <dgm:t>
        <a:bodyPr/>
        <a:lstStyle/>
        <a:p>
          <a:pPr rtl="1">
            <a:lnSpc>
              <a:spcPct val="90000"/>
            </a:lnSpc>
          </a:pPr>
          <a:r>
            <a:rPr lang="fa-IR" sz="2800" b="0" dirty="0" smtClean="0">
              <a:cs typeface="B Nazanin" pitchFamily="2" charset="-78"/>
            </a:rPr>
            <a:t>تعریف مشهور: </a:t>
          </a:r>
          <a:r>
            <a:rPr lang="fa-IR" sz="3200" b="1" dirty="0" smtClean="0">
              <a:cs typeface="B Nazanin" pitchFamily="2" charset="-78"/>
            </a:rPr>
            <a:t>إبقاء ما </a:t>
          </a:r>
          <a:r>
            <a:rPr lang="fa-IR" sz="3200" b="1" spc="0" dirty="0" smtClean="0">
              <a:cs typeface="B Nazanin" pitchFamily="2" charset="-78"/>
            </a:rPr>
            <a:t>كان </a:t>
          </a:r>
        </a:p>
        <a:p>
          <a:pPr rtl="1">
            <a:lnSpc>
              <a:spcPct val="90000"/>
            </a:lnSpc>
          </a:pPr>
          <a:r>
            <a:rPr lang="fa-IR" sz="2000" b="1" spc="0" dirty="0" smtClean="0">
              <a:cs typeface="B Nazanin" pitchFamily="2" charset="-78"/>
            </a:rPr>
            <a:t>(الحکم ببقاء ما کان لانه کان)</a:t>
          </a:r>
        </a:p>
      </dgm:t>
    </dgm:pt>
    <dgm:pt modelId="{CB2E36AD-EE61-4AC7-8340-9721E8664B32}" type="parTrans" cxnId="{A6A3F257-5244-4D76-9838-34DB8DF6ABCD}">
      <dgm:prSet/>
      <dgm:spPr/>
      <dgm:t>
        <a:bodyPr/>
        <a:lstStyle/>
        <a:p>
          <a:pPr rtl="1"/>
          <a:endParaRPr lang="fa-IR"/>
        </a:p>
      </dgm:t>
    </dgm:pt>
    <dgm:pt modelId="{92B32964-C0B3-4D57-9118-989D4BF04C4B}" type="sibTrans" cxnId="{A6A3F257-5244-4D76-9838-34DB8DF6ABCD}">
      <dgm:prSet/>
      <dgm:spPr/>
      <dgm:t>
        <a:bodyPr/>
        <a:lstStyle/>
        <a:p>
          <a:pPr rtl="1"/>
          <a:endParaRPr lang="fa-IR"/>
        </a:p>
      </dgm:t>
    </dgm:pt>
    <dgm:pt modelId="{D496FF49-AAD2-4E94-9CDA-E068E24DB05C}">
      <dgm:prSet custT="1"/>
      <dgm:spPr/>
      <dgm:t>
        <a:bodyPr/>
        <a:lstStyle/>
        <a:p>
          <a:pPr algn="ctr" rtl="1">
            <a:lnSpc>
              <a:spcPct val="100000"/>
            </a:lnSpc>
            <a:spcAft>
              <a:spcPts val="0"/>
            </a:spcAft>
          </a:pPr>
          <a:r>
            <a:rPr lang="fa-IR" sz="2400" dirty="0" smtClean="0">
              <a:cs typeface="B Nazanin" pitchFamily="2" charset="-78"/>
            </a:rPr>
            <a:t>التمسك بثبوت ما ثبت في وقت أو حال على بقائه فيما بعد ذلك الوقت أو في غير تلك الحال، </a:t>
          </a:r>
        </a:p>
        <a:p>
          <a:pPr algn="ctr" rtl="1">
            <a:lnSpc>
              <a:spcPct val="100000"/>
            </a:lnSpc>
            <a:spcAft>
              <a:spcPts val="0"/>
            </a:spcAft>
          </a:pPr>
          <a:r>
            <a:rPr lang="fa-IR" sz="2400" dirty="0" smtClean="0">
              <a:cs typeface="B Nazanin" pitchFamily="2" charset="-78"/>
            </a:rPr>
            <a:t>فيقال: إن </a:t>
          </a:r>
          <a:r>
            <a:rPr lang="fa-IR" sz="2400" dirty="0" err="1" smtClean="0">
              <a:cs typeface="B Nazanin" pitchFamily="2" charset="-78"/>
            </a:rPr>
            <a:t>الامر</a:t>
          </a:r>
          <a:r>
            <a:rPr lang="fa-IR" sz="2400" dirty="0" smtClean="0">
              <a:cs typeface="B Nazanin" pitchFamily="2" charset="-78"/>
            </a:rPr>
            <a:t> </a:t>
          </a:r>
          <a:r>
            <a:rPr lang="fa-IR" sz="2400" dirty="0" err="1" smtClean="0">
              <a:cs typeface="B Nazanin" pitchFamily="2" charset="-78"/>
            </a:rPr>
            <a:t>الفلاني</a:t>
          </a:r>
          <a:r>
            <a:rPr lang="fa-IR" sz="2400" dirty="0" smtClean="0">
              <a:cs typeface="B Nazanin" pitchFamily="2" charset="-78"/>
            </a:rPr>
            <a:t> قد </a:t>
          </a:r>
          <a:r>
            <a:rPr lang="fa-IR" sz="2400" dirty="0" err="1" smtClean="0">
              <a:cs typeface="B Nazanin" pitchFamily="2" charset="-78"/>
            </a:rPr>
            <a:t>كان</a:t>
          </a:r>
          <a:r>
            <a:rPr lang="fa-IR" sz="2400" dirty="0" smtClean="0">
              <a:cs typeface="B Nazanin" pitchFamily="2" charset="-78"/>
            </a:rPr>
            <a:t> </a:t>
          </a:r>
          <a:r>
            <a:rPr lang="fa-IR" sz="2400" u="sng" dirty="0" smtClean="0">
              <a:cs typeface="B Nazanin" pitchFamily="2" charset="-78"/>
            </a:rPr>
            <a:t>ولم يعلم عدمه</a:t>
          </a:r>
          <a:r>
            <a:rPr lang="fa-IR" sz="2400" dirty="0" smtClean="0">
              <a:cs typeface="B Nazanin" pitchFamily="2" charset="-78"/>
            </a:rPr>
            <a:t>، وكل ما كان كذلك فهو باق. (فاضل تونی)</a:t>
          </a:r>
          <a:endParaRPr lang="fa-IR" sz="2400" dirty="0">
            <a:cs typeface="B Nazanin" pitchFamily="2" charset="-78"/>
          </a:endParaRPr>
        </a:p>
      </dgm:t>
    </dgm:pt>
    <dgm:pt modelId="{2C4303FF-0357-417B-90C6-62121E4FB048}" type="parTrans" cxnId="{B5E547EC-3C6D-4790-BDF2-568F7EEE3A4B}">
      <dgm:prSet/>
      <dgm:spPr/>
      <dgm:t>
        <a:bodyPr/>
        <a:lstStyle/>
        <a:p>
          <a:pPr rtl="1"/>
          <a:endParaRPr lang="fa-IR"/>
        </a:p>
      </dgm:t>
    </dgm:pt>
    <dgm:pt modelId="{42F4FAAE-48E1-4020-BC3A-6F7CD83CEBFE}" type="sibTrans" cxnId="{B5E547EC-3C6D-4790-BDF2-568F7EEE3A4B}">
      <dgm:prSet/>
      <dgm:spPr/>
      <dgm:t>
        <a:bodyPr/>
        <a:lstStyle/>
        <a:p>
          <a:pPr rtl="1"/>
          <a:endParaRPr lang="fa-IR"/>
        </a:p>
      </dgm:t>
    </dgm:pt>
    <dgm:pt modelId="{126B2558-A7B1-4F4B-93FB-798AB3525FB0}">
      <dgm:prSet custT="1"/>
      <dgm:spPr/>
      <dgm:t>
        <a:bodyPr/>
        <a:lstStyle/>
        <a:p>
          <a:pPr rtl="1"/>
          <a:r>
            <a:rPr lang="fa-IR" sz="2600" dirty="0" smtClean="0">
              <a:cs typeface="B Nazanin" pitchFamily="2" charset="-78"/>
            </a:rPr>
            <a:t>كون حكم أو وصف يقيني الحصول في الان السابق مشكوك البقاء في </a:t>
          </a:r>
          <a:r>
            <a:rPr lang="fa-IR" sz="2600" spc="-150" dirty="0" smtClean="0">
              <a:cs typeface="B Nazanin" pitchFamily="2" charset="-78"/>
            </a:rPr>
            <a:t>الان اللاحق (قوانین)</a:t>
          </a:r>
          <a:endParaRPr lang="fa-IR" sz="2600" spc="-150" dirty="0">
            <a:cs typeface="B Nazanin" pitchFamily="2" charset="-78"/>
          </a:endParaRPr>
        </a:p>
      </dgm:t>
    </dgm:pt>
    <dgm:pt modelId="{3D142914-DBDA-4020-80D2-297294207676}" type="parTrans" cxnId="{8208ED99-A2FC-40FB-A0C4-40FE562750F8}">
      <dgm:prSet/>
      <dgm:spPr/>
      <dgm:t>
        <a:bodyPr/>
        <a:lstStyle/>
        <a:p>
          <a:pPr rtl="1"/>
          <a:endParaRPr lang="fa-IR"/>
        </a:p>
      </dgm:t>
    </dgm:pt>
    <dgm:pt modelId="{3E53A6A8-06E6-4A19-8268-F07C1B90F732}" type="sibTrans" cxnId="{8208ED99-A2FC-40FB-A0C4-40FE562750F8}">
      <dgm:prSet/>
      <dgm:spPr/>
      <dgm:t>
        <a:bodyPr/>
        <a:lstStyle/>
        <a:p>
          <a:pPr rtl="1"/>
          <a:endParaRPr lang="fa-IR"/>
        </a:p>
      </dgm:t>
    </dgm:pt>
    <dgm:pt modelId="{BBBFE3EC-9FD8-43C1-8666-7205758669DA}">
      <dgm:prSet custT="1"/>
      <dgm:spPr/>
      <dgm:t>
        <a:bodyPr/>
        <a:lstStyle/>
        <a:p>
          <a:pPr rtl="1"/>
          <a:r>
            <a:rPr lang="fa-IR" sz="2800" spc="0" dirty="0" smtClean="0">
              <a:cs typeface="B Nazanin" pitchFamily="2" charset="-78"/>
            </a:rPr>
            <a:t>إثبات الحكم في الزمان الثاني تعويلا على ثبوته في الزمان الاول (شیخ بهایی)</a:t>
          </a:r>
          <a:endParaRPr lang="fa-IR" sz="2800" spc="0" dirty="0">
            <a:cs typeface="B Nazanin" pitchFamily="2" charset="-78"/>
          </a:endParaRPr>
        </a:p>
      </dgm:t>
    </dgm:pt>
    <dgm:pt modelId="{02055787-F5D7-49DC-BA06-92ECBC5F50AA}" type="parTrans" cxnId="{F1A92702-355E-4EA4-9F8C-F61120D3F6C1}">
      <dgm:prSet/>
      <dgm:spPr/>
      <dgm:t>
        <a:bodyPr/>
        <a:lstStyle/>
        <a:p>
          <a:pPr rtl="1"/>
          <a:endParaRPr lang="fa-IR"/>
        </a:p>
      </dgm:t>
    </dgm:pt>
    <dgm:pt modelId="{721C7C6D-BBF2-4A74-9E2F-C11BF6B4E77A}" type="sibTrans" cxnId="{F1A92702-355E-4EA4-9F8C-F61120D3F6C1}">
      <dgm:prSet/>
      <dgm:spPr/>
      <dgm:t>
        <a:bodyPr/>
        <a:lstStyle/>
        <a:p>
          <a:pPr rtl="1"/>
          <a:endParaRPr lang="fa-IR"/>
        </a:p>
      </dgm:t>
    </dgm:pt>
    <dgm:pt modelId="{031C664D-557F-4CE4-B6FF-945B27B8B66D}">
      <dgm:prSet custT="1"/>
      <dgm:spPr/>
      <dgm:t>
        <a:bodyPr/>
        <a:lstStyle/>
        <a:p>
          <a:pPr rtl="1"/>
          <a:r>
            <a:rPr lang="fa-IR" sz="2400" dirty="0" smtClean="0">
              <a:cs typeface="B Nazanin" pitchFamily="2" charset="-78"/>
            </a:rPr>
            <a:t>معنى إستصحاب الحال أن الحكم الفلاني قد كان </a:t>
          </a:r>
          <a:r>
            <a:rPr lang="fa-IR" sz="2400" u="sng" spc="-150" dirty="0" smtClean="0">
              <a:cs typeface="B Nazanin" pitchFamily="2" charset="-78"/>
            </a:rPr>
            <a:t>ولم يظن عدمه</a:t>
          </a:r>
          <a:r>
            <a:rPr lang="fa-IR" sz="2400" spc="-150" dirty="0" smtClean="0">
              <a:cs typeface="B Nazanin" pitchFamily="2" charset="-78"/>
            </a:rPr>
            <a:t>، وكل ما كان كذلك فهو مظنون البقاء (عضدی)</a:t>
          </a:r>
          <a:endParaRPr lang="fa-IR" sz="2400" spc="-150" dirty="0">
            <a:cs typeface="B Nazanin" pitchFamily="2" charset="-78"/>
          </a:endParaRPr>
        </a:p>
      </dgm:t>
    </dgm:pt>
    <dgm:pt modelId="{A74568FC-38E0-42A2-BAD6-634CDE2EDD09}" type="parTrans" cxnId="{DB8BCBAC-C5A4-4A08-A24B-08355B8F8642}">
      <dgm:prSet/>
      <dgm:spPr/>
      <dgm:t>
        <a:bodyPr/>
        <a:lstStyle/>
        <a:p>
          <a:pPr rtl="1"/>
          <a:endParaRPr lang="fa-IR"/>
        </a:p>
      </dgm:t>
    </dgm:pt>
    <dgm:pt modelId="{1AAC8F39-D9E2-47DA-BFA1-CE77B1E717CF}" type="sibTrans" cxnId="{DB8BCBAC-C5A4-4A08-A24B-08355B8F8642}">
      <dgm:prSet/>
      <dgm:spPr/>
      <dgm:t>
        <a:bodyPr/>
        <a:lstStyle/>
        <a:p>
          <a:pPr rtl="1"/>
          <a:endParaRPr lang="fa-IR"/>
        </a:p>
      </dgm:t>
    </dgm:pt>
    <dgm:pt modelId="{C98E230E-246B-442B-80AD-24744FD05363}" type="pres">
      <dgm:prSet presAssocID="{A699973E-0657-4DE1-BE05-16DE334E0CA3}" presName="diagram" presStyleCnt="0">
        <dgm:presLayoutVars>
          <dgm:chPref val="1"/>
          <dgm:dir val="rev"/>
          <dgm:animOne val="branch"/>
          <dgm:animLvl val="lvl"/>
          <dgm:resizeHandles val="exact"/>
        </dgm:presLayoutVars>
      </dgm:prSet>
      <dgm:spPr/>
      <dgm:t>
        <a:bodyPr/>
        <a:lstStyle/>
        <a:p>
          <a:pPr rtl="1"/>
          <a:endParaRPr lang="fa-IR"/>
        </a:p>
      </dgm:t>
    </dgm:pt>
    <dgm:pt modelId="{C65BBA73-F7DB-4B4E-B80B-EF58C735BA07}" type="pres">
      <dgm:prSet presAssocID="{3D836326-CFDE-4CCF-A547-87EBC32EEF81}" presName="root1" presStyleCnt="0"/>
      <dgm:spPr/>
    </dgm:pt>
    <dgm:pt modelId="{D4EBB889-B083-43FD-8766-8820D1C58E15}" type="pres">
      <dgm:prSet presAssocID="{3D836326-CFDE-4CCF-A547-87EBC32EEF81}" presName="LevelOneTextNode" presStyleLbl="node0" presStyleIdx="0" presStyleCnt="1" custScaleX="83096" custScaleY="350291" custLinFactY="23230" custLinFactNeighborX="41005" custLinFactNeighborY="100000">
        <dgm:presLayoutVars>
          <dgm:chPref val="3"/>
        </dgm:presLayoutVars>
      </dgm:prSet>
      <dgm:spPr>
        <a:prstGeom prst="leftArrow">
          <a:avLst/>
        </a:prstGeom>
      </dgm:spPr>
      <dgm:t>
        <a:bodyPr/>
        <a:lstStyle/>
        <a:p>
          <a:pPr rtl="1"/>
          <a:endParaRPr lang="fa-IR"/>
        </a:p>
      </dgm:t>
    </dgm:pt>
    <dgm:pt modelId="{830E0A18-B44A-416E-BF01-0D78A390358F}" type="pres">
      <dgm:prSet presAssocID="{3D836326-CFDE-4CCF-A547-87EBC32EEF81}" presName="level2hierChild" presStyleCnt="0"/>
      <dgm:spPr/>
    </dgm:pt>
    <dgm:pt modelId="{03AD6417-1180-4B6E-87D5-A9419B3A229E}" type="pres">
      <dgm:prSet presAssocID="{414479EC-E5B5-455E-AA23-B58CEF40AA16}" presName="conn2-1" presStyleLbl="parChTrans1D2" presStyleIdx="0" presStyleCnt="2"/>
      <dgm:spPr/>
      <dgm:t>
        <a:bodyPr/>
        <a:lstStyle/>
        <a:p>
          <a:pPr rtl="1"/>
          <a:endParaRPr lang="fa-IR"/>
        </a:p>
      </dgm:t>
    </dgm:pt>
    <dgm:pt modelId="{B584542C-61A8-4130-8357-84B7CA66B51A}" type="pres">
      <dgm:prSet presAssocID="{414479EC-E5B5-455E-AA23-B58CEF40AA16}" presName="connTx" presStyleLbl="parChTrans1D2" presStyleIdx="0" presStyleCnt="2"/>
      <dgm:spPr/>
      <dgm:t>
        <a:bodyPr/>
        <a:lstStyle/>
        <a:p>
          <a:pPr rtl="1"/>
          <a:endParaRPr lang="fa-IR"/>
        </a:p>
      </dgm:t>
    </dgm:pt>
    <dgm:pt modelId="{04D58717-129B-46CF-95BF-CC3F27833046}" type="pres">
      <dgm:prSet presAssocID="{AD475382-ED0C-4C06-83E5-F4798B0C4894}" presName="root2" presStyleCnt="0"/>
      <dgm:spPr/>
    </dgm:pt>
    <dgm:pt modelId="{BB443CD3-E5EC-4554-84EF-BDABBB3DD3F0}" type="pres">
      <dgm:prSet presAssocID="{AD475382-ED0C-4C06-83E5-F4798B0C4894}" presName="LevelTwoTextNode" presStyleLbl="node2" presStyleIdx="0" presStyleCnt="2" custScaleX="52135" custScaleY="73823" custLinFactNeighborX="17782" custLinFactNeighborY="15975">
        <dgm:presLayoutVars>
          <dgm:chPref val="3"/>
        </dgm:presLayoutVars>
      </dgm:prSet>
      <dgm:spPr/>
      <dgm:t>
        <a:bodyPr/>
        <a:lstStyle/>
        <a:p>
          <a:pPr rtl="1"/>
          <a:endParaRPr lang="fa-IR"/>
        </a:p>
      </dgm:t>
    </dgm:pt>
    <dgm:pt modelId="{6AD282C3-D0AB-4B12-8753-3116B83C7E7F}" type="pres">
      <dgm:prSet presAssocID="{AD475382-ED0C-4C06-83E5-F4798B0C4894}" presName="level3hierChild" presStyleCnt="0"/>
      <dgm:spPr/>
    </dgm:pt>
    <dgm:pt modelId="{FE81ADEE-25E3-4ECB-9176-00F0DC1A3BCF}" type="pres">
      <dgm:prSet presAssocID="{10EAE061-32E3-493C-B239-EC47F5DE8671}" presName="conn2-1" presStyleLbl="parChTrans1D3" presStyleIdx="0" presStyleCnt="6"/>
      <dgm:spPr/>
      <dgm:t>
        <a:bodyPr/>
        <a:lstStyle/>
        <a:p>
          <a:pPr rtl="1"/>
          <a:endParaRPr lang="fa-IR"/>
        </a:p>
      </dgm:t>
    </dgm:pt>
    <dgm:pt modelId="{C13D323B-667D-49C9-85ED-F97DB8D47737}" type="pres">
      <dgm:prSet presAssocID="{10EAE061-32E3-493C-B239-EC47F5DE8671}" presName="connTx" presStyleLbl="parChTrans1D3" presStyleIdx="0" presStyleCnt="6"/>
      <dgm:spPr/>
      <dgm:t>
        <a:bodyPr/>
        <a:lstStyle/>
        <a:p>
          <a:pPr rtl="1"/>
          <a:endParaRPr lang="fa-IR"/>
        </a:p>
      </dgm:t>
    </dgm:pt>
    <dgm:pt modelId="{30E34FD8-B040-432D-A84E-349AEFEC7E84}" type="pres">
      <dgm:prSet presAssocID="{BC740454-2F68-46DF-A43D-770D35963F82}" presName="root2" presStyleCnt="0"/>
      <dgm:spPr/>
    </dgm:pt>
    <dgm:pt modelId="{4C9E214E-DB2F-438B-BC33-4691A1B7C6FF}" type="pres">
      <dgm:prSet presAssocID="{BC740454-2F68-46DF-A43D-770D35963F82}" presName="LevelTwoTextNode" presStyleLbl="node3" presStyleIdx="0" presStyleCnt="6" custScaleX="146125" custScaleY="67621" custLinFactNeighborX="-19303" custLinFactNeighborY="5433">
        <dgm:presLayoutVars>
          <dgm:chPref val="3"/>
        </dgm:presLayoutVars>
      </dgm:prSet>
      <dgm:spPr/>
      <dgm:t>
        <a:bodyPr/>
        <a:lstStyle/>
        <a:p>
          <a:pPr rtl="1"/>
          <a:endParaRPr lang="fa-IR"/>
        </a:p>
      </dgm:t>
    </dgm:pt>
    <dgm:pt modelId="{A3A60575-3A16-4813-AB84-3A91CDA4F243}" type="pres">
      <dgm:prSet presAssocID="{BC740454-2F68-46DF-A43D-770D35963F82}" presName="level3hierChild" presStyleCnt="0"/>
      <dgm:spPr/>
    </dgm:pt>
    <dgm:pt modelId="{5E2C61D9-12F4-4B8B-AA5E-59A4A401C817}" type="pres">
      <dgm:prSet presAssocID="{0E8744A6-E3C4-4786-A3B5-EEEAE4D4E30C}" presName="conn2-1" presStyleLbl="parChTrans1D2" presStyleIdx="1" presStyleCnt="2"/>
      <dgm:spPr/>
      <dgm:t>
        <a:bodyPr/>
        <a:lstStyle/>
        <a:p>
          <a:pPr rtl="1"/>
          <a:endParaRPr lang="fa-IR"/>
        </a:p>
      </dgm:t>
    </dgm:pt>
    <dgm:pt modelId="{E59FF129-E2DA-4D65-8A85-CF402148D587}" type="pres">
      <dgm:prSet presAssocID="{0E8744A6-E3C4-4786-A3B5-EEEAE4D4E30C}" presName="connTx" presStyleLbl="parChTrans1D2" presStyleIdx="1" presStyleCnt="2"/>
      <dgm:spPr/>
      <dgm:t>
        <a:bodyPr/>
        <a:lstStyle/>
        <a:p>
          <a:pPr rtl="1"/>
          <a:endParaRPr lang="fa-IR"/>
        </a:p>
      </dgm:t>
    </dgm:pt>
    <dgm:pt modelId="{1F12C276-68FC-4D3D-9683-CF7BD65A0CF6}" type="pres">
      <dgm:prSet presAssocID="{C66037BC-F5F9-4F87-BCFF-B00E9F0002E5}" presName="root2" presStyleCnt="0"/>
      <dgm:spPr/>
    </dgm:pt>
    <dgm:pt modelId="{B572C369-D849-4FD5-B6D9-7EA4BE2E0352}" type="pres">
      <dgm:prSet presAssocID="{C66037BC-F5F9-4F87-BCFF-B00E9F0002E5}" presName="LevelTwoTextNode" presStyleLbl="node2" presStyleIdx="1" presStyleCnt="2" custScaleX="71501" custLinFactNeighborX="26720" custLinFactNeighborY="43256">
        <dgm:presLayoutVars>
          <dgm:chPref val="3"/>
        </dgm:presLayoutVars>
      </dgm:prSet>
      <dgm:spPr/>
      <dgm:t>
        <a:bodyPr/>
        <a:lstStyle/>
        <a:p>
          <a:pPr rtl="1"/>
          <a:endParaRPr lang="fa-IR"/>
        </a:p>
      </dgm:t>
    </dgm:pt>
    <dgm:pt modelId="{4DFEAD84-6435-4302-A613-5BB808EFC443}" type="pres">
      <dgm:prSet presAssocID="{C66037BC-F5F9-4F87-BCFF-B00E9F0002E5}" presName="level3hierChild" presStyleCnt="0"/>
      <dgm:spPr/>
    </dgm:pt>
    <dgm:pt modelId="{17606136-B60D-47AC-8E27-D035058F4A29}" type="pres">
      <dgm:prSet presAssocID="{CB2E36AD-EE61-4AC7-8340-9721E8664B32}" presName="conn2-1" presStyleLbl="parChTrans1D3" presStyleIdx="1" presStyleCnt="6"/>
      <dgm:spPr/>
      <dgm:t>
        <a:bodyPr/>
        <a:lstStyle/>
        <a:p>
          <a:pPr rtl="1"/>
          <a:endParaRPr lang="fa-IR"/>
        </a:p>
      </dgm:t>
    </dgm:pt>
    <dgm:pt modelId="{BCE28628-7C32-453E-8925-61965E132C4A}" type="pres">
      <dgm:prSet presAssocID="{CB2E36AD-EE61-4AC7-8340-9721E8664B32}" presName="connTx" presStyleLbl="parChTrans1D3" presStyleIdx="1" presStyleCnt="6"/>
      <dgm:spPr/>
      <dgm:t>
        <a:bodyPr/>
        <a:lstStyle/>
        <a:p>
          <a:pPr rtl="1"/>
          <a:endParaRPr lang="fa-IR"/>
        </a:p>
      </dgm:t>
    </dgm:pt>
    <dgm:pt modelId="{7AE524AB-0957-4E72-95B1-03E597379565}" type="pres">
      <dgm:prSet presAssocID="{B99861C1-C1B5-4B04-A436-1B36D79A203C}" presName="root2" presStyleCnt="0"/>
      <dgm:spPr/>
    </dgm:pt>
    <dgm:pt modelId="{205BADE7-8812-41EF-ABFC-777B3A02A8FA}" type="pres">
      <dgm:prSet presAssocID="{B99861C1-C1B5-4B04-A436-1B36D79A203C}" presName="LevelTwoTextNode" presStyleLbl="node3" presStyleIdx="1" presStyleCnt="6" custScaleX="315566" custScaleY="142880" custLinFactNeighborX="1962" custLinFactNeighborY="2227">
        <dgm:presLayoutVars>
          <dgm:chPref val="3"/>
        </dgm:presLayoutVars>
      </dgm:prSet>
      <dgm:spPr/>
      <dgm:t>
        <a:bodyPr/>
        <a:lstStyle/>
        <a:p>
          <a:pPr rtl="1"/>
          <a:endParaRPr lang="fa-IR"/>
        </a:p>
      </dgm:t>
    </dgm:pt>
    <dgm:pt modelId="{2C968A2D-4CA2-4422-B108-77EDD6199A9D}" type="pres">
      <dgm:prSet presAssocID="{B99861C1-C1B5-4B04-A436-1B36D79A203C}" presName="level3hierChild" presStyleCnt="0"/>
      <dgm:spPr/>
    </dgm:pt>
    <dgm:pt modelId="{F503B8D4-7A2B-4DC7-8832-AB3631AF292E}" type="pres">
      <dgm:prSet presAssocID="{02055787-F5D7-49DC-BA06-92ECBC5F50AA}" presName="conn2-1" presStyleLbl="parChTrans1D3" presStyleIdx="2" presStyleCnt="6"/>
      <dgm:spPr/>
      <dgm:t>
        <a:bodyPr/>
        <a:lstStyle/>
        <a:p>
          <a:pPr rtl="1"/>
          <a:endParaRPr lang="fa-IR"/>
        </a:p>
      </dgm:t>
    </dgm:pt>
    <dgm:pt modelId="{EE27F069-6037-4EB5-9A20-A7084AF50808}" type="pres">
      <dgm:prSet presAssocID="{02055787-F5D7-49DC-BA06-92ECBC5F50AA}" presName="connTx" presStyleLbl="parChTrans1D3" presStyleIdx="2" presStyleCnt="6"/>
      <dgm:spPr/>
      <dgm:t>
        <a:bodyPr/>
        <a:lstStyle/>
        <a:p>
          <a:pPr rtl="1"/>
          <a:endParaRPr lang="fa-IR"/>
        </a:p>
      </dgm:t>
    </dgm:pt>
    <dgm:pt modelId="{2778A298-BEF8-4A1D-A55C-8224C014A4B9}" type="pres">
      <dgm:prSet presAssocID="{BBBFE3EC-9FD8-43C1-8666-7205758669DA}" presName="root2" presStyleCnt="0"/>
      <dgm:spPr/>
    </dgm:pt>
    <dgm:pt modelId="{6E38BB77-0A3B-4822-AB13-3BACB24D4C0E}" type="pres">
      <dgm:prSet presAssocID="{BBBFE3EC-9FD8-43C1-8666-7205758669DA}" presName="LevelTwoTextNode" presStyleLbl="node3" presStyleIdx="2" presStyleCnt="6" custScaleX="314249" custScaleY="128402" custLinFactNeighborX="1765" custLinFactNeighborY="8835">
        <dgm:presLayoutVars>
          <dgm:chPref val="3"/>
        </dgm:presLayoutVars>
      </dgm:prSet>
      <dgm:spPr/>
      <dgm:t>
        <a:bodyPr/>
        <a:lstStyle/>
        <a:p>
          <a:pPr rtl="1"/>
          <a:endParaRPr lang="fa-IR"/>
        </a:p>
      </dgm:t>
    </dgm:pt>
    <dgm:pt modelId="{58BB0001-75AC-4EF3-A536-091A16639FC6}" type="pres">
      <dgm:prSet presAssocID="{BBBFE3EC-9FD8-43C1-8666-7205758669DA}" presName="level3hierChild" presStyleCnt="0"/>
      <dgm:spPr/>
    </dgm:pt>
    <dgm:pt modelId="{B7984FBC-4DC1-40FD-9149-48E15EC1182F}" type="pres">
      <dgm:prSet presAssocID="{3D142914-DBDA-4020-80D2-297294207676}" presName="conn2-1" presStyleLbl="parChTrans1D3" presStyleIdx="3" presStyleCnt="6"/>
      <dgm:spPr/>
      <dgm:t>
        <a:bodyPr/>
        <a:lstStyle/>
        <a:p>
          <a:pPr rtl="1"/>
          <a:endParaRPr lang="fa-IR"/>
        </a:p>
      </dgm:t>
    </dgm:pt>
    <dgm:pt modelId="{8F79F7BB-D4A7-4487-BFB3-1B449093D6AA}" type="pres">
      <dgm:prSet presAssocID="{3D142914-DBDA-4020-80D2-297294207676}" presName="connTx" presStyleLbl="parChTrans1D3" presStyleIdx="3" presStyleCnt="6"/>
      <dgm:spPr/>
      <dgm:t>
        <a:bodyPr/>
        <a:lstStyle/>
        <a:p>
          <a:pPr rtl="1"/>
          <a:endParaRPr lang="fa-IR"/>
        </a:p>
      </dgm:t>
    </dgm:pt>
    <dgm:pt modelId="{9D2CB91E-6FB1-47F0-A379-5167BA11CBB8}" type="pres">
      <dgm:prSet presAssocID="{126B2558-A7B1-4F4B-93FB-798AB3525FB0}" presName="root2" presStyleCnt="0"/>
      <dgm:spPr/>
    </dgm:pt>
    <dgm:pt modelId="{63F2FF1A-D932-47DC-A352-7472BCA3D770}" type="pres">
      <dgm:prSet presAssocID="{126B2558-A7B1-4F4B-93FB-798AB3525FB0}" presName="LevelTwoTextNode" presStyleLbl="node3" presStyleIdx="3" presStyleCnt="6" custScaleX="315934" custScaleY="132780" custLinFactNeighborX="-487" custLinFactNeighborY="2241">
        <dgm:presLayoutVars>
          <dgm:chPref val="3"/>
        </dgm:presLayoutVars>
      </dgm:prSet>
      <dgm:spPr/>
      <dgm:t>
        <a:bodyPr/>
        <a:lstStyle/>
        <a:p>
          <a:pPr rtl="1"/>
          <a:endParaRPr lang="fa-IR"/>
        </a:p>
      </dgm:t>
    </dgm:pt>
    <dgm:pt modelId="{5940DF0B-38ED-4DBF-9A1F-7E9ED4186A69}" type="pres">
      <dgm:prSet presAssocID="{126B2558-A7B1-4F4B-93FB-798AB3525FB0}" presName="level3hierChild" presStyleCnt="0"/>
      <dgm:spPr/>
    </dgm:pt>
    <dgm:pt modelId="{626451F6-E0B1-4701-9AFF-C616D2F152BD}" type="pres">
      <dgm:prSet presAssocID="{A74568FC-38E0-42A2-BAD6-634CDE2EDD09}" presName="conn2-1" presStyleLbl="parChTrans1D3" presStyleIdx="4" presStyleCnt="6"/>
      <dgm:spPr/>
      <dgm:t>
        <a:bodyPr/>
        <a:lstStyle/>
        <a:p>
          <a:pPr rtl="1"/>
          <a:endParaRPr lang="fa-IR"/>
        </a:p>
      </dgm:t>
    </dgm:pt>
    <dgm:pt modelId="{385E693C-B9FD-4978-B85D-F497D68059D3}" type="pres">
      <dgm:prSet presAssocID="{A74568FC-38E0-42A2-BAD6-634CDE2EDD09}" presName="connTx" presStyleLbl="parChTrans1D3" presStyleIdx="4" presStyleCnt="6"/>
      <dgm:spPr/>
      <dgm:t>
        <a:bodyPr/>
        <a:lstStyle/>
        <a:p>
          <a:pPr rtl="1"/>
          <a:endParaRPr lang="fa-IR"/>
        </a:p>
      </dgm:t>
    </dgm:pt>
    <dgm:pt modelId="{70B6486F-E026-4D7D-91E8-5413B9413FC2}" type="pres">
      <dgm:prSet presAssocID="{031C664D-557F-4CE4-B6FF-945B27B8B66D}" presName="root2" presStyleCnt="0"/>
      <dgm:spPr/>
    </dgm:pt>
    <dgm:pt modelId="{4957A8A8-2A97-4138-9488-018F1D55224B}" type="pres">
      <dgm:prSet presAssocID="{031C664D-557F-4CE4-B6FF-945B27B8B66D}" presName="LevelTwoTextNode" presStyleLbl="node3" presStyleIdx="4" presStyleCnt="6" custScaleX="315933" custLinFactNeighborX="3922" custLinFactNeighborY="-3935">
        <dgm:presLayoutVars>
          <dgm:chPref val="3"/>
        </dgm:presLayoutVars>
      </dgm:prSet>
      <dgm:spPr/>
      <dgm:t>
        <a:bodyPr/>
        <a:lstStyle/>
        <a:p>
          <a:pPr rtl="1"/>
          <a:endParaRPr lang="fa-IR"/>
        </a:p>
      </dgm:t>
    </dgm:pt>
    <dgm:pt modelId="{DB7C034E-5ADB-4E68-B39B-F6FEB3B88F80}" type="pres">
      <dgm:prSet presAssocID="{031C664D-557F-4CE4-B6FF-945B27B8B66D}" presName="level3hierChild" presStyleCnt="0"/>
      <dgm:spPr/>
    </dgm:pt>
    <dgm:pt modelId="{2F1D039D-6654-48D4-A96E-AA7916F2F13F}" type="pres">
      <dgm:prSet presAssocID="{2C4303FF-0357-417B-90C6-62121E4FB048}" presName="conn2-1" presStyleLbl="parChTrans1D3" presStyleIdx="5" presStyleCnt="6"/>
      <dgm:spPr/>
      <dgm:t>
        <a:bodyPr/>
        <a:lstStyle/>
        <a:p>
          <a:pPr rtl="1"/>
          <a:endParaRPr lang="fa-IR"/>
        </a:p>
      </dgm:t>
    </dgm:pt>
    <dgm:pt modelId="{E977EBA2-AFCC-4A24-A280-C909D9E88EC9}" type="pres">
      <dgm:prSet presAssocID="{2C4303FF-0357-417B-90C6-62121E4FB048}" presName="connTx" presStyleLbl="parChTrans1D3" presStyleIdx="5" presStyleCnt="6"/>
      <dgm:spPr/>
      <dgm:t>
        <a:bodyPr/>
        <a:lstStyle/>
        <a:p>
          <a:pPr rtl="1"/>
          <a:endParaRPr lang="fa-IR"/>
        </a:p>
      </dgm:t>
    </dgm:pt>
    <dgm:pt modelId="{BE563CF8-1202-40BD-8482-DD00FC2855B2}" type="pres">
      <dgm:prSet presAssocID="{D496FF49-AAD2-4E94-9CDA-E068E24DB05C}" presName="root2" presStyleCnt="0"/>
      <dgm:spPr/>
    </dgm:pt>
    <dgm:pt modelId="{422BED73-E680-43D9-896F-560143BEAF13}" type="pres">
      <dgm:prSet presAssocID="{D496FF49-AAD2-4E94-9CDA-E068E24DB05C}" presName="LevelTwoTextNode" presStyleLbl="node3" presStyleIdx="5" presStyleCnt="6" custScaleX="315933" custScaleY="214683" custLinFactNeighborX="1751" custLinFactNeighborY="-7126">
        <dgm:presLayoutVars>
          <dgm:chPref val="3"/>
        </dgm:presLayoutVars>
      </dgm:prSet>
      <dgm:spPr/>
      <dgm:t>
        <a:bodyPr/>
        <a:lstStyle/>
        <a:p>
          <a:pPr rtl="1"/>
          <a:endParaRPr lang="fa-IR"/>
        </a:p>
      </dgm:t>
    </dgm:pt>
    <dgm:pt modelId="{768B843F-DB15-4D3F-8CD1-0AD1D7E4CE4B}" type="pres">
      <dgm:prSet presAssocID="{D496FF49-AAD2-4E94-9CDA-E068E24DB05C}" presName="level3hierChild" presStyleCnt="0"/>
      <dgm:spPr/>
    </dgm:pt>
  </dgm:ptLst>
  <dgm:cxnLst>
    <dgm:cxn modelId="{30D3CEDC-A44A-47BB-930C-94B49B097793}" srcId="{3D836326-CFDE-4CCF-A547-87EBC32EEF81}" destId="{AD475382-ED0C-4C06-83E5-F4798B0C4894}" srcOrd="0" destOrd="0" parTransId="{414479EC-E5B5-455E-AA23-B58CEF40AA16}" sibTransId="{8E20BBCA-21EC-434F-A104-6DF7E7574043}"/>
    <dgm:cxn modelId="{04575E7C-2F51-4A86-BB79-7B71549F9FD1}" type="presOf" srcId="{CB2E36AD-EE61-4AC7-8340-9721E8664B32}" destId="{BCE28628-7C32-453E-8925-61965E132C4A}" srcOrd="1" destOrd="0" presId="urn:microsoft.com/office/officeart/2005/8/layout/hierarchy2"/>
    <dgm:cxn modelId="{4A829D1A-C377-4085-8914-6E17F6310825}" type="presOf" srcId="{031C664D-557F-4CE4-B6FF-945B27B8B66D}" destId="{4957A8A8-2A97-4138-9488-018F1D55224B}" srcOrd="0" destOrd="0" presId="urn:microsoft.com/office/officeart/2005/8/layout/hierarchy2"/>
    <dgm:cxn modelId="{683D1047-72C7-48A4-9B04-E758889FAD55}" type="presOf" srcId="{3D142914-DBDA-4020-80D2-297294207676}" destId="{B7984FBC-4DC1-40FD-9149-48E15EC1182F}" srcOrd="0" destOrd="0" presId="urn:microsoft.com/office/officeart/2005/8/layout/hierarchy2"/>
    <dgm:cxn modelId="{FB7C2904-C381-4FE9-B19B-BB8B405C9D81}" type="presOf" srcId="{CB2E36AD-EE61-4AC7-8340-9721E8664B32}" destId="{17606136-B60D-47AC-8E27-D035058F4A29}" srcOrd="0" destOrd="0" presId="urn:microsoft.com/office/officeart/2005/8/layout/hierarchy2"/>
    <dgm:cxn modelId="{0BF29B4C-E814-440C-8D91-FFD261AB9E99}" type="presOf" srcId="{02055787-F5D7-49DC-BA06-92ECBC5F50AA}" destId="{F503B8D4-7A2B-4DC7-8832-AB3631AF292E}" srcOrd="0" destOrd="0" presId="urn:microsoft.com/office/officeart/2005/8/layout/hierarchy2"/>
    <dgm:cxn modelId="{6CB4052B-6385-45CB-9C05-C48D4638DB0E}" type="presOf" srcId="{10EAE061-32E3-493C-B239-EC47F5DE8671}" destId="{C13D323B-667D-49C9-85ED-F97DB8D47737}" srcOrd="1" destOrd="0" presId="urn:microsoft.com/office/officeart/2005/8/layout/hierarchy2"/>
    <dgm:cxn modelId="{DF9BFF56-B3CC-4657-80E2-D846AACE59A5}" type="presOf" srcId="{126B2558-A7B1-4F4B-93FB-798AB3525FB0}" destId="{63F2FF1A-D932-47DC-A352-7472BCA3D770}" srcOrd="0" destOrd="0" presId="urn:microsoft.com/office/officeart/2005/8/layout/hierarchy2"/>
    <dgm:cxn modelId="{66BC4C96-2BF5-471D-9CE2-F69B088E7204}" type="presOf" srcId="{414479EC-E5B5-455E-AA23-B58CEF40AA16}" destId="{03AD6417-1180-4B6E-87D5-A9419B3A229E}" srcOrd="0" destOrd="0" presId="urn:microsoft.com/office/officeart/2005/8/layout/hierarchy2"/>
    <dgm:cxn modelId="{FD9340E5-8611-4C9D-A37F-7B3A1DAC163E}" type="presOf" srcId="{0E8744A6-E3C4-4786-A3B5-EEEAE4D4E30C}" destId="{5E2C61D9-12F4-4B8B-AA5E-59A4A401C817}" srcOrd="0" destOrd="0" presId="urn:microsoft.com/office/officeart/2005/8/layout/hierarchy2"/>
    <dgm:cxn modelId="{40623375-04EB-4975-8C28-905BB8479C09}" type="presOf" srcId="{A74568FC-38E0-42A2-BAD6-634CDE2EDD09}" destId="{385E693C-B9FD-4978-B85D-F497D68059D3}" srcOrd="1" destOrd="0" presId="urn:microsoft.com/office/officeart/2005/8/layout/hierarchy2"/>
    <dgm:cxn modelId="{680D9033-7BC6-4038-A07A-75EC5B90B094}" type="presOf" srcId="{BC740454-2F68-46DF-A43D-770D35963F82}" destId="{4C9E214E-DB2F-438B-BC33-4691A1B7C6FF}" srcOrd="0" destOrd="0" presId="urn:microsoft.com/office/officeart/2005/8/layout/hierarchy2"/>
    <dgm:cxn modelId="{1BF5610F-D070-4E54-B5F6-381FCA7E9C2E}" type="presOf" srcId="{10EAE061-32E3-493C-B239-EC47F5DE8671}" destId="{FE81ADEE-25E3-4ECB-9176-00F0DC1A3BCF}" srcOrd="0" destOrd="0" presId="urn:microsoft.com/office/officeart/2005/8/layout/hierarchy2"/>
    <dgm:cxn modelId="{045CB8BB-F299-4938-8987-3D26E66ED80F}" type="presOf" srcId="{0E8744A6-E3C4-4786-A3B5-EEEAE4D4E30C}" destId="{E59FF129-E2DA-4D65-8A85-CF402148D587}" srcOrd="1" destOrd="0" presId="urn:microsoft.com/office/officeart/2005/8/layout/hierarchy2"/>
    <dgm:cxn modelId="{F905C111-71F5-4985-B674-95AAC9A6AB95}" type="presOf" srcId="{AD475382-ED0C-4C06-83E5-F4798B0C4894}" destId="{BB443CD3-E5EC-4554-84EF-BDABBB3DD3F0}" srcOrd="0" destOrd="0" presId="urn:microsoft.com/office/officeart/2005/8/layout/hierarchy2"/>
    <dgm:cxn modelId="{DB8BCBAC-C5A4-4A08-A24B-08355B8F8642}" srcId="{C66037BC-F5F9-4F87-BCFF-B00E9F0002E5}" destId="{031C664D-557F-4CE4-B6FF-945B27B8B66D}" srcOrd="3" destOrd="0" parTransId="{A74568FC-38E0-42A2-BAD6-634CDE2EDD09}" sibTransId="{1AAC8F39-D9E2-47DA-BFA1-CE77B1E717CF}"/>
    <dgm:cxn modelId="{E4EC536E-036D-41DC-96EF-7251D0192D1C}" srcId="{3D836326-CFDE-4CCF-A547-87EBC32EEF81}" destId="{C66037BC-F5F9-4F87-BCFF-B00E9F0002E5}" srcOrd="1" destOrd="0" parTransId="{0E8744A6-E3C4-4786-A3B5-EEEAE4D4E30C}" sibTransId="{0DEA86D0-94EF-4C51-8BA9-7F3E7CD76F55}"/>
    <dgm:cxn modelId="{B5E547EC-3C6D-4790-BDF2-568F7EEE3A4B}" srcId="{C66037BC-F5F9-4F87-BCFF-B00E9F0002E5}" destId="{D496FF49-AAD2-4E94-9CDA-E068E24DB05C}" srcOrd="4" destOrd="0" parTransId="{2C4303FF-0357-417B-90C6-62121E4FB048}" sibTransId="{42F4FAAE-48E1-4020-BC3A-6F7CD83CEBFE}"/>
    <dgm:cxn modelId="{D72339E5-ED2F-4FB9-AD8A-3F77B9D7D7A7}" type="presOf" srcId="{414479EC-E5B5-455E-AA23-B58CEF40AA16}" destId="{B584542C-61A8-4130-8357-84B7CA66B51A}" srcOrd="1" destOrd="0" presId="urn:microsoft.com/office/officeart/2005/8/layout/hierarchy2"/>
    <dgm:cxn modelId="{ACEE9616-8845-46E4-91E5-2DF4F76D2F15}" type="presOf" srcId="{2C4303FF-0357-417B-90C6-62121E4FB048}" destId="{E977EBA2-AFCC-4A24-A280-C909D9E88EC9}" srcOrd="1" destOrd="0" presId="urn:microsoft.com/office/officeart/2005/8/layout/hierarchy2"/>
    <dgm:cxn modelId="{8208ED99-A2FC-40FB-A0C4-40FE562750F8}" srcId="{C66037BC-F5F9-4F87-BCFF-B00E9F0002E5}" destId="{126B2558-A7B1-4F4B-93FB-798AB3525FB0}" srcOrd="2" destOrd="0" parTransId="{3D142914-DBDA-4020-80D2-297294207676}" sibTransId="{3E53A6A8-06E6-4A19-8268-F07C1B90F732}"/>
    <dgm:cxn modelId="{3B186A8C-46A4-4BFC-8827-AAA827D2D13D}" type="presOf" srcId="{02055787-F5D7-49DC-BA06-92ECBC5F50AA}" destId="{EE27F069-6037-4EB5-9A20-A7084AF50808}" srcOrd="1" destOrd="0" presId="urn:microsoft.com/office/officeart/2005/8/layout/hierarchy2"/>
    <dgm:cxn modelId="{2AE0203B-AA36-4EF6-ADDC-E6FEBB8EE82E}" type="presOf" srcId="{B99861C1-C1B5-4B04-A436-1B36D79A203C}" destId="{205BADE7-8812-41EF-ABFC-777B3A02A8FA}" srcOrd="0" destOrd="0" presId="urn:microsoft.com/office/officeart/2005/8/layout/hierarchy2"/>
    <dgm:cxn modelId="{01829C61-7C5C-45A6-AA4B-BAAAF76FA898}" srcId="{AD475382-ED0C-4C06-83E5-F4798B0C4894}" destId="{BC740454-2F68-46DF-A43D-770D35963F82}" srcOrd="0" destOrd="0" parTransId="{10EAE061-32E3-493C-B239-EC47F5DE8671}" sibTransId="{C47EB55D-BCEE-4BAA-A942-C7124752B874}"/>
    <dgm:cxn modelId="{9F886C6C-4666-477D-AA56-A9E32BE74DA6}" type="presOf" srcId="{C66037BC-F5F9-4F87-BCFF-B00E9F0002E5}" destId="{B572C369-D849-4FD5-B6D9-7EA4BE2E0352}" srcOrd="0" destOrd="0" presId="urn:microsoft.com/office/officeart/2005/8/layout/hierarchy2"/>
    <dgm:cxn modelId="{6EC1E06A-AFBF-4EAD-88D9-907BB1781C64}" type="presOf" srcId="{3D836326-CFDE-4CCF-A547-87EBC32EEF81}" destId="{D4EBB889-B083-43FD-8766-8820D1C58E15}" srcOrd="0" destOrd="0" presId="urn:microsoft.com/office/officeart/2005/8/layout/hierarchy2"/>
    <dgm:cxn modelId="{BEED4851-0E12-4C82-A492-7E07A401C69A}" type="presOf" srcId="{A699973E-0657-4DE1-BE05-16DE334E0CA3}" destId="{C98E230E-246B-442B-80AD-24744FD05363}" srcOrd="0" destOrd="0" presId="urn:microsoft.com/office/officeart/2005/8/layout/hierarchy2"/>
    <dgm:cxn modelId="{5F7F3347-A059-4AE0-B1DC-52AC90B2E9FB}" type="presOf" srcId="{2C4303FF-0357-417B-90C6-62121E4FB048}" destId="{2F1D039D-6654-48D4-A96E-AA7916F2F13F}" srcOrd="0" destOrd="0" presId="urn:microsoft.com/office/officeart/2005/8/layout/hierarchy2"/>
    <dgm:cxn modelId="{B2356F6C-40F9-49EF-B928-524EB9BC198D}" type="presOf" srcId="{D496FF49-AAD2-4E94-9CDA-E068E24DB05C}" destId="{422BED73-E680-43D9-896F-560143BEAF13}" srcOrd="0" destOrd="0" presId="urn:microsoft.com/office/officeart/2005/8/layout/hierarchy2"/>
    <dgm:cxn modelId="{A6A3F257-5244-4D76-9838-34DB8DF6ABCD}" srcId="{C66037BC-F5F9-4F87-BCFF-B00E9F0002E5}" destId="{B99861C1-C1B5-4B04-A436-1B36D79A203C}" srcOrd="0" destOrd="0" parTransId="{CB2E36AD-EE61-4AC7-8340-9721E8664B32}" sibTransId="{92B32964-C0B3-4D57-9118-989D4BF04C4B}"/>
    <dgm:cxn modelId="{343362BB-64EA-4481-B4B2-5460046C8300}" type="presOf" srcId="{A74568FC-38E0-42A2-BAD6-634CDE2EDD09}" destId="{626451F6-E0B1-4701-9AFF-C616D2F152BD}" srcOrd="0" destOrd="0" presId="urn:microsoft.com/office/officeart/2005/8/layout/hierarchy2"/>
    <dgm:cxn modelId="{FEB4CA8C-D3AC-43B2-A2F9-49DE4C0A3865}" type="presOf" srcId="{BBBFE3EC-9FD8-43C1-8666-7205758669DA}" destId="{6E38BB77-0A3B-4822-AB13-3BACB24D4C0E}" srcOrd="0" destOrd="0" presId="urn:microsoft.com/office/officeart/2005/8/layout/hierarchy2"/>
    <dgm:cxn modelId="{01B9BF89-A92D-4542-A87D-4C1179672B32}" type="presOf" srcId="{3D142914-DBDA-4020-80D2-297294207676}" destId="{8F79F7BB-D4A7-4487-BFB3-1B449093D6AA}" srcOrd="1" destOrd="0" presId="urn:microsoft.com/office/officeart/2005/8/layout/hierarchy2"/>
    <dgm:cxn modelId="{F1A92702-355E-4EA4-9F8C-F61120D3F6C1}" srcId="{C66037BC-F5F9-4F87-BCFF-B00E9F0002E5}" destId="{BBBFE3EC-9FD8-43C1-8666-7205758669DA}" srcOrd="1" destOrd="0" parTransId="{02055787-F5D7-49DC-BA06-92ECBC5F50AA}" sibTransId="{721C7C6D-BBF2-4A74-9E2F-C11BF6B4E77A}"/>
    <dgm:cxn modelId="{9FE97969-DB44-4F64-8C09-8FE3E8D19F66}" srcId="{A699973E-0657-4DE1-BE05-16DE334E0CA3}" destId="{3D836326-CFDE-4CCF-A547-87EBC32EEF81}" srcOrd="0" destOrd="0" parTransId="{84005949-F61C-4AE1-B536-1729BA8509E7}" sibTransId="{7101FE95-ADBC-42AD-8D1C-1CE8013D3AA4}"/>
    <dgm:cxn modelId="{3B34A97A-92C3-43BA-A5FE-BFC4DECCBD97}" type="presParOf" srcId="{C98E230E-246B-442B-80AD-24744FD05363}" destId="{C65BBA73-F7DB-4B4E-B80B-EF58C735BA07}" srcOrd="0" destOrd="0" presId="urn:microsoft.com/office/officeart/2005/8/layout/hierarchy2"/>
    <dgm:cxn modelId="{2D1821FA-E77D-411E-82CE-AFD7E68E2370}" type="presParOf" srcId="{C65BBA73-F7DB-4B4E-B80B-EF58C735BA07}" destId="{D4EBB889-B083-43FD-8766-8820D1C58E15}" srcOrd="0" destOrd="0" presId="urn:microsoft.com/office/officeart/2005/8/layout/hierarchy2"/>
    <dgm:cxn modelId="{E3D0F25C-BF2F-4AFC-BC44-641A41BD5137}" type="presParOf" srcId="{C65BBA73-F7DB-4B4E-B80B-EF58C735BA07}" destId="{830E0A18-B44A-416E-BF01-0D78A390358F}" srcOrd="1" destOrd="0" presId="urn:microsoft.com/office/officeart/2005/8/layout/hierarchy2"/>
    <dgm:cxn modelId="{99B547EC-8BB1-4606-AF59-73E5123A2E12}" type="presParOf" srcId="{830E0A18-B44A-416E-BF01-0D78A390358F}" destId="{03AD6417-1180-4B6E-87D5-A9419B3A229E}" srcOrd="0" destOrd="0" presId="urn:microsoft.com/office/officeart/2005/8/layout/hierarchy2"/>
    <dgm:cxn modelId="{163C8A03-071D-4081-BE0F-154F9CB7F4BC}" type="presParOf" srcId="{03AD6417-1180-4B6E-87D5-A9419B3A229E}" destId="{B584542C-61A8-4130-8357-84B7CA66B51A}" srcOrd="0" destOrd="0" presId="urn:microsoft.com/office/officeart/2005/8/layout/hierarchy2"/>
    <dgm:cxn modelId="{D1CEF8A7-E285-4B55-A428-6893953F7A45}" type="presParOf" srcId="{830E0A18-B44A-416E-BF01-0D78A390358F}" destId="{04D58717-129B-46CF-95BF-CC3F27833046}" srcOrd="1" destOrd="0" presId="urn:microsoft.com/office/officeart/2005/8/layout/hierarchy2"/>
    <dgm:cxn modelId="{5DD71293-8EF9-489C-A34F-D76005543A61}" type="presParOf" srcId="{04D58717-129B-46CF-95BF-CC3F27833046}" destId="{BB443CD3-E5EC-4554-84EF-BDABBB3DD3F0}" srcOrd="0" destOrd="0" presId="urn:microsoft.com/office/officeart/2005/8/layout/hierarchy2"/>
    <dgm:cxn modelId="{86FB747C-8CA1-4EC9-93FB-368ECF6C17C4}" type="presParOf" srcId="{04D58717-129B-46CF-95BF-CC3F27833046}" destId="{6AD282C3-D0AB-4B12-8753-3116B83C7E7F}" srcOrd="1" destOrd="0" presId="urn:microsoft.com/office/officeart/2005/8/layout/hierarchy2"/>
    <dgm:cxn modelId="{B8F6A453-C41F-4756-AAE7-7D1D08DE7C94}" type="presParOf" srcId="{6AD282C3-D0AB-4B12-8753-3116B83C7E7F}" destId="{FE81ADEE-25E3-4ECB-9176-00F0DC1A3BCF}" srcOrd="0" destOrd="0" presId="urn:microsoft.com/office/officeart/2005/8/layout/hierarchy2"/>
    <dgm:cxn modelId="{2C946C05-B0CC-4C44-9731-2A548EAADD69}" type="presParOf" srcId="{FE81ADEE-25E3-4ECB-9176-00F0DC1A3BCF}" destId="{C13D323B-667D-49C9-85ED-F97DB8D47737}" srcOrd="0" destOrd="0" presId="urn:microsoft.com/office/officeart/2005/8/layout/hierarchy2"/>
    <dgm:cxn modelId="{72EF3E36-B69C-4EBC-9A23-723245319E0E}" type="presParOf" srcId="{6AD282C3-D0AB-4B12-8753-3116B83C7E7F}" destId="{30E34FD8-B040-432D-A84E-349AEFEC7E84}" srcOrd="1" destOrd="0" presId="urn:microsoft.com/office/officeart/2005/8/layout/hierarchy2"/>
    <dgm:cxn modelId="{4BA30F54-0B0E-4357-8B80-901FD398C038}" type="presParOf" srcId="{30E34FD8-B040-432D-A84E-349AEFEC7E84}" destId="{4C9E214E-DB2F-438B-BC33-4691A1B7C6FF}" srcOrd="0" destOrd="0" presId="urn:microsoft.com/office/officeart/2005/8/layout/hierarchy2"/>
    <dgm:cxn modelId="{9E162CBF-DC4D-4E1C-8FEB-CE46E3B19F7E}" type="presParOf" srcId="{30E34FD8-B040-432D-A84E-349AEFEC7E84}" destId="{A3A60575-3A16-4813-AB84-3A91CDA4F243}" srcOrd="1" destOrd="0" presId="urn:microsoft.com/office/officeart/2005/8/layout/hierarchy2"/>
    <dgm:cxn modelId="{AF6BD6DC-F1CD-49F7-B052-847188CDD6AB}" type="presParOf" srcId="{830E0A18-B44A-416E-BF01-0D78A390358F}" destId="{5E2C61D9-12F4-4B8B-AA5E-59A4A401C817}" srcOrd="2" destOrd="0" presId="urn:microsoft.com/office/officeart/2005/8/layout/hierarchy2"/>
    <dgm:cxn modelId="{39B24E3B-9E35-4417-A3D6-C7E25ADAC493}" type="presParOf" srcId="{5E2C61D9-12F4-4B8B-AA5E-59A4A401C817}" destId="{E59FF129-E2DA-4D65-8A85-CF402148D587}" srcOrd="0" destOrd="0" presId="urn:microsoft.com/office/officeart/2005/8/layout/hierarchy2"/>
    <dgm:cxn modelId="{F3EA6DAD-83B4-466E-9185-FF983F167A29}" type="presParOf" srcId="{830E0A18-B44A-416E-BF01-0D78A390358F}" destId="{1F12C276-68FC-4D3D-9683-CF7BD65A0CF6}" srcOrd="3" destOrd="0" presId="urn:microsoft.com/office/officeart/2005/8/layout/hierarchy2"/>
    <dgm:cxn modelId="{E138C76B-3465-4DBD-8626-AEDAC7806A37}" type="presParOf" srcId="{1F12C276-68FC-4D3D-9683-CF7BD65A0CF6}" destId="{B572C369-D849-4FD5-B6D9-7EA4BE2E0352}" srcOrd="0" destOrd="0" presId="urn:microsoft.com/office/officeart/2005/8/layout/hierarchy2"/>
    <dgm:cxn modelId="{A2712D3A-E8A4-452E-AAFD-B04B647EC7A2}" type="presParOf" srcId="{1F12C276-68FC-4D3D-9683-CF7BD65A0CF6}" destId="{4DFEAD84-6435-4302-A613-5BB808EFC443}" srcOrd="1" destOrd="0" presId="urn:microsoft.com/office/officeart/2005/8/layout/hierarchy2"/>
    <dgm:cxn modelId="{8900A281-B1B5-4A59-AA18-2389CF1B91D0}" type="presParOf" srcId="{4DFEAD84-6435-4302-A613-5BB808EFC443}" destId="{17606136-B60D-47AC-8E27-D035058F4A29}" srcOrd="0" destOrd="0" presId="urn:microsoft.com/office/officeart/2005/8/layout/hierarchy2"/>
    <dgm:cxn modelId="{8FB512D5-1461-4621-9BCC-DCCB739E3E6B}" type="presParOf" srcId="{17606136-B60D-47AC-8E27-D035058F4A29}" destId="{BCE28628-7C32-453E-8925-61965E132C4A}" srcOrd="0" destOrd="0" presId="urn:microsoft.com/office/officeart/2005/8/layout/hierarchy2"/>
    <dgm:cxn modelId="{2D381837-4FBA-4A5F-99D7-FB45AA2052F4}" type="presParOf" srcId="{4DFEAD84-6435-4302-A613-5BB808EFC443}" destId="{7AE524AB-0957-4E72-95B1-03E597379565}" srcOrd="1" destOrd="0" presId="urn:microsoft.com/office/officeart/2005/8/layout/hierarchy2"/>
    <dgm:cxn modelId="{5AFCE20F-2FE5-44BA-8A39-04540D841631}" type="presParOf" srcId="{7AE524AB-0957-4E72-95B1-03E597379565}" destId="{205BADE7-8812-41EF-ABFC-777B3A02A8FA}" srcOrd="0" destOrd="0" presId="urn:microsoft.com/office/officeart/2005/8/layout/hierarchy2"/>
    <dgm:cxn modelId="{00B28450-05BA-4D8A-9765-ACC9DE9C9F30}" type="presParOf" srcId="{7AE524AB-0957-4E72-95B1-03E597379565}" destId="{2C968A2D-4CA2-4422-B108-77EDD6199A9D}" srcOrd="1" destOrd="0" presId="urn:microsoft.com/office/officeart/2005/8/layout/hierarchy2"/>
    <dgm:cxn modelId="{CBB6A539-C265-476D-864E-9F2B597FF180}" type="presParOf" srcId="{4DFEAD84-6435-4302-A613-5BB808EFC443}" destId="{F503B8D4-7A2B-4DC7-8832-AB3631AF292E}" srcOrd="2" destOrd="0" presId="urn:microsoft.com/office/officeart/2005/8/layout/hierarchy2"/>
    <dgm:cxn modelId="{F7CAE7DC-A0D6-41F1-A310-7E1A801CA664}" type="presParOf" srcId="{F503B8D4-7A2B-4DC7-8832-AB3631AF292E}" destId="{EE27F069-6037-4EB5-9A20-A7084AF50808}" srcOrd="0" destOrd="0" presId="urn:microsoft.com/office/officeart/2005/8/layout/hierarchy2"/>
    <dgm:cxn modelId="{2FC09CC8-E5D5-4F7F-B8BF-2B7977776265}" type="presParOf" srcId="{4DFEAD84-6435-4302-A613-5BB808EFC443}" destId="{2778A298-BEF8-4A1D-A55C-8224C014A4B9}" srcOrd="3" destOrd="0" presId="urn:microsoft.com/office/officeart/2005/8/layout/hierarchy2"/>
    <dgm:cxn modelId="{D37B1ACB-30FF-49AF-A000-E60E52A53C9E}" type="presParOf" srcId="{2778A298-BEF8-4A1D-A55C-8224C014A4B9}" destId="{6E38BB77-0A3B-4822-AB13-3BACB24D4C0E}" srcOrd="0" destOrd="0" presId="urn:microsoft.com/office/officeart/2005/8/layout/hierarchy2"/>
    <dgm:cxn modelId="{2F62A2EB-040A-49F7-B8C2-EE0FCD3DA840}" type="presParOf" srcId="{2778A298-BEF8-4A1D-A55C-8224C014A4B9}" destId="{58BB0001-75AC-4EF3-A536-091A16639FC6}" srcOrd="1" destOrd="0" presId="urn:microsoft.com/office/officeart/2005/8/layout/hierarchy2"/>
    <dgm:cxn modelId="{C61E7AC9-FD1F-41B0-A5C6-8E0BAB248917}" type="presParOf" srcId="{4DFEAD84-6435-4302-A613-5BB808EFC443}" destId="{B7984FBC-4DC1-40FD-9149-48E15EC1182F}" srcOrd="4" destOrd="0" presId="urn:microsoft.com/office/officeart/2005/8/layout/hierarchy2"/>
    <dgm:cxn modelId="{3451BE53-7CD8-4FC4-9BD3-B08188412A01}" type="presParOf" srcId="{B7984FBC-4DC1-40FD-9149-48E15EC1182F}" destId="{8F79F7BB-D4A7-4487-BFB3-1B449093D6AA}" srcOrd="0" destOrd="0" presId="urn:microsoft.com/office/officeart/2005/8/layout/hierarchy2"/>
    <dgm:cxn modelId="{C1D98CE4-0E7E-4007-B9DB-5EDEC0681E79}" type="presParOf" srcId="{4DFEAD84-6435-4302-A613-5BB808EFC443}" destId="{9D2CB91E-6FB1-47F0-A379-5167BA11CBB8}" srcOrd="5" destOrd="0" presId="urn:microsoft.com/office/officeart/2005/8/layout/hierarchy2"/>
    <dgm:cxn modelId="{7C10AB4B-F2D7-47C3-9A7A-2CF53E924AAF}" type="presParOf" srcId="{9D2CB91E-6FB1-47F0-A379-5167BA11CBB8}" destId="{63F2FF1A-D932-47DC-A352-7472BCA3D770}" srcOrd="0" destOrd="0" presId="urn:microsoft.com/office/officeart/2005/8/layout/hierarchy2"/>
    <dgm:cxn modelId="{E3E17E1C-5912-4AA0-9D4E-3EC7E2E0D0EF}" type="presParOf" srcId="{9D2CB91E-6FB1-47F0-A379-5167BA11CBB8}" destId="{5940DF0B-38ED-4DBF-9A1F-7E9ED4186A69}" srcOrd="1" destOrd="0" presId="urn:microsoft.com/office/officeart/2005/8/layout/hierarchy2"/>
    <dgm:cxn modelId="{4AF69985-1628-4DEC-955E-3216C5BE5794}" type="presParOf" srcId="{4DFEAD84-6435-4302-A613-5BB808EFC443}" destId="{626451F6-E0B1-4701-9AFF-C616D2F152BD}" srcOrd="6" destOrd="0" presId="urn:microsoft.com/office/officeart/2005/8/layout/hierarchy2"/>
    <dgm:cxn modelId="{44E9DDD4-6E1F-46C2-BE3C-D67899554D05}" type="presParOf" srcId="{626451F6-E0B1-4701-9AFF-C616D2F152BD}" destId="{385E693C-B9FD-4978-B85D-F497D68059D3}" srcOrd="0" destOrd="0" presId="urn:microsoft.com/office/officeart/2005/8/layout/hierarchy2"/>
    <dgm:cxn modelId="{3AF08C0A-35FC-4863-87A8-30B45CAAA0DD}" type="presParOf" srcId="{4DFEAD84-6435-4302-A613-5BB808EFC443}" destId="{70B6486F-E026-4D7D-91E8-5413B9413FC2}" srcOrd="7" destOrd="0" presId="urn:microsoft.com/office/officeart/2005/8/layout/hierarchy2"/>
    <dgm:cxn modelId="{016390F9-C26A-4727-B12D-487679888822}" type="presParOf" srcId="{70B6486F-E026-4D7D-91E8-5413B9413FC2}" destId="{4957A8A8-2A97-4138-9488-018F1D55224B}" srcOrd="0" destOrd="0" presId="urn:microsoft.com/office/officeart/2005/8/layout/hierarchy2"/>
    <dgm:cxn modelId="{0F4225FD-8A6D-4057-B6B2-3577A6EB9A91}" type="presParOf" srcId="{70B6486F-E026-4D7D-91E8-5413B9413FC2}" destId="{DB7C034E-5ADB-4E68-B39B-F6FEB3B88F80}" srcOrd="1" destOrd="0" presId="urn:microsoft.com/office/officeart/2005/8/layout/hierarchy2"/>
    <dgm:cxn modelId="{4AF68722-DD5F-457F-895C-5ABD8141062F}" type="presParOf" srcId="{4DFEAD84-6435-4302-A613-5BB808EFC443}" destId="{2F1D039D-6654-48D4-A96E-AA7916F2F13F}" srcOrd="8" destOrd="0" presId="urn:microsoft.com/office/officeart/2005/8/layout/hierarchy2"/>
    <dgm:cxn modelId="{BEA58646-E088-4709-91F9-D3BA602D2C6D}" type="presParOf" srcId="{2F1D039D-6654-48D4-A96E-AA7916F2F13F}" destId="{E977EBA2-AFCC-4A24-A280-C909D9E88EC9}" srcOrd="0" destOrd="0" presId="urn:microsoft.com/office/officeart/2005/8/layout/hierarchy2"/>
    <dgm:cxn modelId="{EF59AF9E-CE31-4596-8406-6D1F789FBF6B}" type="presParOf" srcId="{4DFEAD84-6435-4302-A613-5BB808EFC443}" destId="{BE563CF8-1202-40BD-8482-DD00FC2855B2}" srcOrd="9" destOrd="0" presId="urn:microsoft.com/office/officeart/2005/8/layout/hierarchy2"/>
    <dgm:cxn modelId="{EB840803-698B-4C19-8E34-7B36D14A915A}" type="presParOf" srcId="{BE563CF8-1202-40BD-8482-DD00FC2855B2}" destId="{422BED73-E680-43D9-896F-560143BEAF13}" srcOrd="0" destOrd="0" presId="urn:microsoft.com/office/officeart/2005/8/layout/hierarchy2"/>
    <dgm:cxn modelId="{BDC29494-CB53-45BB-92D1-6ED9246BAD7D}" type="presParOf" srcId="{BE563CF8-1202-40BD-8482-DD00FC2855B2}" destId="{768B843F-DB15-4D3F-8CD1-0AD1D7E4CE4B}"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8EF5A1B-1429-4D71-951C-41BF3DB8F16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753C6D59-2AB7-4E6D-8BA0-29DBAE6E31BC}">
      <dgm:prSet phldrT="[نص]" custT="1">
        <dgm:style>
          <a:lnRef idx="1">
            <a:schemeClr val="dk1"/>
          </a:lnRef>
          <a:fillRef idx="3">
            <a:schemeClr val="dk1"/>
          </a:fillRef>
          <a:effectRef idx="2">
            <a:schemeClr val="dk1"/>
          </a:effectRef>
          <a:fontRef idx="minor">
            <a:schemeClr val="lt1"/>
          </a:fontRef>
        </dgm:style>
      </dgm:prSet>
      <dgm:spPr/>
      <dgm:t>
        <a:bodyPr/>
        <a:lstStyle/>
        <a:p>
          <a:pPr rtl="1"/>
          <a:r>
            <a:rPr lang="fa-IR" sz="1800" dirty="0" smtClean="0">
              <a:cs typeface="B Roya" pitchFamily="2" charset="-78"/>
            </a:rPr>
            <a:t>استصحابات عدمی که گفته شده به اتفاق علما حجت است و از محل نزاع خارج است</a:t>
          </a:r>
          <a:endParaRPr lang="fa-IR" sz="1800" dirty="0">
            <a:cs typeface="B Roya" pitchFamily="2" charset="-78"/>
          </a:endParaRPr>
        </a:p>
      </dgm:t>
    </dgm:pt>
    <dgm:pt modelId="{14FACA90-C5C3-4309-9739-EEC52A447CE7}" type="parTrans" cxnId="{DB82F7C5-6F62-4519-A64F-1870FDE62B3C}">
      <dgm:prSet/>
      <dgm:spPr/>
      <dgm:t>
        <a:bodyPr/>
        <a:lstStyle/>
        <a:p>
          <a:pPr rtl="1"/>
          <a:endParaRPr lang="fa-IR">
            <a:cs typeface="B Roya" pitchFamily="2" charset="-78"/>
          </a:endParaRPr>
        </a:p>
      </dgm:t>
    </dgm:pt>
    <dgm:pt modelId="{EDF5614E-2632-4942-BDE1-49991B80DFD6}" type="sibTrans" cxnId="{DB82F7C5-6F62-4519-A64F-1870FDE62B3C}">
      <dgm:prSet/>
      <dgm:spPr/>
      <dgm:t>
        <a:bodyPr/>
        <a:lstStyle/>
        <a:p>
          <a:pPr rtl="1"/>
          <a:endParaRPr lang="fa-IR">
            <a:cs typeface="B Roya" pitchFamily="2" charset="-78"/>
          </a:endParaRPr>
        </a:p>
      </dgm:t>
    </dgm:pt>
    <dgm:pt modelId="{28E36CAA-6E55-4051-B5BF-EE4CD73C1008}">
      <dgm:prSet phldrT="[نص]"/>
      <dgm:spPr/>
      <dgm:t>
        <a:bodyPr/>
        <a:lstStyle/>
        <a:p>
          <a:pPr rtl="1"/>
          <a:r>
            <a:rPr lang="ar-IQ" dirty="0" smtClean="0">
              <a:cs typeface="B Roya" pitchFamily="2" charset="-78"/>
            </a:rPr>
            <a:t>استصحاب </a:t>
          </a:r>
          <a:r>
            <a:rPr lang="ar-IQ" dirty="0" err="1" smtClean="0">
              <a:cs typeface="B Roya" pitchFamily="2" charset="-78"/>
            </a:rPr>
            <a:t>ع</a:t>
          </a:r>
          <a:r>
            <a:rPr lang="fa-IR" dirty="0" smtClean="0">
              <a:cs typeface="B Roya" pitchFamily="2" charset="-78"/>
            </a:rPr>
            <a:t>د</a:t>
          </a:r>
          <a:r>
            <a:rPr lang="ar-IQ" dirty="0" smtClean="0">
              <a:cs typeface="B Roya" pitchFamily="2" charset="-78"/>
            </a:rPr>
            <a:t>م </a:t>
          </a:r>
          <a:r>
            <a:rPr lang="fa-IR" dirty="0" smtClean="0">
              <a:cs typeface="B Roya" pitchFamily="2" charset="-78"/>
            </a:rPr>
            <a:t>اشتغال ذمه به تکلیف در صورت شک در تکلیف </a:t>
          </a:r>
          <a:r>
            <a:rPr lang="ar-IQ" dirty="0" smtClean="0">
              <a:cs typeface="B Roya" pitchFamily="2" charset="-78"/>
            </a:rPr>
            <a:t> </a:t>
          </a:r>
          <a:endParaRPr lang="fa-IR" dirty="0">
            <a:cs typeface="B Roya" pitchFamily="2" charset="-78"/>
          </a:endParaRPr>
        </a:p>
      </dgm:t>
    </dgm:pt>
    <dgm:pt modelId="{4F2311E4-DE0A-44FE-A3E0-EDDAEDAEECC6}" type="parTrans" cxnId="{EADD003E-4BDD-4689-B888-C7F2942659DA}">
      <dgm:prSet/>
      <dgm:spPr/>
      <dgm:t>
        <a:bodyPr/>
        <a:lstStyle/>
        <a:p>
          <a:pPr rtl="1"/>
          <a:endParaRPr lang="fa-IR">
            <a:cs typeface="B Roya" pitchFamily="2" charset="-78"/>
          </a:endParaRPr>
        </a:p>
      </dgm:t>
    </dgm:pt>
    <dgm:pt modelId="{8A6A09C2-A8A0-41BF-90A0-AC496A7B1D02}" type="sibTrans" cxnId="{EADD003E-4BDD-4689-B888-C7F2942659DA}">
      <dgm:prSet/>
      <dgm:spPr/>
      <dgm:t>
        <a:bodyPr/>
        <a:lstStyle/>
        <a:p>
          <a:pPr rtl="1"/>
          <a:endParaRPr lang="fa-IR">
            <a:cs typeface="B Roya" pitchFamily="2" charset="-78"/>
          </a:endParaRPr>
        </a:p>
      </dgm:t>
    </dgm:pt>
    <dgm:pt modelId="{C317E5C7-92AA-484C-AD27-D7E73C71C6DD}">
      <dgm:prSet phldrT="[نص]"/>
      <dgm:spPr/>
      <dgm:t>
        <a:bodyPr/>
        <a:lstStyle/>
        <a:p>
          <a:pPr rtl="1"/>
          <a:r>
            <a:rPr lang="fa-IR" dirty="0" smtClean="0">
              <a:cs typeface="B Roya" pitchFamily="2" charset="-78"/>
            </a:rPr>
            <a:t>استصحاب عدم نسخ در صورت شک در نسخ</a:t>
          </a:r>
          <a:endParaRPr lang="fa-IR" dirty="0">
            <a:cs typeface="B Roya" pitchFamily="2" charset="-78"/>
          </a:endParaRPr>
        </a:p>
      </dgm:t>
    </dgm:pt>
    <dgm:pt modelId="{90194BB1-1D5B-4D8C-93E1-81B3FE33F937}" type="parTrans" cxnId="{4B74402E-39AA-4AEF-A586-B1527BAE0B5B}">
      <dgm:prSet/>
      <dgm:spPr/>
      <dgm:t>
        <a:bodyPr/>
        <a:lstStyle/>
        <a:p>
          <a:pPr rtl="1"/>
          <a:endParaRPr lang="fa-IR">
            <a:cs typeface="B Roya" pitchFamily="2" charset="-78"/>
          </a:endParaRPr>
        </a:p>
      </dgm:t>
    </dgm:pt>
    <dgm:pt modelId="{D5BAFA8E-DCE5-4542-9604-53F54DA99A1B}" type="sibTrans" cxnId="{4B74402E-39AA-4AEF-A586-B1527BAE0B5B}">
      <dgm:prSet/>
      <dgm:spPr/>
      <dgm:t>
        <a:bodyPr/>
        <a:lstStyle/>
        <a:p>
          <a:pPr rtl="1"/>
          <a:endParaRPr lang="fa-IR">
            <a:cs typeface="B Roya" pitchFamily="2" charset="-78"/>
          </a:endParaRPr>
        </a:p>
      </dgm:t>
    </dgm:pt>
    <dgm:pt modelId="{CF3B946C-BBCA-484C-8237-9CFE02279622}">
      <dgm:prSet/>
      <dgm:spPr/>
      <dgm:t>
        <a:bodyPr/>
        <a:lstStyle/>
        <a:p>
          <a:pPr rtl="1"/>
          <a:r>
            <a:rPr lang="fa-IR" dirty="0" smtClean="0">
              <a:cs typeface="B Roya" pitchFamily="2" charset="-78"/>
            </a:rPr>
            <a:t>استصحاب عدم تخصیص در صورت شک در تخصیص</a:t>
          </a:r>
          <a:endParaRPr lang="fa-IR" dirty="0">
            <a:cs typeface="B Roya" pitchFamily="2" charset="-78"/>
          </a:endParaRPr>
        </a:p>
      </dgm:t>
    </dgm:pt>
    <dgm:pt modelId="{170864B5-E18F-4526-9746-E994DA0E3FB1}" type="parTrans" cxnId="{471D7687-8D99-4718-9243-AF19B30453A6}">
      <dgm:prSet/>
      <dgm:spPr/>
      <dgm:t>
        <a:bodyPr/>
        <a:lstStyle/>
        <a:p>
          <a:pPr rtl="1"/>
          <a:endParaRPr lang="fa-IR">
            <a:cs typeface="B Roya" pitchFamily="2" charset="-78"/>
          </a:endParaRPr>
        </a:p>
      </dgm:t>
    </dgm:pt>
    <dgm:pt modelId="{F236751A-86BF-4BC4-8213-151CE372AD31}" type="sibTrans" cxnId="{471D7687-8D99-4718-9243-AF19B30453A6}">
      <dgm:prSet/>
      <dgm:spPr/>
      <dgm:t>
        <a:bodyPr/>
        <a:lstStyle/>
        <a:p>
          <a:pPr rtl="1"/>
          <a:endParaRPr lang="fa-IR">
            <a:cs typeface="B Roya" pitchFamily="2" charset="-78"/>
          </a:endParaRPr>
        </a:p>
      </dgm:t>
    </dgm:pt>
    <dgm:pt modelId="{D5014672-262D-4E21-87E8-C7B953B13875}">
      <dgm:prSet/>
      <dgm:spPr/>
      <dgm:t>
        <a:bodyPr/>
        <a:lstStyle/>
        <a:p>
          <a:pPr rtl="1"/>
          <a:r>
            <a:rPr lang="fa-IR" dirty="0" smtClean="0">
              <a:cs typeface="B Roya" pitchFamily="2" charset="-78"/>
            </a:rPr>
            <a:t>استصحاب عدم تقیید در صورت شک در تقیید</a:t>
          </a:r>
          <a:endParaRPr lang="fa-IR" dirty="0">
            <a:cs typeface="B Roya" pitchFamily="2" charset="-78"/>
          </a:endParaRPr>
        </a:p>
      </dgm:t>
    </dgm:pt>
    <dgm:pt modelId="{53D52570-7534-4487-A190-6FEB6FBF9866}" type="parTrans" cxnId="{4DED3203-78EF-45F2-BA32-C7BEF0027D59}">
      <dgm:prSet/>
      <dgm:spPr/>
      <dgm:t>
        <a:bodyPr/>
        <a:lstStyle/>
        <a:p>
          <a:pPr rtl="1"/>
          <a:endParaRPr lang="fa-IR">
            <a:cs typeface="B Roya" pitchFamily="2" charset="-78"/>
          </a:endParaRPr>
        </a:p>
      </dgm:t>
    </dgm:pt>
    <dgm:pt modelId="{5BDF0BD4-3C5C-4394-A169-2FF557A73A4B}" type="sibTrans" cxnId="{4DED3203-78EF-45F2-BA32-C7BEF0027D59}">
      <dgm:prSet/>
      <dgm:spPr/>
      <dgm:t>
        <a:bodyPr/>
        <a:lstStyle/>
        <a:p>
          <a:pPr rtl="1"/>
          <a:endParaRPr lang="fa-IR">
            <a:cs typeface="B Roya" pitchFamily="2" charset="-78"/>
          </a:endParaRPr>
        </a:p>
      </dgm:t>
    </dgm:pt>
    <dgm:pt modelId="{6BBCADD1-3F75-4DA7-82C3-01F9D2B7BBC6}" type="pres">
      <dgm:prSet presAssocID="{98EF5A1B-1429-4D71-951C-41BF3DB8F16B}" presName="diagram" presStyleCnt="0">
        <dgm:presLayoutVars>
          <dgm:chPref val="1"/>
          <dgm:dir val="rev"/>
          <dgm:animOne val="branch"/>
          <dgm:animLvl val="lvl"/>
          <dgm:resizeHandles val="exact"/>
        </dgm:presLayoutVars>
      </dgm:prSet>
      <dgm:spPr/>
      <dgm:t>
        <a:bodyPr/>
        <a:lstStyle/>
        <a:p>
          <a:pPr rtl="1"/>
          <a:endParaRPr lang="fa-IR"/>
        </a:p>
      </dgm:t>
    </dgm:pt>
    <dgm:pt modelId="{5878E902-5B53-49F1-B584-7DAA085588FF}" type="pres">
      <dgm:prSet presAssocID="{753C6D59-2AB7-4E6D-8BA0-29DBAE6E31BC}" presName="root1" presStyleCnt="0"/>
      <dgm:spPr/>
    </dgm:pt>
    <dgm:pt modelId="{480C8465-7684-4DC3-ACA4-A18416007477}" type="pres">
      <dgm:prSet presAssocID="{753C6D59-2AB7-4E6D-8BA0-29DBAE6E31BC}" presName="LevelOneTextNode" presStyleLbl="node0" presStyleIdx="0" presStyleCnt="1" custScaleY="301176">
        <dgm:presLayoutVars>
          <dgm:chPref val="3"/>
        </dgm:presLayoutVars>
      </dgm:prSet>
      <dgm:spPr>
        <a:prstGeom prst="leftArrow">
          <a:avLst/>
        </a:prstGeom>
      </dgm:spPr>
      <dgm:t>
        <a:bodyPr/>
        <a:lstStyle/>
        <a:p>
          <a:pPr rtl="1"/>
          <a:endParaRPr lang="fa-IR"/>
        </a:p>
      </dgm:t>
    </dgm:pt>
    <dgm:pt modelId="{38ABC9DC-DDB2-40FB-9E62-4A29A0696A1A}" type="pres">
      <dgm:prSet presAssocID="{753C6D59-2AB7-4E6D-8BA0-29DBAE6E31BC}" presName="level2hierChild" presStyleCnt="0"/>
      <dgm:spPr/>
    </dgm:pt>
    <dgm:pt modelId="{0FBD9865-4CD3-4B6F-8282-DA421770D9EE}" type="pres">
      <dgm:prSet presAssocID="{4F2311E4-DE0A-44FE-A3E0-EDDAEDAEECC6}" presName="conn2-1" presStyleLbl="parChTrans1D2" presStyleIdx="0" presStyleCnt="4"/>
      <dgm:spPr/>
      <dgm:t>
        <a:bodyPr/>
        <a:lstStyle/>
        <a:p>
          <a:pPr rtl="1"/>
          <a:endParaRPr lang="fa-IR"/>
        </a:p>
      </dgm:t>
    </dgm:pt>
    <dgm:pt modelId="{753C4830-23EF-46AF-AA8E-3D0B9B7F7B80}" type="pres">
      <dgm:prSet presAssocID="{4F2311E4-DE0A-44FE-A3E0-EDDAEDAEECC6}" presName="connTx" presStyleLbl="parChTrans1D2" presStyleIdx="0" presStyleCnt="4"/>
      <dgm:spPr/>
      <dgm:t>
        <a:bodyPr/>
        <a:lstStyle/>
        <a:p>
          <a:pPr rtl="1"/>
          <a:endParaRPr lang="fa-IR"/>
        </a:p>
      </dgm:t>
    </dgm:pt>
    <dgm:pt modelId="{5D78D916-4DD0-4B40-92CD-36017D68262B}" type="pres">
      <dgm:prSet presAssocID="{28E36CAA-6E55-4051-B5BF-EE4CD73C1008}" presName="root2" presStyleCnt="0"/>
      <dgm:spPr/>
    </dgm:pt>
    <dgm:pt modelId="{37FBE071-B712-49B8-AF8D-F530A493DE60}" type="pres">
      <dgm:prSet presAssocID="{28E36CAA-6E55-4051-B5BF-EE4CD73C1008}" presName="LevelTwoTextNode" presStyleLbl="node2" presStyleIdx="0" presStyleCnt="4" custLinFactNeighborX="13899">
        <dgm:presLayoutVars>
          <dgm:chPref val="3"/>
        </dgm:presLayoutVars>
      </dgm:prSet>
      <dgm:spPr/>
      <dgm:t>
        <a:bodyPr/>
        <a:lstStyle/>
        <a:p>
          <a:pPr rtl="1"/>
          <a:endParaRPr lang="fa-IR"/>
        </a:p>
      </dgm:t>
    </dgm:pt>
    <dgm:pt modelId="{B7FC973E-92BB-4297-AD87-4BD9D1C195C5}" type="pres">
      <dgm:prSet presAssocID="{28E36CAA-6E55-4051-B5BF-EE4CD73C1008}" presName="level3hierChild" presStyleCnt="0"/>
      <dgm:spPr/>
    </dgm:pt>
    <dgm:pt modelId="{AEE982AA-38A8-48D6-BFCF-3C3A1F51DD4C}" type="pres">
      <dgm:prSet presAssocID="{90194BB1-1D5B-4D8C-93E1-81B3FE33F937}" presName="conn2-1" presStyleLbl="parChTrans1D2" presStyleIdx="1" presStyleCnt="4"/>
      <dgm:spPr/>
      <dgm:t>
        <a:bodyPr/>
        <a:lstStyle/>
        <a:p>
          <a:pPr rtl="1"/>
          <a:endParaRPr lang="fa-IR"/>
        </a:p>
      </dgm:t>
    </dgm:pt>
    <dgm:pt modelId="{E11F4AFC-A525-4994-A97D-33933E1CF5E0}" type="pres">
      <dgm:prSet presAssocID="{90194BB1-1D5B-4D8C-93E1-81B3FE33F937}" presName="connTx" presStyleLbl="parChTrans1D2" presStyleIdx="1" presStyleCnt="4"/>
      <dgm:spPr/>
      <dgm:t>
        <a:bodyPr/>
        <a:lstStyle/>
        <a:p>
          <a:pPr rtl="1"/>
          <a:endParaRPr lang="fa-IR"/>
        </a:p>
      </dgm:t>
    </dgm:pt>
    <dgm:pt modelId="{D0D618C1-8157-4BB9-97DD-DF16701706CB}" type="pres">
      <dgm:prSet presAssocID="{C317E5C7-92AA-484C-AD27-D7E73C71C6DD}" presName="root2" presStyleCnt="0"/>
      <dgm:spPr/>
    </dgm:pt>
    <dgm:pt modelId="{37AAAE7F-7897-44FB-90CF-DBAFB1EF94EA}" type="pres">
      <dgm:prSet presAssocID="{C317E5C7-92AA-484C-AD27-D7E73C71C6DD}" presName="LevelTwoTextNode" presStyleLbl="node2" presStyleIdx="1" presStyleCnt="4" custLinFactNeighborX="13899">
        <dgm:presLayoutVars>
          <dgm:chPref val="3"/>
        </dgm:presLayoutVars>
      </dgm:prSet>
      <dgm:spPr/>
      <dgm:t>
        <a:bodyPr/>
        <a:lstStyle/>
        <a:p>
          <a:pPr rtl="1"/>
          <a:endParaRPr lang="fa-IR"/>
        </a:p>
      </dgm:t>
    </dgm:pt>
    <dgm:pt modelId="{16284AB7-09AC-4DA2-8021-19E3B7E74CDD}" type="pres">
      <dgm:prSet presAssocID="{C317E5C7-92AA-484C-AD27-D7E73C71C6DD}" presName="level3hierChild" presStyleCnt="0"/>
      <dgm:spPr/>
    </dgm:pt>
    <dgm:pt modelId="{A3580FAE-2306-40FF-B7EB-015DFBB3E7C1}" type="pres">
      <dgm:prSet presAssocID="{170864B5-E18F-4526-9746-E994DA0E3FB1}" presName="conn2-1" presStyleLbl="parChTrans1D2" presStyleIdx="2" presStyleCnt="4"/>
      <dgm:spPr/>
      <dgm:t>
        <a:bodyPr/>
        <a:lstStyle/>
        <a:p>
          <a:pPr rtl="1"/>
          <a:endParaRPr lang="fa-IR"/>
        </a:p>
      </dgm:t>
    </dgm:pt>
    <dgm:pt modelId="{AEE0C8FA-6052-4BF1-9C07-1217791F95C1}" type="pres">
      <dgm:prSet presAssocID="{170864B5-E18F-4526-9746-E994DA0E3FB1}" presName="connTx" presStyleLbl="parChTrans1D2" presStyleIdx="2" presStyleCnt="4"/>
      <dgm:spPr/>
      <dgm:t>
        <a:bodyPr/>
        <a:lstStyle/>
        <a:p>
          <a:pPr rtl="1"/>
          <a:endParaRPr lang="fa-IR"/>
        </a:p>
      </dgm:t>
    </dgm:pt>
    <dgm:pt modelId="{8DC414B4-6658-41C7-AE94-ABFDC3A683F9}" type="pres">
      <dgm:prSet presAssocID="{CF3B946C-BBCA-484C-8237-9CFE02279622}" presName="root2" presStyleCnt="0"/>
      <dgm:spPr/>
    </dgm:pt>
    <dgm:pt modelId="{B18FDA03-14F0-4FA9-B720-89B2CB616B19}" type="pres">
      <dgm:prSet presAssocID="{CF3B946C-BBCA-484C-8237-9CFE02279622}" presName="LevelTwoTextNode" presStyleLbl="node2" presStyleIdx="2" presStyleCnt="4" custLinFactNeighborX="13899">
        <dgm:presLayoutVars>
          <dgm:chPref val="3"/>
        </dgm:presLayoutVars>
      </dgm:prSet>
      <dgm:spPr/>
      <dgm:t>
        <a:bodyPr/>
        <a:lstStyle/>
        <a:p>
          <a:pPr rtl="1"/>
          <a:endParaRPr lang="fa-IR"/>
        </a:p>
      </dgm:t>
    </dgm:pt>
    <dgm:pt modelId="{7D215B82-FC23-4E05-A391-C4304B05DD6E}" type="pres">
      <dgm:prSet presAssocID="{CF3B946C-BBCA-484C-8237-9CFE02279622}" presName="level3hierChild" presStyleCnt="0"/>
      <dgm:spPr/>
    </dgm:pt>
    <dgm:pt modelId="{27312D3A-155D-4F82-9005-11BAD089CA09}" type="pres">
      <dgm:prSet presAssocID="{53D52570-7534-4487-A190-6FEB6FBF9866}" presName="conn2-1" presStyleLbl="parChTrans1D2" presStyleIdx="3" presStyleCnt="4"/>
      <dgm:spPr/>
      <dgm:t>
        <a:bodyPr/>
        <a:lstStyle/>
        <a:p>
          <a:pPr rtl="1"/>
          <a:endParaRPr lang="fa-IR"/>
        </a:p>
      </dgm:t>
    </dgm:pt>
    <dgm:pt modelId="{B6DF43F1-D235-4000-A85C-CAD72B9F5844}" type="pres">
      <dgm:prSet presAssocID="{53D52570-7534-4487-A190-6FEB6FBF9866}" presName="connTx" presStyleLbl="parChTrans1D2" presStyleIdx="3" presStyleCnt="4"/>
      <dgm:spPr/>
      <dgm:t>
        <a:bodyPr/>
        <a:lstStyle/>
        <a:p>
          <a:pPr rtl="1"/>
          <a:endParaRPr lang="fa-IR"/>
        </a:p>
      </dgm:t>
    </dgm:pt>
    <dgm:pt modelId="{57A645DA-8D0B-4258-AA46-37B7A24CEE40}" type="pres">
      <dgm:prSet presAssocID="{D5014672-262D-4E21-87E8-C7B953B13875}" presName="root2" presStyleCnt="0"/>
      <dgm:spPr/>
    </dgm:pt>
    <dgm:pt modelId="{45CA3C0E-BE5D-42A5-B769-DD67CCB431CE}" type="pres">
      <dgm:prSet presAssocID="{D5014672-262D-4E21-87E8-C7B953B13875}" presName="LevelTwoTextNode" presStyleLbl="node2" presStyleIdx="3" presStyleCnt="4" custLinFactNeighborX="13899">
        <dgm:presLayoutVars>
          <dgm:chPref val="3"/>
        </dgm:presLayoutVars>
      </dgm:prSet>
      <dgm:spPr/>
      <dgm:t>
        <a:bodyPr/>
        <a:lstStyle/>
        <a:p>
          <a:pPr rtl="1"/>
          <a:endParaRPr lang="fa-IR"/>
        </a:p>
      </dgm:t>
    </dgm:pt>
    <dgm:pt modelId="{BA3AEE58-2676-42F6-B330-3EA21D9136DC}" type="pres">
      <dgm:prSet presAssocID="{D5014672-262D-4E21-87E8-C7B953B13875}" presName="level3hierChild" presStyleCnt="0"/>
      <dgm:spPr/>
    </dgm:pt>
  </dgm:ptLst>
  <dgm:cxnLst>
    <dgm:cxn modelId="{00C6FDB9-7021-453C-8829-F2D946A5D3D9}" type="presOf" srcId="{98EF5A1B-1429-4D71-951C-41BF3DB8F16B}" destId="{6BBCADD1-3F75-4DA7-82C3-01F9D2B7BBC6}" srcOrd="0" destOrd="0" presId="urn:microsoft.com/office/officeart/2005/8/layout/hierarchy2"/>
    <dgm:cxn modelId="{FA2C97B8-5756-4B72-9EC9-361883258DD5}" type="presOf" srcId="{90194BB1-1D5B-4D8C-93E1-81B3FE33F937}" destId="{E11F4AFC-A525-4994-A97D-33933E1CF5E0}" srcOrd="1" destOrd="0" presId="urn:microsoft.com/office/officeart/2005/8/layout/hierarchy2"/>
    <dgm:cxn modelId="{75AB9986-70B2-4D53-8741-154F458B8385}" type="presOf" srcId="{4F2311E4-DE0A-44FE-A3E0-EDDAEDAEECC6}" destId="{753C4830-23EF-46AF-AA8E-3D0B9B7F7B80}" srcOrd="1" destOrd="0" presId="urn:microsoft.com/office/officeart/2005/8/layout/hierarchy2"/>
    <dgm:cxn modelId="{C629EB71-D345-418C-BD39-88034AE66844}" type="presOf" srcId="{CF3B946C-BBCA-484C-8237-9CFE02279622}" destId="{B18FDA03-14F0-4FA9-B720-89B2CB616B19}" srcOrd="0" destOrd="0" presId="urn:microsoft.com/office/officeart/2005/8/layout/hierarchy2"/>
    <dgm:cxn modelId="{4DED3203-78EF-45F2-BA32-C7BEF0027D59}" srcId="{753C6D59-2AB7-4E6D-8BA0-29DBAE6E31BC}" destId="{D5014672-262D-4E21-87E8-C7B953B13875}" srcOrd="3" destOrd="0" parTransId="{53D52570-7534-4487-A190-6FEB6FBF9866}" sibTransId="{5BDF0BD4-3C5C-4394-A169-2FF557A73A4B}"/>
    <dgm:cxn modelId="{9DA0846F-F00D-412A-AFB1-94214D9CE881}" type="presOf" srcId="{28E36CAA-6E55-4051-B5BF-EE4CD73C1008}" destId="{37FBE071-B712-49B8-AF8D-F530A493DE60}" srcOrd="0" destOrd="0" presId="urn:microsoft.com/office/officeart/2005/8/layout/hierarchy2"/>
    <dgm:cxn modelId="{471D7687-8D99-4718-9243-AF19B30453A6}" srcId="{753C6D59-2AB7-4E6D-8BA0-29DBAE6E31BC}" destId="{CF3B946C-BBCA-484C-8237-9CFE02279622}" srcOrd="2" destOrd="0" parTransId="{170864B5-E18F-4526-9746-E994DA0E3FB1}" sibTransId="{F236751A-86BF-4BC4-8213-151CE372AD31}"/>
    <dgm:cxn modelId="{DB82F7C5-6F62-4519-A64F-1870FDE62B3C}" srcId="{98EF5A1B-1429-4D71-951C-41BF3DB8F16B}" destId="{753C6D59-2AB7-4E6D-8BA0-29DBAE6E31BC}" srcOrd="0" destOrd="0" parTransId="{14FACA90-C5C3-4309-9739-EEC52A447CE7}" sibTransId="{EDF5614E-2632-4942-BDE1-49991B80DFD6}"/>
    <dgm:cxn modelId="{FE48E5F9-6FA3-4997-BA38-BA1520B7BE5C}" type="presOf" srcId="{53D52570-7534-4487-A190-6FEB6FBF9866}" destId="{27312D3A-155D-4F82-9005-11BAD089CA09}" srcOrd="0" destOrd="0" presId="urn:microsoft.com/office/officeart/2005/8/layout/hierarchy2"/>
    <dgm:cxn modelId="{997AAA78-FD01-49E5-935F-92680453C388}" type="presOf" srcId="{753C6D59-2AB7-4E6D-8BA0-29DBAE6E31BC}" destId="{480C8465-7684-4DC3-ACA4-A18416007477}" srcOrd="0" destOrd="0" presId="urn:microsoft.com/office/officeart/2005/8/layout/hierarchy2"/>
    <dgm:cxn modelId="{F1A5CA79-7CEF-4E7B-B505-E3ABAB37F52A}" type="presOf" srcId="{90194BB1-1D5B-4D8C-93E1-81B3FE33F937}" destId="{AEE982AA-38A8-48D6-BFCF-3C3A1F51DD4C}" srcOrd="0" destOrd="0" presId="urn:microsoft.com/office/officeart/2005/8/layout/hierarchy2"/>
    <dgm:cxn modelId="{29D5B836-0A90-4D58-BFDD-43885EC02A28}" type="presOf" srcId="{170864B5-E18F-4526-9746-E994DA0E3FB1}" destId="{A3580FAE-2306-40FF-B7EB-015DFBB3E7C1}" srcOrd="0" destOrd="0" presId="urn:microsoft.com/office/officeart/2005/8/layout/hierarchy2"/>
    <dgm:cxn modelId="{04F0D805-1EB4-4032-A37F-896526D82B8B}" type="presOf" srcId="{170864B5-E18F-4526-9746-E994DA0E3FB1}" destId="{AEE0C8FA-6052-4BF1-9C07-1217791F95C1}" srcOrd="1" destOrd="0" presId="urn:microsoft.com/office/officeart/2005/8/layout/hierarchy2"/>
    <dgm:cxn modelId="{EADD003E-4BDD-4689-B888-C7F2942659DA}" srcId="{753C6D59-2AB7-4E6D-8BA0-29DBAE6E31BC}" destId="{28E36CAA-6E55-4051-B5BF-EE4CD73C1008}" srcOrd="0" destOrd="0" parTransId="{4F2311E4-DE0A-44FE-A3E0-EDDAEDAEECC6}" sibTransId="{8A6A09C2-A8A0-41BF-90A0-AC496A7B1D02}"/>
    <dgm:cxn modelId="{7BE486A8-DD75-4F2D-A17E-3DE1BD92D313}" type="presOf" srcId="{53D52570-7534-4487-A190-6FEB6FBF9866}" destId="{B6DF43F1-D235-4000-A85C-CAD72B9F5844}" srcOrd="1" destOrd="0" presId="urn:microsoft.com/office/officeart/2005/8/layout/hierarchy2"/>
    <dgm:cxn modelId="{CBDFE26D-0F03-4AC8-89F2-A831517BF854}" type="presOf" srcId="{C317E5C7-92AA-484C-AD27-D7E73C71C6DD}" destId="{37AAAE7F-7897-44FB-90CF-DBAFB1EF94EA}" srcOrd="0" destOrd="0" presId="urn:microsoft.com/office/officeart/2005/8/layout/hierarchy2"/>
    <dgm:cxn modelId="{30964C72-63EC-4266-B364-F31BB9892018}" type="presOf" srcId="{D5014672-262D-4E21-87E8-C7B953B13875}" destId="{45CA3C0E-BE5D-42A5-B769-DD67CCB431CE}" srcOrd="0" destOrd="0" presId="urn:microsoft.com/office/officeart/2005/8/layout/hierarchy2"/>
    <dgm:cxn modelId="{4B74402E-39AA-4AEF-A586-B1527BAE0B5B}" srcId="{753C6D59-2AB7-4E6D-8BA0-29DBAE6E31BC}" destId="{C317E5C7-92AA-484C-AD27-D7E73C71C6DD}" srcOrd="1" destOrd="0" parTransId="{90194BB1-1D5B-4D8C-93E1-81B3FE33F937}" sibTransId="{D5BAFA8E-DCE5-4542-9604-53F54DA99A1B}"/>
    <dgm:cxn modelId="{B96DAA12-AB45-464A-A5E9-75E1F6125261}" type="presOf" srcId="{4F2311E4-DE0A-44FE-A3E0-EDDAEDAEECC6}" destId="{0FBD9865-4CD3-4B6F-8282-DA421770D9EE}" srcOrd="0" destOrd="0" presId="urn:microsoft.com/office/officeart/2005/8/layout/hierarchy2"/>
    <dgm:cxn modelId="{168F0B37-D186-45D3-96FC-BD58B722551F}" type="presParOf" srcId="{6BBCADD1-3F75-4DA7-82C3-01F9D2B7BBC6}" destId="{5878E902-5B53-49F1-B584-7DAA085588FF}" srcOrd="0" destOrd="0" presId="urn:microsoft.com/office/officeart/2005/8/layout/hierarchy2"/>
    <dgm:cxn modelId="{7DB64550-575A-4571-9CED-5D0FA84A63F1}" type="presParOf" srcId="{5878E902-5B53-49F1-B584-7DAA085588FF}" destId="{480C8465-7684-4DC3-ACA4-A18416007477}" srcOrd="0" destOrd="0" presId="urn:microsoft.com/office/officeart/2005/8/layout/hierarchy2"/>
    <dgm:cxn modelId="{21B1E3F2-0647-4C68-A638-339B479E2343}" type="presParOf" srcId="{5878E902-5B53-49F1-B584-7DAA085588FF}" destId="{38ABC9DC-DDB2-40FB-9E62-4A29A0696A1A}" srcOrd="1" destOrd="0" presId="urn:microsoft.com/office/officeart/2005/8/layout/hierarchy2"/>
    <dgm:cxn modelId="{2EC08D23-85B0-45F4-B338-89ACA96690F4}" type="presParOf" srcId="{38ABC9DC-DDB2-40FB-9E62-4A29A0696A1A}" destId="{0FBD9865-4CD3-4B6F-8282-DA421770D9EE}" srcOrd="0" destOrd="0" presId="urn:microsoft.com/office/officeart/2005/8/layout/hierarchy2"/>
    <dgm:cxn modelId="{434E6813-A28F-4A30-AA60-1E7CC918D621}" type="presParOf" srcId="{0FBD9865-4CD3-4B6F-8282-DA421770D9EE}" destId="{753C4830-23EF-46AF-AA8E-3D0B9B7F7B80}" srcOrd="0" destOrd="0" presId="urn:microsoft.com/office/officeart/2005/8/layout/hierarchy2"/>
    <dgm:cxn modelId="{10195C68-37DF-4087-99C1-816480611B39}" type="presParOf" srcId="{38ABC9DC-DDB2-40FB-9E62-4A29A0696A1A}" destId="{5D78D916-4DD0-4B40-92CD-36017D68262B}" srcOrd="1" destOrd="0" presId="urn:microsoft.com/office/officeart/2005/8/layout/hierarchy2"/>
    <dgm:cxn modelId="{A843DEFD-1610-4611-BBB9-339EBCF03E3D}" type="presParOf" srcId="{5D78D916-4DD0-4B40-92CD-36017D68262B}" destId="{37FBE071-B712-49B8-AF8D-F530A493DE60}" srcOrd="0" destOrd="0" presId="urn:microsoft.com/office/officeart/2005/8/layout/hierarchy2"/>
    <dgm:cxn modelId="{1F48A7FC-7F87-408B-9009-077904F94752}" type="presParOf" srcId="{5D78D916-4DD0-4B40-92CD-36017D68262B}" destId="{B7FC973E-92BB-4297-AD87-4BD9D1C195C5}" srcOrd="1" destOrd="0" presId="urn:microsoft.com/office/officeart/2005/8/layout/hierarchy2"/>
    <dgm:cxn modelId="{6BA87BD3-FFDA-4230-8510-359769257D47}" type="presParOf" srcId="{38ABC9DC-DDB2-40FB-9E62-4A29A0696A1A}" destId="{AEE982AA-38A8-48D6-BFCF-3C3A1F51DD4C}" srcOrd="2" destOrd="0" presId="urn:microsoft.com/office/officeart/2005/8/layout/hierarchy2"/>
    <dgm:cxn modelId="{E00C8868-E9F1-4DE2-91CA-F623D76AD18D}" type="presParOf" srcId="{AEE982AA-38A8-48D6-BFCF-3C3A1F51DD4C}" destId="{E11F4AFC-A525-4994-A97D-33933E1CF5E0}" srcOrd="0" destOrd="0" presId="urn:microsoft.com/office/officeart/2005/8/layout/hierarchy2"/>
    <dgm:cxn modelId="{00477A2B-A9F8-4E14-960A-CDD94245B5B5}" type="presParOf" srcId="{38ABC9DC-DDB2-40FB-9E62-4A29A0696A1A}" destId="{D0D618C1-8157-4BB9-97DD-DF16701706CB}" srcOrd="3" destOrd="0" presId="urn:microsoft.com/office/officeart/2005/8/layout/hierarchy2"/>
    <dgm:cxn modelId="{F894C578-AD5F-4E6F-93C8-1AF343A229F8}" type="presParOf" srcId="{D0D618C1-8157-4BB9-97DD-DF16701706CB}" destId="{37AAAE7F-7897-44FB-90CF-DBAFB1EF94EA}" srcOrd="0" destOrd="0" presId="urn:microsoft.com/office/officeart/2005/8/layout/hierarchy2"/>
    <dgm:cxn modelId="{595EB0CF-9238-4C97-919A-1D106A4562FD}" type="presParOf" srcId="{D0D618C1-8157-4BB9-97DD-DF16701706CB}" destId="{16284AB7-09AC-4DA2-8021-19E3B7E74CDD}" srcOrd="1" destOrd="0" presId="urn:microsoft.com/office/officeart/2005/8/layout/hierarchy2"/>
    <dgm:cxn modelId="{DE3B633A-8D25-4CF7-9623-EB4D3069EAC5}" type="presParOf" srcId="{38ABC9DC-DDB2-40FB-9E62-4A29A0696A1A}" destId="{A3580FAE-2306-40FF-B7EB-015DFBB3E7C1}" srcOrd="4" destOrd="0" presId="urn:microsoft.com/office/officeart/2005/8/layout/hierarchy2"/>
    <dgm:cxn modelId="{D3B644CF-47D5-4CC3-8EE7-423804D91C02}" type="presParOf" srcId="{A3580FAE-2306-40FF-B7EB-015DFBB3E7C1}" destId="{AEE0C8FA-6052-4BF1-9C07-1217791F95C1}" srcOrd="0" destOrd="0" presId="urn:microsoft.com/office/officeart/2005/8/layout/hierarchy2"/>
    <dgm:cxn modelId="{C4ABAAC2-567A-434E-BD42-DE67C0D29562}" type="presParOf" srcId="{38ABC9DC-DDB2-40FB-9E62-4A29A0696A1A}" destId="{8DC414B4-6658-41C7-AE94-ABFDC3A683F9}" srcOrd="5" destOrd="0" presId="urn:microsoft.com/office/officeart/2005/8/layout/hierarchy2"/>
    <dgm:cxn modelId="{E0839BC9-9E0E-487A-93DC-542D37C7ACE6}" type="presParOf" srcId="{8DC414B4-6658-41C7-AE94-ABFDC3A683F9}" destId="{B18FDA03-14F0-4FA9-B720-89B2CB616B19}" srcOrd="0" destOrd="0" presId="urn:microsoft.com/office/officeart/2005/8/layout/hierarchy2"/>
    <dgm:cxn modelId="{2D3E556B-A872-4D7C-AB5C-FD9F59908948}" type="presParOf" srcId="{8DC414B4-6658-41C7-AE94-ABFDC3A683F9}" destId="{7D215B82-FC23-4E05-A391-C4304B05DD6E}" srcOrd="1" destOrd="0" presId="urn:microsoft.com/office/officeart/2005/8/layout/hierarchy2"/>
    <dgm:cxn modelId="{FE49F458-2EA5-400D-89DB-0CDB01393B1A}" type="presParOf" srcId="{38ABC9DC-DDB2-40FB-9E62-4A29A0696A1A}" destId="{27312D3A-155D-4F82-9005-11BAD089CA09}" srcOrd="6" destOrd="0" presId="urn:microsoft.com/office/officeart/2005/8/layout/hierarchy2"/>
    <dgm:cxn modelId="{E07FFD79-F421-4303-945E-B11D627422C9}" type="presParOf" srcId="{27312D3A-155D-4F82-9005-11BAD089CA09}" destId="{B6DF43F1-D235-4000-A85C-CAD72B9F5844}" srcOrd="0" destOrd="0" presId="urn:microsoft.com/office/officeart/2005/8/layout/hierarchy2"/>
    <dgm:cxn modelId="{44A3DD85-462A-490D-A216-388A4BF69621}" type="presParOf" srcId="{38ABC9DC-DDB2-40FB-9E62-4A29A0696A1A}" destId="{57A645DA-8D0B-4258-AA46-37B7A24CEE40}" srcOrd="7" destOrd="0" presId="urn:microsoft.com/office/officeart/2005/8/layout/hierarchy2"/>
    <dgm:cxn modelId="{CB1F8C8B-2C90-4F01-A6F6-41560651E10F}" type="presParOf" srcId="{57A645DA-8D0B-4258-AA46-37B7A24CEE40}" destId="{45CA3C0E-BE5D-42A5-B769-DD67CCB431CE}" srcOrd="0" destOrd="0" presId="urn:microsoft.com/office/officeart/2005/8/layout/hierarchy2"/>
    <dgm:cxn modelId="{00B418C6-2B0C-44D7-AE3C-25072468BE07}" type="presParOf" srcId="{57A645DA-8D0B-4258-AA46-37B7A24CEE40}" destId="{BA3AEE58-2676-42F6-B330-3EA21D9136D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A910052-3839-4B20-AE08-EABD4522928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DE9EC699-14AD-45A7-9EA1-6CCC9580F2AC}">
      <dgm:prSet phldrT="[نص]" custT="1">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dgm:spPr>
      <dgm:t>
        <a:bodyPr/>
        <a:lstStyle/>
        <a:p>
          <a:pPr rtl="1"/>
          <a:r>
            <a:rPr lang="fa-IR" sz="1300" b="1" dirty="0" smtClean="0">
              <a:cs typeface="B Nazanin" pitchFamily="2" charset="-78"/>
            </a:rPr>
            <a:t>مستصحب</a:t>
          </a:r>
          <a:endParaRPr lang="fa-IR" sz="1300" b="1" dirty="0">
            <a:cs typeface="B Nazanin" pitchFamily="2" charset="-78"/>
          </a:endParaRPr>
        </a:p>
      </dgm:t>
    </dgm:pt>
    <dgm:pt modelId="{5DCA7297-B56B-4319-8D10-27FEA5A0814B}" type="parTrans" cxnId="{5EFAA139-A512-4719-8E68-B3000866B67F}">
      <dgm:prSet/>
      <dgm:spPr/>
      <dgm:t>
        <a:bodyPr/>
        <a:lstStyle/>
        <a:p>
          <a:pPr rtl="1"/>
          <a:endParaRPr lang="fa-IR"/>
        </a:p>
      </dgm:t>
    </dgm:pt>
    <dgm:pt modelId="{360DBFB4-F0D0-4B3A-A7C1-AD2C485CCD86}" type="sibTrans" cxnId="{5EFAA139-A512-4719-8E68-B3000866B67F}">
      <dgm:prSet/>
      <dgm:spPr/>
      <dgm:t>
        <a:bodyPr/>
        <a:lstStyle/>
        <a:p>
          <a:pPr rtl="1"/>
          <a:endParaRPr lang="fa-IR"/>
        </a:p>
      </dgm:t>
    </dgm:pt>
    <dgm:pt modelId="{72E43492-51E8-4903-B5A6-D02B7E3FAFA1}">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2400" dirty="0" smtClean="0">
              <a:cs typeface="B Nazanin" pitchFamily="2" charset="-78"/>
            </a:rPr>
            <a:t>حکم شرعی</a:t>
          </a:r>
          <a:endParaRPr lang="fa-IR" sz="2400" dirty="0">
            <a:cs typeface="B Nazanin" pitchFamily="2" charset="-78"/>
          </a:endParaRPr>
        </a:p>
      </dgm:t>
    </dgm:pt>
    <dgm:pt modelId="{89AFCC43-D3A5-4248-94A3-BE4A44E0483C}" type="parTrans" cxnId="{937BCA6D-1206-44AA-B007-484DEDB1B853}">
      <dgm:prSet/>
      <dgm:spPr/>
      <dgm:t>
        <a:bodyPr/>
        <a:lstStyle/>
        <a:p>
          <a:pPr rtl="1"/>
          <a:endParaRPr lang="fa-IR"/>
        </a:p>
      </dgm:t>
    </dgm:pt>
    <dgm:pt modelId="{893FE729-16AC-4E31-8449-187DAD144BA9}" type="sibTrans" cxnId="{937BCA6D-1206-44AA-B007-484DEDB1B853}">
      <dgm:prSet/>
      <dgm:spPr/>
      <dgm:t>
        <a:bodyPr/>
        <a:lstStyle/>
        <a:p>
          <a:pPr rtl="1"/>
          <a:endParaRPr lang="fa-IR"/>
        </a:p>
      </dgm:t>
    </dgm:pt>
    <dgm:pt modelId="{76F87A5B-DD11-4635-A2C8-06DDE5F8CC43}">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1800" dirty="0" smtClean="0">
              <a:cs typeface="B Nazanin" pitchFamily="2" charset="-78"/>
            </a:rPr>
            <a:t>تکلیفی</a:t>
          </a:r>
          <a:endParaRPr lang="fa-IR" sz="1800" dirty="0">
            <a:cs typeface="B Nazanin" pitchFamily="2" charset="-78"/>
          </a:endParaRPr>
        </a:p>
      </dgm:t>
    </dgm:pt>
    <dgm:pt modelId="{301D7A8C-0B3A-4D20-BD3E-09E757121BD4}" type="parTrans" cxnId="{D34FF061-E247-405B-AC82-581E89E7325B}">
      <dgm:prSet/>
      <dgm:spPr/>
      <dgm:t>
        <a:bodyPr/>
        <a:lstStyle/>
        <a:p>
          <a:pPr rtl="1"/>
          <a:endParaRPr lang="fa-IR"/>
        </a:p>
      </dgm:t>
    </dgm:pt>
    <dgm:pt modelId="{0E0C1AC1-1125-46CA-BD8C-EC0E16E379F4}" type="sibTrans" cxnId="{D34FF061-E247-405B-AC82-581E89E7325B}">
      <dgm:prSet/>
      <dgm:spPr/>
      <dgm:t>
        <a:bodyPr/>
        <a:lstStyle/>
        <a:p>
          <a:pPr rtl="1"/>
          <a:endParaRPr lang="fa-IR"/>
        </a:p>
      </dgm:t>
    </dgm:pt>
    <dgm:pt modelId="{C9486BE2-1EF7-4A15-A7EA-A634A245B247}">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1800" dirty="0" smtClean="0">
              <a:cs typeface="B Nazanin" pitchFamily="2" charset="-78"/>
            </a:rPr>
            <a:t>وضعی</a:t>
          </a:r>
          <a:endParaRPr lang="fa-IR" sz="1800" dirty="0">
            <a:cs typeface="B Nazanin" pitchFamily="2" charset="-78"/>
          </a:endParaRPr>
        </a:p>
      </dgm:t>
    </dgm:pt>
    <dgm:pt modelId="{C4233A74-2DDB-46FE-AF68-D39540C100E6}" type="parTrans" cxnId="{875ADAAD-8C3F-49FB-85CE-56775C581FE1}">
      <dgm:prSet/>
      <dgm:spPr/>
      <dgm:t>
        <a:bodyPr/>
        <a:lstStyle/>
        <a:p>
          <a:pPr rtl="1"/>
          <a:endParaRPr lang="fa-IR"/>
        </a:p>
      </dgm:t>
    </dgm:pt>
    <dgm:pt modelId="{A3BA1A84-19A2-4161-B87D-F5CD661F932B}" type="sibTrans" cxnId="{875ADAAD-8C3F-49FB-85CE-56775C581FE1}">
      <dgm:prSet/>
      <dgm:spPr/>
      <dgm:t>
        <a:bodyPr/>
        <a:lstStyle/>
        <a:p>
          <a:pPr rtl="1"/>
          <a:endParaRPr lang="fa-IR"/>
        </a:p>
      </dgm:t>
    </dgm:pt>
    <dgm:pt modelId="{5B76B698-0BD2-49AC-90AA-EBDEA65B8D76}">
      <dgm:prSet phldrT="[نص]" custT="1"/>
      <dgm:spPr>
        <a:solidFill>
          <a:schemeClr val="accent2">
            <a:lumMod val="50000"/>
          </a:schemeClr>
        </a:solidFill>
      </dgm:spPr>
      <dgm:t>
        <a:bodyPr/>
        <a:lstStyle/>
        <a:p>
          <a:pPr rtl="1"/>
          <a:r>
            <a:rPr lang="fa-IR" sz="2400" dirty="0" smtClean="0">
              <a:cs typeface="B Nazanin" pitchFamily="2" charset="-78"/>
            </a:rPr>
            <a:t>موضوع</a:t>
          </a:r>
          <a:endParaRPr lang="fa-IR" sz="1800" dirty="0">
            <a:cs typeface="B Nazanin" pitchFamily="2" charset="-78"/>
          </a:endParaRPr>
        </a:p>
      </dgm:t>
    </dgm:pt>
    <dgm:pt modelId="{45EEA239-2BE8-4C95-900C-0F25DE248B18}" type="parTrans" cxnId="{AB4DC999-4BF6-477E-8CD6-8EFA5822A49F}">
      <dgm:prSet/>
      <dgm:spPr/>
      <dgm:t>
        <a:bodyPr/>
        <a:lstStyle/>
        <a:p>
          <a:pPr rtl="1"/>
          <a:endParaRPr lang="fa-IR"/>
        </a:p>
      </dgm:t>
    </dgm:pt>
    <dgm:pt modelId="{6675199B-E3B9-4EFB-BB5D-773036396EAD}" type="sibTrans" cxnId="{AB4DC999-4BF6-477E-8CD6-8EFA5822A49F}">
      <dgm:prSet/>
      <dgm:spPr/>
      <dgm:t>
        <a:bodyPr/>
        <a:lstStyle/>
        <a:p>
          <a:pPr rtl="1"/>
          <a:endParaRPr lang="fa-IR"/>
        </a:p>
      </dgm:t>
    </dgm:pt>
    <dgm:pt modelId="{3FD92549-EC29-44D6-85F6-A6057385B3DA}">
      <dgm:prSet phldrT="[نص]" custT="1"/>
      <dgm:spPr>
        <a:solidFill>
          <a:schemeClr val="accent2">
            <a:lumMod val="50000"/>
          </a:schemeClr>
        </a:solidFill>
      </dgm:spPr>
      <dgm:t>
        <a:bodyPr rIns="72000"/>
        <a:lstStyle/>
        <a:p>
          <a:pPr algn="r" rtl="1"/>
          <a:r>
            <a:rPr lang="fa-IR" sz="1400" dirty="0" smtClean="0">
              <a:cs typeface="B Nazanin" pitchFamily="2" charset="-78"/>
            </a:rPr>
            <a:t>موضوع خارجی</a:t>
          </a:r>
        </a:p>
      </dgm:t>
    </dgm:pt>
    <dgm:pt modelId="{D759A70F-62CD-48E1-B6A9-F5AA8BB7C2B5}" type="parTrans" cxnId="{4C409721-72FD-4C93-813A-A222F28F9FFE}">
      <dgm:prSet/>
      <dgm:spPr/>
      <dgm:t>
        <a:bodyPr/>
        <a:lstStyle/>
        <a:p>
          <a:pPr rtl="1"/>
          <a:endParaRPr lang="fa-IR"/>
        </a:p>
      </dgm:t>
    </dgm:pt>
    <dgm:pt modelId="{1EA8561D-C8F8-4DC2-8C36-335938DE3C92}" type="sibTrans" cxnId="{4C409721-72FD-4C93-813A-A222F28F9FFE}">
      <dgm:prSet/>
      <dgm:spPr/>
      <dgm:t>
        <a:bodyPr/>
        <a:lstStyle/>
        <a:p>
          <a:pPr rtl="1"/>
          <a:endParaRPr lang="fa-IR"/>
        </a:p>
      </dgm:t>
    </dgm:pt>
    <dgm:pt modelId="{D7C73D02-B691-425E-8A8D-24B5A027CA9B}">
      <dgm:prSet custT="1">
        <dgm:style>
          <a:lnRef idx="1">
            <a:schemeClr val="accent2"/>
          </a:lnRef>
          <a:fillRef idx="3">
            <a:schemeClr val="accent2"/>
          </a:fillRef>
          <a:effectRef idx="2">
            <a:schemeClr val="accent2"/>
          </a:effectRef>
          <a:fontRef idx="minor">
            <a:schemeClr val="lt1"/>
          </a:fontRef>
        </dgm:style>
      </dgm:prSet>
      <dgm:spPr/>
      <dgm:t>
        <a:bodyPr rIns="72000"/>
        <a:lstStyle/>
        <a:p>
          <a:pPr algn="r" rtl="1"/>
          <a:r>
            <a:rPr lang="fa-IR" sz="1200" b="1" dirty="0" smtClean="0">
              <a:cs typeface="B Nazanin" pitchFamily="2" charset="-78"/>
            </a:rPr>
            <a:t>1. وجوب</a:t>
          </a:r>
        </a:p>
        <a:p>
          <a:pPr algn="r" rtl="1"/>
          <a:r>
            <a:rPr lang="fa-IR" sz="1200" b="1" dirty="0" smtClean="0">
              <a:cs typeface="B Nazanin" pitchFamily="2" charset="-78"/>
            </a:rPr>
            <a:t>2. حرمت</a:t>
          </a:r>
        </a:p>
        <a:p>
          <a:pPr algn="r" rtl="1"/>
          <a:r>
            <a:rPr lang="fa-IR" sz="1200" b="1" dirty="0" smtClean="0">
              <a:cs typeface="B Nazanin" pitchFamily="2" charset="-78"/>
            </a:rPr>
            <a:t>3. استحباب</a:t>
          </a:r>
        </a:p>
        <a:p>
          <a:pPr algn="r" rtl="1"/>
          <a:r>
            <a:rPr lang="fa-IR" sz="1200" b="1" dirty="0" smtClean="0">
              <a:cs typeface="B Nazanin" pitchFamily="2" charset="-78"/>
            </a:rPr>
            <a:t>4. کراهت</a:t>
          </a:r>
        </a:p>
        <a:p>
          <a:pPr algn="r" rtl="1"/>
          <a:r>
            <a:rPr lang="fa-IR" sz="1200" b="1" dirty="0" smtClean="0">
              <a:cs typeface="B Nazanin" pitchFamily="2" charset="-78"/>
            </a:rPr>
            <a:t>5. اباحه</a:t>
          </a:r>
          <a:endParaRPr lang="fa-IR" sz="1200" b="1" dirty="0">
            <a:cs typeface="B Nazanin" pitchFamily="2" charset="-78"/>
          </a:endParaRPr>
        </a:p>
      </dgm:t>
    </dgm:pt>
    <dgm:pt modelId="{78FD9E41-EAFE-4780-9EF6-C8F7A4288B8A}" type="parTrans" cxnId="{5C656856-A58B-41E6-85F7-876E6FD66559}">
      <dgm:prSet/>
      <dgm:spPr/>
      <dgm:t>
        <a:bodyPr/>
        <a:lstStyle/>
        <a:p>
          <a:pPr rtl="1"/>
          <a:endParaRPr lang="fa-IR"/>
        </a:p>
      </dgm:t>
    </dgm:pt>
    <dgm:pt modelId="{05EA44EC-CBF6-482C-973A-2FE63C065510}" type="sibTrans" cxnId="{5C656856-A58B-41E6-85F7-876E6FD66559}">
      <dgm:prSet/>
      <dgm:spPr/>
      <dgm:t>
        <a:bodyPr/>
        <a:lstStyle/>
        <a:p>
          <a:pPr rtl="1"/>
          <a:endParaRPr lang="fa-IR"/>
        </a:p>
      </dgm:t>
    </dgm:pt>
    <dgm:pt modelId="{B6CFBF09-825B-4175-85C5-CF0B0A5E2C64}">
      <dgm:prSet custT="1">
        <dgm:style>
          <a:lnRef idx="1">
            <a:schemeClr val="accent2"/>
          </a:lnRef>
          <a:fillRef idx="3">
            <a:schemeClr val="accent2"/>
          </a:fillRef>
          <a:effectRef idx="2">
            <a:schemeClr val="accent2"/>
          </a:effectRef>
          <a:fontRef idx="minor">
            <a:schemeClr val="lt1"/>
          </a:fontRef>
        </dgm:style>
      </dgm:prSet>
      <dgm:spPr/>
      <dgm:t>
        <a:bodyPr rIns="72000"/>
        <a:lstStyle/>
        <a:p>
          <a:pPr algn="r" rtl="1"/>
          <a:r>
            <a:rPr lang="fa-IR" sz="1200" dirty="0" smtClean="0">
              <a:cs typeface="B Nazanin" pitchFamily="2" charset="-78"/>
            </a:rPr>
            <a:t>مانند:</a:t>
          </a:r>
        </a:p>
        <a:p>
          <a:pPr algn="r" rtl="1"/>
          <a:r>
            <a:rPr lang="fa-IR" sz="1200" b="1" dirty="0" smtClean="0">
              <a:cs typeface="B Nazanin" pitchFamily="2" charset="-78"/>
            </a:rPr>
            <a:t>طهارت </a:t>
          </a:r>
        </a:p>
        <a:p>
          <a:pPr algn="r" rtl="1"/>
          <a:r>
            <a:rPr lang="fa-IR" sz="1200" b="1" dirty="0" smtClean="0">
              <a:cs typeface="B Nazanin" pitchFamily="2" charset="-78"/>
            </a:rPr>
            <a:t>نجاست </a:t>
          </a:r>
        </a:p>
        <a:p>
          <a:pPr algn="r" rtl="1"/>
          <a:r>
            <a:rPr lang="fa-IR" sz="1200" b="1" dirty="0" smtClean="0">
              <a:cs typeface="B Nazanin" pitchFamily="2" charset="-78"/>
            </a:rPr>
            <a:t>صحت</a:t>
          </a:r>
        </a:p>
        <a:p>
          <a:pPr algn="r" rtl="1"/>
          <a:r>
            <a:rPr lang="fa-IR" sz="1200" b="1" dirty="0" smtClean="0">
              <a:cs typeface="B Nazanin" pitchFamily="2" charset="-78"/>
            </a:rPr>
            <a:t>فساد</a:t>
          </a:r>
        </a:p>
        <a:p>
          <a:pPr algn="r" rtl="1"/>
          <a:r>
            <a:rPr lang="fa-IR" sz="1200" b="1" dirty="0" smtClean="0">
              <a:cs typeface="B Nazanin" pitchFamily="2" charset="-78"/>
            </a:rPr>
            <a:t>زوجیت</a:t>
          </a:r>
        </a:p>
        <a:p>
          <a:pPr algn="r" rtl="1"/>
          <a:r>
            <a:rPr lang="fa-IR" sz="1200" b="1" dirty="0" smtClean="0">
              <a:cs typeface="B Nazanin" pitchFamily="2" charset="-78"/>
            </a:rPr>
            <a:t>ملکیت</a:t>
          </a:r>
          <a:endParaRPr lang="fa-IR" sz="1200" b="1" dirty="0">
            <a:cs typeface="B Nazanin" pitchFamily="2" charset="-78"/>
          </a:endParaRPr>
        </a:p>
      </dgm:t>
    </dgm:pt>
    <dgm:pt modelId="{76935E67-F81B-4630-A8A9-3F33D68E2DE8}" type="parTrans" cxnId="{5A4A98C5-1903-4C3E-816E-4B00024CAA8B}">
      <dgm:prSet/>
      <dgm:spPr/>
      <dgm:t>
        <a:bodyPr/>
        <a:lstStyle/>
        <a:p>
          <a:pPr rtl="1"/>
          <a:endParaRPr lang="fa-IR"/>
        </a:p>
      </dgm:t>
    </dgm:pt>
    <dgm:pt modelId="{644C27FC-32E0-4344-8A9A-1BC358DEAB1E}" type="sibTrans" cxnId="{5A4A98C5-1903-4C3E-816E-4B00024CAA8B}">
      <dgm:prSet/>
      <dgm:spPr/>
      <dgm:t>
        <a:bodyPr/>
        <a:lstStyle/>
        <a:p>
          <a:pPr rtl="1"/>
          <a:endParaRPr lang="fa-IR"/>
        </a:p>
      </dgm:t>
    </dgm:pt>
    <dgm:pt modelId="{7D440E02-41BB-4AA5-AEAA-493057F2A813}">
      <dgm:prSet custT="1"/>
      <dgm:spPr>
        <a:solidFill>
          <a:schemeClr val="accent2">
            <a:lumMod val="50000"/>
          </a:schemeClr>
        </a:solidFill>
      </dgm:spPr>
      <dgm:t>
        <a:bodyPr rIns="72000"/>
        <a:lstStyle/>
        <a:p>
          <a:pPr algn="r" rtl="1"/>
          <a:r>
            <a:rPr lang="fa-IR" sz="1400" dirty="0" smtClean="0">
              <a:cs typeface="B Nazanin" pitchFamily="2" charset="-78"/>
            </a:rPr>
            <a:t>موضوع لغوی</a:t>
          </a:r>
        </a:p>
      </dgm:t>
    </dgm:pt>
    <dgm:pt modelId="{F3B86BE6-2C71-4BBC-BCA6-51AE5F7C1175}" type="parTrans" cxnId="{FF882959-6ED3-4FE3-A31B-31139795E154}">
      <dgm:prSet/>
      <dgm:spPr/>
      <dgm:t>
        <a:bodyPr/>
        <a:lstStyle/>
        <a:p>
          <a:pPr rtl="1"/>
          <a:endParaRPr lang="fa-IR"/>
        </a:p>
      </dgm:t>
    </dgm:pt>
    <dgm:pt modelId="{CA5B58E5-201C-46CF-9044-2957EE452D4C}" type="sibTrans" cxnId="{FF882959-6ED3-4FE3-A31B-31139795E154}">
      <dgm:prSet/>
      <dgm:spPr/>
      <dgm:t>
        <a:bodyPr/>
        <a:lstStyle/>
        <a:p>
          <a:pPr rtl="1"/>
          <a:endParaRPr lang="fa-IR"/>
        </a:p>
      </dgm:t>
    </dgm:pt>
    <dgm:pt modelId="{D2288EEF-ECAB-42A7-9C17-B7DD0B92B480}">
      <dgm:prSet custT="1"/>
      <dgm:spPr>
        <a:solidFill>
          <a:schemeClr val="accent2">
            <a:lumMod val="50000"/>
          </a:schemeClr>
        </a:solidFill>
      </dgm:spPr>
      <dgm:t>
        <a:bodyPr rIns="108000"/>
        <a:lstStyle/>
        <a:p>
          <a:pPr algn="r" rtl="1"/>
          <a:r>
            <a:rPr lang="fa-IR" sz="1400" dirty="0" smtClean="0">
              <a:cs typeface="B Nazanin" pitchFamily="2" charset="-78"/>
            </a:rPr>
            <a:t>مانند:</a:t>
          </a:r>
        </a:p>
        <a:p>
          <a:pPr algn="r" rtl="1"/>
          <a:r>
            <a:rPr lang="fa-IR" sz="1400" b="1" dirty="0" smtClean="0">
              <a:cs typeface="B Nazanin" pitchFamily="2" charset="-78"/>
            </a:rPr>
            <a:t>1. کریّت آب</a:t>
          </a:r>
        </a:p>
        <a:p>
          <a:pPr algn="r" rtl="1"/>
          <a:r>
            <a:rPr lang="fa-IR" sz="1400" b="1" dirty="0" smtClean="0">
              <a:cs typeface="B Nazanin" pitchFamily="2" charset="-78"/>
            </a:rPr>
            <a:t>2. رطوبت</a:t>
          </a:r>
        </a:p>
        <a:p>
          <a:pPr algn="r" rtl="1"/>
          <a:r>
            <a:rPr lang="fa-IR" sz="1400" b="1" dirty="0" smtClean="0">
              <a:cs typeface="B Nazanin" pitchFamily="2" charset="-78"/>
            </a:rPr>
            <a:t>3. زنده بودن</a:t>
          </a:r>
        </a:p>
      </dgm:t>
    </dgm:pt>
    <dgm:pt modelId="{81044513-3EC8-422B-9835-F753DD9105F4}" type="parTrans" cxnId="{50E3720E-3C46-4E62-9CA8-349D0CBC08C9}">
      <dgm:prSet/>
      <dgm:spPr/>
      <dgm:t>
        <a:bodyPr/>
        <a:lstStyle/>
        <a:p>
          <a:pPr rtl="1"/>
          <a:endParaRPr lang="fa-IR"/>
        </a:p>
      </dgm:t>
    </dgm:pt>
    <dgm:pt modelId="{E408F1E6-1604-46EE-AD84-A8D7D0C82F1A}" type="sibTrans" cxnId="{50E3720E-3C46-4E62-9CA8-349D0CBC08C9}">
      <dgm:prSet/>
      <dgm:spPr/>
      <dgm:t>
        <a:bodyPr/>
        <a:lstStyle/>
        <a:p>
          <a:pPr rtl="1"/>
          <a:endParaRPr lang="fa-IR"/>
        </a:p>
      </dgm:t>
    </dgm:pt>
    <dgm:pt modelId="{116F4DA7-673A-42F7-B16E-C29C9330BA46}">
      <dgm:prSet custT="1"/>
      <dgm:spPr>
        <a:solidFill>
          <a:schemeClr val="accent2">
            <a:lumMod val="50000"/>
          </a:schemeClr>
        </a:solidFill>
      </dgm:spPr>
      <dgm:t>
        <a:bodyPr rIns="36000"/>
        <a:lstStyle/>
        <a:p>
          <a:pPr algn="r" rtl="1"/>
          <a:r>
            <a:rPr lang="fa-IR" sz="1100" dirty="0" smtClean="0">
              <a:cs typeface="B Nazanin" pitchFamily="2" charset="-78"/>
            </a:rPr>
            <a:t>مانند:</a:t>
          </a:r>
        </a:p>
        <a:p>
          <a:pPr algn="r" rtl="1"/>
          <a:r>
            <a:rPr lang="fa-IR" sz="1100" dirty="0" smtClean="0">
              <a:cs typeface="B Nazanin" pitchFamily="2" charset="-78"/>
            </a:rPr>
            <a:t>1. معنی موضوع له اول (که شک در نقل آن به معنی ثانوی کنیم)</a:t>
          </a:r>
        </a:p>
        <a:p>
          <a:pPr algn="r" rtl="1"/>
          <a:r>
            <a:rPr lang="fa-IR" sz="1100" dirty="0" smtClean="0">
              <a:cs typeface="B Nazanin" pitchFamily="2" charset="-78"/>
            </a:rPr>
            <a:t>2. معنی موضوع له اول (که شک در تاریخ نقل آن به معنی ثانوی کنیم)</a:t>
          </a:r>
          <a:endParaRPr lang="fa-IR" sz="1100" dirty="0">
            <a:cs typeface="B Nazanin" pitchFamily="2" charset="-78"/>
          </a:endParaRPr>
        </a:p>
      </dgm:t>
    </dgm:pt>
    <dgm:pt modelId="{E513ADF1-A1D2-4FBC-B6EB-D98DD7CD715F}" type="parTrans" cxnId="{E02137DD-DC41-4582-A788-42C681D5BAD9}">
      <dgm:prSet/>
      <dgm:spPr/>
      <dgm:t>
        <a:bodyPr/>
        <a:lstStyle/>
        <a:p>
          <a:pPr rtl="1"/>
          <a:endParaRPr lang="fa-IR"/>
        </a:p>
      </dgm:t>
    </dgm:pt>
    <dgm:pt modelId="{BF511A81-4799-4DDE-97AD-9189070D9020}" type="sibTrans" cxnId="{E02137DD-DC41-4582-A788-42C681D5BAD9}">
      <dgm:prSet/>
      <dgm:spPr/>
      <dgm:t>
        <a:bodyPr/>
        <a:lstStyle/>
        <a:p>
          <a:pPr rtl="1"/>
          <a:endParaRPr lang="fa-IR"/>
        </a:p>
      </dgm:t>
    </dgm:pt>
    <dgm:pt modelId="{D0C76F3F-FB22-4D79-A94E-0B3B5F79F6A1}" type="pres">
      <dgm:prSet presAssocID="{2A910052-3839-4B20-AE08-EABD45229288}" presName="diagram" presStyleCnt="0">
        <dgm:presLayoutVars>
          <dgm:chPref val="1"/>
          <dgm:dir val="rev"/>
          <dgm:animOne val="branch"/>
          <dgm:animLvl val="lvl"/>
          <dgm:resizeHandles val="exact"/>
        </dgm:presLayoutVars>
      </dgm:prSet>
      <dgm:spPr/>
      <dgm:t>
        <a:bodyPr/>
        <a:lstStyle/>
        <a:p>
          <a:pPr rtl="1"/>
          <a:endParaRPr lang="fa-IR"/>
        </a:p>
      </dgm:t>
    </dgm:pt>
    <dgm:pt modelId="{B9C5B7F7-EFFE-44E9-85C5-3CBE65192733}" type="pres">
      <dgm:prSet presAssocID="{DE9EC699-14AD-45A7-9EA1-6CCC9580F2AC}" presName="root1" presStyleCnt="0"/>
      <dgm:spPr/>
    </dgm:pt>
    <dgm:pt modelId="{61573250-0714-43AA-AA71-E34149B33767}" type="pres">
      <dgm:prSet presAssocID="{DE9EC699-14AD-45A7-9EA1-6CCC9580F2AC}" presName="LevelOneTextNode" presStyleLbl="node0" presStyleIdx="0" presStyleCnt="1" custScaleY="447201" custLinFactNeighborY="-51859">
        <dgm:presLayoutVars>
          <dgm:chPref val="3"/>
        </dgm:presLayoutVars>
      </dgm:prSet>
      <dgm:spPr>
        <a:prstGeom prst="leftArrow">
          <a:avLst/>
        </a:prstGeom>
      </dgm:spPr>
      <dgm:t>
        <a:bodyPr/>
        <a:lstStyle/>
        <a:p>
          <a:pPr rtl="1"/>
          <a:endParaRPr lang="fa-IR"/>
        </a:p>
      </dgm:t>
    </dgm:pt>
    <dgm:pt modelId="{85AB679B-5EE9-4243-A10B-44394C2CD92D}" type="pres">
      <dgm:prSet presAssocID="{DE9EC699-14AD-45A7-9EA1-6CCC9580F2AC}" presName="level2hierChild" presStyleCnt="0"/>
      <dgm:spPr/>
    </dgm:pt>
    <dgm:pt modelId="{6FD05EB5-8A09-475B-A8A4-3C9BAED7FB9C}" type="pres">
      <dgm:prSet presAssocID="{89AFCC43-D3A5-4248-94A3-BE4A44E0483C}" presName="conn2-1" presStyleLbl="parChTrans1D2" presStyleIdx="0" presStyleCnt="2"/>
      <dgm:spPr/>
      <dgm:t>
        <a:bodyPr/>
        <a:lstStyle/>
        <a:p>
          <a:pPr rtl="1"/>
          <a:endParaRPr lang="fa-IR"/>
        </a:p>
      </dgm:t>
    </dgm:pt>
    <dgm:pt modelId="{AAC4564B-9318-4A43-9586-206D8A4C2A60}" type="pres">
      <dgm:prSet presAssocID="{89AFCC43-D3A5-4248-94A3-BE4A44E0483C}" presName="connTx" presStyleLbl="parChTrans1D2" presStyleIdx="0" presStyleCnt="2"/>
      <dgm:spPr/>
      <dgm:t>
        <a:bodyPr/>
        <a:lstStyle/>
        <a:p>
          <a:pPr rtl="1"/>
          <a:endParaRPr lang="fa-IR"/>
        </a:p>
      </dgm:t>
    </dgm:pt>
    <dgm:pt modelId="{CC289F7D-B544-4CBF-970D-B2B86DDBD709}" type="pres">
      <dgm:prSet presAssocID="{72E43492-51E8-4903-B5A6-D02B7E3FAFA1}" presName="root2" presStyleCnt="0"/>
      <dgm:spPr/>
    </dgm:pt>
    <dgm:pt modelId="{14497D24-5F63-44EC-BFDE-41667EA5D4ED}" type="pres">
      <dgm:prSet presAssocID="{72E43492-51E8-4903-B5A6-D02B7E3FAFA1}" presName="LevelTwoTextNode" presStyleLbl="node2" presStyleIdx="0" presStyleCnt="2" custScaleY="203828" custLinFactNeighborY="-24515">
        <dgm:presLayoutVars>
          <dgm:chPref val="3"/>
        </dgm:presLayoutVars>
      </dgm:prSet>
      <dgm:spPr/>
      <dgm:t>
        <a:bodyPr/>
        <a:lstStyle/>
        <a:p>
          <a:pPr rtl="1"/>
          <a:endParaRPr lang="fa-IR"/>
        </a:p>
      </dgm:t>
    </dgm:pt>
    <dgm:pt modelId="{2C018971-C03A-454C-B267-4E3831FAF740}" type="pres">
      <dgm:prSet presAssocID="{72E43492-51E8-4903-B5A6-D02B7E3FAFA1}" presName="level3hierChild" presStyleCnt="0"/>
      <dgm:spPr/>
    </dgm:pt>
    <dgm:pt modelId="{D5025F17-07B0-42B0-99FC-5D3A3781509F}" type="pres">
      <dgm:prSet presAssocID="{301D7A8C-0B3A-4D20-BD3E-09E757121BD4}" presName="conn2-1" presStyleLbl="parChTrans1D3" presStyleIdx="0" presStyleCnt="4"/>
      <dgm:spPr/>
      <dgm:t>
        <a:bodyPr/>
        <a:lstStyle/>
        <a:p>
          <a:pPr rtl="1"/>
          <a:endParaRPr lang="fa-IR"/>
        </a:p>
      </dgm:t>
    </dgm:pt>
    <dgm:pt modelId="{EE8F45EE-54C5-499A-925C-3A00CF19C9CE}" type="pres">
      <dgm:prSet presAssocID="{301D7A8C-0B3A-4D20-BD3E-09E757121BD4}" presName="connTx" presStyleLbl="parChTrans1D3" presStyleIdx="0" presStyleCnt="4"/>
      <dgm:spPr/>
      <dgm:t>
        <a:bodyPr/>
        <a:lstStyle/>
        <a:p>
          <a:pPr rtl="1"/>
          <a:endParaRPr lang="fa-IR"/>
        </a:p>
      </dgm:t>
    </dgm:pt>
    <dgm:pt modelId="{45AC08B3-8B53-42AD-899C-97C2F86BC190}" type="pres">
      <dgm:prSet presAssocID="{76F87A5B-DD11-4635-A2C8-06DDE5F8CC43}" presName="root2" presStyleCnt="0"/>
      <dgm:spPr/>
    </dgm:pt>
    <dgm:pt modelId="{49156EE0-D61F-4EB5-829E-6DCC93CF4F37}" type="pres">
      <dgm:prSet presAssocID="{76F87A5B-DD11-4635-A2C8-06DDE5F8CC43}" presName="LevelTwoTextNode" presStyleLbl="node3" presStyleIdx="0" presStyleCnt="4" custScaleY="286593" custLinFactNeighborY="-42235">
        <dgm:presLayoutVars>
          <dgm:chPref val="3"/>
        </dgm:presLayoutVars>
      </dgm:prSet>
      <dgm:spPr>
        <a:prstGeom prst="leftArrow">
          <a:avLst/>
        </a:prstGeom>
      </dgm:spPr>
      <dgm:t>
        <a:bodyPr/>
        <a:lstStyle/>
        <a:p>
          <a:pPr rtl="1"/>
          <a:endParaRPr lang="fa-IR"/>
        </a:p>
      </dgm:t>
    </dgm:pt>
    <dgm:pt modelId="{09F7D572-7122-4913-B6BD-84F3F5F2827F}" type="pres">
      <dgm:prSet presAssocID="{76F87A5B-DD11-4635-A2C8-06DDE5F8CC43}" presName="level3hierChild" presStyleCnt="0"/>
      <dgm:spPr/>
    </dgm:pt>
    <dgm:pt modelId="{A80F93C4-42F0-463A-B574-5EF490B565B0}" type="pres">
      <dgm:prSet presAssocID="{78FD9E41-EAFE-4780-9EF6-C8F7A4288B8A}" presName="conn2-1" presStyleLbl="parChTrans1D4" presStyleIdx="0" presStyleCnt="4"/>
      <dgm:spPr/>
      <dgm:t>
        <a:bodyPr/>
        <a:lstStyle/>
        <a:p>
          <a:pPr rtl="1"/>
          <a:endParaRPr lang="fa-IR"/>
        </a:p>
      </dgm:t>
    </dgm:pt>
    <dgm:pt modelId="{B9061FED-46F0-4805-A051-FF5218300FD4}" type="pres">
      <dgm:prSet presAssocID="{78FD9E41-EAFE-4780-9EF6-C8F7A4288B8A}" presName="connTx" presStyleLbl="parChTrans1D4" presStyleIdx="0" presStyleCnt="4"/>
      <dgm:spPr/>
      <dgm:t>
        <a:bodyPr/>
        <a:lstStyle/>
        <a:p>
          <a:pPr rtl="1"/>
          <a:endParaRPr lang="fa-IR"/>
        </a:p>
      </dgm:t>
    </dgm:pt>
    <dgm:pt modelId="{4ABB5AE3-FAEC-472E-B327-B696ACACFDA9}" type="pres">
      <dgm:prSet presAssocID="{D7C73D02-B691-425E-8A8D-24B5A027CA9B}" presName="root2" presStyleCnt="0"/>
      <dgm:spPr/>
    </dgm:pt>
    <dgm:pt modelId="{6A1AA092-115C-4EC8-80B9-589974FE924D}" type="pres">
      <dgm:prSet presAssocID="{D7C73D02-B691-425E-8A8D-24B5A027CA9B}" presName="LevelTwoTextNode" presStyleLbl="node4" presStyleIdx="0" presStyleCnt="4" custScaleX="171885" custScaleY="335876" custLinFactY="-39667" custLinFactNeighborX="23018" custLinFactNeighborY="-100000">
        <dgm:presLayoutVars>
          <dgm:chPref val="3"/>
        </dgm:presLayoutVars>
      </dgm:prSet>
      <dgm:spPr/>
      <dgm:t>
        <a:bodyPr/>
        <a:lstStyle/>
        <a:p>
          <a:pPr rtl="1"/>
          <a:endParaRPr lang="fa-IR"/>
        </a:p>
      </dgm:t>
    </dgm:pt>
    <dgm:pt modelId="{0B268568-598C-4917-BA7E-7E6B352C5689}" type="pres">
      <dgm:prSet presAssocID="{D7C73D02-B691-425E-8A8D-24B5A027CA9B}" presName="level3hierChild" presStyleCnt="0"/>
      <dgm:spPr/>
    </dgm:pt>
    <dgm:pt modelId="{0C6DBBA3-A658-469D-B54E-C10FD62C7D2F}" type="pres">
      <dgm:prSet presAssocID="{C4233A74-2DDB-46FE-AF68-D39540C100E6}" presName="conn2-1" presStyleLbl="parChTrans1D3" presStyleIdx="1" presStyleCnt="4"/>
      <dgm:spPr/>
      <dgm:t>
        <a:bodyPr/>
        <a:lstStyle/>
        <a:p>
          <a:pPr rtl="1"/>
          <a:endParaRPr lang="fa-IR"/>
        </a:p>
      </dgm:t>
    </dgm:pt>
    <dgm:pt modelId="{787B2CB3-07C1-49A3-8D47-34B5998DCCA4}" type="pres">
      <dgm:prSet presAssocID="{C4233A74-2DDB-46FE-AF68-D39540C100E6}" presName="connTx" presStyleLbl="parChTrans1D3" presStyleIdx="1" presStyleCnt="4"/>
      <dgm:spPr/>
      <dgm:t>
        <a:bodyPr/>
        <a:lstStyle/>
        <a:p>
          <a:pPr rtl="1"/>
          <a:endParaRPr lang="fa-IR"/>
        </a:p>
      </dgm:t>
    </dgm:pt>
    <dgm:pt modelId="{2BD10A93-3B6A-4F28-85B2-261CBAD9F33E}" type="pres">
      <dgm:prSet presAssocID="{C9486BE2-1EF7-4A15-A7EA-A634A245B247}" presName="root2" presStyleCnt="0"/>
      <dgm:spPr/>
    </dgm:pt>
    <dgm:pt modelId="{12ACAD49-74AF-4971-B940-81EE095E2D1D}" type="pres">
      <dgm:prSet presAssocID="{C9486BE2-1EF7-4A15-A7EA-A634A245B247}" presName="LevelTwoTextNode" presStyleLbl="node3" presStyleIdx="1" presStyleCnt="4" custScaleY="317683" custLinFactNeighborY="1815">
        <dgm:presLayoutVars>
          <dgm:chPref val="3"/>
        </dgm:presLayoutVars>
      </dgm:prSet>
      <dgm:spPr>
        <a:prstGeom prst="leftArrow">
          <a:avLst/>
        </a:prstGeom>
      </dgm:spPr>
      <dgm:t>
        <a:bodyPr/>
        <a:lstStyle/>
        <a:p>
          <a:pPr rtl="1"/>
          <a:endParaRPr lang="fa-IR"/>
        </a:p>
      </dgm:t>
    </dgm:pt>
    <dgm:pt modelId="{8AD57791-2F91-4707-9121-B95361B28C89}" type="pres">
      <dgm:prSet presAssocID="{C9486BE2-1EF7-4A15-A7EA-A634A245B247}" presName="level3hierChild" presStyleCnt="0"/>
      <dgm:spPr/>
    </dgm:pt>
    <dgm:pt modelId="{A9F78D4D-9B87-459A-A125-6C6AC56F5F35}" type="pres">
      <dgm:prSet presAssocID="{76935E67-F81B-4630-A8A9-3F33D68E2DE8}" presName="conn2-1" presStyleLbl="parChTrans1D4" presStyleIdx="1" presStyleCnt="4"/>
      <dgm:spPr/>
      <dgm:t>
        <a:bodyPr/>
        <a:lstStyle/>
        <a:p>
          <a:pPr rtl="1"/>
          <a:endParaRPr lang="fa-IR"/>
        </a:p>
      </dgm:t>
    </dgm:pt>
    <dgm:pt modelId="{30DBFE98-E099-4CA2-B3D6-62A8B375B397}" type="pres">
      <dgm:prSet presAssocID="{76935E67-F81B-4630-A8A9-3F33D68E2DE8}" presName="connTx" presStyleLbl="parChTrans1D4" presStyleIdx="1" presStyleCnt="4"/>
      <dgm:spPr/>
      <dgm:t>
        <a:bodyPr/>
        <a:lstStyle/>
        <a:p>
          <a:pPr rtl="1"/>
          <a:endParaRPr lang="fa-IR"/>
        </a:p>
      </dgm:t>
    </dgm:pt>
    <dgm:pt modelId="{7750450D-4D22-433D-9828-59691E8842E6}" type="pres">
      <dgm:prSet presAssocID="{B6CFBF09-825B-4175-85C5-CF0B0A5E2C64}" presName="root2" presStyleCnt="0"/>
      <dgm:spPr/>
    </dgm:pt>
    <dgm:pt modelId="{E0CF5132-8ACC-4C74-9DA3-65412EA711ED}" type="pres">
      <dgm:prSet presAssocID="{B6CFBF09-825B-4175-85C5-CF0B0A5E2C64}" presName="LevelTwoTextNode" presStyleLbl="node4" presStyleIdx="1" presStyleCnt="4" custScaleX="174060" custScaleY="473596" custLinFactNeighborX="22300" custLinFactNeighborY="7785">
        <dgm:presLayoutVars>
          <dgm:chPref val="3"/>
        </dgm:presLayoutVars>
      </dgm:prSet>
      <dgm:spPr/>
      <dgm:t>
        <a:bodyPr/>
        <a:lstStyle/>
        <a:p>
          <a:pPr rtl="1"/>
          <a:endParaRPr lang="fa-IR"/>
        </a:p>
      </dgm:t>
    </dgm:pt>
    <dgm:pt modelId="{940361FE-5DAB-429C-B4FB-A3BB10FD3E41}" type="pres">
      <dgm:prSet presAssocID="{B6CFBF09-825B-4175-85C5-CF0B0A5E2C64}" presName="level3hierChild" presStyleCnt="0"/>
      <dgm:spPr/>
    </dgm:pt>
    <dgm:pt modelId="{2C2466F8-D4BA-4CFB-AD2B-227BBD0E2E37}" type="pres">
      <dgm:prSet presAssocID="{45EEA239-2BE8-4C95-900C-0F25DE248B18}" presName="conn2-1" presStyleLbl="parChTrans1D2" presStyleIdx="1" presStyleCnt="2"/>
      <dgm:spPr/>
      <dgm:t>
        <a:bodyPr/>
        <a:lstStyle/>
        <a:p>
          <a:pPr rtl="1"/>
          <a:endParaRPr lang="fa-IR"/>
        </a:p>
      </dgm:t>
    </dgm:pt>
    <dgm:pt modelId="{FF23D643-5350-4F9A-BF9F-5B132116D8C0}" type="pres">
      <dgm:prSet presAssocID="{45EEA239-2BE8-4C95-900C-0F25DE248B18}" presName="connTx" presStyleLbl="parChTrans1D2" presStyleIdx="1" presStyleCnt="2"/>
      <dgm:spPr/>
      <dgm:t>
        <a:bodyPr/>
        <a:lstStyle/>
        <a:p>
          <a:pPr rtl="1"/>
          <a:endParaRPr lang="fa-IR"/>
        </a:p>
      </dgm:t>
    </dgm:pt>
    <dgm:pt modelId="{7F113A1D-FC2F-4CCC-9A03-58EEF41997EA}" type="pres">
      <dgm:prSet presAssocID="{5B76B698-0BD2-49AC-90AA-EBDEA65B8D76}" presName="root2" presStyleCnt="0"/>
      <dgm:spPr/>
    </dgm:pt>
    <dgm:pt modelId="{AAC3CAA7-8ECA-49E2-AFF1-B5FF46B9283B}" type="pres">
      <dgm:prSet presAssocID="{5B76B698-0BD2-49AC-90AA-EBDEA65B8D76}" presName="LevelTwoTextNode" presStyleLbl="node2" presStyleIdx="1" presStyleCnt="2" custScaleY="203828" custLinFactNeighborY="10731">
        <dgm:presLayoutVars>
          <dgm:chPref val="3"/>
        </dgm:presLayoutVars>
      </dgm:prSet>
      <dgm:spPr/>
      <dgm:t>
        <a:bodyPr/>
        <a:lstStyle/>
        <a:p>
          <a:pPr rtl="1"/>
          <a:endParaRPr lang="fa-IR"/>
        </a:p>
      </dgm:t>
    </dgm:pt>
    <dgm:pt modelId="{7268CB34-306D-4069-8F37-836FF29D0833}" type="pres">
      <dgm:prSet presAssocID="{5B76B698-0BD2-49AC-90AA-EBDEA65B8D76}" presName="level3hierChild" presStyleCnt="0"/>
      <dgm:spPr/>
    </dgm:pt>
    <dgm:pt modelId="{DA921B63-520D-4055-96EC-B0B56BAE22B6}" type="pres">
      <dgm:prSet presAssocID="{D759A70F-62CD-48E1-B6A9-F5AA8BB7C2B5}" presName="conn2-1" presStyleLbl="parChTrans1D3" presStyleIdx="2" presStyleCnt="4"/>
      <dgm:spPr/>
      <dgm:t>
        <a:bodyPr/>
        <a:lstStyle/>
        <a:p>
          <a:pPr rtl="1"/>
          <a:endParaRPr lang="fa-IR"/>
        </a:p>
      </dgm:t>
    </dgm:pt>
    <dgm:pt modelId="{5D5E23F4-1AA3-48B1-9C2D-760BDBE6879A}" type="pres">
      <dgm:prSet presAssocID="{D759A70F-62CD-48E1-B6A9-F5AA8BB7C2B5}" presName="connTx" presStyleLbl="parChTrans1D3" presStyleIdx="2" presStyleCnt="4"/>
      <dgm:spPr/>
      <dgm:t>
        <a:bodyPr/>
        <a:lstStyle/>
        <a:p>
          <a:pPr rtl="1"/>
          <a:endParaRPr lang="fa-IR"/>
        </a:p>
      </dgm:t>
    </dgm:pt>
    <dgm:pt modelId="{D29D46B0-8AB9-445D-B662-F45D82DE8E68}" type="pres">
      <dgm:prSet presAssocID="{3FD92549-EC29-44D6-85F6-A6057385B3DA}" presName="root2" presStyleCnt="0"/>
      <dgm:spPr/>
    </dgm:pt>
    <dgm:pt modelId="{F808FC6A-3120-400E-948E-EAC1960A1A64}" type="pres">
      <dgm:prSet presAssocID="{3FD92549-EC29-44D6-85F6-A6057385B3DA}" presName="LevelTwoTextNode" presStyleLbl="node3" presStyleIdx="2" presStyleCnt="4" custScaleX="101702" custScaleY="329688" custLinFactNeighborY="34856">
        <dgm:presLayoutVars>
          <dgm:chPref val="3"/>
        </dgm:presLayoutVars>
      </dgm:prSet>
      <dgm:spPr>
        <a:prstGeom prst="leftArrow">
          <a:avLst/>
        </a:prstGeom>
      </dgm:spPr>
      <dgm:t>
        <a:bodyPr/>
        <a:lstStyle/>
        <a:p>
          <a:pPr rtl="1"/>
          <a:endParaRPr lang="fa-IR"/>
        </a:p>
      </dgm:t>
    </dgm:pt>
    <dgm:pt modelId="{B603BD1B-5E67-48CA-87AA-1E1EE2835A7F}" type="pres">
      <dgm:prSet presAssocID="{3FD92549-EC29-44D6-85F6-A6057385B3DA}" presName="level3hierChild" presStyleCnt="0"/>
      <dgm:spPr/>
    </dgm:pt>
    <dgm:pt modelId="{026D47FD-A628-4525-A89C-17D6BC174C59}" type="pres">
      <dgm:prSet presAssocID="{81044513-3EC8-422B-9835-F753DD9105F4}" presName="conn2-1" presStyleLbl="parChTrans1D4" presStyleIdx="2" presStyleCnt="4"/>
      <dgm:spPr/>
      <dgm:t>
        <a:bodyPr/>
        <a:lstStyle/>
        <a:p>
          <a:pPr rtl="1"/>
          <a:endParaRPr lang="fa-IR"/>
        </a:p>
      </dgm:t>
    </dgm:pt>
    <dgm:pt modelId="{F5D81587-E76E-4A21-BB60-C3E0669D0C5E}" type="pres">
      <dgm:prSet presAssocID="{81044513-3EC8-422B-9835-F753DD9105F4}" presName="connTx" presStyleLbl="parChTrans1D4" presStyleIdx="2" presStyleCnt="4"/>
      <dgm:spPr/>
      <dgm:t>
        <a:bodyPr/>
        <a:lstStyle/>
        <a:p>
          <a:pPr rtl="1"/>
          <a:endParaRPr lang="fa-IR"/>
        </a:p>
      </dgm:t>
    </dgm:pt>
    <dgm:pt modelId="{2E6AC9EB-A237-4720-9553-1D47BDFF4F66}" type="pres">
      <dgm:prSet presAssocID="{D2288EEF-ECAB-42A7-9C17-B7DD0B92B480}" presName="root2" presStyleCnt="0"/>
      <dgm:spPr/>
    </dgm:pt>
    <dgm:pt modelId="{34F9D49B-6D46-4255-AA4B-F8BD21D6153A}" type="pres">
      <dgm:prSet presAssocID="{D2288EEF-ECAB-42A7-9C17-B7DD0B92B480}" presName="LevelTwoTextNode" presStyleLbl="node4" presStyleIdx="2" presStyleCnt="4" custScaleX="177548" custScaleY="358303" custLinFactNeighborX="33150" custLinFactNeighborY="37334">
        <dgm:presLayoutVars>
          <dgm:chPref val="3"/>
        </dgm:presLayoutVars>
      </dgm:prSet>
      <dgm:spPr/>
      <dgm:t>
        <a:bodyPr/>
        <a:lstStyle/>
        <a:p>
          <a:pPr rtl="1"/>
          <a:endParaRPr lang="fa-IR"/>
        </a:p>
      </dgm:t>
    </dgm:pt>
    <dgm:pt modelId="{99A67F87-620F-4BEB-8543-8895F0A5105D}" type="pres">
      <dgm:prSet presAssocID="{D2288EEF-ECAB-42A7-9C17-B7DD0B92B480}" presName="level3hierChild" presStyleCnt="0"/>
      <dgm:spPr/>
    </dgm:pt>
    <dgm:pt modelId="{0D41E570-0961-4965-9B11-04C2B0809AA3}" type="pres">
      <dgm:prSet presAssocID="{F3B86BE6-2C71-4BBC-BCA6-51AE5F7C1175}" presName="conn2-1" presStyleLbl="parChTrans1D3" presStyleIdx="3" presStyleCnt="4"/>
      <dgm:spPr/>
      <dgm:t>
        <a:bodyPr/>
        <a:lstStyle/>
        <a:p>
          <a:pPr rtl="1"/>
          <a:endParaRPr lang="fa-IR"/>
        </a:p>
      </dgm:t>
    </dgm:pt>
    <dgm:pt modelId="{146BD5D2-519F-469C-B451-725765AFFBD0}" type="pres">
      <dgm:prSet presAssocID="{F3B86BE6-2C71-4BBC-BCA6-51AE5F7C1175}" presName="connTx" presStyleLbl="parChTrans1D3" presStyleIdx="3" presStyleCnt="4"/>
      <dgm:spPr/>
      <dgm:t>
        <a:bodyPr/>
        <a:lstStyle/>
        <a:p>
          <a:pPr rtl="1"/>
          <a:endParaRPr lang="fa-IR"/>
        </a:p>
      </dgm:t>
    </dgm:pt>
    <dgm:pt modelId="{EB29FF2F-9E7C-4EB8-8FC0-27DCB745BBAF}" type="pres">
      <dgm:prSet presAssocID="{7D440E02-41BB-4AA5-AEAA-493057F2A813}" presName="root2" presStyleCnt="0"/>
      <dgm:spPr/>
    </dgm:pt>
    <dgm:pt modelId="{F05105BA-B91D-4D9F-B8F1-3C1D4589AC43}" type="pres">
      <dgm:prSet presAssocID="{7D440E02-41BB-4AA5-AEAA-493057F2A813}" presName="LevelTwoTextNode" presStyleLbl="node3" presStyleIdx="3" presStyleCnt="4" custScaleX="99780" custScaleY="331769" custLinFactNeighborY="83768">
        <dgm:presLayoutVars>
          <dgm:chPref val="3"/>
        </dgm:presLayoutVars>
      </dgm:prSet>
      <dgm:spPr>
        <a:prstGeom prst="leftArrow">
          <a:avLst/>
        </a:prstGeom>
      </dgm:spPr>
      <dgm:t>
        <a:bodyPr/>
        <a:lstStyle/>
        <a:p>
          <a:pPr rtl="1"/>
          <a:endParaRPr lang="fa-IR"/>
        </a:p>
      </dgm:t>
    </dgm:pt>
    <dgm:pt modelId="{574C81D7-B434-4D79-909A-FAA26748FC2B}" type="pres">
      <dgm:prSet presAssocID="{7D440E02-41BB-4AA5-AEAA-493057F2A813}" presName="level3hierChild" presStyleCnt="0"/>
      <dgm:spPr/>
    </dgm:pt>
    <dgm:pt modelId="{9050D275-3D6E-4D90-B352-D4F4C237DC71}" type="pres">
      <dgm:prSet presAssocID="{E513ADF1-A1D2-4FBC-B6EB-D98DD7CD715F}" presName="conn2-1" presStyleLbl="parChTrans1D4" presStyleIdx="3" presStyleCnt="4"/>
      <dgm:spPr/>
      <dgm:t>
        <a:bodyPr/>
        <a:lstStyle/>
        <a:p>
          <a:pPr rtl="1"/>
          <a:endParaRPr lang="fa-IR"/>
        </a:p>
      </dgm:t>
    </dgm:pt>
    <dgm:pt modelId="{C7B26AB6-E6E5-4510-8F04-9C51F7DA51BA}" type="pres">
      <dgm:prSet presAssocID="{E513ADF1-A1D2-4FBC-B6EB-D98DD7CD715F}" presName="connTx" presStyleLbl="parChTrans1D4" presStyleIdx="3" presStyleCnt="4"/>
      <dgm:spPr/>
      <dgm:t>
        <a:bodyPr/>
        <a:lstStyle/>
        <a:p>
          <a:pPr rtl="1"/>
          <a:endParaRPr lang="fa-IR"/>
        </a:p>
      </dgm:t>
    </dgm:pt>
    <dgm:pt modelId="{A1371E74-A1C8-4F17-AB70-89200A088DEA}" type="pres">
      <dgm:prSet presAssocID="{116F4DA7-673A-42F7-B16E-C29C9330BA46}" presName="root2" presStyleCnt="0"/>
      <dgm:spPr/>
    </dgm:pt>
    <dgm:pt modelId="{E967C84E-1C16-4ACA-A81E-4AD412299199}" type="pres">
      <dgm:prSet presAssocID="{116F4DA7-673A-42F7-B16E-C29C9330BA46}" presName="LevelTwoTextNode" presStyleLbl="node4" presStyleIdx="3" presStyleCnt="4" custScaleX="191265" custScaleY="276630" custLinFactNeighborX="41231" custLinFactNeighborY="78206">
        <dgm:presLayoutVars>
          <dgm:chPref val="3"/>
        </dgm:presLayoutVars>
      </dgm:prSet>
      <dgm:spPr/>
      <dgm:t>
        <a:bodyPr/>
        <a:lstStyle/>
        <a:p>
          <a:pPr rtl="1"/>
          <a:endParaRPr lang="fa-IR"/>
        </a:p>
      </dgm:t>
    </dgm:pt>
    <dgm:pt modelId="{120F0473-F273-417A-BB57-86C44492DBA9}" type="pres">
      <dgm:prSet presAssocID="{116F4DA7-673A-42F7-B16E-C29C9330BA46}" presName="level3hierChild" presStyleCnt="0"/>
      <dgm:spPr/>
    </dgm:pt>
  </dgm:ptLst>
  <dgm:cxnLst>
    <dgm:cxn modelId="{26F5CE26-2F12-4860-A6B6-F80B506761E5}" type="presOf" srcId="{76F87A5B-DD11-4635-A2C8-06DDE5F8CC43}" destId="{49156EE0-D61F-4EB5-829E-6DCC93CF4F37}" srcOrd="0" destOrd="0" presId="urn:microsoft.com/office/officeart/2005/8/layout/hierarchy2"/>
    <dgm:cxn modelId="{C9C21C67-764B-438A-87BC-B25F2EA4C548}" type="presOf" srcId="{DE9EC699-14AD-45A7-9EA1-6CCC9580F2AC}" destId="{61573250-0714-43AA-AA71-E34149B33767}" srcOrd="0" destOrd="0" presId="urn:microsoft.com/office/officeart/2005/8/layout/hierarchy2"/>
    <dgm:cxn modelId="{FF882959-6ED3-4FE3-A31B-31139795E154}" srcId="{5B76B698-0BD2-49AC-90AA-EBDEA65B8D76}" destId="{7D440E02-41BB-4AA5-AEAA-493057F2A813}" srcOrd="1" destOrd="0" parTransId="{F3B86BE6-2C71-4BBC-BCA6-51AE5F7C1175}" sibTransId="{CA5B58E5-201C-46CF-9044-2957EE452D4C}"/>
    <dgm:cxn modelId="{5C656856-A58B-41E6-85F7-876E6FD66559}" srcId="{76F87A5B-DD11-4635-A2C8-06DDE5F8CC43}" destId="{D7C73D02-B691-425E-8A8D-24B5A027CA9B}" srcOrd="0" destOrd="0" parTransId="{78FD9E41-EAFE-4780-9EF6-C8F7A4288B8A}" sibTransId="{05EA44EC-CBF6-482C-973A-2FE63C065510}"/>
    <dgm:cxn modelId="{228A2208-8EF3-4CF7-9872-F819FB4C8F5A}" type="presOf" srcId="{E513ADF1-A1D2-4FBC-B6EB-D98DD7CD715F}" destId="{C7B26AB6-E6E5-4510-8F04-9C51F7DA51BA}" srcOrd="1" destOrd="0" presId="urn:microsoft.com/office/officeart/2005/8/layout/hierarchy2"/>
    <dgm:cxn modelId="{937BCA6D-1206-44AA-B007-484DEDB1B853}" srcId="{DE9EC699-14AD-45A7-9EA1-6CCC9580F2AC}" destId="{72E43492-51E8-4903-B5A6-D02B7E3FAFA1}" srcOrd="0" destOrd="0" parTransId="{89AFCC43-D3A5-4248-94A3-BE4A44E0483C}" sibTransId="{893FE729-16AC-4E31-8449-187DAD144BA9}"/>
    <dgm:cxn modelId="{FD053338-8B05-4B2B-97E6-53B50E7832CB}" type="presOf" srcId="{45EEA239-2BE8-4C95-900C-0F25DE248B18}" destId="{2C2466F8-D4BA-4CFB-AD2B-227BBD0E2E37}" srcOrd="0" destOrd="0" presId="urn:microsoft.com/office/officeart/2005/8/layout/hierarchy2"/>
    <dgm:cxn modelId="{1D2B22A9-4202-4569-B16C-B3DD89C96CFA}" type="presOf" srcId="{45EEA239-2BE8-4C95-900C-0F25DE248B18}" destId="{FF23D643-5350-4F9A-BF9F-5B132116D8C0}" srcOrd="1" destOrd="0" presId="urn:microsoft.com/office/officeart/2005/8/layout/hierarchy2"/>
    <dgm:cxn modelId="{DA16AC63-987B-4C84-9D4B-63EDB76F24A0}" type="presOf" srcId="{D759A70F-62CD-48E1-B6A9-F5AA8BB7C2B5}" destId="{DA921B63-520D-4055-96EC-B0B56BAE22B6}" srcOrd="0" destOrd="0" presId="urn:microsoft.com/office/officeart/2005/8/layout/hierarchy2"/>
    <dgm:cxn modelId="{428F6BE9-87FA-4118-88F2-E8B126751BAC}" type="presOf" srcId="{2A910052-3839-4B20-AE08-EABD45229288}" destId="{D0C76F3F-FB22-4D79-A94E-0B3B5F79F6A1}" srcOrd="0" destOrd="0" presId="urn:microsoft.com/office/officeart/2005/8/layout/hierarchy2"/>
    <dgm:cxn modelId="{B9FF7F0E-7A57-41F0-8523-CEF0846CFC8C}" type="presOf" srcId="{116F4DA7-673A-42F7-B16E-C29C9330BA46}" destId="{E967C84E-1C16-4ACA-A81E-4AD412299199}" srcOrd="0" destOrd="0" presId="urn:microsoft.com/office/officeart/2005/8/layout/hierarchy2"/>
    <dgm:cxn modelId="{F51A2466-F22E-47CB-AD54-1BE24218CBC2}" type="presOf" srcId="{72E43492-51E8-4903-B5A6-D02B7E3FAFA1}" destId="{14497D24-5F63-44EC-BFDE-41667EA5D4ED}" srcOrd="0" destOrd="0" presId="urn:microsoft.com/office/officeart/2005/8/layout/hierarchy2"/>
    <dgm:cxn modelId="{56A2C033-C9EA-4EF5-8D88-C56E05C0D8C0}" type="presOf" srcId="{76935E67-F81B-4630-A8A9-3F33D68E2DE8}" destId="{A9F78D4D-9B87-459A-A125-6C6AC56F5F35}" srcOrd="0" destOrd="0" presId="urn:microsoft.com/office/officeart/2005/8/layout/hierarchy2"/>
    <dgm:cxn modelId="{08BBEB7F-5BA5-4381-BF8C-0800A4A74EE3}" type="presOf" srcId="{7D440E02-41BB-4AA5-AEAA-493057F2A813}" destId="{F05105BA-B91D-4D9F-B8F1-3C1D4589AC43}" srcOrd="0" destOrd="0" presId="urn:microsoft.com/office/officeart/2005/8/layout/hierarchy2"/>
    <dgm:cxn modelId="{50E3720E-3C46-4E62-9CA8-349D0CBC08C9}" srcId="{3FD92549-EC29-44D6-85F6-A6057385B3DA}" destId="{D2288EEF-ECAB-42A7-9C17-B7DD0B92B480}" srcOrd="0" destOrd="0" parTransId="{81044513-3EC8-422B-9835-F753DD9105F4}" sibTransId="{E408F1E6-1604-46EE-AD84-A8D7D0C82F1A}"/>
    <dgm:cxn modelId="{AB4DC999-4BF6-477E-8CD6-8EFA5822A49F}" srcId="{DE9EC699-14AD-45A7-9EA1-6CCC9580F2AC}" destId="{5B76B698-0BD2-49AC-90AA-EBDEA65B8D76}" srcOrd="1" destOrd="0" parTransId="{45EEA239-2BE8-4C95-900C-0F25DE248B18}" sibTransId="{6675199B-E3B9-4EFB-BB5D-773036396EAD}"/>
    <dgm:cxn modelId="{4C409721-72FD-4C93-813A-A222F28F9FFE}" srcId="{5B76B698-0BD2-49AC-90AA-EBDEA65B8D76}" destId="{3FD92549-EC29-44D6-85F6-A6057385B3DA}" srcOrd="0" destOrd="0" parTransId="{D759A70F-62CD-48E1-B6A9-F5AA8BB7C2B5}" sibTransId="{1EA8561D-C8F8-4DC2-8C36-335938DE3C92}"/>
    <dgm:cxn modelId="{29BEA809-20CC-442A-BA17-C5F881AF3EB7}" type="presOf" srcId="{81044513-3EC8-422B-9835-F753DD9105F4}" destId="{F5D81587-E76E-4A21-BB60-C3E0669D0C5E}" srcOrd="1" destOrd="0" presId="urn:microsoft.com/office/officeart/2005/8/layout/hierarchy2"/>
    <dgm:cxn modelId="{AB17E17C-CF8B-441F-B448-8DCBC5040497}" type="presOf" srcId="{3FD92549-EC29-44D6-85F6-A6057385B3DA}" destId="{F808FC6A-3120-400E-948E-EAC1960A1A64}" srcOrd="0" destOrd="0" presId="urn:microsoft.com/office/officeart/2005/8/layout/hierarchy2"/>
    <dgm:cxn modelId="{6E1BD386-D98A-447C-9F1B-81613B7F4D9B}" type="presOf" srcId="{B6CFBF09-825B-4175-85C5-CF0B0A5E2C64}" destId="{E0CF5132-8ACC-4C74-9DA3-65412EA711ED}" srcOrd="0" destOrd="0" presId="urn:microsoft.com/office/officeart/2005/8/layout/hierarchy2"/>
    <dgm:cxn modelId="{04681E36-F0CE-4C03-BF11-EDEFFA5401BF}" type="presOf" srcId="{F3B86BE6-2C71-4BBC-BCA6-51AE5F7C1175}" destId="{146BD5D2-519F-469C-B451-725765AFFBD0}" srcOrd="1" destOrd="0" presId="urn:microsoft.com/office/officeart/2005/8/layout/hierarchy2"/>
    <dgm:cxn modelId="{E02137DD-DC41-4582-A788-42C681D5BAD9}" srcId="{7D440E02-41BB-4AA5-AEAA-493057F2A813}" destId="{116F4DA7-673A-42F7-B16E-C29C9330BA46}" srcOrd="0" destOrd="0" parTransId="{E513ADF1-A1D2-4FBC-B6EB-D98DD7CD715F}" sibTransId="{BF511A81-4799-4DDE-97AD-9189070D9020}"/>
    <dgm:cxn modelId="{29F85672-B1B7-4F28-8203-3C05289D9B08}" type="presOf" srcId="{E513ADF1-A1D2-4FBC-B6EB-D98DD7CD715F}" destId="{9050D275-3D6E-4D90-B352-D4F4C237DC71}" srcOrd="0" destOrd="0" presId="urn:microsoft.com/office/officeart/2005/8/layout/hierarchy2"/>
    <dgm:cxn modelId="{68C0476A-1AA9-4D08-98DB-796D715363C4}" type="presOf" srcId="{89AFCC43-D3A5-4248-94A3-BE4A44E0483C}" destId="{6FD05EB5-8A09-475B-A8A4-3C9BAED7FB9C}" srcOrd="0" destOrd="0" presId="urn:microsoft.com/office/officeart/2005/8/layout/hierarchy2"/>
    <dgm:cxn modelId="{DC3389B6-291B-4D5D-A348-3866078A7F13}" type="presOf" srcId="{76935E67-F81B-4630-A8A9-3F33D68E2DE8}" destId="{30DBFE98-E099-4CA2-B3D6-62A8B375B397}" srcOrd="1" destOrd="0" presId="urn:microsoft.com/office/officeart/2005/8/layout/hierarchy2"/>
    <dgm:cxn modelId="{D2BF15C6-ED0C-4FEB-AB1C-E62902F11F70}" type="presOf" srcId="{D2288EEF-ECAB-42A7-9C17-B7DD0B92B480}" destId="{34F9D49B-6D46-4255-AA4B-F8BD21D6153A}" srcOrd="0" destOrd="0" presId="urn:microsoft.com/office/officeart/2005/8/layout/hierarchy2"/>
    <dgm:cxn modelId="{5EFAA139-A512-4719-8E68-B3000866B67F}" srcId="{2A910052-3839-4B20-AE08-EABD45229288}" destId="{DE9EC699-14AD-45A7-9EA1-6CCC9580F2AC}" srcOrd="0" destOrd="0" parTransId="{5DCA7297-B56B-4319-8D10-27FEA5A0814B}" sibTransId="{360DBFB4-F0D0-4B3A-A7C1-AD2C485CCD86}"/>
    <dgm:cxn modelId="{372F8D89-FD0D-4A11-8BE2-6CE4A34005D7}" type="presOf" srcId="{301D7A8C-0B3A-4D20-BD3E-09E757121BD4}" destId="{EE8F45EE-54C5-499A-925C-3A00CF19C9CE}" srcOrd="1" destOrd="0" presId="urn:microsoft.com/office/officeart/2005/8/layout/hierarchy2"/>
    <dgm:cxn modelId="{D9BD3DAB-7AFE-46DE-A837-0F2C9620EC69}" type="presOf" srcId="{81044513-3EC8-422B-9835-F753DD9105F4}" destId="{026D47FD-A628-4525-A89C-17D6BC174C59}" srcOrd="0" destOrd="0" presId="urn:microsoft.com/office/officeart/2005/8/layout/hierarchy2"/>
    <dgm:cxn modelId="{533BA09E-F20F-4D1F-BA11-0EEDEBADB113}" type="presOf" srcId="{F3B86BE6-2C71-4BBC-BCA6-51AE5F7C1175}" destId="{0D41E570-0961-4965-9B11-04C2B0809AA3}" srcOrd="0" destOrd="0" presId="urn:microsoft.com/office/officeart/2005/8/layout/hierarchy2"/>
    <dgm:cxn modelId="{4A38F3C0-BB77-4582-84FD-3CD487CD08CA}" type="presOf" srcId="{D759A70F-62CD-48E1-B6A9-F5AA8BB7C2B5}" destId="{5D5E23F4-1AA3-48B1-9C2D-760BDBE6879A}" srcOrd="1" destOrd="0" presId="urn:microsoft.com/office/officeart/2005/8/layout/hierarchy2"/>
    <dgm:cxn modelId="{E8BD2649-06F3-4623-8175-08C3D527BC7E}" type="presOf" srcId="{89AFCC43-D3A5-4248-94A3-BE4A44E0483C}" destId="{AAC4564B-9318-4A43-9586-206D8A4C2A60}" srcOrd="1" destOrd="0" presId="urn:microsoft.com/office/officeart/2005/8/layout/hierarchy2"/>
    <dgm:cxn modelId="{CF9C5A82-5DC2-4D15-9A50-A1369A25F0C7}" type="presOf" srcId="{D7C73D02-B691-425E-8A8D-24B5A027CA9B}" destId="{6A1AA092-115C-4EC8-80B9-589974FE924D}" srcOrd="0" destOrd="0" presId="urn:microsoft.com/office/officeart/2005/8/layout/hierarchy2"/>
    <dgm:cxn modelId="{D34FF061-E247-405B-AC82-581E89E7325B}" srcId="{72E43492-51E8-4903-B5A6-D02B7E3FAFA1}" destId="{76F87A5B-DD11-4635-A2C8-06DDE5F8CC43}" srcOrd="0" destOrd="0" parTransId="{301D7A8C-0B3A-4D20-BD3E-09E757121BD4}" sibTransId="{0E0C1AC1-1125-46CA-BD8C-EC0E16E379F4}"/>
    <dgm:cxn modelId="{F508EFC3-0039-40AB-B4B3-DD6FC34C6481}" type="presOf" srcId="{5B76B698-0BD2-49AC-90AA-EBDEA65B8D76}" destId="{AAC3CAA7-8ECA-49E2-AFF1-B5FF46B9283B}" srcOrd="0" destOrd="0" presId="urn:microsoft.com/office/officeart/2005/8/layout/hierarchy2"/>
    <dgm:cxn modelId="{DFE233E1-4D71-407B-A119-7B96C6428C8B}" type="presOf" srcId="{301D7A8C-0B3A-4D20-BD3E-09E757121BD4}" destId="{D5025F17-07B0-42B0-99FC-5D3A3781509F}" srcOrd="0" destOrd="0" presId="urn:microsoft.com/office/officeart/2005/8/layout/hierarchy2"/>
    <dgm:cxn modelId="{281042FD-F631-49FB-A1F2-6434D1ACB0A3}" type="presOf" srcId="{78FD9E41-EAFE-4780-9EF6-C8F7A4288B8A}" destId="{B9061FED-46F0-4805-A051-FF5218300FD4}" srcOrd="1" destOrd="0" presId="urn:microsoft.com/office/officeart/2005/8/layout/hierarchy2"/>
    <dgm:cxn modelId="{CE5443C9-6126-4D06-ADF1-C58BC3173AA4}" type="presOf" srcId="{C9486BE2-1EF7-4A15-A7EA-A634A245B247}" destId="{12ACAD49-74AF-4971-B940-81EE095E2D1D}" srcOrd="0" destOrd="0" presId="urn:microsoft.com/office/officeart/2005/8/layout/hierarchy2"/>
    <dgm:cxn modelId="{3F069217-9645-4E73-9B81-7C3A6DF533F9}" type="presOf" srcId="{78FD9E41-EAFE-4780-9EF6-C8F7A4288B8A}" destId="{A80F93C4-42F0-463A-B574-5EF490B565B0}" srcOrd="0" destOrd="0" presId="urn:microsoft.com/office/officeart/2005/8/layout/hierarchy2"/>
    <dgm:cxn modelId="{875ADAAD-8C3F-49FB-85CE-56775C581FE1}" srcId="{72E43492-51E8-4903-B5A6-D02B7E3FAFA1}" destId="{C9486BE2-1EF7-4A15-A7EA-A634A245B247}" srcOrd="1" destOrd="0" parTransId="{C4233A74-2DDB-46FE-AF68-D39540C100E6}" sibTransId="{A3BA1A84-19A2-4161-B87D-F5CD661F932B}"/>
    <dgm:cxn modelId="{D73A90E2-2BD1-4345-9020-FE74E2454613}" type="presOf" srcId="{C4233A74-2DDB-46FE-AF68-D39540C100E6}" destId="{0C6DBBA3-A658-469D-B54E-C10FD62C7D2F}" srcOrd="0" destOrd="0" presId="urn:microsoft.com/office/officeart/2005/8/layout/hierarchy2"/>
    <dgm:cxn modelId="{5A4A98C5-1903-4C3E-816E-4B00024CAA8B}" srcId="{C9486BE2-1EF7-4A15-A7EA-A634A245B247}" destId="{B6CFBF09-825B-4175-85C5-CF0B0A5E2C64}" srcOrd="0" destOrd="0" parTransId="{76935E67-F81B-4630-A8A9-3F33D68E2DE8}" sibTransId="{644C27FC-32E0-4344-8A9A-1BC358DEAB1E}"/>
    <dgm:cxn modelId="{6674E37D-30FF-4412-8A5E-82E92721BF78}" type="presOf" srcId="{C4233A74-2DDB-46FE-AF68-D39540C100E6}" destId="{787B2CB3-07C1-49A3-8D47-34B5998DCCA4}" srcOrd="1" destOrd="0" presId="urn:microsoft.com/office/officeart/2005/8/layout/hierarchy2"/>
    <dgm:cxn modelId="{8D381BC4-09D0-4FFF-8098-56059168CA69}" type="presParOf" srcId="{D0C76F3F-FB22-4D79-A94E-0B3B5F79F6A1}" destId="{B9C5B7F7-EFFE-44E9-85C5-3CBE65192733}" srcOrd="0" destOrd="0" presId="urn:microsoft.com/office/officeart/2005/8/layout/hierarchy2"/>
    <dgm:cxn modelId="{AA1F2535-93B8-4521-8D05-D62792B5ABC5}" type="presParOf" srcId="{B9C5B7F7-EFFE-44E9-85C5-3CBE65192733}" destId="{61573250-0714-43AA-AA71-E34149B33767}" srcOrd="0" destOrd="0" presId="urn:microsoft.com/office/officeart/2005/8/layout/hierarchy2"/>
    <dgm:cxn modelId="{4D230199-8BD3-4D0F-95AD-6DD407364E81}" type="presParOf" srcId="{B9C5B7F7-EFFE-44E9-85C5-3CBE65192733}" destId="{85AB679B-5EE9-4243-A10B-44394C2CD92D}" srcOrd="1" destOrd="0" presId="urn:microsoft.com/office/officeart/2005/8/layout/hierarchy2"/>
    <dgm:cxn modelId="{63E1FC9E-4A60-42B6-AB40-71800B9765B6}" type="presParOf" srcId="{85AB679B-5EE9-4243-A10B-44394C2CD92D}" destId="{6FD05EB5-8A09-475B-A8A4-3C9BAED7FB9C}" srcOrd="0" destOrd="0" presId="urn:microsoft.com/office/officeart/2005/8/layout/hierarchy2"/>
    <dgm:cxn modelId="{3CCBC9BA-FAEB-49DE-88C5-2126E7B4A41F}" type="presParOf" srcId="{6FD05EB5-8A09-475B-A8A4-3C9BAED7FB9C}" destId="{AAC4564B-9318-4A43-9586-206D8A4C2A60}" srcOrd="0" destOrd="0" presId="urn:microsoft.com/office/officeart/2005/8/layout/hierarchy2"/>
    <dgm:cxn modelId="{AAE521B5-A353-427E-A3CE-0E3A63ED9F5C}" type="presParOf" srcId="{85AB679B-5EE9-4243-A10B-44394C2CD92D}" destId="{CC289F7D-B544-4CBF-970D-B2B86DDBD709}" srcOrd="1" destOrd="0" presId="urn:microsoft.com/office/officeart/2005/8/layout/hierarchy2"/>
    <dgm:cxn modelId="{825CB3EA-D267-48E0-AD4A-F4593C726B0B}" type="presParOf" srcId="{CC289F7D-B544-4CBF-970D-B2B86DDBD709}" destId="{14497D24-5F63-44EC-BFDE-41667EA5D4ED}" srcOrd="0" destOrd="0" presId="urn:microsoft.com/office/officeart/2005/8/layout/hierarchy2"/>
    <dgm:cxn modelId="{51D80998-D8ED-413F-B367-56EF24EBF001}" type="presParOf" srcId="{CC289F7D-B544-4CBF-970D-B2B86DDBD709}" destId="{2C018971-C03A-454C-B267-4E3831FAF740}" srcOrd="1" destOrd="0" presId="urn:microsoft.com/office/officeart/2005/8/layout/hierarchy2"/>
    <dgm:cxn modelId="{4875869F-4151-4AEE-8145-F48417B4F501}" type="presParOf" srcId="{2C018971-C03A-454C-B267-4E3831FAF740}" destId="{D5025F17-07B0-42B0-99FC-5D3A3781509F}" srcOrd="0" destOrd="0" presId="urn:microsoft.com/office/officeart/2005/8/layout/hierarchy2"/>
    <dgm:cxn modelId="{60D80514-7943-43CD-8F58-BAFF35E3536A}" type="presParOf" srcId="{D5025F17-07B0-42B0-99FC-5D3A3781509F}" destId="{EE8F45EE-54C5-499A-925C-3A00CF19C9CE}" srcOrd="0" destOrd="0" presId="urn:microsoft.com/office/officeart/2005/8/layout/hierarchy2"/>
    <dgm:cxn modelId="{4327B096-FB06-4A53-AEAD-2C15A2C4026C}" type="presParOf" srcId="{2C018971-C03A-454C-B267-4E3831FAF740}" destId="{45AC08B3-8B53-42AD-899C-97C2F86BC190}" srcOrd="1" destOrd="0" presId="urn:microsoft.com/office/officeart/2005/8/layout/hierarchy2"/>
    <dgm:cxn modelId="{4C40268D-C122-425A-A67E-1945B69EDF3B}" type="presParOf" srcId="{45AC08B3-8B53-42AD-899C-97C2F86BC190}" destId="{49156EE0-D61F-4EB5-829E-6DCC93CF4F37}" srcOrd="0" destOrd="0" presId="urn:microsoft.com/office/officeart/2005/8/layout/hierarchy2"/>
    <dgm:cxn modelId="{BBD9AB8C-4ADE-4C30-9582-4281BC0E7E32}" type="presParOf" srcId="{45AC08B3-8B53-42AD-899C-97C2F86BC190}" destId="{09F7D572-7122-4913-B6BD-84F3F5F2827F}" srcOrd="1" destOrd="0" presId="urn:microsoft.com/office/officeart/2005/8/layout/hierarchy2"/>
    <dgm:cxn modelId="{833924EB-F69C-4C00-AC8C-825F69F22B0A}" type="presParOf" srcId="{09F7D572-7122-4913-B6BD-84F3F5F2827F}" destId="{A80F93C4-42F0-463A-B574-5EF490B565B0}" srcOrd="0" destOrd="0" presId="urn:microsoft.com/office/officeart/2005/8/layout/hierarchy2"/>
    <dgm:cxn modelId="{7EB6FC70-8917-4D6E-9964-2297649A0979}" type="presParOf" srcId="{A80F93C4-42F0-463A-B574-5EF490B565B0}" destId="{B9061FED-46F0-4805-A051-FF5218300FD4}" srcOrd="0" destOrd="0" presId="urn:microsoft.com/office/officeart/2005/8/layout/hierarchy2"/>
    <dgm:cxn modelId="{D21AFE8A-C650-446C-98DC-1986BAE7F08F}" type="presParOf" srcId="{09F7D572-7122-4913-B6BD-84F3F5F2827F}" destId="{4ABB5AE3-FAEC-472E-B327-B696ACACFDA9}" srcOrd="1" destOrd="0" presId="urn:microsoft.com/office/officeart/2005/8/layout/hierarchy2"/>
    <dgm:cxn modelId="{13F79908-FD79-42CC-A2F0-C3898DB1D769}" type="presParOf" srcId="{4ABB5AE3-FAEC-472E-B327-B696ACACFDA9}" destId="{6A1AA092-115C-4EC8-80B9-589974FE924D}" srcOrd="0" destOrd="0" presId="urn:microsoft.com/office/officeart/2005/8/layout/hierarchy2"/>
    <dgm:cxn modelId="{1085B6E4-306F-4604-90EC-1ACE84BDAA3B}" type="presParOf" srcId="{4ABB5AE3-FAEC-472E-B327-B696ACACFDA9}" destId="{0B268568-598C-4917-BA7E-7E6B352C5689}" srcOrd="1" destOrd="0" presId="urn:microsoft.com/office/officeart/2005/8/layout/hierarchy2"/>
    <dgm:cxn modelId="{DD747343-4288-4B54-B59C-FD4ADF5399AB}" type="presParOf" srcId="{2C018971-C03A-454C-B267-4E3831FAF740}" destId="{0C6DBBA3-A658-469D-B54E-C10FD62C7D2F}" srcOrd="2" destOrd="0" presId="urn:microsoft.com/office/officeart/2005/8/layout/hierarchy2"/>
    <dgm:cxn modelId="{CDCCA194-BC6C-4F85-8978-46074D7D70F5}" type="presParOf" srcId="{0C6DBBA3-A658-469D-B54E-C10FD62C7D2F}" destId="{787B2CB3-07C1-49A3-8D47-34B5998DCCA4}" srcOrd="0" destOrd="0" presId="urn:microsoft.com/office/officeart/2005/8/layout/hierarchy2"/>
    <dgm:cxn modelId="{C917CEB2-2625-4AA3-81D1-5EAB89ADB54B}" type="presParOf" srcId="{2C018971-C03A-454C-B267-4E3831FAF740}" destId="{2BD10A93-3B6A-4F28-85B2-261CBAD9F33E}" srcOrd="3" destOrd="0" presId="urn:microsoft.com/office/officeart/2005/8/layout/hierarchy2"/>
    <dgm:cxn modelId="{AF30F341-1C10-400B-B95D-8AC399E40EBC}" type="presParOf" srcId="{2BD10A93-3B6A-4F28-85B2-261CBAD9F33E}" destId="{12ACAD49-74AF-4971-B940-81EE095E2D1D}" srcOrd="0" destOrd="0" presId="urn:microsoft.com/office/officeart/2005/8/layout/hierarchy2"/>
    <dgm:cxn modelId="{801BF89F-6EAA-4D59-BEB2-7A1BD1599412}" type="presParOf" srcId="{2BD10A93-3B6A-4F28-85B2-261CBAD9F33E}" destId="{8AD57791-2F91-4707-9121-B95361B28C89}" srcOrd="1" destOrd="0" presId="urn:microsoft.com/office/officeart/2005/8/layout/hierarchy2"/>
    <dgm:cxn modelId="{B13BC104-EBFD-4480-8DAE-C52A33F991F8}" type="presParOf" srcId="{8AD57791-2F91-4707-9121-B95361B28C89}" destId="{A9F78D4D-9B87-459A-A125-6C6AC56F5F35}" srcOrd="0" destOrd="0" presId="urn:microsoft.com/office/officeart/2005/8/layout/hierarchy2"/>
    <dgm:cxn modelId="{62F9553B-CDB0-4068-9B91-F10F12361072}" type="presParOf" srcId="{A9F78D4D-9B87-459A-A125-6C6AC56F5F35}" destId="{30DBFE98-E099-4CA2-B3D6-62A8B375B397}" srcOrd="0" destOrd="0" presId="urn:microsoft.com/office/officeart/2005/8/layout/hierarchy2"/>
    <dgm:cxn modelId="{F7A41CBC-9766-4803-85FF-1FA5CB7AC565}" type="presParOf" srcId="{8AD57791-2F91-4707-9121-B95361B28C89}" destId="{7750450D-4D22-433D-9828-59691E8842E6}" srcOrd="1" destOrd="0" presId="urn:microsoft.com/office/officeart/2005/8/layout/hierarchy2"/>
    <dgm:cxn modelId="{70EF038B-84AC-4002-9CB3-6BCE9ECDBD81}" type="presParOf" srcId="{7750450D-4D22-433D-9828-59691E8842E6}" destId="{E0CF5132-8ACC-4C74-9DA3-65412EA711ED}" srcOrd="0" destOrd="0" presId="urn:microsoft.com/office/officeart/2005/8/layout/hierarchy2"/>
    <dgm:cxn modelId="{811B5AA0-C9B1-4371-B124-430CBA48F0E7}" type="presParOf" srcId="{7750450D-4D22-433D-9828-59691E8842E6}" destId="{940361FE-5DAB-429C-B4FB-A3BB10FD3E41}" srcOrd="1" destOrd="0" presId="urn:microsoft.com/office/officeart/2005/8/layout/hierarchy2"/>
    <dgm:cxn modelId="{6AAC417A-E996-433A-84EA-5C291E6F9ED7}" type="presParOf" srcId="{85AB679B-5EE9-4243-A10B-44394C2CD92D}" destId="{2C2466F8-D4BA-4CFB-AD2B-227BBD0E2E37}" srcOrd="2" destOrd="0" presId="urn:microsoft.com/office/officeart/2005/8/layout/hierarchy2"/>
    <dgm:cxn modelId="{1FEEAA9B-2BDB-4F99-B27E-3284DF0C2AF6}" type="presParOf" srcId="{2C2466F8-D4BA-4CFB-AD2B-227BBD0E2E37}" destId="{FF23D643-5350-4F9A-BF9F-5B132116D8C0}" srcOrd="0" destOrd="0" presId="urn:microsoft.com/office/officeart/2005/8/layout/hierarchy2"/>
    <dgm:cxn modelId="{C9AB1CC2-D8BA-4840-AE75-DAD53D23D1E5}" type="presParOf" srcId="{85AB679B-5EE9-4243-A10B-44394C2CD92D}" destId="{7F113A1D-FC2F-4CCC-9A03-58EEF41997EA}" srcOrd="3" destOrd="0" presId="urn:microsoft.com/office/officeart/2005/8/layout/hierarchy2"/>
    <dgm:cxn modelId="{0F86C956-3B20-408D-B2AA-D20AA1CF3784}" type="presParOf" srcId="{7F113A1D-FC2F-4CCC-9A03-58EEF41997EA}" destId="{AAC3CAA7-8ECA-49E2-AFF1-B5FF46B9283B}" srcOrd="0" destOrd="0" presId="urn:microsoft.com/office/officeart/2005/8/layout/hierarchy2"/>
    <dgm:cxn modelId="{4C27BD47-CBFD-4FD0-A438-D641C216D816}" type="presParOf" srcId="{7F113A1D-FC2F-4CCC-9A03-58EEF41997EA}" destId="{7268CB34-306D-4069-8F37-836FF29D0833}" srcOrd="1" destOrd="0" presId="urn:microsoft.com/office/officeart/2005/8/layout/hierarchy2"/>
    <dgm:cxn modelId="{4F444865-2163-4206-898A-109D6A94A161}" type="presParOf" srcId="{7268CB34-306D-4069-8F37-836FF29D0833}" destId="{DA921B63-520D-4055-96EC-B0B56BAE22B6}" srcOrd="0" destOrd="0" presId="urn:microsoft.com/office/officeart/2005/8/layout/hierarchy2"/>
    <dgm:cxn modelId="{8E795361-A80E-4212-B2C4-5D3381784573}" type="presParOf" srcId="{DA921B63-520D-4055-96EC-B0B56BAE22B6}" destId="{5D5E23F4-1AA3-48B1-9C2D-760BDBE6879A}" srcOrd="0" destOrd="0" presId="urn:microsoft.com/office/officeart/2005/8/layout/hierarchy2"/>
    <dgm:cxn modelId="{E1F58EFA-D91A-480A-9903-26EBA8FCB424}" type="presParOf" srcId="{7268CB34-306D-4069-8F37-836FF29D0833}" destId="{D29D46B0-8AB9-445D-B662-F45D82DE8E68}" srcOrd="1" destOrd="0" presId="urn:microsoft.com/office/officeart/2005/8/layout/hierarchy2"/>
    <dgm:cxn modelId="{6B26ADB7-6785-434B-AF11-AC32F3A2836B}" type="presParOf" srcId="{D29D46B0-8AB9-445D-B662-F45D82DE8E68}" destId="{F808FC6A-3120-400E-948E-EAC1960A1A64}" srcOrd="0" destOrd="0" presId="urn:microsoft.com/office/officeart/2005/8/layout/hierarchy2"/>
    <dgm:cxn modelId="{94A15871-A788-463B-B7BC-C1AF89ED5E6E}" type="presParOf" srcId="{D29D46B0-8AB9-445D-B662-F45D82DE8E68}" destId="{B603BD1B-5E67-48CA-87AA-1E1EE2835A7F}" srcOrd="1" destOrd="0" presId="urn:microsoft.com/office/officeart/2005/8/layout/hierarchy2"/>
    <dgm:cxn modelId="{80E6ECA9-D2C4-4276-BEA5-7408FF7EEE9A}" type="presParOf" srcId="{B603BD1B-5E67-48CA-87AA-1E1EE2835A7F}" destId="{026D47FD-A628-4525-A89C-17D6BC174C59}" srcOrd="0" destOrd="0" presId="urn:microsoft.com/office/officeart/2005/8/layout/hierarchy2"/>
    <dgm:cxn modelId="{F188DC24-39D5-4D8B-A2AB-54FDB6C21C7D}" type="presParOf" srcId="{026D47FD-A628-4525-A89C-17D6BC174C59}" destId="{F5D81587-E76E-4A21-BB60-C3E0669D0C5E}" srcOrd="0" destOrd="0" presId="urn:microsoft.com/office/officeart/2005/8/layout/hierarchy2"/>
    <dgm:cxn modelId="{EBC29907-EB0A-4A8F-A3F5-AB0DB2F9DC16}" type="presParOf" srcId="{B603BD1B-5E67-48CA-87AA-1E1EE2835A7F}" destId="{2E6AC9EB-A237-4720-9553-1D47BDFF4F66}" srcOrd="1" destOrd="0" presId="urn:microsoft.com/office/officeart/2005/8/layout/hierarchy2"/>
    <dgm:cxn modelId="{6869EC2A-9EE1-4CFC-B7C0-AF4B2A2ACEA5}" type="presParOf" srcId="{2E6AC9EB-A237-4720-9553-1D47BDFF4F66}" destId="{34F9D49B-6D46-4255-AA4B-F8BD21D6153A}" srcOrd="0" destOrd="0" presId="urn:microsoft.com/office/officeart/2005/8/layout/hierarchy2"/>
    <dgm:cxn modelId="{A72164BA-88F0-43CC-B053-90A8E869838A}" type="presParOf" srcId="{2E6AC9EB-A237-4720-9553-1D47BDFF4F66}" destId="{99A67F87-620F-4BEB-8543-8895F0A5105D}" srcOrd="1" destOrd="0" presId="urn:microsoft.com/office/officeart/2005/8/layout/hierarchy2"/>
    <dgm:cxn modelId="{255DCCED-1781-4661-85B8-E478976B2BC5}" type="presParOf" srcId="{7268CB34-306D-4069-8F37-836FF29D0833}" destId="{0D41E570-0961-4965-9B11-04C2B0809AA3}" srcOrd="2" destOrd="0" presId="urn:microsoft.com/office/officeart/2005/8/layout/hierarchy2"/>
    <dgm:cxn modelId="{41542BD1-1D1C-4D57-A818-3CBA7B6902C6}" type="presParOf" srcId="{0D41E570-0961-4965-9B11-04C2B0809AA3}" destId="{146BD5D2-519F-469C-B451-725765AFFBD0}" srcOrd="0" destOrd="0" presId="urn:microsoft.com/office/officeart/2005/8/layout/hierarchy2"/>
    <dgm:cxn modelId="{9E28EB07-1345-416A-ACA7-5819DFEE4AE5}" type="presParOf" srcId="{7268CB34-306D-4069-8F37-836FF29D0833}" destId="{EB29FF2F-9E7C-4EB8-8FC0-27DCB745BBAF}" srcOrd="3" destOrd="0" presId="urn:microsoft.com/office/officeart/2005/8/layout/hierarchy2"/>
    <dgm:cxn modelId="{4AC5FB81-D944-451C-8AAA-F5311CF09B5F}" type="presParOf" srcId="{EB29FF2F-9E7C-4EB8-8FC0-27DCB745BBAF}" destId="{F05105BA-B91D-4D9F-B8F1-3C1D4589AC43}" srcOrd="0" destOrd="0" presId="urn:microsoft.com/office/officeart/2005/8/layout/hierarchy2"/>
    <dgm:cxn modelId="{491FE25B-87E0-4483-8A34-510BEE71B4ED}" type="presParOf" srcId="{EB29FF2F-9E7C-4EB8-8FC0-27DCB745BBAF}" destId="{574C81D7-B434-4D79-909A-FAA26748FC2B}" srcOrd="1" destOrd="0" presId="urn:microsoft.com/office/officeart/2005/8/layout/hierarchy2"/>
    <dgm:cxn modelId="{EF1F82CD-DA15-42A6-9950-5072832D2146}" type="presParOf" srcId="{574C81D7-B434-4D79-909A-FAA26748FC2B}" destId="{9050D275-3D6E-4D90-B352-D4F4C237DC71}" srcOrd="0" destOrd="0" presId="urn:microsoft.com/office/officeart/2005/8/layout/hierarchy2"/>
    <dgm:cxn modelId="{A70EB53B-4E30-424A-B20C-57702BE71133}" type="presParOf" srcId="{9050D275-3D6E-4D90-B352-D4F4C237DC71}" destId="{C7B26AB6-E6E5-4510-8F04-9C51F7DA51BA}" srcOrd="0" destOrd="0" presId="urn:microsoft.com/office/officeart/2005/8/layout/hierarchy2"/>
    <dgm:cxn modelId="{4866DE81-3339-423D-82E9-DBAE0A54DB70}" type="presParOf" srcId="{574C81D7-B434-4D79-909A-FAA26748FC2B}" destId="{A1371E74-A1C8-4F17-AB70-89200A088DEA}" srcOrd="1" destOrd="0" presId="urn:microsoft.com/office/officeart/2005/8/layout/hierarchy2"/>
    <dgm:cxn modelId="{67200C46-8231-4134-AABB-490316ED51DE}" type="presParOf" srcId="{A1371E74-A1C8-4F17-AB70-89200A088DEA}" destId="{E967C84E-1C16-4ACA-A81E-4AD412299199}" srcOrd="0" destOrd="0" presId="urn:microsoft.com/office/officeart/2005/8/layout/hierarchy2"/>
    <dgm:cxn modelId="{EBA92B7A-AFA4-40E4-BAE4-B10A6096D471}" type="presParOf" srcId="{A1371E74-A1C8-4F17-AB70-89200A088DEA}" destId="{120F0473-F273-417A-BB57-86C44492DBA9}"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A910052-3839-4B20-AE08-EABD4522928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DE9EC699-14AD-45A7-9EA1-6CCC9580F2AC}">
      <dgm:prSet phldrT="[نص]" custT="1">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dgm:spPr>
      <dgm:t>
        <a:bodyPr/>
        <a:lstStyle/>
        <a:p>
          <a:pPr rtl="1"/>
          <a:r>
            <a:rPr lang="fa-IR" sz="1200" b="1" dirty="0" smtClean="0">
              <a:cs typeface="B Nazanin" pitchFamily="2" charset="-78"/>
            </a:rPr>
            <a:t>مستصحب</a:t>
          </a:r>
          <a:endParaRPr lang="fa-IR" sz="1300" b="1" dirty="0">
            <a:cs typeface="B Nazanin" pitchFamily="2" charset="-78"/>
          </a:endParaRPr>
        </a:p>
      </dgm:t>
    </dgm:pt>
    <dgm:pt modelId="{5DCA7297-B56B-4319-8D10-27FEA5A0814B}" type="parTrans" cxnId="{5EFAA139-A512-4719-8E68-B3000866B67F}">
      <dgm:prSet/>
      <dgm:spPr/>
      <dgm:t>
        <a:bodyPr/>
        <a:lstStyle/>
        <a:p>
          <a:pPr rtl="1"/>
          <a:endParaRPr lang="fa-IR"/>
        </a:p>
      </dgm:t>
    </dgm:pt>
    <dgm:pt modelId="{360DBFB4-F0D0-4B3A-A7C1-AD2C485CCD86}" type="sibTrans" cxnId="{5EFAA139-A512-4719-8E68-B3000866B67F}">
      <dgm:prSet/>
      <dgm:spPr/>
      <dgm:t>
        <a:bodyPr/>
        <a:lstStyle/>
        <a:p>
          <a:pPr rtl="1"/>
          <a:endParaRPr lang="fa-IR"/>
        </a:p>
      </dgm:t>
    </dgm:pt>
    <dgm:pt modelId="{72E43492-51E8-4903-B5A6-D02B7E3FAFA1}">
      <dgm:prSet phldrT="[نص]" custT="1">
        <dgm:style>
          <a:lnRef idx="1">
            <a:schemeClr val="accent2"/>
          </a:lnRef>
          <a:fillRef idx="3">
            <a:schemeClr val="accent2"/>
          </a:fillRef>
          <a:effectRef idx="2">
            <a:schemeClr val="accent2"/>
          </a:effectRef>
          <a:fontRef idx="minor">
            <a:schemeClr val="lt1"/>
          </a:fontRef>
        </dgm:style>
      </dgm:prSet>
      <dgm:spPr>
        <a:solidFill>
          <a:schemeClr val="accent2">
            <a:lumMod val="50000"/>
          </a:schemeClr>
        </a:solidFill>
      </dgm:spPr>
      <dgm:t>
        <a:bodyPr/>
        <a:lstStyle/>
        <a:p>
          <a:pPr rtl="1"/>
          <a:r>
            <a:rPr lang="fa-IR" sz="2400" dirty="0" smtClean="0">
              <a:cs typeface="B Nazanin" pitchFamily="2" charset="-78"/>
            </a:rPr>
            <a:t>حکم شرعی</a:t>
          </a:r>
          <a:endParaRPr lang="fa-IR" sz="2400" dirty="0">
            <a:cs typeface="B Nazanin" pitchFamily="2" charset="-78"/>
          </a:endParaRPr>
        </a:p>
      </dgm:t>
    </dgm:pt>
    <dgm:pt modelId="{89AFCC43-D3A5-4248-94A3-BE4A44E0483C}" type="parTrans" cxnId="{937BCA6D-1206-44AA-B007-484DEDB1B853}">
      <dgm:prSet/>
      <dgm:spPr/>
      <dgm:t>
        <a:bodyPr/>
        <a:lstStyle/>
        <a:p>
          <a:pPr rtl="1"/>
          <a:endParaRPr lang="fa-IR"/>
        </a:p>
      </dgm:t>
    </dgm:pt>
    <dgm:pt modelId="{893FE729-16AC-4E31-8449-187DAD144BA9}" type="sibTrans" cxnId="{937BCA6D-1206-44AA-B007-484DEDB1B853}">
      <dgm:prSet/>
      <dgm:spPr/>
      <dgm:t>
        <a:bodyPr/>
        <a:lstStyle/>
        <a:p>
          <a:pPr rtl="1"/>
          <a:endParaRPr lang="fa-IR"/>
        </a:p>
      </dgm:t>
    </dgm:pt>
    <dgm:pt modelId="{76F87A5B-DD11-4635-A2C8-06DDE5F8CC43}">
      <dgm:prSet phldrT="[نص]" custT="1">
        <dgm:style>
          <a:lnRef idx="1">
            <a:schemeClr val="accent3"/>
          </a:lnRef>
          <a:fillRef idx="3">
            <a:schemeClr val="accent3"/>
          </a:fillRef>
          <a:effectRef idx="2">
            <a:schemeClr val="accent3"/>
          </a:effectRef>
          <a:fontRef idx="minor">
            <a:schemeClr val="lt1"/>
          </a:fontRef>
        </dgm:style>
      </dgm:prSet>
      <dgm:spPr/>
      <dgm:t>
        <a:bodyPr/>
        <a:lstStyle/>
        <a:p>
          <a:pPr rtl="1"/>
          <a:r>
            <a:rPr lang="fa-IR" sz="1800" b="1" dirty="0" smtClean="0">
              <a:cs typeface="B Nazanin" pitchFamily="2" charset="-78"/>
            </a:rPr>
            <a:t>تکلیفی</a:t>
          </a:r>
          <a:endParaRPr lang="fa-IR" sz="1800" b="1" dirty="0">
            <a:cs typeface="B Nazanin" pitchFamily="2" charset="-78"/>
          </a:endParaRPr>
        </a:p>
      </dgm:t>
    </dgm:pt>
    <dgm:pt modelId="{301D7A8C-0B3A-4D20-BD3E-09E757121BD4}" type="parTrans" cxnId="{D34FF061-E247-405B-AC82-581E89E7325B}">
      <dgm:prSet/>
      <dgm:spPr/>
      <dgm:t>
        <a:bodyPr/>
        <a:lstStyle/>
        <a:p>
          <a:pPr rtl="1"/>
          <a:endParaRPr lang="fa-IR"/>
        </a:p>
      </dgm:t>
    </dgm:pt>
    <dgm:pt modelId="{0E0C1AC1-1125-46CA-BD8C-EC0E16E379F4}" type="sibTrans" cxnId="{D34FF061-E247-405B-AC82-581E89E7325B}">
      <dgm:prSet/>
      <dgm:spPr/>
      <dgm:t>
        <a:bodyPr/>
        <a:lstStyle/>
        <a:p>
          <a:pPr rtl="1"/>
          <a:endParaRPr lang="fa-IR"/>
        </a:p>
      </dgm:t>
    </dgm:pt>
    <dgm:pt modelId="{C9486BE2-1EF7-4A15-A7EA-A634A245B247}">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1800" b="1" dirty="0" smtClean="0">
              <a:cs typeface="B Nazanin" pitchFamily="2" charset="-78"/>
            </a:rPr>
            <a:t>وضعی</a:t>
          </a:r>
          <a:endParaRPr lang="fa-IR" sz="1800" b="1" dirty="0">
            <a:cs typeface="B Nazanin" pitchFamily="2" charset="-78"/>
          </a:endParaRPr>
        </a:p>
      </dgm:t>
    </dgm:pt>
    <dgm:pt modelId="{C4233A74-2DDB-46FE-AF68-D39540C100E6}" type="parTrans" cxnId="{875ADAAD-8C3F-49FB-85CE-56775C581FE1}">
      <dgm:prSet/>
      <dgm:spPr/>
      <dgm:t>
        <a:bodyPr/>
        <a:lstStyle/>
        <a:p>
          <a:pPr rtl="1"/>
          <a:endParaRPr lang="fa-IR"/>
        </a:p>
      </dgm:t>
    </dgm:pt>
    <dgm:pt modelId="{A3BA1A84-19A2-4161-B87D-F5CD661F932B}" type="sibTrans" cxnId="{875ADAAD-8C3F-49FB-85CE-56775C581FE1}">
      <dgm:prSet/>
      <dgm:spPr/>
      <dgm:t>
        <a:bodyPr/>
        <a:lstStyle/>
        <a:p>
          <a:pPr rtl="1"/>
          <a:endParaRPr lang="fa-IR"/>
        </a:p>
      </dgm:t>
    </dgm:pt>
    <dgm:pt modelId="{5B76B698-0BD2-49AC-90AA-EBDEA65B8D76}">
      <dgm:prSet phldrT="[نص]" custT="1"/>
      <dgm:spPr>
        <a:solidFill>
          <a:schemeClr val="accent2">
            <a:lumMod val="50000"/>
          </a:schemeClr>
        </a:solidFill>
      </dgm:spPr>
      <dgm:t>
        <a:bodyPr/>
        <a:lstStyle/>
        <a:p>
          <a:pPr rtl="1"/>
          <a:r>
            <a:rPr lang="fa-IR" sz="2400" dirty="0" smtClean="0">
              <a:cs typeface="B Nazanin" pitchFamily="2" charset="-78"/>
            </a:rPr>
            <a:t>موضوع</a:t>
          </a:r>
          <a:endParaRPr lang="fa-IR" sz="1800" dirty="0">
            <a:cs typeface="B Nazanin" pitchFamily="2" charset="-78"/>
          </a:endParaRPr>
        </a:p>
      </dgm:t>
    </dgm:pt>
    <dgm:pt modelId="{45EEA239-2BE8-4C95-900C-0F25DE248B18}" type="parTrans" cxnId="{AB4DC999-4BF6-477E-8CD6-8EFA5822A49F}">
      <dgm:prSet/>
      <dgm:spPr/>
      <dgm:t>
        <a:bodyPr/>
        <a:lstStyle/>
        <a:p>
          <a:pPr rtl="1"/>
          <a:endParaRPr lang="fa-IR"/>
        </a:p>
      </dgm:t>
    </dgm:pt>
    <dgm:pt modelId="{6675199B-E3B9-4EFB-BB5D-773036396EAD}" type="sibTrans" cxnId="{AB4DC999-4BF6-477E-8CD6-8EFA5822A49F}">
      <dgm:prSet/>
      <dgm:spPr/>
      <dgm:t>
        <a:bodyPr/>
        <a:lstStyle/>
        <a:p>
          <a:pPr rtl="1"/>
          <a:endParaRPr lang="fa-IR"/>
        </a:p>
      </dgm:t>
    </dgm:pt>
    <dgm:pt modelId="{D7C73D02-B691-425E-8A8D-24B5A027CA9B}">
      <dgm:prSet custT="1">
        <dgm:style>
          <a:lnRef idx="1">
            <a:schemeClr val="accent3"/>
          </a:lnRef>
          <a:fillRef idx="3">
            <a:schemeClr val="accent3"/>
          </a:fillRef>
          <a:effectRef idx="2">
            <a:schemeClr val="accent3"/>
          </a:effectRef>
          <a:fontRef idx="minor">
            <a:schemeClr val="lt1"/>
          </a:fontRef>
        </dgm:style>
      </dgm:prSet>
      <dgm:spPr/>
      <dgm:t>
        <a:bodyPr rIns="72000"/>
        <a:lstStyle/>
        <a:p>
          <a:pPr algn="r" rtl="1"/>
          <a:r>
            <a:rPr lang="fa-IR" sz="1400" b="1" dirty="0" smtClean="0">
              <a:cs typeface="B Nazanin" pitchFamily="2" charset="-78"/>
            </a:rPr>
            <a:t>1. وجوب</a:t>
          </a:r>
        </a:p>
        <a:p>
          <a:pPr algn="r" rtl="1"/>
          <a:r>
            <a:rPr lang="fa-IR" sz="1400" b="1" dirty="0" smtClean="0">
              <a:cs typeface="B Nazanin" pitchFamily="2" charset="-78"/>
            </a:rPr>
            <a:t>2. حرمت</a:t>
          </a:r>
        </a:p>
        <a:p>
          <a:pPr algn="r" rtl="1"/>
          <a:r>
            <a:rPr lang="fa-IR" sz="1400" b="1" dirty="0" smtClean="0">
              <a:cs typeface="B Nazanin" pitchFamily="2" charset="-78"/>
            </a:rPr>
            <a:t>3. استحباب</a:t>
          </a:r>
        </a:p>
        <a:p>
          <a:pPr algn="r" rtl="1"/>
          <a:r>
            <a:rPr lang="fa-IR" sz="1400" b="1" dirty="0" smtClean="0">
              <a:cs typeface="B Nazanin" pitchFamily="2" charset="-78"/>
            </a:rPr>
            <a:t>4. کراهت</a:t>
          </a:r>
        </a:p>
        <a:p>
          <a:pPr algn="r" rtl="1"/>
          <a:r>
            <a:rPr lang="fa-IR" sz="1400" b="1" dirty="0" smtClean="0">
              <a:cs typeface="B Nazanin" pitchFamily="2" charset="-78"/>
            </a:rPr>
            <a:t>5. اباحه</a:t>
          </a:r>
          <a:endParaRPr lang="fa-IR" sz="1400" b="1" dirty="0">
            <a:cs typeface="B Nazanin" pitchFamily="2" charset="-78"/>
          </a:endParaRPr>
        </a:p>
      </dgm:t>
    </dgm:pt>
    <dgm:pt modelId="{78FD9E41-EAFE-4780-9EF6-C8F7A4288B8A}" type="parTrans" cxnId="{5C656856-A58B-41E6-85F7-876E6FD66559}">
      <dgm:prSet/>
      <dgm:spPr/>
      <dgm:t>
        <a:bodyPr/>
        <a:lstStyle/>
        <a:p>
          <a:pPr rtl="1"/>
          <a:endParaRPr lang="fa-IR"/>
        </a:p>
      </dgm:t>
    </dgm:pt>
    <dgm:pt modelId="{05EA44EC-CBF6-482C-973A-2FE63C065510}" type="sibTrans" cxnId="{5C656856-A58B-41E6-85F7-876E6FD66559}">
      <dgm:prSet/>
      <dgm:spPr/>
      <dgm:t>
        <a:bodyPr/>
        <a:lstStyle/>
        <a:p>
          <a:pPr rtl="1"/>
          <a:endParaRPr lang="fa-IR"/>
        </a:p>
      </dgm:t>
    </dgm:pt>
    <dgm:pt modelId="{B6CFBF09-825B-4175-85C5-CF0B0A5E2C64}">
      <dgm:prSet custT="1">
        <dgm:style>
          <a:lnRef idx="1">
            <a:schemeClr val="accent2"/>
          </a:lnRef>
          <a:fillRef idx="3">
            <a:schemeClr val="accent2"/>
          </a:fillRef>
          <a:effectRef idx="2">
            <a:schemeClr val="accent2"/>
          </a:effectRef>
          <a:fontRef idx="minor">
            <a:schemeClr val="lt1"/>
          </a:fontRef>
        </dgm:style>
      </dgm:prSet>
      <dgm:spPr/>
      <dgm:t>
        <a:bodyPr rIns="72000"/>
        <a:lstStyle/>
        <a:p>
          <a:pPr algn="r" rtl="1"/>
          <a:r>
            <a:rPr lang="fa-IR" sz="1800" dirty="0" smtClean="0">
              <a:cs typeface="B Nazanin" pitchFamily="2" charset="-78"/>
            </a:rPr>
            <a:t>مانند:</a:t>
          </a:r>
        </a:p>
        <a:p>
          <a:pPr algn="r" rtl="1"/>
          <a:r>
            <a:rPr lang="fa-IR" sz="2400" b="1" dirty="0" smtClean="0">
              <a:cs typeface="B Nazanin" pitchFamily="2" charset="-78"/>
            </a:rPr>
            <a:t>سببیت </a:t>
          </a:r>
          <a:endParaRPr lang="fa-IR" sz="1800" b="1" dirty="0" smtClean="0">
            <a:cs typeface="B Nazanin" pitchFamily="2" charset="-78"/>
          </a:endParaRPr>
        </a:p>
        <a:p>
          <a:pPr algn="r" rtl="1"/>
          <a:r>
            <a:rPr lang="fa-IR" sz="1800" b="0" dirty="0" smtClean="0">
              <a:cs typeface="B Nazanin" pitchFamily="2" charset="-78"/>
            </a:rPr>
            <a:t>(مثل سببیت کسوف برای نماز)</a:t>
          </a:r>
        </a:p>
        <a:p>
          <a:pPr algn="r" rtl="1"/>
          <a:r>
            <a:rPr lang="fa-IR" sz="2400" b="1" dirty="0" smtClean="0">
              <a:cs typeface="B Nazanin" pitchFamily="2" charset="-78"/>
            </a:rPr>
            <a:t>شرطیت </a:t>
          </a:r>
          <a:endParaRPr lang="fa-IR" sz="1800" b="1" dirty="0" smtClean="0">
            <a:cs typeface="B Nazanin" pitchFamily="2" charset="-78"/>
          </a:endParaRPr>
        </a:p>
        <a:p>
          <a:pPr algn="r" rtl="1"/>
          <a:r>
            <a:rPr lang="fa-IR" sz="1800" b="0" dirty="0" smtClean="0">
              <a:cs typeface="B Nazanin" pitchFamily="2" charset="-78"/>
            </a:rPr>
            <a:t>(مثل طهارت برای نماز)</a:t>
          </a:r>
        </a:p>
        <a:p>
          <a:pPr algn="r" rtl="1"/>
          <a:r>
            <a:rPr lang="fa-IR" sz="2400" b="1" dirty="0" smtClean="0">
              <a:cs typeface="B Nazanin" pitchFamily="2" charset="-78"/>
            </a:rPr>
            <a:t>مانعیت </a:t>
          </a:r>
          <a:endParaRPr lang="fa-IR" sz="1800" b="1" dirty="0" smtClean="0">
            <a:cs typeface="B Nazanin" pitchFamily="2" charset="-78"/>
          </a:endParaRPr>
        </a:p>
        <a:p>
          <a:pPr algn="r" rtl="1"/>
          <a:r>
            <a:rPr lang="fa-IR" sz="1800" b="0" dirty="0" smtClean="0">
              <a:cs typeface="B Nazanin" pitchFamily="2" charset="-78"/>
            </a:rPr>
            <a:t>(مثل مانعیت حیض برای نماز)</a:t>
          </a:r>
          <a:endParaRPr lang="fa-IR" sz="1800" b="0" dirty="0">
            <a:cs typeface="B Nazanin" pitchFamily="2" charset="-78"/>
          </a:endParaRPr>
        </a:p>
      </dgm:t>
    </dgm:pt>
    <dgm:pt modelId="{76935E67-F81B-4630-A8A9-3F33D68E2DE8}" type="parTrans" cxnId="{5A4A98C5-1903-4C3E-816E-4B00024CAA8B}">
      <dgm:prSet/>
      <dgm:spPr/>
      <dgm:t>
        <a:bodyPr/>
        <a:lstStyle/>
        <a:p>
          <a:pPr rtl="1"/>
          <a:endParaRPr lang="fa-IR"/>
        </a:p>
      </dgm:t>
    </dgm:pt>
    <dgm:pt modelId="{644C27FC-32E0-4344-8A9A-1BC358DEAB1E}" type="sibTrans" cxnId="{5A4A98C5-1903-4C3E-816E-4B00024CAA8B}">
      <dgm:prSet/>
      <dgm:spPr/>
      <dgm:t>
        <a:bodyPr/>
        <a:lstStyle/>
        <a:p>
          <a:pPr rtl="1"/>
          <a:endParaRPr lang="fa-IR"/>
        </a:p>
      </dgm:t>
    </dgm:pt>
    <dgm:pt modelId="{D0C76F3F-FB22-4D79-A94E-0B3B5F79F6A1}" type="pres">
      <dgm:prSet presAssocID="{2A910052-3839-4B20-AE08-EABD45229288}" presName="diagram" presStyleCnt="0">
        <dgm:presLayoutVars>
          <dgm:chPref val="1"/>
          <dgm:dir val="rev"/>
          <dgm:animOne val="branch"/>
          <dgm:animLvl val="lvl"/>
          <dgm:resizeHandles val="exact"/>
        </dgm:presLayoutVars>
      </dgm:prSet>
      <dgm:spPr/>
      <dgm:t>
        <a:bodyPr/>
        <a:lstStyle/>
        <a:p>
          <a:pPr rtl="1"/>
          <a:endParaRPr lang="fa-IR"/>
        </a:p>
      </dgm:t>
    </dgm:pt>
    <dgm:pt modelId="{B9C5B7F7-EFFE-44E9-85C5-3CBE65192733}" type="pres">
      <dgm:prSet presAssocID="{DE9EC699-14AD-45A7-9EA1-6CCC9580F2AC}" presName="root1" presStyleCnt="0"/>
      <dgm:spPr/>
    </dgm:pt>
    <dgm:pt modelId="{61573250-0714-43AA-AA71-E34149B33767}" type="pres">
      <dgm:prSet presAssocID="{DE9EC699-14AD-45A7-9EA1-6CCC9580F2AC}" presName="LevelOneTextNode" presStyleLbl="node0" presStyleIdx="0" presStyleCnt="1" custScaleY="558066" custLinFactNeighborY="-51859">
        <dgm:presLayoutVars>
          <dgm:chPref val="3"/>
        </dgm:presLayoutVars>
      </dgm:prSet>
      <dgm:spPr>
        <a:prstGeom prst="leftArrow">
          <a:avLst/>
        </a:prstGeom>
      </dgm:spPr>
      <dgm:t>
        <a:bodyPr/>
        <a:lstStyle/>
        <a:p>
          <a:pPr rtl="1"/>
          <a:endParaRPr lang="fa-IR"/>
        </a:p>
      </dgm:t>
    </dgm:pt>
    <dgm:pt modelId="{85AB679B-5EE9-4243-A10B-44394C2CD92D}" type="pres">
      <dgm:prSet presAssocID="{DE9EC699-14AD-45A7-9EA1-6CCC9580F2AC}" presName="level2hierChild" presStyleCnt="0"/>
      <dgm:spPr/>
    </dgm:pt>
    <dgm:pt modelId="{6FD05EB5-8A09-475B-A8A4-3C9BAED7FB9C}" type="pres">
      <dgm:prSet presAssocID="{89AFCC43-D3A5-4248-94A3-BE4A44E0483C}" presName="conn2-1" presStyleLbl="parChTrans1D2" presStyleIdx="0" presStyleCnt="2"/>
      <dgm:spPr/>
      <dgm:t>
        <a:bodyPr/>
        <a:lstStyle/>
        <a:p>
          <a:pPr rtl="1"/>
          <a:endParaRPr lang="fa-IR"/>
        </a:p>
      </dgm:t>
    </dgm:pt>
    <dgm:pt modelId="{AAC4564B-9318-4A43-9586-206D8A4C2A60}" type="pres">
      <dgm:prSet presAssocID="{89AFCC43-D3A5-4248-94A3-BE4A44E0483C}" presName="connTx" presStyleLbl="parChTrans1D2" presStyleIdx="0" presStyleCnt="2"/>
      <dgm:spPr/>
      <dgm:t>
        <a:bodyPr/>
        <a:lstStyle/>
        <a:p>
          <a:pPr rtl="1"/>
          <a:endParaRPr lang="fa-IR"/>
        </a:p>
      </dgm:t>
    </dgm:pt>
    <dgm:pt modelId="{CC289F7D-B544-4CBF-970D-B2B86DDBD709}" type="pres">
      <dgm:prSet presAssocID="{72E43492-51E8-4903-B5A6-D02B7E3FAFA1}" presName="root2" presStyleCnt="0"/>
      <dgm:spPr/>
    </dgm:pt>
    <dgm:pt modelId="{14497D24-5F63-44EC-BFDE-41667EA5D4ED}" type="pres">
      <dgm:prSet presAssocID="{72E43492-51E8-4903-B5A6-D02B7E3FAFA1}" presName="LevelTwoTextNode" presStyleLbl="node2" presStyleIdx="0" presStyleCnt="2" custScaleY="265461" custLinFactNeighborY="-24515">
        <dgm:presLayoutVars>
          <dgm:chPref val="3"/>
        </dgm:presLayoutVars>
      </dgm:prSet>
      <dgm:spPr/>
      <dgm:t>
        <a:bodyPr/>
        <a:lstStyle/>
        <a:p>
          <a:pPr rtl="1"/>
          <a:endParaRPr lang="fa-IR"/>
        </a:p>
      </dgm:t>
    </dgm:pt>
    <dgm:pt modelId="{2C018971-C03A-454C-B267-4E3831FAF740}" type="pres">
      <dgm:prSet presAssocID="{72E43492-51E8-4903-B5A6-D02B7E3FAFA1}" presName="level3hierChild" presStyleCnt="0"/>
      <dgm:spPr/>
    </dgm:pt>
    <dgm:pt modelId="{D5025F17-07B0-42B0-99FC-5D3A3781509F}" type="pres">
      <dgm:prSet presAssocID="{301D7A8C-0B3A-4D20-BD3E-09E757121BD4}" presName="conn2-1" presStyleLbl="parChTrans1D3" presStyleIdx="0" presStyleCnt="2"/>
      <dgm:spPr/>
      <dgm:t>
        <a:bodyPr/>
        <a:lstStyle/>
        <a:p>
          <a:pPr rtl="1"/>
          <a:endParaRPr lang="fa-IR"/>
        </a:p>
      </dgm:t>
    </dgm:pt>
    <dgm:pt modelId="{EE8F45EE-54C5-499A-925C-3A00CF19C9CE}" type="pres">
      <dgm:prSet presAssocID="{301D7A8C-0B3A-4D20-BD3E-09E757121BD4}" presName="connTx" presStyleLbl="parChTrans1D3" presStyleIdx="0" presStyleCnt="2"/>
      <dgm:spPr/>
      <dgm:t>
        <a:bodyPr/>
        <a:lstStyle/>
        <a:p>
          <a:pPr rtl="1"/>
          <a:endParaRPr lang="fa-IR"/>
        </a:p>
      </dgm:t>
    </dgm:pt>
    <dgm:pt modelId="{45AC08B3-8B53-42AD-899C-97C2F86BC190}" type="pres">
      <dgm:prSet presAssocID="{76F87A5B-DD11-4635-A2C8-06DDE5F8CC43}" presName="root2" presStyleCnt="0"/>
      <dgm:spPr/>
    </dgm:pt>
    <dgm:pt modelId="{49156EE0-D61F-4EB5-829E-6DCC93CF4F37}" type="pres">
      <dgm:prSet presAssocID="{76F87A5B-DD11-4635-A2C8-06DDE5F8CC43}" presName="LevelTwoTextNode" presStyleLbl="node3" presStyleIdx="0" presStyleCnt="2" custScaleY="286593" custLinFactNeighborY="-42235">
        <dgm:presLayoutVars>
          <dgm:chPref val="3"/>
        </dgm:presLayoutVars>
      </dgm:prSet>
      <dgm:spPr>
        <a:prstGeom prst="leftArrow">
          <a:avLst/>
        </a:prstGeom>
      </dgm:spPr>
      <dgm:t>
        <a:bodyPr/>
        <a:lstStyle/>
        <a:p>
          <a:pPr rtl="1"/>
          <a:endParaRPr lang="fa-IR"/>
        </a:p>
      </dgm:t>
    </dgm:pt>
    <dgm:pt modelId="{09F7D572-7122-4913-B6BD-84F3F5F2827F}" type="pres">
      <dgm:prSet presAssocID="{76F87A5B-DD11-4635-A2C8-06DDE5F8CC43}" presName="level3hierChild" presStyleCnt="0"/>
      <dgm:spPr/>
    </dgm:pt>
    <dgm:pt modelId="{A80F93C4-42F0-463A-B574-5EF490B565B0}" type="pres">
      <dgm:prSet presAssocID="{78FD9E41-EAFE-4780-9EF6-C8F7A4288B8A}" presName="conn2-1" presStyleLbl="parChTrans1D4" presStyleIdx="0" presStyleCnt="2"/>
      <dgm:spPr/>
      <dgm:t>
        <a:bodyPr/>
        <a:lstStyle/>
        <a:p>
          <a:pPr rtl="1"/>
          <a:endParaRPr lang="fa-IR"/>
        </a:p>
      </dgm:t>
    </dgm:pt>
    <dgm:pt modelId="{B9061FED-46F0-4805-A051-FF5218300FD4}" type="pres">
      <dgm:prSet presAssocID="{78FD9E41-EAFE-4780-9EF6-C8F7A4288B8A}" presName="connTx" presStyleLbl="parChTrans1D4" presStyleIdx="0" presStyleCnt="2"/>
      <dgm:spPr/>
      <dgm:t>
        <a:bodyPr/>
        <a:lstStyle/>
        <a:p>
          <a:pPr rtl="1"/>
          <a:endParaRPr lang="fa-IR"/>
        </a:p>
      </dgm:t>
    </dgm:pt>
    <dgm:pt modelId="{4ABB5AE3-FAEC-472E-B327-B696ACACFDA9}" type="pres">
      <dgm:prSet presAssocID="{D7C73D02-B691-425E-8A8D-24B5A027CA9B}" presName="root2" presStyleCnt="0"/>
      <dgm:spPr/>
    </dgm:pt>
    <dgm:pt modelId="{6A1AA092-115C-4EC8-80B9-589974FE924D}" type="pres">
      <dgm:prSet presAssocID="{D7C73D02-B691-425E-8A8D-24B5A027CA9B}" presName="LevelTwoTextNode" presStyleLbl="node4" presStyleIdx="0" presStyleCnt="2" custScaleX="266533" custScaleY="415064" custLinFactY="-39667" custLinFactNeighborX="23018" custLinFactNeighborY="-100000">
        <dgm:presLayoutVars>
          <dgm:chPref val="3"/>
        </dgm:presLayoutVars>
      </dgm:prSet>
      <dgm:spPr/>
      <dgm:t>
        <a:bodyPr/>
        <a:lstStyle/>
        <a:p>
          <a:pPr rtl="1"/>
          <a:endParaRPr lang="fa-IR"/>
        </a:p>
      </dgm:t>
    </dgm:pt>
    <dgm:pt modelId="{0B268568-598C-4917-BA7E-7E6B352C5689}" type="pres">
      <dgm:prSet presAssocID="{D7C73D02-B691-425E-8A8D-24B5A027CA9B}" presName="level3hierChild" presStyleCnt="0"/>
      <dgm:spPr/>
    </dgm:pt>
    <dgm:pt modelId="{0C6DBBA3-A658-469D-B54E-C10FD62C7D2F}" type="pres">
      <dgm:prSet presAssocID="{C4233A74-2DDB-46FE-AF68-D39540C100E6}" presName="conn2-1" presStyleLbl="parChTrans1D3" presStyleIdx="1" presStyleCnt="2"/>
      <dgm:spPr/>
      <dgm:t>
        <a:bodyPr/>
        <a:lstStyle/>
        <a:p>
          <a:pPr rtl="1"/>
          <a:endParaRPr lang="fa-IR"/>
        </a:p>
      </dgm:t>
    </dgm:pt>
    <dgm:pt modelId="{787B2CB3-07C1-49A3-8D47-34B5998DCCA4}" type="pres">
      <dgm:prSet presAssocID="{C4233A74-2DDB-46FE-AF68-D39540C100E6}" presName="connTx" presStyleLbl="parChTrans1D3" presStyleIdx="1" presStyleCnt="2"/>
      <dgm:spPr/>
      <dgm:t>
        <a:bodyPr/>
        <a:lstStyle/>
        <a:p>
          <a:pPr rtl="1"/>
          <a:endParaRPr lang="fa-IR"/>
        </a:p>
      </dgm:t>
    </dgm:pt>
    <dgm:pt modelId="{2BD10A93-3B6A-4F28-85B2-261CBAD9F33E}" type="pres">
      <dgm:prSet presAssocID="{C9486BE2-1EF7-4A15-A7EA-A634A245B247}" presName="root2" presStyleCnt="0"/>
      <dgm:spPr/>
    </dgm:pt>
    <dgm:pt modelId="{12ACAD49-74AF-4971-B940-81EE095E2D1D}" type="pres">
      <dgm:prSet presAssocID="{C9486BE2-1EF7-4A15-A7EA-A634A245B247}" presName="LevelTwoTextNode" presStyleLbl="node3" presStyleIdx="1" presStyleCnt="2" custScaleY="317683" custLinFactNeighborY="1815">
        <dgm:presLayoutVars>
          <dgm:chPref val="3"/>
        </dgm:presLayoutVars>
      </dgm:prSet>
      <dgm:spPr>
        <a:prstGeom prst="leftArrow">
          <a:avLst/>
        </a:prstGeom>
      </dgm:spPr>
      <dgm:t>
        <a:bodyPr/>
        <a:lstStyle/>
        <a:p>
          <a:pPr rtl="1"/>
          <a:endParaRPr lang="fa-IR"/>
        </a:p>
      </dgm:t>
    </dgm:pt>
    <dgm:pt modelId="{8AD57791-2F91-4707-9121-B95361B28C89}" type="pres">
      <dgm:prSet presAssocID="{C9486BE2-1EF7-4A15-A7EA-A634A245B247}" presName="level3hierChild" presStyleCnt="0"/>
      <dgm:spPr/>
    </dgm:pt>
    <dgm:pt modelId="{A9F78D4D-9B87-459A-A125-6C6AC56F5F35}" type="pres">
      <dgm:prSet presAssocID="{76935E67-F81B-4630-A8A9-3F33D68E2DE8}" presName="conn2-1" presStyleLbl="parChTrans1D4" presStyleIdx="1" presStyleCnt="2"/>
      <dgm:spPr/>
      <dgm:t>
        <a:bodyPr/>
        <a:lstStyle/>
        <a:p>
          <a:pPr rtl="1"/>
          <a:endParaRPr lang="fa-IR"/>
        </a:p>
      </dgm:t>
    </dgm:pt>
    <dgm:pt modelId="{30DBFE98-E099-4CA2-B3D6-62A8B375B397}" type="pres">
      <dgm:prSet presAssocID="{76935E67-F81B-4630-A8A9-3F33D68E2DE8}" presName="connTx" presStyleLbl="parChTrans1D4" presStyleIdx="1" presStyleCnt="2"/>
      <dgm:spPr/>
      <dgm:t>
        <a:bodyPr/>
        <a:lstStyle/>
        <a:p>
          <a:pPr rtl="1"/>
          <a:endParaRPr lang="fa-IR"/>
        </a:p>
      </dgm:t>
    </dgm:pt>
    <dgm:pt modelId="{7750450D-4D22-433D-9828-59691E8842E6}" type="pres">
      <dgm:prSet presAssocID="{B6CFBF09-825B-4175-85C5-CF0B0A5E2C64}" presName="root2" presStyleCnt="0"/>
      <dgm:spPr/>
    </dgm:pt>
    <dgm:pt modelId="{E0CF5132-8ACC-4C74-9DA3-65412EA711ED}" type="pres">
      <dgm:prSet presAssocID="{B6CFBF09-825B-4175-85C5-CF0B0A5E2C64}" presName="LevelTwoTextNode" presStyleLbl="node4" presStyleIdx="1" presStyleCnt="2" custScaleX="365391" custScaleY="870485" custLinFactNeighborX="22300" custLinFactNeighborY="7785">
        <dgm:presLayoutVars>
          <dgm:chPref val="3"/>
        </dgm:presLayoutVars>
      </dgm:prSet>
      <dgm:spPr/>
      <dgm:t>
        <a:bodyPr/>
        <a:lstStyle/>
        <a:p>
          <a:pPr rtl="1"/>
          <a:endParaRPr lang="fa-IR"/>
        </a:p>
      </dgm:t>
    </dgm:pt>
    <dgm:pt modelId="{940361FE-5DAB-429C-B4FB-A3BB10FD3E41}" type="pres">
      <dgm:prSet presAssocID="{B6CFBF09-825B-4175-85C5-CF0B0A5E2C64}" presName="level3hierChild" presStyleCnt="0"/>
      <dgm:spPr/>
    </dgm:pt>
    <dgm:pt modelId="{2C2466F8-D4BA-4CFB-AD2B-227BBD0E2E37}" type="pres">
      <dgm:prSet presAssocID="{45EEA239-2BE8-4C95-900C-0F25DE248B18}" presName="conn2-1" presStyleLbl="parChTrans1D2" presStyleIdx="1" presStyleCnt="2"/>
      <dgm:spPr/>
      <dgm:t>
        <a:bodyPr/>
        <a:lstStyle/>
        <a:p>
          <a:pPr rtl="1"/>
          <a:endParaRPr lang="fa-IR"/>
        </a:p>
      </dgm:t>
    </dgm:pt>
    <dgm:pt modelId="{FF23D643-5350-4F9A-BF9F-5B132116D8C0}" type="pres">
      <dgm:prSet presAssocID="{45EEA239-2BE8-4C95-900C-0F25DE248B18}" presName="connTx" presStyleLbl="parChTrans1D2" presStyleIdx="1" presStyleCnt="2"/>
      <dgm:spPr/>
      <dgm:t>
        <a:bodyPr/>
        <a:lstStyle/>
        <a:p>
          <a:pPr rtl="1"/>
          <a:endParaRPr lang="fa-IR"/>
        </a:p>
      </dgm:t>
    </dgm:pt>
    <dgm:pt modelId="{7F113A1D-FC2F-4CCC-9A03-58EEF41997EA}" type="pres">
      <dgm:prSet presAssocID="{5B76B698-0BD2-49AC-90AA-EBDEA65B8D76}" presName="root2" presStyleCnt="0"/>
      <dgm:spPr/>
    </dgm:pt>
    <dgm:pt modelId="{AAC3CAA7-8ECA-49E2-AFF1-B5FF46B9283B}" type="pres">
      <dgm:prSet presAssocID="{5B76B698-0BD2-49AC-90AA-EBDEA65B8D76}" presName="LevelTwoTextNode" presStyleLbl="node2" presStyleIdx="1" presStyleCnt="2" custScaleX="606525" custScaleY="156949" custLinFactNeighborY="50460">
        <dgm:presLayoutVars>
          <dgm:chPref val="3"/>
        </dgm:presLayoutVars>
      </dgm:prSet>
      <dgm:spPr/>
      <dgm:t>
        <a:bodyPr/>
        <a:lstStyle/>
        <a:p>
          <a:pPr rtl="1"/>
          <a:endParaRPr lang="fa-IR"/>
        </a:p>
      </dgm:t>
    </dgm:pt>
    <dgm:pt modelId="{7268CB34-306D-4069-8F37-836FF29D0833}" type="pres">
      <dgm:prSet presAssocID="{5B76B698-0BD2-49AC-90AA-EBDEA65B8D76}" presName="level3hierChild" presStyleCnt="0"/>
      <dgm:spPr/>
    </dgm:pt>
  </dgm:ptLst>
  <dgm:cxnLst>
    <dgm:cxn modelId="{74FCA3CC-B356-4A8B-B2EC-0C5FEBB3B133}" type="presOf" srcId="{76F87A5B-DD11-4635-A2C8-06DDE5F8CC43}" destId="{49156EE0-D61F-4EB5-829E-6DCC93CF4F37}" srcOrd="0" destOrd="0" presId="urn:microsoft.com/office/officeart/2005/8/layout/hierarchy2"/>
    <dgm:cxn modelId="{6B728E1F-A880-4597-AE44-0C978002FF26}" type="presOf" srcId="{C9486BE2-1EF7-4A15-A7EA-A634A245B247}" destId="{12ACAD49-74AF-4971-B940-81EE095E2D1D}" srcOrd="0" destOrd="0" presId="urn:microsoft.com/office/officeart/2005/8/layout/hierarchy2"/>
    <dgm:cxn modelId="{5C656856-A58B-41E6-85F7-876E6FD66559}" srcId="{76F87A5B-DD11-4635-A2C8-06DDE5F8CC43}" destId="{D7C73D02-B691-425E-8A8D-24B5A027CA9B}" srcOrd="0" destOrd="0" parTransId="{78FD9E41-EAFE-4780-9EF6-C8F7A4288B8A}" sibTransId="{05EA44EC-CBF6-482C-973A-2FE63C065510}"/>
    <dgm:cxn modelId="{D3530ECB-E879-4D0A-BB1B-D464662E8085}" type="presOf" srcId="{45EEA239-2BE8-4C95-900C-0F25DE248B18}" destId="{FF23D643-5350-4F9A-BF9F-5B132116D8C0}" srcOrd="1" destOrd="0" presId="urn:microsoft.com/office/officeart/2005/8/layout/hierarchy2"/>
    <dgm:cxn modelId="{875ADAAD-8C3F-49FB-85CE-56775C581FE1}" srcId="{72E43492-51E8-4903-B5A6-D02B7E3FAFA1}" destId="{C9486BE2-1EF7-4A15-A7EA-A634A245B247}" srcOrd="1" destOrd="0" parTransId="{C4233A74-2DDB-46FE-AF68-D39540C100E6}" sibTransId="{A3BA1A84-19A2-4161-B87D-F5CD661F932B}"/>
    <dgm:cxn modelId="{AB4DC999-4BF6-477E-8CD6-8EFA5822A49F}" srcId="{DE9EC699-14AD-45A7-9EA1-6CCC9580F2AC}" destId="{5B76B698-0BD2-49AC-90AA-EBDEA65B8D76}" srcOrd="1" destOrd="0" parTransId="{45EEA239-2BE8-4C95-900C-0F25DE248B18}" sibTransId="{6675199B-E3B9-4EFB-BB5D-773036396EAD}"/>
    <dgm:cxn modelId="{5EFAA139-A512-4719-8E68-B3000866B67F}" srcId="{2A910052-3839-4B20-AE08-EABD45229288}" destId="{DE9EC699-14AD-45A7-9EA1-6CCC9580F2AC}" srcOrd="0" destOrd="0" parTransId="{5DCA7297-B56B-4319-8D10-27FEA5A0814B}" sibTransId="{360DBFB4-F0D0-4B3A-A7C1-AD2C485CCD86}"/>
    <dgm:cxn modelId="{D5B025F4-3BAD-4137-94AE-06779899CC1B}" type="presOf" srcId="{DE9EC699-14AD-45A7-9EA1-6CCC9580F2AC}" destId="{61573250-0714-43AA-AA71-E34149B33767}" srcOrd="0" destOrd="0" presId="urn:microsoft.com/office/officeart/2005/8/layout/hierarchy2"/>
    <dgm:cxn modelId="{FE18B082-947D-4D2E-9C05-F52A4EB0F137}" type="presOf" srcId="{C4233A74-2DDB-46FE-AF68-D39540C100E6}" destId="{0C6DBBA3-A658-469D-B54E-C10FD62C7D2F}" srcOrd="0" destOrd="0" presId="urn:microsoft.com/office/officeart/2005/8/layout/hierarchy2"/>
    <dgm:cxn modelId="{F2A87D1C-387C-424A-A362-BECAD2F58B96}" type="presOf" srcId="{301D7A8C-0B3A-4D20-BD3E-09E757121BD4}" destId="{D5025F17-07B0-42B0-99FC-5D3A3781509F}" srcOrd="0" destOrd="0" presId="urn:microsoft.com/office/officeart/2005/8/layout/hierarchy2"/>
    <dgm:cxn modelId="{937BCA6D-1206-44AA-B007-484DEDB1B853}" srcId="{DE9EC699-14AD-45A7-9EA1-6CCC9580F2AC}" destId="{72E43492-51E8-4903-B5A6-D02B7E3FAFA1}" srcOrd="0" destOrd="0" parTransId="{89AFCC43-D3A5-4248-94A3-BE4A44E0483C}" sibTransId="{893FE729-16AC-4E31-8449-187DAD144BA9}"/>
    <dgm:cxn modelId="{92766DAC-E4BC-4843-8914-E1505AD3A1CF}" type="presOf" srcId="{B6CFBF09-825B-4175-85C5-CF0B0A5E2C64}" destId="{E0CF5132-8ACC-4C74-9DA3-65412EA711ED}" srcOrd="0" destOrd="0" presId="urn:microsoft.com/office/officeart/2005/8/layout/hierarchy2"/>
    <dgm:cxn modelId="{69F2E8A9-28CC-45AD-A3F8-88EB0EE53CFC}" type="presOf" srcId="{2A910052-3839-4B20-AE08-EABD45229288}" destId="{D0C76F3F-FB22-4D79-A94E-0B3B5F79F6A1}" srcOrd="0" destOrd="0" presId="urn:microsoft.com/office/officeart/2005/8/layout/hierarchy2"/>
    <dgm:cxn modelId="{C7F87008-20C7-4551-B5BD-AFC59FA86DAA}" type="presOf" srcId="{76935E67-F81B-4630-A8A9-3F33D68E2DE8}" destId="{A9F78D4D-9B87-459A-A125-6C6AC56F5F35}" srcOrd="0" destOrd="0" presId="urn:microsoft.com/office/officeart/2005/8/layout/hierarchy2"/>
    <dgm:cxn modelId="{6AF12CA7-18AB-434C-AC7A-DA857FC71CB2}" type="presOf" srcId="{89AFCC43-D3A5-4248-94A3-BE4A44E0483C}" destId="{AAC4564B-9318-4A43-9586-206D8A4C2A60}" srcOrd="1" destOrd="0" presId="urn:microsoft.com/office/officeart/2005/8/layout/hierarchy2"/>
    <dgm:cxn modelId="{3E46639C-2462-4B29-B9E5-029D4D0CEF85}" type="presOf" srcId="{89AFCC43-D3A5-4248-94A3-BE4A44E0483C}" destId="{6FD05EB5-8A09-475B-A8A4-3C9BAED7FB9C}" srcOrd="0" destOrd="0" presId="urn:microsoft.com/office/officeart/2005/8/layout/hierarchy2"/>
    <dgm:cxn modelId="{3E564EFF-3B08-49F5-AAD4-538441C0C21E}" type="presOf" srcId="{78FD9E41-EAFE-4780-9EF6-C8F7A4288B8A}" destId="{A80F93C4-42F0-463A-B574-5EF490B565B0}" srcOrd="0" destOrd="0" presId="urn:microsoft.com/office/officeart/2005/8/layout/hierarchy2"/>
    <dgm:cxn modelId="{9DE71937-D15D-496B-BD00-E4B66A5B899A}" type="presOf" srcId="{301D7A8C-0B3A-4D20-BD3E-09E757121BD4}" destId="{EE8F45EE-54C5-499A-925C-3A00CF19C9CE}" srcOrd="1" destOrd="0" presId="urn:microsoft.com/office/officeart/2005/8/layout/hierarchy2"/>
    <dgm:cxn modelId="{967A3775-C8F0-4EC9-B64C-7B31B0CA7239}" type="presOf" srcId="{C4233A74-2DDB-46FE-AF68-D39540C100E6}" destId="{787B2CB3-07C1-49A3-8D47-34B5998DCCA4}" srcOrd="1" destOrd="0" presId="urn:microsoft.com/office/officeart/2005/8/layout/hierarchy2"/>
    <dgm:cxn modelId="{395A44A1-AF5B-4007-A16A-A1980B771F1D}" type="presOf" srcId="{5B76B698-0BD2-49AC-90AA-EBDEA65B8D76}" destId="{AAC3CAA7-8ECA-49E2-AFF1-B5FF46B9283B}" srcOrd="0" destOrd="0" presId="urn:microsoft.com/office/officeart/2005/8/layout/hierarchy2"/>
    <dgm:cxn modelId="{D34FF061-E247-405B-AC82-581E89E7325B}" srcId="{72E43492-51E8-4903-B5A6-D02B7E3FAFA1}" destId="{76F87A5B-DD11-4635-A2C8-06DDE5F8CC43}" srcOrd="0" destOrd="0" parTransId="{301D7A8C-0B3A-4D20-BD3E-09E757121BD4}" sibTransId="{0E0C1AC1-1125-46CA-BD8C-EC0E16E379F4}"/>
    <dgm:cxn modelId="{E1410113-E9CC-4836-B462-CDEC173C05C4}" type="presOf" srcId="{45EEA239-2BE8-4C95-900C-0F25DE248B18}" destId="{2C2466F8-D4BA-4CFB-AD2B-227BBD0E2E37}" srcOrd="0" destOrd="0" presId="urn:microsoft.com/office/officeart/2005/8/layout/hierarchy2"/>
    <dgm:cxn modelId="{974FD00A-B584-4BE2-918C-B545A10B7E12}" type="presOf" srcId="{78FD9E41-EAFE-4780-9EF6-C8F7A4288B8A}" destId="{B9061FED-46F0-4805-A051-FF5218300FD4}" srcOrd="1" destOrd="0" presId="urn:microsoft.com/office/officeart/2005/8/layout/hierarchy2"/>
    <dgm:cxn modelId="{9511B622-8EFE-48CC-B21A-071DED8CC1CA}" type="presOf" srcId="{72E43492-51E8-4903-B5A6-D02B7E3FAFA1}" destId="{14497D24-5F63-44EC-BFDE-41667EA5D4ED}" srcOrd="0" destOrd="0" presId="urn:microsoft.com/office/officeart/2005/8/layout/hierarchy2"/>
    <dgm:cxn modelId="{5A4A98C5-1903-4C3E-816E-4B00024CAA8B}" srcId="{C9486BE2-1EF7-4A15-A7EA-A634A245B247}" destId="{B6CFBF09-825B-4175-85C5-CF0B0A5E2C64}" srcOrd="0" destOrd="0" parTransId="{76935E67-F81B-4630-A8A9-3F33D68E2DE8}" sibTransId="{644C27FC-32E0-4344-8A9A-1BC358DEAB1E}"/>
    <dgm:cxn modelId="{BCE43018-9883-476F-8EBC-BC7522DD9187}" type="presOf" srcId="{D7C73D02-B691-425E-8A8D-24B5A027CA9B}" destId="{6A1AA092-115C-4EC8-80B9-589974FE924D}" srcOrd="0" destOrd="0" presId="urn:microsoft.com/office/officeart/2005/8/layout/hierarchy2"/>
    <dgm:cxn modelId="{EBF68BD8-954C-4214-8059-99E4D16B89E2}" type="presOf" srcId="{76935E67-F81B-4630-A8A9-3F33D68E2DE8}" destId="{30DBFE98-E099-4CA2-B3D6-62A8B375B397}" srcOrd="1" destOrd="0" presId="urn:microsoft.com/office/officeart/2005/8/layout/hierarchy2"/>
    <dgm:cxn modelId="{F07F7B37-F981-43A0-9FD1-25405C824A26}" type="presParOf" srcId="{D0C76F3F-FB22-4D79-A94E-0B3B5F79F6A1}" destId="{B9C5B7F7-EFFE-44E9-85C5-3CBE65192733}" srcOrd="0" destOrd="0" presId="urn:microsoft.com/office/officeart/2005/8/layout/hierarchy2"/>
    <dgm:cxn modelId="{F087767E-4693-4695-A260-9D3D07D59A91}" type="presParOf" srcId="{B9C5B7F7-EFFE-44E9-85C5-3CBE65192733}" destId="{61573250-0714-43AA-AA71-E34149B33767}" srcOrd="0" destOrd="0" presId="urn:microsoft.com/office/officeart/2005/8/layout/hierarchy2"/>
    <dgm:cxn modelId="{9A717A3B-A58A-4261-9BA8-3CEA74CB527F}" type="presParOf" srcId="{B9C5B7F7-EFFE-44E9-85C5-3CBE65192733}" destId="{85AB679B-5EE9-4243-A10B-44394C2CD92D}" srcOrd="1" destOrd="0" presId="urn:microsoft.com/office/officeart/2005/8/layout/hierarchy2"/>
    <dgm:cxn modelId="{41A969F5-02D1-4862-AC4A-5F78F9C92B0A}" type="presParOf" srcId="{85AB679B-5EE9-4243-A10B-44394C2CD92D}" destId="{6FD05EB5-8A09-475B-A8A4-3C9BAED7FB9C}" srcOrd="0" destOrd="0" presId="urn:microsoft.com/office/officeart/2005/8/layout/hierarchy2"/>
    <dgm:cxn modelId="{7FD09EA6-DE8F-4C21-8430-4B6522C4D045}" type="presParOf" srcId="{6FD05EB5-8A09-475B-A8A4-3C9BAED7FB9C}" destId="{AAC4564B-9318-4A43-9586-206D8A4C2A60}" srcOrd="0" destOrd="0" presId="urn:microsoft.com/office/officeart/2005/8/layout/hierarchy2"/>
    <dgm:cxn modelId="{C8E71D24-98CB-4E78-BC8A-32014825A61E}" type="presParOf" srcId="{85AB679B-5EE9-4243-A10B-44394C2CD92D}" destId="{CC289F7D-B544-4CBF-970D-B2B86DDBD709}" srcOrd="1" destOrd="0" presId="urn:microsoft.com/office/officeart/2005/8/layout/hierarchy2"/>
    <dgm:cxn modelId="{8E594293-C4CA-474B-A141-F4C67480C1F6}" type="presParOf" srcId="{CC289F7D-B544-4CBF-970D-B2B86DDBD709}" destId="{14497D24-5F63-44EC-BFDE-41667EA5D4ED}" srcOrd="0" destOrd="0" presId="urn:microsoft.com/office/officeart/2005/8/layout/hierarchy2"/>
    <dgm:cxn modelId="{3BC44D7B-04A6-499D-8894-A5B0822A7D2F}" type="presParOf" srcId="{CC289F7D-B544-4CBF-970D-B2B86DDBD709}" destId="{2C018971-C03A-454C-B267-4E3831FAF740}" srcOrd="1" destOrd="0" presId="urn:microsoft.com/office/officeart/2005/8/layout/hierarchy2"/>
    <dgm:cxn modelId="{BE79D0AD-0A1B-4CF7-9E7E-FB0734E10197}" type="presParOf" srcId="{2C018971-C03A-454C-B267-4E3831FAF740}" destId="{D5025F17-07B0-42B0-99FC-5D3A3781509F}" srcOrd="0" destOrd="0" presId="urn:microsoft.com/office/officeart/2005/8/layout/hierarchy2"/>
    <dgm:cxn modelId="{B6C5C8FB-241A-4C1C-B321-3B80BE060E9D}" type="presParOf" srcId="{D5025F17-07B0-42B0-99FC-5D3A3781509F}" destId="{EE8F45EE-54C5-499A-925C-3A00CF19C9CE}" srcOrd="0" destOrd="0" presId="urn:microsoft.com/office/officeart/2005/8/layout/hierarchy2"/>
    <dgm:cxn modelId="{4F6C9272-B2B6-4124-AA69-0CD6FDF0B8EC}" type="presParOf" srcId="{2C018971-C03A-454C-B267-4E3831FAF740}" destId="{45AC08B3-8B53-42AD-899C-97C2F86BC190}" srcOrd="1" destOrd="0" presId="urn:microsoft.com/office/officeart/2005/8/layout/hierarchy2"/>
    <dgm:cxn modelId="{F4763D4A-9AD3-4EC6-96F0-BFE5C5E0DB84}" type="presParOf" srcId="{45AC08B3-8B53-42AD-899C-97C2F86BC190}" destId="{49156EE0-D61F-4EB5-829E-6DCC93CF4F37}" srcOrd="0" destOrd="0" presId="urn:microsoft.com/office/officeart/2005/8/layout/hierarchy2"/>
    <dgm:cxn modelId="{6838F48B-A36B-42F5-914B-F43E40BCF375}" type="presParOf" srcId="{45AC08B3-8B53-42AD-899C-97C2F86BC190}" destId="{09F7D572-7122-4913-B6BD-84F3F5F2827F}" srcOrd="1" destOrd="0" presId="urn:microsoft.com/office/officeart/2005/8/layout/hierarchy2"/>
    <dgm:cxn modelId="{5E00F48D-A289-4DE6-B117-9D4F3D0EA936}" type="presParOf" srcId="{09F7D572-7122-4913-B6BD-84F3F5F2827F}" destId="{A80F93C4-42F0-463A-B574-5EF490B565B0}" srcOrd="0" destOrd="0" presId="urn:microsoft.com/office/officeart/2005/8/layout/hierarchy2"/>
    <dgm:cxn modelId="{F85D149D-04CE-4A34-AD6B-D83085711CC8}" type="presParOf" srcId="{A80F93C4-42F0-463A-B574-5EF490B565B0}" destId="{B9061FED-46F0-4805-A051-FF5218300FD4}" srcOrd="0" destOrd="0" presId="urn:microsoft.com/office/officeart/2005/8/layout/hierarchy2"/>
    <dgm:cxn modelId="{3FB4887D-612A-4258-B4F6-62919F3BBF2C}" type="presParOf" srcId="{09F7D572-7122-4913-B6BD-84F3F5F2827F}" destId="{4ABB5AE3-FAEC-472E-B327-B696ACACFDA9}" srcOrd="1" destOrd="0" presId="urn:microsoft.com/office/officeart/2005/8/layout/hierarchy2"/>
    <dgm:cxn modelId="{50E3CC15-3933-40D9-894E-40AFA5BAF87E}" type="presParOf" srcId="{4ABB5AE3-FAEC-472E-B327-B696ACACFDA9}" destId="{6A1AA092-115C-4EC8-80B9-589974FE924D}" srcOrd="0" destOrd="0" presId="urn:microsoft.com/office/officeart/2005/8/layout/hierarchy2"/>
    <dgm:cxn modelId="{E4C8FE29-663E-4EBC-8489-C6B6639E88E6}" type="presParOf" srcId="{4ABB5AE3-FAEC-472E-B327-B696ACACFDA9}" destId="{0B268568-598C-4917-BA7E-7E6B352C5689}" srcOrd="1" destOrd="0" presId="urn:microsoft.com/office/officeart/2005/8/layout/hierarchy2"/>
    <dgm:cxn modelId="{35DB025B-16A7-4562-BD2C-82D95D03794A}" type="presParOf" srcId="{2C018971-C03A-454C-B267-4E3831FAF740}" destId="{0C6DBBA3-A658-469D-B54E-C10FD62C7D2F}" srcOrd="2" destOrd="0" presId="urn:microsoft.com/office/officeart/2005/8/layout/hierarchy2"/>
    <dgm:cxn modelId="{30BA252A-CF43-4FCD-8C69-BE13F34B8AE7}" type="presParOf" srcId="{0C6DBBA3-A658-469D-B54E-C10FD62C7D2F}" destId="{787B2CB3-07C1-49A3-8D47-34B5998DCCA4}" srcOrd="0" destOrd="0" presId="urn:microsoft.com/office/officeart/2005/8/layout/hierarchy2"/>
    <dgm:cxn modelId="{A20A41E5-3F6C-4201-A80C-A62EAA6F1A38}" type="presParOf" srcId="{2C018971-C03A-454C-B267-4E3831FAF740}" destId="{2BD10A93-3B6A-4F28-85B2-261CBAD9F33E}" srcOrd="3" destOrd="0" presId="urn:microsoft.com/office/officeart/2005/8/layout/hierarchy2"/>
    <dgm:cxn modelId="{BCAD3793-FFBC-4C5D-B78E-65218D4EDC58}" type="presParOf" srcId="{2BD10A93-3B6A-4F28-85B2-261CBAD9F33E}" destId="{12ACAD49-74AF-4971-B940-81EE095E2D1D}" srcOrd="0" destOrd="0" presId="urn:microsoft.com/office/officeart/2005/8/layout/hierarchy2"/>
    <dgm:cxn modelId="{3DB67ACD-C43B-49CB-83F0-DAF73DBD3429}" type="presParOf" srcId="{2BD10A93-3B6A-4F28-85B2-261CBAD9F33E}" destId="{8AD57791-2F91-4707-9121-B95361B28C89}" srcOrd="1" destOrd="0" presId="urn:microsoft.com/office/officeart/2005/8/layout/hierarchy2"/>
    <dgm:cxn modelId="{85B6CFDE-58DA-4A57-A7F5-8C65980649F3}" type="presParOf" srcId="{8AD57791-2F91-4707-9121-B95361B28C89}" destId="{A9F78D4D-9B87-459A-A125-6C6AC56F5F35}" srcOrd="0" destOrd="0" presId="urn:microsoft.com/office/officeart/2005/8/layout/hierarchy2"/>
    <dgm:cxn modelId="{126829EC-1138-4CE5-B2E0-EE1306036EA1}" type="presParOf" srcId="{A9F78D4D-9B87-459A-A125-6C6AC56F5F35}" destId="{30DBFE98-E099-4CA2-B3D6-62A8B375B397}" srcOrd="0" destOrd="0" presId="urn:microsoft.com/office/officeart/2005/8/layout/hierarchy2"/>
    <dgm:cxn modelId="{B6F7AC0E-6D6B-463A-9825-4CB5C90B0A08}" type="presParOf" srcId="{8AD57791-2F91-4707-9121-B95361B28C89}" destId="{7750450D-4D22-433D-9828-59691E8842E6}" srcOrd="1" destOrd="0" presId="urn:microsoft.com/office/officeart/2005/8/layout/hierarchy2"/>
    <dgm:cxn modelId="{95ECEDD5-7CD8-4977-BAB1-13D22551FFAC}" type="presParOf" srcId="{7750450D-4D22-433D-9828-59691E8842E6}" destId="{E0CF5132-8ACC-4C74-9DA3-65412EA711ED}" srcOrd="0" destOrd="0" presId="urn:microsoft.com/office/officeart/2005/8/layout/hierarchy2"/>
    <dgm:cxn modelId="{ADD63197-0159-4BC0-9A49-4A07CD7E76A1}" type="presParOf" srcId="{7750450D-4D22-433D-9828-59691E8842E6}" destId="{940361FE-5DAB-429C-B4FB-A3BB10FD3E41}" srcOrd="1" destOrd="0" presId="urn:microsoft.com/office/officeart/2005/8/layout/hierarchy2"/>
    <dgm:cxn modelId="{B35BB234-5DC3-42F6-A860-459852D7C334}" type="presParOf" srcId="{85AB679B-5EE9-4243-A10B-44394C2CD92D}" destId="{2C2466F8-D4BA-4CFB-AD2B-227BBD0E2E37}" srcOrd="2" destOrd="0" presId="urn:microsoft.com/office/officeart/2005/8/layout/hierarchy2"/>
    <dgm:cxn modelId="{5BACE872-39E1-4501-A80E-03EA3E5D4B9D}" type="presParOf" srcId="{2C2466F8-D4BA-4CFB-AD2B-227BBD0E2E37}" destId="{FF23D643-5350-4F9A-BF9F-5B132116D8C0}" srcOrd="0" destOrd="0" presId="urn:microsoft.com/office/officeart/2005/8/layout/hierarchy2"/>
    <dgm:cxn modelId="{38FBEFF0-6738-4EAB-BFE2-DA22954929A3}" type="presParOf" srcId="{85AB679B-5EE9-4243-A10B-44394C2CD92D}" destId="{7F113A1D-FC2F-4CCC-9A03-58EEF41997EA}" srcOrd="3" destOrd="0" presId="urn:microsoft.com/office/officeart/2005/8/layout/hierarchy2"/>
    <dgm:cxn modelId="{B8C05DA0-E5DB-4415-A6AD-C06DE297D619}" type="presParOf" srcId="{7F113A1D-FC2F-4CCC-9A03-58EEF41997EA}" destId="{AAC3CAA7-8ECA-49E2-AFF1-B5FF46B9283B}" srcOrd="0" destOrd="0" presId="urn:microsoft.com/office/officeart/2005/8/layout/hierarchy2"/>
    <dgm:cxn modelId="{516CE342-B4CC-41B6-91F1-DF387DB279B6}" type="presParOf" srcId="{7F113A1D-FC2F-4CCC-9A03-58EEF41997EA}" destId="{7268CB34-306D-4069-8F37-836FF29D083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F4CF954-B4A5-4EEC-94C5-7C9F69932B74}"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pPr rtl="1"/>
          <a:endParaRPr lang="fa-IR"/>
        </a:p>
      </dgm:t>
    </dgm:pt>
    <dgm:pt modelId="{B75B05A2-7DB7-42E4-B1E3-E7661A4971AF}">
      <dgm:prSet phldrT="[نص]"/>
      <dgm:spPr/>
      <dgm:t>
        <a:bodyPr/>
        <a:lstStyle/>
        <a:p>
          <a:pPr rtl="1"/>
          <a:r>
            <a:rPr lang="ar-IQ" dirty="0" smtClean="0">
              <a:cs typeface="B Titr" pitchFamily="2" charset="-78"/>
            </a:rPr>
            <a:t>تقسيمات استصحاب</a:t>
          </a:r>
        </a:p>
        <a:p>
          <a:pPr rtl="1"/>
          <a:r>
            <a:rPr lang="ar-IQ" dirty="0" err="1" smtClean="0">
              <a:cs typeface="B Titr" pitchFamily="2" charset="-78"/>
            </a:rPr>
            <a:t>به</a:t>
          </a:r>
          <a:r>
            <a:rPr lang="ar-IQ" dirty="0" smtClean="0">
              <a:cs typeface="B Titr" pitchFamily="2" charset="-78"/>
            </a:rPr>
            <a:t> اعتبار</a:t>
          </a:r>
          <a:r>
            <a:rPr lang="fa-IR" dirty="0" smtClean="0">
              <a:cs typeface="B Titr" pitchFamily="2" charset="-78"/>
            </a:rPr>
            <a:t>ِ:</a:t>
          </a:r>
          <a:endParaRPr lang="fa-IR" dirty="0">
            <a:cs typeface="B Titr" pitchFamily="2" charset="-78"/>
          </a:endParaRPr>
        </a:p>
      </dgm:t>
    </dgm:pt>
    <dgm:pt modelId="{EAF83F22-1B5D-4C13-A3B5-FC5F97B37AEE}" type="parTrans" cxnId="{A4154582-A8C4-4DC6-A017-13656B181ABD}">
      <dgm:prSet/>
      <dgm:spPr/>
      <dgm:t>
        <a:bodyPr/>
        <a:lstStyle/>
        <a:p>
          <a:pPr rtl="1"/>
          <a:endParaRPr lang="fa-IR"/>
        </a:p>
      </dgm:t>
    </dgm:pt>
    <dgm:pt modelId="{9AB13397-8139-4A1F-B84C-9E41AD2DE56C}" type="sibTrans" cxnId="{A4154582-A8C4-4DC6-A017-13656B181ABD}">
      <dgm:prSet/>
      <dgm:spPr/>
      <dgm:t>
        <a:bodyPr/>
        <a:lstStyle/>
        <a:p>
          <a:pPr rtl="1"/>
          <a:endParaRPr lang="fa-IR"/>
        </a:p>
      </dgm:t>
    </dgm:pt>
    <dgm:pt modelId="{64F2E5F3-A825-4392-8658-E4F31C36D227}">
      <dgm:prSet phldrT="[نص]" custT="1"/>
      <dgm:spPr/>
      <dgm:t>
        <a:bodyPr/>
        <a:lstStyle/>
        <a:p>
          <a:pPr rtl="1"/>
          <a:r>
            <a:rPr lang="fa-IR" sz="2400" dirty="0" smtClean="0">
              <a:cs typeface="B Nazanin" pitchFamily="2" charset="-78"/>
            </a:rPr>
            <a:t>مُستصحَب</a:t>
          </a:r>
          <a:endParaRPr lang="fa-IR" sz="2400" dirty="0">
            <a:cs typeface="B Nazanin" pitchFamily="2" charset="-78"/>
          </a:endParaRPr>
        </a:p>
      </dgm:t>
    </dgm:pt>
    <dgm:pt modelId="{CA3D61DA-CCB3-4F35-BEAD-0584E53F1020}" type="parTrans" cxnId="{A89E6F5F-DEE7-4516-BC52-EB81DA2E0DF7}">
      <dgm:prSet/>
      <dgm:spPr/>
      <dgm:t>
        <a:bodyPr/>
        <a:lstStyle/>
        <a:p>
          <a:pPr rtl="1"/>
          <a:endParaRPr lang="fa-IR"/>
        </a:p>
      </dgm:t>
    </dgm:pt>
    <dgm:pt modelId="{40126693-FBC7-4DEF-8D9F-8C6B86708806}" type="sibTrans" cxnId="{A89E6F5F-DEE7-4516-BC52-EB81DA2E0DF7}">
      <dgm:prSet/>
      <dgm:spPr/>
      <dgm:t>
        <a:bodyPr/>
        <a:lstStyle/>
        <a:p>
          <a:pPr rtl="1"/>
          <a:endParaRPr lang="fa-IR"/>
        </a:p>
      </dgm:t>
    </dgm:pt>
    <dgm:pt modelId="{6333B29E-5934-4930-877B-042FBD574F13}">
      <dgm:prSet phldrT="[نص]" custT="1"/>
      <dgm:spPr/>
      <dgm:t>
        <a:bodyPr/>
        <a:lstStyle/>
        <a:p>
          <a:pPr rtl="1"/>
          <a:r>
            <a:rPr lang="fa-IR" sz="2400" dirty="0" smtClean="0">
              <a:cs typeface="B Roya" pitchFamily="2" charset="-78"/>
            </a:rPr>
            <a:t>وجودی یا عدمی</a:t>
          </a:r>
          <a:endParaRPr lang="fa-IR" sz="2400" dirty="0">
            <a:cs typeface="B Roya" pitchFamily="2" charset="-78"/>
          </a:endParaRPr>
        </a:p>
      </dgm:t>
    </dgm:pt>
    <dgm:pt modelId="{0D65D795-F69E-4C99-8D44-DFA6217D8AF6}" type="parTrans" cxnId="{8A093F10-102A-4BA2-85F5-991A23E8A387}">
      <dgm:prSet/>
      <dgm:spPr/>
      <dgm:t>
        <a:bodyPr/>
        <a:lstStyle/>
        <a:p>
          <a:pPr rtl="1"/>
          <a:endParaRPr lang="fa-IR"/>
        </a:p>
      </dgm:t>
    </dgm:pt>
    <dgm:pt modelId="{73AF3F57-5CB5-4BCE-8E95-40D38AEB0871}" type="sibTrans" cxnId="{8A093F10-102A-4BA2-85F5-991A23E8A387}">
      <dgm:prSet/>
      <dgm:spPr/>
      <dgm:t>
        <a:bodyPr/>
        <a:lstStyle/>
        <a:p>
          <a:pPr rtl="1"/>
          <a:endParaRPr lang="fa-IR"/>
        </a:p>
      </dgm:t>
    </dgm:pt>
    <dgm:pt modelId="{79F76AB2-4D98-42A3-9349-683D7CA38711}">
      <dgm:prSet phldrT="[نص]" custT="1"/>
      <dgm:spPr/>
      <dgm:t>
        <a:bodyPr/>
        <a:lstStyle/>
        <a:p>
          <a:pPr rtl="1"/>
          <a:r>
            <a:rPr lang="fa-IR" sz="2400" dirty="0" smtClean="0">
              <a:cs typeface="B Roya" pitchFamily="2" charset="-78"/>
            </a:rPr>
            <a:t>حکم شرعی یا موضوع دارای حکم شرعی</a:t>
          </a:r>
          <a:endParaRPr lang="fa-IR" sz="2400" dirty="0">
            <a:cs typeface="B Roya" pitchFamily="2" charset="-78"/>
          </a:endParaRPr>
        </a:p>
      </dgm:t>
    </dgm:pt>
    <dgm:pt modelId="{90E0BA58-E642-4BA8-84F2-CCC9D1678D8C}" type="parTrans" cxnId="{28EB2558-7A52-425E-88BC-F8BA5DF7553E}">
      <dgm:prSet/>
      <dgm:spPr/>
      <dgm:t>
        <a:bodyPr/>
        <a:lstStyle/>
        <a:p>
          <a:pPr rtl="1"/>
          <a:endParaRPr lang="fa-IR"/>
        </a:p>
      </dgm:t>
    </dgm:pt>
    <dgm:pt modelId="{BBED23A0-8231-461D-B6E0-6A0C1AD84464}" type="sibTrans" cxnId="{28EB2558-7A52-425E-88BC-F8BA5DF7553E}">
      <dgm:prSet/>
      <dgm:spPr/>
      <dgm:t>
        <a:bodyPr/>
        <a:lstStyle/>
        <a:p>
          <a:pPr rtl="1"/>
          <a:endParaRPr lang="fa-IR"/>
        </a:p>
      </dgm:t>
    </dgm:pt>
    <dgm:pt modelId="{74D7E031-2F4C-4ACA-BCE5-86D9A908DCFC}">
      <dgm:prSet phldrT="[نص]" custT="1"/>
      <dgm:spPr/>
      <dgm:t>
        <a:bodyPr/>
        <a:lstStyle/>
        <a:p>
          <a:pPr rtl="1"/>
          <a:r>
            <a:rPr lang="fa-IR" sz="2400" dirty="0" smtClean="0">
              <a:cs typeface="B Nazanin" pitchFamily="2" charset="-78"/>
            </a:rPr>
            <a:t>دلیل دال بر مستصحَب (منشأ یقین)</a:t>
          </a:r>
          <a:endParaRPr lang="fa-IR" sz="2400" dirty="0">
            <a:cs typeface="B Nazanin" pitchFamily="2" charset="-78"/>
          </a:endParaRPr>
        </a:p>
      </dgm:t>
    </dgm:pt>
    <dgm:pt modelId="{F3B3D177-8DDA-4671-AC1F-1241EF1C3230}" type="parTrans" cxnId="{40A0B17C-4DE2-4E6B-AF70-48C946E9CAE9}">
      <dgm:prSet/>
      <dgm:spPr/>
      <dgm:t>
        <a:bodyPr/>
        <a:lstStyle/>
        <a:p>
          <a:pPr rtl="1"/>
          <a:endParaRPr lang="fa-IR"/>
        </a:p>
      </dgm:t>
    </dgm:pt>
    <dgm:pt modelId="{6CA00608-5940-4761-A045-07B6680C54FA}" type="sibTrans" cxnId="{40A0B17C-4DE2-4E6B-AF70-48C946E9CAE9}">
      <dgm:prSet/>
      <dgm:spPr/>
      <dgm:t>
        <a:bodyPr/>
        <a:lstStyle/>
        <a:p>
          <a:pPr rtl="1"/>
          <a:endParaRPr lang="fa-IR"/>
        </a:p>
      </dgm:t>
    </dgm:pt>
    <dgm:pt modelId="{8007697A-D21F-4B1B-AA00-262270083CF3}">
      <dgm:prSet phldrT="[نص]" custT="1"/>
      <dgm:spPr/>
      <dgm:t>
        <a:bodyPr/>
        <a:lstStyle/>
        <a:p>
          <a:pPr rtl="1"/>
          <a:r>
            <a:rPr lang="fa-IR" sz="2400" dirty="0" smtClean="0">
              <a:cs typeface="B Roya" pitchFamily="2" charset="-78"/>
            </a:rPr>
            <a:t>دلیل استمراری یا دلیل غیر استمراری</a:t>
          </a:r>
          <a:endParaRPr lang="fa-IR" sz="2400" dirty="0">
            <a:cs typeface="B Roya" pitchFamily="2" charset="-78"/>
          </a:endParaRPr>
        </a:p>
      </dgm:t>
    </dgm:pt>
    <dgm:pt modelId="{03E188F1-98AE-4140-AC37-6C719581CB87}" type="parTrans" cxnId="{3BFB8183-470A-41BE-8E81-073C6CF3F7D3}">
      <dgm:prSet/>
      <dgm:spPr/>
      <dgm:t>
        <a:bodyPr/>
        <a:lstStyle/>
        <a:p>
          <a:pPr rtl="1"/>
          <a:endParaRPr lang="fa-IR"/>
        </a:p>
      </dgm:t>
    </dgm:pt>
    <dgm:pt modelId="{A691973D-54A6-4D16-AF8C-DA63AADCDDD6}" type="sibTrans" cxnId="{3BFB8183-470A-41BE-8E81-073C6CF3F7D3}">
      <dgm:prSet/>
      <dgm:spPr/>
      <dgm:t>
        <a:bodyPr/>
        <a:lstStyle/>
        <a:p>
          <a:pPr rtl="1"/>
          <a:endParaRPr lang="fa-IR"/>
        </a:p>
      </dgm:t>
    </dgm:pt>
    <dgm:pt modelId="{BFDF347E-0007-42E5-BEF6-191B46D0BB3E}">
      <dgm:prSet custT="1"/>
      <dgm:spPr/>
      <dgm:t>
        <a:bodyPr/>
        <a:lstStyle/>
        <a:p>
          <a:pPr rtl="1"/>
          <a:r>
            <a:rPr lang="fa-IR" sz="2400" dirty="0" smtClean="0">
              <a:cs typeface="B Roya" pitchFamily="2" charset="-78"/>
            </a:rPr>
            <a:t>دلیل عقلی یا دلیل شرعی</a:t>
          </a:r>
          <a:endParaRPr lang="fa-IR" sz="2400" dirty="0">
            <a:cs typeface="B Roya" pitchFamily="2" charset="-78"/>
          </a:endParaRPr>
        </a:p>
      </dgm:t>
    </dgm:pt>
    <dgm:pt modelId="{4BBAF8F1-ACA6-403A-BF8D-13F4536BE8AB}" type="parTrans" cxnId="{4DBD4C13-6C79-4322-9761-FD0929BB540C}">
      <dgm:prSet/>
      <dgm:spPr/>
      <dgm:t>
        <a:bodyPr/>
        <a:lstStyle/>
        <a:p>
          <a:pPr rtl="1"/>
          <a:endParaRPr lang="fa-IR"/>
        </a:p>
      </dgm:t>
    </dgm:pt>
    <dgm:pt modelId="{B46360D2-758F-426C-8AA7-3EC99CFFFBD4}" type="sibTrans" cxnId="{4DBD4C13-6C79-4322-9761-FD0929BB540C}">
      <dgm:prSet/>
      <dgm:spPr/>
      <dgm:t>
        <a:bodyPr/>
        <a:lstStyle/>
        <a:p>
          <a:pPr rtl="1"/>
          <a:endParaRPr lang="fa-IR"/>
        </a:p>
      </dgm:t>
    </dgm:pt>
    <dgm:pt modelId="{5DF6A90E-C0C1-4F78-88F6-6673A3141FE7}">
      <dgm:prSet custT="1"/>
      <dgm:spPr/>
      <dgm:t>
        <a:bodyPr/>
        <a:lstStyle/>
        <a:p>
          <a:pPr rtl="1"/>
          <a:r>
            <a:rPr lang="fa-IR" sz="2400" dirty="0" smtClean="0">
              <a:cs typeface="B Roya" pitchFamily="2" charset="-78"/>
            </a:rPr>
            <a:t>حال اجماع  یا غیر حال اجماع</a:t>
          </a:r>
          <a:endParaRPr lang="fa-IR" sz="2400" dirty="0">
            <a:cs typeface="B Roya" pitchFamily="2" charset="-78"/>
          </a:endParaRPr>
        </a:p>
      </dgm:t>
    </dgm:pt>
    <dgm:pt modelId="{32A3B826-AE33-4B25-8D31-BC52A6C00ED1}" type="parTrans" cxnId="{FA7E0965-D65C-4F78-B73B-0CBFF0123E01}">
      <dgm:prSet/>
      <dgm:spPr/>
      <dgm:t>
        <a:bodyPr/>
        <a:lstStyle/>
        <a:p>
          <a:pPr rtl="1"/>
          <a:endParaRPr lang="fa-IR"/>
        </a:p>
      </dgm:t>
    </dgm:pt>
    <dgm:pt modelId="{3DE786C6-EF2E-4596-B34D-85B1122CC1C9}" type="sibTrans" cxnId="{FA7E0965-D65C-4F78-B73B-0CBFF0123E01}">
      <dgm:prSet/>
      <dgm:spPr/>
      <dgm:t>
        <a:bodyPr/>
        <a:lstStyle/>
        <a:p>
          <a:pPr rtl="1"/>
          <a:endParaRPr lang="fa-IR"/>
        </a:p>
      </dgm:t>
    </dgm:pt>
    <dgm:pt modelId="{6F4B0FD3-78A3-4649-8B6D-AE8FF0FCBCA2}">
      <dgm:prSet custT="1"/>
      <dgm:spPr/>
      <dgm:t>
        <a:bodyPr/>
        <a:lstStyle/>
        <a:p>
          <a:pPr rtl="1"/>
          <a:r>
            <a:rPr lang="fa-IR" sz="2400" dirty="0" smtClean="0">
              <a:cs typeface="B Roya" pitchFamily="2" charset="-78"/>
            </a:rPr>
            <a:t>حکم تکلیفی یا حکم وضعی</a:t>
          </a:r>
          <a:endParaRPr lang="fa-IR" sz="2400" dirty="0">
            <a:cs typeface="B Roya" pitchFamily="2" charset="-78"/>
          </a:endParaRPr>
        </a:p>
      </dgm:t>
    </dgm:pt>
    <dgm:pt modelId="{0DEAA17B-CFE7-4989-BB75-DF4C5EC7CA67}" type="parTrans" cxnId="{25B6B14F-CF1F-410C-9AE4-EE9C8327A064}">
      <dgm:prSet/>
      <dgm:spPr/>
      <dgm:t>
        <a:bodyPr/>
        <a:lstStyle/>
        <a:p>
          <a:pPr rtl="1"/>
          <a:endParaRPr lang="fa-IR"/>
        </a:p>
      </dgm:t>
    </dgm:pt>
    <dgm:pt modelId="{03A1691B-9BC8-451C-87E6-9211C6E1629F}" type="sibTrans" cxnId="{25B6B14F-CF1F-410C-9AE4-EE9C8327A064}">
      <dgm:prSet/>
      <dgm:spPr/>
      <dgm:t>
        <a:bodyPr/>
        <a:lstStyle/>
        <a:p>
          <a:pPr rtl="1"/>
          <a:endParaRPr lang="fa-IR"/>
        </a:p>
      </dgm:t>
    </dgm:pt>
    <dgm:pt modelId="{53D8A956-5608-4E6E-8231-D1BD05FBEE92}" type="pres">
      <dgm:prSet presAssocID="{1F4CF954-B4A5-4EEC-94C5-7C9F69932B74}" presName="diagram" presStyleCnt="0">
        <dgm:presLayoutVars>
          <dgm:chPref val="1"/>
          <dgm:dir val="rev"/>
          <dgm:animOne val="branch"/>
          <dgm:animLvl val="lvl"/>
          <dgm:resizeHandles val="exact"/>
        </dgm:presLayoutVars>
      </dgm:prSet>
      <dgm:spPr/>
      <dgm:t>
        <a:bodyPr/>
        <a:lstStyle/>
        <a:p>
          <a:pPr rtl="1"/>
          <a:endParaRPr lang="fa-IR"/>
        </a:p>
      </dgm:t>
    </dgm:pt>
    <dgm:pt modelId="{7D9B78F8-09BA-4291-B3E9-F376BE90E9E0}" type="pres">
      <dgm:prSet presAssocID="{B75B05A2-7DB7-42E4-B1E3-E7661A4971AF}" presName="root1" presStyleCnt="0"/>
      <dgm:spPr/>
    </dgm:pt>
    <dgm:pt modelId="{D7311CBF-771A-4BD5-8DC3-6EC42464BE6E}" type="pres">
      <dgm:prSet presAssocID="{B75B05A2-7DB7-42E4-B1E3-E7661A4971AF}" presName="LevelOneTextNode" presStyleLbl="node0" presStyleIdx="0" presStyleCnt="1" custScaleX="108357" custScaleY="551363" custLinFactNeighborY="-28663">
        <dgm:presLayoutVars>
          <dgm:chPref val="3"/>
        </dgm:presLayoutVars>
      </dgm:prSet>
      <dgm:spPr>
        <a:prstGeom prst="leftArrow">
          <a:avLst/>
        </a:prstGeom>
      </dgm:spPr>
      <dgm:t>
        <a:bodyPr/>
        <a:lstStyle/>
        <a:p>
          <a:pPr rtl="1"/>
          <a:endParaRPr lang="fa-IR"/>
        </a:p>
      </dgm:t>
    </dgm:pt>
    <dgm:pt modelId="{404C7586-B4BF-4E43-A252-9E5FD0246FE7}" type="pres">
      <dgm:prSet presAssocID="{B75B05A2-7DB7-42E4-B1E3-E7661A4971AF}" presName="level2hierChild" presStyleCnt="0"/>
      <dgm:spPr/>
    </dgm:pt>
    <dgm:pt modelId="{77641D9B-3DC3-40B7-B611-68ACF89C33ED}" type="pres">
      <dgm:prSet presAssocID="{CA3D61DA-CCB3-4F35-BEAD-0584E53F1020}" presName="conn2-1" presStyleLbl="parChTrans1D2" presStyleIdx="0" presStyleCnt="2"/>
      <dgm:spPr/>
      <dgm:t>
        <a:bodyPr/>
        <a:lstStyle/>
        <a:p>
          <a:pPr rtl="1"/>
          <a:endParaRPr lang="fa-IR"/>
        </a:p>
      </dgm:t>
    </dgm:pt>
    <dgm:pt modelId="{477E56EE-34E0-43AA-8BDF-9F81FA4A2B4B}" type="pres">
      <dgm:prSet presAssocID="{CA3D61DA-CCB3-4F35-BEAD-0584E53F1020}" presName="connTx" presStyleLbl="parChTrans1D2" presStyleIdx="0" presStyleCnt="2"/>
      <dgm:spPr/>
      <dgm:t>
        <a:bodyPr/>
        <a:lstStyle/>
        <a:p>
          <a:pPr rtl="1"/>
          <a:endParaRPr lang="fa-IR"/>
        </a:p>
      </dgm:t>
    </dgm:pt>
    <dgm:pt modelId="{ABA4D41F-A96F-4D33-8225-7E275BB17194}" type="pres">
      <dgm:prSet presAssocID="{64F2E5F3-A825-4392-8658-E4F31C36D227}" presName="root2" presStyleCnt="0"/>
      <dgm:spPr/>
    </dgm:pt>
    <dgm:pt modelId="{9C977AF0-97C1-4EFD-8809-4CCEB7FAAA03}" type="pres">
      <dgm:prSet presAssocID="{64F2E5F3-A825-4392-8658-E4F31C36D227}" presName="LevelTwoTextNode" presStyleLbl="node2" presStyleIdx="0" presStyleCnt="2" custScaleY="212263" custLinFactNeighborY="-37885">
        <dgm:presLayoutVars>
          <dgm:chPref val="3"/>
        </dgm:presLayoutVars>
      </dgm:prSet>
      <dgm:spPr/>
      <dgm:t>
        <a:bodyPr/>
        <a:lstStyle/>
        <a:p>
          <a:pPr rtl="1"/>
          <a:endParaRPr lang="fa-IR"/>
        </a:p>
      </dgm:t>
    </dgm:pt>
    <dgm:pt modelId="{CB1E3E22-462E-41E6-BA59-BDD8C94E7964}" type="pres">
      <dgm:prSet presAssocID="{64F2E5F3-A825-4392-8658-E4F31C36D227}" presName="level3hierChild" presStyleCnt="0"/>
      <dgm:spPr/>
    </dgm:pt>
    <dgm:pt modelId="{799D667A-C294-45D9-BDAE-8E9CC4E52E46}" type="pres">
      <dgm:prSet presAssocID="{0D65D795-F69E-4C99-8D44-DFA6217D8AF6}" presName="conn2-1" presStyleLbl="parChTrans1D3" presStyleIdx="0" presStyleCnt="6"/>
      <dgm:spPr/>
      <dgm:t>
        <a:bodyPr/>
        <a:lstStyle/>
        <a:p>
          <a:pPr rtl="1"/>
          <a:endParaRPr lang="fa-IR"/>
        </a:p>
      </dgm:t>
    </dgm:pt>
    <dgm:pt modelId="{085C379F-AD17-40C6-87BE-3A53DC25B66D}" type="pres">
      <dgm:prSet presAssocID="{0D65D795-F69E-4C99-8D44-DFA6217D8AF6}" presName="connTx" presStyleLbl="parChTrans1D3" presStyleIdx="0" presStyleCnt="6"/>
      <dgm:spPr/>
      <dgm:t>
        <a:bodyPr/>
        <a:lstStyle/>
        <a:p>
          <a:pPr rtl="1"/>
          <a:endParaRPr lang="fa-IR"/>
        </a:p>
      </dgm:t>
    </dgm:pt>
    <dgm:pt modelId="{0CC23597-EB92-4852-9881-3469791F2141}" type="pres">
      <dgm:prSet presAssocID="{6333B29E-5934-4930-877B-042FBD574F13}" presName="root2" presStyleCnt="0"/>
      <dgm:spPr/>
    </dgm:pt>
    <dgm:pt modelId="{4234B2F1-6ABD-4B7B-A044-69D4BA47D030}" type="pres">
      <dgm:prSet presAssocID="{6333B29E-5934-4930-877B-042FBD574F13}" presName="LevelTwoTextNode" presStyleLbl="node3" presStyleIdx="0" presStyleCnt="6" custScaleX="419827" custLinFactNeighborY="-37885">
        <dgm:presLayoutVars>
          <dgm:chPref val="3"/>
        </dgm:presLayoutVars>
      </dgm:prSet>
      <dgm:spPr/>
      <dgm:t>
        <a:bodyPr/>
        <a:lstStyle/>
        <a:p>
          <a:pPr rtl="1"/>
          <a:endParaRPr lang="fa-IR"/>
        </a:p>
      </dgm:t>
    </dgm:pt>
    <dgm:pt modelId="{0F11F7FE-89E9-4F3E-A667-A8EC9756AA41}" type="pres">
      <dgm:prSet presAssocID="{6333B29E-5934-4930-877B-042FBD574F13}" presName="level3hierChild" presStyleCnt="0"/>
      <dgm:spPr/>
    </dgm:pt>
    <dgm:pt modelId="{C1133EDC-CA1B-4892-B278-7AA7773A7C96}" type="pres">
      <dgm:prSet presAssocID="{90E0BA58-E642-4BA8-84F2-CCC9D1678D8C}" presName="conn2-1" presStyleLbl="parChTrans1D3" presStyleIdx="1" presStyleCnt="6"/>
      <dgm:spPr/>
      <dgm:t>
        <a:bodyPr/>
        <a:lstStyle/>
        <a:p>
          <a:pPr rtl="1"/>
          <a:endParaRPr lang="fa-IR"/>
        </a:p>
      </dgm:t>
    </dgm:pt>
    <dgm:pt modelId="{B1BD6265-0007-4151-A05E-F6DC08F6AA31}" type="pres">
      <dgm:prSet presAssocID="{90E0BA58-E642-4BA8-84F2-CCC9D1678D8C}" presName="connTx" presStyleLbl="parChTrans1D3" presStyleIdx="1" presStyleCnt="6"/>
      <dgm:spPr/>
      <dgm:t>
        <a:bodyPr/>
        <a:lstStyle/>
        <a:p>
          <a:pPr rtl="1"/>
          <a:endParaRPr lang="fa-IR"/>
        </a:p>
      </dgm:t>
    </dgm:pt>
    <dgm:pt modelId="{B9F492D5-7996-4DC5-8F82-813B5C15F503}" type="pres">
      <dgm:prSet presAssocID="{79F76AB2-4D98-42A3-9349-683D7CA38711}" presName="root2" presStyleCnt="0"/>
      <dgm:spPr/>
    </dgm:pt>
    <dgm:pt modelId="{4008F9AC-D406-47E7-AA48-A616EE23C2B7}" type="pres">
      <dgm:prSet presAssocID="{79F76AB2-4D98-42A3-9349-683D7CA38711}" presName="LevelTwoTextNode" presStyleLbl="node3" presStyleIdx="1" presStyleCnt="6" custScaleX="419827" custLinFactNeighborY="-37885">
        <dgm:presLayoutVars>
          <dgm:chPref val="3"/>
        </dgm:presLayoutVars>
      </dgm:prSet>
      <dgm:spPr/>
      <dgm:t>
        <a:bodyPr/>
        <a:lstStyle/>
        <a:p>
          <a:pPr rtl="1"/>
          <a:endParaRPr lang="fa-IR"/>
        </a:p>
      </dgm:t>
    </dgm:pt>
    <dgm:pt modelId="{70B77488-1DC4-4813-9442-AFBB1DB20009}" type="pres">
      <dgm:prSet presAssocID="{79F76AB2-4D98-42A3-9349-683D7CA38711}" presName="level3hierChild" presStyleCnt="0"/>
      <dgm:spPr/>
    </dgm:pt>
    <dgm:pt modelId="{293E06F0-7BA0-4DFE-8018-2AAA4CF90F8F}" type="pres">
      <dgm:prSet presAssocID="{0DEAA17B-CFE7-4989-BB75-DF4C5EC7CA67}" presName="conn2-1" presStyleLbl="parChTrans1D3" presStyleIdx="2" presStyleCnt="6"/>
      <dgm:spPr/>
      <dgm:t>
        <a:bodyPr/>
        <a:lstStyle/>
        <a:p>
          <a:pPr rtl="1"/>
          <a:endParaRPr lang="fa-IR"/>
        </a:p>
      </dgm:t>
    </dgm:pt>
    <dgm:pt modelId="{9248B2D8-7B63-4D38-B086-09B5B21E970D}" type="pres">
      <dgm:prSet presAssocID="{0DEAA17B-CFE7-4989-BB75-DF4C5EC7CA67}" presName="connTx" presStyleLbl="parChTrans1D3" presStyleIdx="2" presStyleCnt="6"/>
      <dgm:spPr/>
      <dgm:t>
        <a:bodyPr/>
        <a:lstStyle/>
        <a:p>
          <a:pPr rtl="1"/>
          <a:endParaRPr lang="fa-IR"/>
        </a:p>
      </dgm:t>
    </dgm:pt>
    <dgm:pt modelId="{530200C7-C559-422A-BC93-C80C540ABF87}" type="pres">
      <dgm:prSet presAssocID="{6F4B0FD3-78A3-4649-8B6D-AE8FF0FCBCA2}" presName="root2" presStyleCnt="0"/>
      <dgm:spPr/>
    </dgm:pt>
    <dgm:pt modelId="{CFCCF42F-7063-4A14-A6B1-1B08889B26F7}" type="pres">
      <dgm:prSet presAssocID="{6F4B0FD3-78A3-4649-8B6D-AE8FF0FCBCA2}" presName="LevelTwoTextNode" presStyleLbl="node3" presStyleIdx="2" presStyleCnt="6" custScaleX="419827" custLinFactNeighborY="-37885">
        <dgm:presLayoutVars>
          <dgm:chPref val="3"/>
        </dgm:presLayoutVars>
      </dgm:prSet>
      <dgm:spPr/>
      <dgm:t>
        <a:bodyPr/>
        <a:lstStyle/>
        <a:p>
          <a:pPr rtl="1"/>
          <a:endParaRPr lang="fa-IR"/>
        </a:p>
      </dgm:t>
    </dgm:pt>
    <dgm:pt modelId="{EA80102B-7D48-4165-8205-1F0313C16E3A}" type="pres">
      <dgm:prSet presAssocID="{6F4B0FD3-78A3-4649-8B6D-AE8FF0FCBCA2}" presName="level3hierChild" presStyleCnt="0"/>
      <dgm:spPr/>
    </dgm:pt>
    <dgm:pt modelId="{B8E25FD7-E630-4C94-9986-7C81B3CD7D21}" type="pres">
      <dgm:prSet presAssocID="{F3B3D177-8DDA-4671-AC1F-1241EF1C3230}" presName="conn2-1" presStyleLbl="parChTrans1D2" presStyleIdx="1" presStyleCnt="2"/>
      <dgm:spPr/>
      <dgm:t>
        <a:bodyPr/>
        <a:lstStyle/>
        <a:p>
          <a:pPr rtl="1"/>
          <a:endParaRPr lang="fa-IR"/>
        </a:p>
      </dgm:t>
    </dgm:pt>
    <dgm:pt modelId="{15DCC314-9798-435F-96DE-CFCB07BE30C9}" type="pres">
      <dgm:prSet presAssocID="{F3B3D177-8DDA-4671-AC1F-1241EF1C3230}" presName="connTx" presStyleLbl="parChTrans1D2" presStyleIdx="1" presStyleCnt="2"/>
      <dgm:spPr/>
      <dgm:t>
        <a:bodyPr/>
        <a:lstStyle/>
        <a:p>
          <a:pPr rtl="1"/>
          <a:endParaRPr lang="fa-IR"/>
        </a:p>
      </dgm:t>
    </dgm:pt>
    <dgm:pt modelId="{7C0B0EEF-9146-4404-8F30-8EBD431B0417}" type="pres">
      <dgm:prSet presAssocID="{74D7E031-2F4C-4ACA-BCE5-86D9A908DCFC}" presName="root2" presStyleCnt="0"/>
      <dgm:spPr/>
    </dgm:pt>
    <dgm:pt modelId="{568C2FE3-A4D4-4ABF-841C-F646714133FD}" type="pres">
      <dgm:prSet presAssocID="{74D7E031-2F4C-4ACA-BCE5-86D9A908DCFC}" presName="LevelTwoTextNode" presStyleLbl="node2" presStyleIdx="1" presStyleCnt="2" custScaleY="276922">
        <dgm:presLayoutVars>
          <dgm:chPref val="3"/>
        </dgm:presLayoutVars>
      </dgm:prSet>
      <dgm:spPr/>
      <dgm:t>
        <a:bodyPr/>
        <a:lstStyle/>
        <a:p>
          <a:pPr rtl="1"/>
          <a:endParaRPr lang="fa-IR"/>
        </a:p>
      </dgm:t>
    </dgm:pt>
    <dgm:pt modelId="{60F55B9D-7DAE-4445-A272-C7627A73EEB4}" type="pres">
      <dgm:prSet presAssocID="{74D7E031-2F4C-4ACA-BCE5-86D9A908DCFC}" presName="level3hierChild" presStyleCnt="0"/>
      <dgm:spPr/>
    </dgm:pt>
    <dgm:pt modelId="{E0A53A1F-FD4A-42B1-8681-952D6F5D006E}" type="pres">
      <dgm:prSet presAssocID="{32A3B826-AE33-4B25-8D31-BC52A6C00ED1}" presName="conn2-1" presStyleLbl="parChTrans1D3" presStyleIdx="3" presStyleCnt="6"/>
      <dgm:spPr/>
      <dgm:t>
        <a:bodyPr/>
        <a:lstStyle/>
        <a:p>
          <a:pPr rtl="1"/>
          <a:endParaRPr lang="fa-IR"/>
        </a:p>
      </dgm:t>
    </dgm:pt>
    <dgm:pt modelId="{B6B5B7E5-C414-4DBD-81D7-C57601C54908}" type="pres">
      <dgm:prSet presAssocID="{32A3B826-AE33-4B25-8D31-BC52A6C00ED1}" presName="connTx" presStyleLbl="parChTrans1D3" presStyleIdx="3" presStyleCnt="6"/>
      <dgm:spPr/>
      <dgm:t>
        <a:bodyPr/>
        <a:lstStyle/>
        <a:p>
          <a:pPr rtl="1"/>
          <a:endParaRPr lang="fa-IR"/>
        </a:p>
      </dgm:t>
    </dgm:pt>
    <dgm:pt modelId="{FA8AB909-14F9-4209-919A-63A2F0D76272}" type="pres">
      <dgm:prSet presAssocID="{5DF6A90E-C0C1-4F78-88F6-6673A3141FE7}" presName="root2" presStyleCnt="0"/>
      <dgm:spPr/>
    </dgm:pt>
    <dgm:pt modelId="{1D6CDC4E-4483-49D6-AB6A-C0ED2CBEE5F6}" type="pres">
      <dgm:prSet presAssocID="{5DF6A90E-C0C1-4F78-88F6-6673A3141FE7}" presName="LevelTwoTextNode" presStyleLbl="node3" presStyleIdx="3" presStyleCnt="6" custScaleX="419827">
        <dgm:presLayoutVars>
          <dgm:chPref val="3"/>
        </dgm:presLayoutVars>
      </dgm:prSet>
      <dgm:spPr/>
      <dgm:t>
        <a:bodyPr/>
        <a:lstStyle/>
        <a:p>
          <a:pPr rtl="1"/>
          <a:endParaRPr lang="fa-IR"/>
        </a:p>
      </dgm:t>
    </dgm:pt>
    <dgm:pt modelId="{A112BC8F-CEFE-4DE0-9275-E704A4C7FEFB}" type="pres">
      <dgm:prSet presAssocID="{5DF6A90E-C0C1-4F78-88F6-6673A3141FE7}" presName="level3hierChild" presStyleCnt="0"/>
      <dgm:spPr/>
    </dgm:pt>
    <dgm:pt modelId="{BA488AF7-4501-4CA9-B166-4BB607C7EE34}" type="pres">
      <dgm:prSet presAssocID="{4BBAF8F1-ACA6-403A-BF8D-13F4536BE8AB}" presName="conn2-1" presStyleLbl="parChTrans1D3" presStyleIdx="4" presStyleCnt="6"/>
      <dgm:spPr/>
      <dgm:t>
        <a:bodyPr/>
        <a:lstStyle/>
        <a:p>
          <a:pPr rtl="1"/>
          <a:endParaRPr lang="fa-IR"/>
        </a:p>
      </dgm:t>
    </dgm:pt>
    <dgm:pt modelId="{DF439FD7-A06A-4BF6-813B-BE60A06E2BFB}" type="pres">
      <dgm:prSet presAssocID="{4BBAF8F1-ACA6-403A-BF8D-13F4536BE8AB}" presName="connTx" presStyleLbl="parChTrans1D3" presStyleIdx="4" presStyleCnt="6"/>
      <dgm:spPr/>
      <dgm:t>
        <a:bodyPr/>
        <a:lstStyle/>
        <a:p>
          <a:pPr rtl="1"/>
          <a:endParaRPr lang="fa-IR"/>
        </a:p>
      </dgm:t>
    </dgm:pt>
    <dgm:pt modelId="{F97E88B1-7CB7-4F70-82AE-FCA5F5B3A272}" type="pres">
      <dgm:prSet presAssocID="{BFDF347E-0007-42E5-BEF6-191B46D0BB3E}" presName="root2" presStyleCnt="0"/>
      <dgm:spPr/>
    </dgm:pt>
    <dgm:pt modelId="{FF4DE314-D6DC-4777-875C-A574CFFEC44F}" type="pres">
      <dgm:prSet presAssocID="{BFDF347E-0007-42E5-BEF6-191B46D0BB3E}" presName="LevelTwoTextNode" presStyleLbl="node3" presStyleIdx="4" presStyleCnt="6" custScaleX="419827">
        <dgm:presLayoutVars>
          <dgm:chPref val="3"/>
        </dgm:presLayoutVars>
      </dgm:prSet>
      <dgm:spPr/>
      <dgm:t>
        <a:bodyPr/>
        <a:lstStyle/>
        <a:p>
          <a:pPr rtl="1"/>
          <a:endParaRPr lang="fa-IR"/>
        </a:p>
      </dgm:t>
    </dgm:pt>
    <dgm:pt modelId="{6D493A58-D552-4D89-A537-052C973150DE}" type="pres">
      <dgm:prSet presAssocID="{BFDF347E-0007-42E5-BEF6-191B46D0BB3E}" presName="level3hierChild" presStyleCnt="0"/>
      <dgm:spPr/>
    </dgm:pt>
    <dgm:pt modelId="{11360FC6-036F-4C06-9B65-BA1209E3659C}" type="pres">
      <dgm:prSet presAssocID="{03E188F1-98AE-4140-AC37-6C719581CB87}" presName="conn2-1" presStyleLbl="parChTrans1D3" presStyleIdx="5" presStyleCnt="6"/>
      <dgm:spPr/>
      <dgm:t>
        <a:bodyPr/>
        <a:lstStyle/>
        <a:p>
          <a:pPr rtl="1"/>
          <a:endParaRPr lang="fa-IR"/>
        </a:p>
      </dgm:t>
    </dgm:pt>
    <dgm:pt modelId="{8A66E2F4-9DED-4608-80FA-3C8CD26D6B97}" type="pres">
      <dgm:prSet presAssocID="{03E188F1-98AE-4140-AC37-6C719581CB87}" presName="connTx" presStyleLbl="parChTrans1D3" presStyleIdx="5" presStyleCnt="6"/>
      <dgm:spPr/>
      <dgm:t>
        <a:bodyPr/>
        <a:lstStyle/>
        <a:p>
          <a:pPr rtl="1"/>
          <a:endParaRPr lang="fa-IR"/>
        </a:p>
      </dgm:t>
    </dgm:pt>
    <dgm:pt modelId="{20A2AB82-A31E-40AD-8242-B189196FF899}" type="pres">
      <dgm:prSet presAssocID="{8007697A-D21F-4B1B-AA00-262270083CF3}" presName="root2" presStyleCnt="0"/>
      <dgm:spPr/>
    </dgm:pt>
    <dgm:pt modelId="{F82A3D86-B645-4A99-B23B-1546E11B3E2D}" type="pres">
      <dgm:prSet presAssocID="{8007697A-D21F-4B1B-AA00-262270083CF3}" presName="LevelTwoTextNode" presStyleLbl="node3" presStyleIdx="5" presStyleCnt="6" custScaleX="419827">
        <dgm:presLayoutVars>
          <dgm:chPref val="3"/>
        </dgm:presLayoutVars>
      </dgm:prSet>
      <dgm:spPr/>
      <dgm:t>
        <a:bodyPr/>
        <a:lstStyle/>
        <a:p>
          <a:pPr rtl="1"/>
          <a:endParaRPr lang="fa-IR"/>
        </a:p>
      </dgm:t>
    </dgm:pt>
    <dgm:pt modelId="{29DE2DB4-631D-44D8-913D-3FD43CC43A29}" type="pres">
      <dgm:prSet presAssocID="{8007697A-D21F-4B1B-AA00-262270083CF3}" presName="level3hierChild" presStyleCnt="0"/>
      <dgm:spPr/>
    </dgm:pt>
  </dgm:ptLst>
  <dgm:cxnLst>
    <dgm:cxn modelId="{8A093F10-102A-4BA2-85F5-991A23E8A387}" srcId="{64F2E5F3-A825-4392-8658-E4F31C36D227}" destId="{6333B29E-5934-4930-877B-042FBD574F13}" srcOrd="0" destOrd="0" parTransId="{0D65D795-F69E-4C99-8D44-DFA6217D8AF6}" sibTransId="{73AF3F57-5CB5-4BCE-8E95-40D38AEB0871}"/>
    <dgm:cxn modelId="{2AE25A57-96E2-4A03-84E7-60BEEB670BF3}" type="presOf" srcId="{CA3D61DA-CCB3-4F35-BEAD-0584E53F1020}" destId="{477E56EE-34E0-43AA-8BDF-9F81FA4A2B4B}" srcOrd="1" destOrd="0" presId="urn:microsoft.com/office/officeart/2005/8/layout/hierarchy2"/>
    <dgm:cxn modelId="{77808828-DF92-48D7-9F91-948793D8A3DD}" type="presOf" srcId="{F3B3D177-8DDA-4671-AC1F-1241EF1C3230}" destId="{B8E25FD7-E630-4C94-9986-7C81B3CD7D21}" srcOrd="0" destOrd="0" presId="urn:microsoft.com/office/officeart/2005/8/layout/hierarchy2"/>
    <dgm:cxn modelId="{51BEC856-24F7-4DAA-8672-8862181C2A5B}" type="presOf" srcId="{4BBAF8F1-ACA6-403A-BF8D-13F4536BE8AB}" destId="{BA488AF7-4501-4CA9-B166-4BB607C7EE34}" srcOrd="0" destOrd="0" presId="urn:microsoft.com/office/officeart/2005/8/layout/hierarchy2"/>
    <dgm:cxn modelId="{A89E6F5F-DEE7-4516-BC52-EB81DA2E0DF7}" srcId="{B75B05A2-7DB7-42E4-B1E3-E7661A4971AF}" destId="{64F2E5F3-A825-4392-8658-E4F31C36D227}" srcOrd="0" destOrd="0" parTransId="{CA3D61DA-CCB3-4F35-BEAD-0584E53F1020}" sibTransId="{40126693-FBC7-4DEF-8D9F-8C6B86708806}"/>
    <dgm:cxn modelId="{A4154582-A8C4-4DC6-A017-13656B181ABD}" srcId="{1F4CF954-B4A5-4EEC-94C5-7C9F69932B74}" destId="{B75B05A2-7DB7-42E4-B1E3-E7661A4971AF}" srcOrd="0" destOrd="0" parTransId="{EAF83F22-1B5D-4C13-A3B5-FC5F97B37AEE}" sibTransId="{9AB13397-8139-4A1F-B84C-9E41AD2DE56C}"/>
    <dgm:cxn modelId="{A635A539-FAED-4331-BDBC-8541F886B5BD}" type="presOf" srcId="{CA3D61DA-CCB3-4F35-BEAD-0584E53F1020}" destId="{77641D9B-3DC3-40B7-B611-68ACF89C33ED}" srcOrd="0" destOrd="0" presId="urn:microsoft.com/office/officeart/2005/8/layout/hierarchy2"/>
    <dgm:cxn modelId="{9283B31F-B8DD-4B10-A10A-3C77FFA667F4}" type="presOf" srcId="{4BBAF8F1-ACA6-403A-BF8D-13F4536BE8AB}" destId="{DF439FD7-A06A-4BF6-813B-BE60A06E2BFB}" srcOrd="1" destOrd="0" presId="urn:microsoft.com/office/officeart/2005/8/layout/hierarchy2"/>
    <dgm:cxn modelId="{3BFB8183-470A-41BE-8E81-073C6CF3F7D3}" srcId="{74D7E031-2F4C-4ACA-BCE5-86D9A908DCFC}" destId="{8007697A-D21F-4B1B-AA00-262270083CF3}" srcOrd="2" destOrd="0" parTransId="{03E188F1-98AE-4140-AC37-6C719581CB87}" sibTransId="{A691973D-54A6-4D16-AF8C-DA63AADCDDD6}"/>
    <dgm:cxn modelId="{52EBA338-D403-4BF1-9BD5-C477720AAAD3}" type="presOf" srcId="{6333B29E-5934-4930-877B-042FBD574F13}" destId="{4234B2F1-6ABD-4B7B-A044-69D4BA47D030}" srcOrd="0" destOrd="0" presId="urn:microsoft.com/office/officeart/2005/8/layout/hierarchy2"/>
    <dgm:cxn modelId="{2E8B2254-04E5-451F-A5F2-649EC2717D69}" type="presOf" srcId="{03E188F1-98AE-4140-AC37-6C719581CB87}" destId="{8A66E2F4-9DED-4608-80FA-3C8CD26D6B97}" srcOrd="1" destOrd="0" presId="urn:microsoft.com/office/officeart/2005/8/layout/hierarchy2"/>
    <dgm:cxn modelId="{27A4DA23-6826-401F-9F3F-5E16C8D9BFAD}" type="presOf" srcId="{BFDF347E-0007-42E5-BEF6-191B46D0BB3E}" destId="{FF4DE314-D6DC-4777-875C-A574CFFEC44F}" srcOrd="0" destOrd="0" presId="urn:microsoft.com/office/officeart/2005/8/layout/hierarchy2"/>
    <dgm:cxn modelId="{52BD04B6-F5CD-40E6-8A39-8044C9F2A6BC}" type="presOf" srcId="{0D65D795-F69E-4C99-8D44-DFA6217D8AF6}" destId="{799D667A-C294-45D9-BDAE-8E9CC4E52E46}" srcOrd="0" destOrd="0" presId="urn:microsoft.com/office/officeart/2005/8/layout/hierarchy2"/>
    <dgm:cxn modelId="{C0A8DDCE-2F22-4DB6-8BAF-339D93AFD17C}" type="presOf" srcId="{6F4B0FD3-78A3-4649-8B6D-AE8FF0FCBCA2}" destId="{CFCCF42F-7063-4A14-A6B1-1B08889B26F7}" srcOrd="0" destOrd="0" presId="urn:microsoft.com/office/officeart/2005/8/layout/hierarchy2"/>
    <dgm:cxn modelId="{B7D63071-03FE-4F7A-ADB1-E6DBC9F4904B}" type="presOf" srcId="{32A3B826-AE33-4B25-8D31-BC52A6C00ED1}" destId="{E0A53A1F-FD4A-42B1-8681-952D6F5D006E}" srcOrd="0" destOrd="0" presId="urn:microsoft.com/office/officeart/2005/8/layout/hierarchy2"/>
    <dgm:cxn modelId="{3760E6FE-9D84-45F3-84FD-A79D64A13EC3}" type="presOf" srcId="{90E0BA58-E642-4BA8-84F2-CCC9D1678D8C}" destId="{C1133EDC-CA1B-4892-B278-7AA7773A7C96}" srcOrd="0" destOrd="0" presId="urn:microsoft.com/office/officeart/2005/8/layout/hierarchy2"/>
    <dgm:cxn modelId="{6D2C5655-6F84-43EC-8A8D-B615F12E8B94}" type="presOf" srcId="{79F76AB2-4D98-42A3-9349-683D7CA38711}" destId="{4008F9AC-D406-47E7-AA48-A616EE23C2B7}" srcOrd="0" destOrd="0" presId="urn:microsoft.com/office/officeart/2005/8/layout/hierarchy2"/>
    <dgm:cxn modelId="{4DBD4C13-6C79-4322-9761-FD0929BB540C}" srcId="{74D7E031-2F4C-4ACA-BCE5-86D9A908DCFC}" destId="{BFDF347E-0007-42E5-BEF6-191B46D0BB3E}" srcOrd="1" destOrd="0" parTransId="{4BBAF8F1-ACA6-403A-BF8D-13F4536BE8AB}" sibTransId="{B46360D2-758F-426C-8AA7-3EC99CFFFBD4}"/>
    <dgm:cxn modelId="{556BF360-098D-4C6D-B67E-C22554A0D24E}" type="presOf" srcId="{B75B05A2-7DB7-42E4-B1E3-E7661A4971AF}" destId="{D7311CBF-771A-4BD5-8DC3-6EC42464BE6E}" srcOrd="0" destOrd="0" presId="urn:microsoft.com/office/officeart/2005/8/layout/hierarchy2"/>
    <dgm:cxn modelId="{0F2AB450-C85D-493B-A329-BAEC2084D6B4}" type="presOf" srcId="{03E188F1-98AE-4140-AC37-6C719581CB87}" destId="{11360FC6-036F-4C06-9B65-BA1209E3659C}" srcOrd="0" destOrd="0" presId="urn:microsoft.com/office/officeart/2005/8/layout/hierarchy2"/>
    <dgm:cxn modelId="{9E17FB59-6F04-402C-A44C-111E0F996859}" type="presOf" srcId="{74D7E031-2F4C-4ACA-BCE5-86D9A908DCFC}" destId="{568C2FE3-A4D4-4ABF-841C-F646714133FD}" srcOrd="0" destOrd="0" presId="urn:microsoft.com/office/officeart/2005/8/layout/hierarchy2"/>
    <dgm:cxn modelId="{3C64CB23-92FA-4904-BCB4-808DEC8D48AE}" type="presOf" srcId="{64F2E5F3-A825-4392-8658-E4F31C36D227}" destId="{9C977AF0-97C1-4EFD-8809-4CCEB7FAAA03}" srcOrd="0" destOrd="0" presId="urn:microsoft.com/office/officeart/2005/8/layout/hierarchy2"/>
    <dgm:cxn modelId="{DA9234CF-292D-4A66-B6AD-85886B05CE76}" type="presOf" srcId="{8007697A-D21F-4B1B-AA00-262270083CF3}" destId="{F82A3D86-B645-4A99-B23B-1546E11B3E2D}" srcOrd="0" destOrd="0" presId="urn:microsoft.com/office/officeart/2005/8/layout/hierarchy2"/>
    <dgm:cxn modelId="{3FBDF3D7-78A5-4981-8620-EAB50F4999E8}" type="presOf" srcId="{90E0BA58-E642-4BA8-84F2-CCC9D1678D8C}" destId="{B1BD6265-0007-4151-A05E-F6DC08F6AA31}" srcOrd="1" destOrd="0" presId="urn:microsoft.com/office/officeart/2005/8/layout/hierarchy2"/>
    <dgm:cxn modelId="{25B6B14F-CF1F-410C-9AE4-EE9C8327A064}" srcId="{64F2E5F3-A825-4392-8658-E4F31C36D227}" destId="{6F4B0FD3-78A3-4649-8B6D-AE8FF0FCBCA2}" srcOrd="2" destOrd="0" parTransId="{0DEAA17B-CFE7-4989-BB75-DF4C5EC7CA67}" sibTransId="{03A1691B-9BC8-451C-87E6-9211C6E1629F}"/>
    <dgm:cxn modelId="{D1DBAA57-198D-4330-BCDC-EC72C7385EDC}" type="presOf" srcId="{5DF6A90E-C0C1-4F78-88F6-6673A3141FE7}" destId="{1D6CDC4E-4483-49D6-AB6A-C0ED2CBEE5F6}" srcOrd="0" destOrd="0" presId="urn:microsoft.com/office/officeart/2005/8/layout/hierarchy2"/>
    <dgm:cxn modelId="{1F0DC3EA-3E20-4A57-9FEB-AA31518F2D43}" type="presOf" srcId="{0DEAA17B-CFE7-4989-BB75-DF4C5EC7CA67}" destId="{293E06F0-7BA0-4DFE-8018-2AAA4CF90F8F}" srcOrd="0" destOrd="0" presId="urn:microsoft.com/office/officeart/2005/8/layout/hierarchy2"/>
    <dgm:cxn modelId="{28EB2558-7A52-425E-88BC-F8BA5DF7553E}" srcId="{64F2E5F3-A825-4392-8658-E4F31C36D227}" destId="{79F76AB2-4D98-42A3-9349-683D7CA38711}" srcOrd="1" destOrd="0" parTransId="{90E0BA58-E642-4BA8-84F2-CCC9D1678D8C}" sibTransId="{BBED23A0-8231-461D-B6E0-6A0C1AD84464}"/>
    <dgm:cxn modelId="{9000CDA3-8926-4E45-9A0E-84F693BC53F1}" type="presOf" srcId="{F3B3D177-8DDA-4671-AC1F-1241EF1C3230}" destId="{15DCC314-9798-435F-96DE-CFCB07BE30C9}" srcOrd="1" destOrd="0" presId="urn:microsoft.com/office/officeart/2005/8/layout/hierarchy2"/>
    <dgm:cxn modelId="{790E04BD-32FB-49D1-8978-E5603B06CBFF}" type="presOf" srcId="{1F4CF954-B4A5-4EEC-94C5-7C9F69932B74}" destId="{53D8A956-5608-4E6E-8231-D1BD05FBEE92}" srcOrd="0" destOrd="0" presId="urn:microsoft.com/office/officeart/2005/8/layout/hierarchy2"/>
    <dgm:cxn modelId="{FA7E0965-D65C-4F78-B73B-0CBFF0123E01}" srcId="{74D7E031-2F4C-4ACA-BCE5-86D9A908DCFC}" destId="{5DF6A90E-C0C1-4F78-88F6-6673A3141FE7}" srcOrd="0" destOrd="0" parTransId="{32A3B826-AE33-4B25-8D31-BC52A6C00ED1}" sibTransId="{3DE786C6-EF2E-4596-B34D-85B1122CC1C9}"/>
    <dgm:cxn modelId="{40A0B17C-4DE2-4E6B-AF70-48C946E9CAE9}" srcId="{B75B05A2-7DB7-42E4-B1E3-E7661A4971AF}" destId="{74D7E031-2F4C-4ACA-BCE5-86D9A908DCFC}" srcOrd="1" destOrd="0" parTransId="{F3B3D177-8DDA-4671-AC1F-1241EF1C3230}" sibTransId="{6CA00608-5940-4761-A045-07B6680C54FA}"/>
    <dgm:cxn modelId="{59FD1705-3558-4E79-821F-16AA9DB74395}" type="presOf" srcId="{32A3B826-AE33-4B25-8D31-BC52A6C00ED1}" destId="{B6B5B7E5-C414-4DBD-81D7-C57601C54908}" srcOrd="1" destOrd="0" presId="urn:microsoft.com/office/officeart/2005/8/layout/hierarchy2"/>
    <dgm:cxn modelId="{389BBFD1-3F1A-4530-BBC0-4AE49579564B}" type="presOf" srcId="{0DEAA17B-CFE7-4989-BB75-DF4C5EC7CA67}" destId="{9248B2D8-7B63-4D38-B086-09B5B21E970D}" srcOrd="1" destOrd="0" presId="urn:microsoft.com/office/officeart/2005/8/layout/hierarchy2"/>
    <dgm:cxn modelId="{3F606CC4-527D-460A-8893-5036E7F7DDAD}" type="presOf" srcId="{0D65D795-F69E-4C99-8D44-DFA6217D8AF6}" destId="{085C379F-AD17-40C6-87BE-3A53DC25B66D}" srcOrd="1" destOrd="0" presId="urn:microsoft.com/office/officeart/2005/8/layout/hierarchy2"/>
    <dgm:cxn modelId="{A3EEC951-9F1F-4FEB-B5C3-D8F33A109950}" type="presParOf" srcId="{53D8A956-5608-4E6E-8231-D1BD05FBEE92}" destId="{7D9B78F8-09BA-4291-B3E9-F376BE90E9E0}" srcOrd="0" destOrd="0" presId="urn:microsoft.com/office/officeart/2005/8/layout/hierarchy2"/>
    <dgm:cxn modelId="{918C2294-4599-4E7B-9AAE-76D9809ACF00}" type="presParOf" srcId="{7D9B78F8-09BA-4291-B3E9-F376BE90E9E0}" destId="{D7311CBF-771A-4BD5-8DC3-6EC42464BE6E}" srcOrd="0" destOrd="0" presId="urn:microsoft.com/office/officeart/2005/8/layout/hierarchy2"/>
    <dgm:cxn modelId="{A6AEBEB5-6C9D-4D0A-A8CF-6C97E0787A4C}" type="presParOf" srcId="{7D9B78F8-09BA-4291-B3E9-F376BE90E9E0}" destId="{404C7586-B4BF-4E43-A252-9E5FD0246FE7}" srcOrd="1" destOrd="0" presId="urn:microsoft.com/office/officeart/2005/8/layout/hierarchy2"/>
    <dgm:cxn modelId="{3FFE48E4-9FD6-42CF-8486-4A6961BE2719}" type="presParOf" srcId="{404C7586-B4BF-4E43-A252-9E5FD0246FE7}" destId="{77641D9B-3DC3-40B7-B611-68ACF89C33ED}" srcOrd="0" destOrd="0" presId="urn:microsoft.com/office/officeart/2005/8/layout/hierarchy2"/>
    <dgm:cxn modelId="{5E94A8A7-28A6-4E9D-8747-016BB2DB1411}" type="presParOf" srcId="{77641D9B-3DC3-40B7-B611-68ACF89C33ED}" destId="{477E56EE-34E0-43AA-8BDF-9F81FA4A2B4B}" srcOrd="0" destOrd="0" presId="urn:microsoft.com/office/officeart/2005/8/layout/hierarchy2"/>
    <dgm:cxn modelId="{4A68D2E6-0322-45D9-80F1-0E7DAC75E2F1}" type="presParOf" srcId="{404C7586-B4BF-4E43-A252-9E5FD0246FE7}" destId="{ABA4D41F-A96F-4D33-8225-7E275BB17194}" srcOrd="1" destOrd="0" presId="urn:microsoft.com/office/officeart/2005/8/layout/hierarchy2"/>
    <dgm:cxn modelId="{16233B20-A23F-40F9-A63F-0E644480914C}" type="presParOf" srcId="{ABA4D41F-A96F-4D33-8225-7E275BB17194}" destId="{9C977AF0-97C1-4EFD-8809-4CCEB7FAAA03}" srcOrd="0" destOrd="0" presId="urn:microsoft.com/office/officeart/2005/8/layout/hierarchy2"/>
    <dgm:cxn modelId="{6CBD108F-FCBC-4F73-B447-62A7102DC35A}" type="presParOf" srcId="{ABA4D41F-A96F-4D33-8225-7E275BB17194}" destId="{CB1E3E22-462E-41E6-BA59-BDD8C94E7964}" srcOrd="1" destOrd="0" presId="urn:microsoft.com/office/officeart/2005/8/layout/hierarchy2"/>
    <dgm:cxn modelId="{9FCEEF1F-88DF-4E94-A24B-6352A30633EE}" type="presParOf" srcId="{CB1E3E22-462E-41E6-BA59-BDD8C94E7964}" destId="{799D667A-C294-45D9-BDAE-8E9CC4E52E46}" srcOrd="0" destOrd="0" presId="urn:microsoft.com/office/officeart/2005/8/layout/hierarchy2"/>
    <dgm:cxn modelId="{10107C4F-6C79-40D4-AB6B-0B05E8FB7FF9}" type="presParOf" srcId="{799D667A-C294-45D9-BDAE-8E9CC4E52E46}" destId="{085C379F-AD17-40C6-87BE-3A53DC25B66D}" srcOrd="0" destOrd="0" presId="urn:microsoft.com/office/officeart/2005/8/layout/hierarchy2"/>
    <dgm:cxn modelId="{C363809C-C17F-41E7-A632-82B1DD80DC85}" type="presParOf" srcId="{CB1E3E22-462E-41E6-BA59-BDD8C94E7964}" destId="{0CC23597-EB92-4852-9881-3469791F2141}" srcOrd="1" destOrd="0" presId="urn:microsoft.com/office/officeart/2005/8/layout/hierarchy2"/>
    <dgm:cxn modelId="{9EF362FD-6E45-4678-86E2-F9340E469CD5}" type="presParOf" srcId="{0CC23597-EB92-4852-9881-3469791F2141}" destId="{4234B2F1-6ABD-4B7B-A044-69D4BA47D030}" srcOrd="0" destOrd="0" presId="urn:microsoft.com/office/officeart/2005/8/layout/hierarchy2"/>
    <dgm:cxn modelId="{ACD2AA2B-752B-45F4-8CC0-5F5D7CBCA9F5}" type="presParOf" srcId="{0CC23597-EB92-4852-9881-3469791F2141}" destId="{0F11F7FE-89E9-4F3E-A667-A8EC9756AA41}" srcOrd="1" destOrd="0" presId="urn:microsoft.com/office/officeart/2005/8/layout/hierarchy2"/>
    <dgm:cxn modelId="{82AD7806-62F8-4B5F-AD57-A4D404628720}" type="presParOf" srcId="{CB1E3E22-462E-41E6-BA59-BDD8C94E7964}" destId="{C1133EDC-CA1B-4892-B278-7AA7773A7C96}" srcOrd="2" destOrd="0" presId="urn:microsoft.com/office/officeart/2005/8/layout/hierarchy2"/>
    <dgm:cxn modelId="{B3B34FE3-3ED6-42C9-9F35-7714F3C22A2F}" type="presParOf" srcId="{C1133EDC-CA1B-4892-B278-7AA7773A7C96}" destId="{B1BD6265-0007-4151-A05E-F6DC08F6AA31}" srcOrd="0" destOrd="0" presId="urn:microsoft.com/office/officeart/2005/8/layout/hierarchy2"/>
    <dgm:cxn modelId="{287B55D5-C0DC-4008-901A-1E4540C9178A}" type="presParOf" srcId="{CB1E3E22-462E-41E6-BA59-BDD8C94E7964}" destId="{B9F492D5-7996-4DC5-8F82-813B5C15F503}" srcOrd="3" destOrd="0" presId="urn:microsoft.com/office/officeart/2005/8/layout/hierarchy2"/>
    <dgm:cxn modelId="{F15FECBB-1645-436F-A4A1-357EBF0C252D}" type="presParOf" srcId="{B9F492D5-7996-4DC5-8F82-813B5C15F503}" destId="{4008F9AC-D406-47E7-AA48-A616EE23C2B7}" srcOrd="0" destOrd="0" presId="urn:microsoft.com/office/officeart/2005/8/layout/hierarchy2"/>
    <dgm:cxn modelId="{4B7D6C56-0B87-451F-8377-F103F105F00D}" type="presParOf" srcId="{B9F492D5-7996-4DC5-8F82-813B5C15F503}" destId="{70B77488-1DC4-4813-9442-AFBB1DB20009}" srcOrd="1" destOrd="0" presId="urn:microsoft.com/office/officeart/2005/8/layout/hierarchy2"/>
    <dgm:cxn modelId="{873632B2-FDD8-47BD-AAEA-56761091971F}" type="presParOf" srcId="{CB1E3E22-462E-41E6-BA59-BDD8C94E7964}" destId="{293E06F0-7BA0-4DFE-8018-2AAA4CF90F8F}" srcOrd="4" destOrd="0" presId="urn:microsoft.com/office/officeart/2005/8/layout/hierarchy2"/>
    <dgm:cxn modelId="{CE1C5387-A613-499D-9C7D-B05216EB9188}" type="presParOf" srcId="{293E06F0-7BA0-4DFE-8018-2AAA4CF90F8F}" destId="{9248B2D8-7B63-4D38-B086-09B5B21E970D}" srcOrd="0" destOrd="0" presId="urn:microsoft.com/office/officeart/2005/8/layout/hierarchy2"/>
    <dgm:cxn modelId="{541891E7-F6B2-4CD9-9C25-ABF7B24B815E}" type="presParOf" srcId="{CB1E3E22-462E-41E6-BA59-BDD8C94E7964}" destId="{530200C7-C559-422A-BC93-C80C540ABF87}" srcOrd="5" destOrd="0" presId="urn:microsoft.com/office/officeart/2005/8/layout/hierarchy2"/>
    <dgm:cxn modelId="{21AEDDBC-EA05-49C9-83C1-21243510E7A3}" type="presParOf" srcId="{530200C7-C559-422A-BC93-C80C540ABF87}" destId="{CFCCF42F-7063-4A14-A6B1-1B08889B26F7}" srcOrd="0" destOrd="0" presId="urn:microsoft.com/office/officeart/2005/8/layout/hierarchy2"/>
    <dgm:cxn modelId="{64548E7A-ED01-47BE-804D-ACC340B9766D}" type="presParOf" srcId="{530200C7-C559-422A-BC93-C80C540ABF87}" destId="{EA80102B-7D48-4165-8205-1F0313C16E3A}" srcOrd="1" destOrd="0" presId="urn:microsoft.com/office/officeart/2005/8/layout/hierarchy2"/>
    <dgm:cxn modelId="{F6C48929-21FC-4EE4-A392-3A1C063F8696}" type="presParOf" srcId="{404C7586-B4BF-4E43-A252-9E5FD0246FE7}" destId="{B8E25FD7-E630-4C94-9986-7C81B3CD7D21}" srcOrd="2" destOrd="0" presId="urn:microsoft.com/office/officeart/2005/8/layout/hierarchy2"/>
    <dgm:cxn modelId="{64EAE4DC-1B07-4716-8E88-39D8D10D198F}" type="presParOf" srcId="{B8E25FD7-E630-4C94-9986-7C81B3CD7D21}" destId="{15DCC314-9798-435F-96DE-CFCB07BE30C9}" srcOrd="0" destOrd="0" presId="urn:microsoft.com/office/officeart/2005/8/layout/hierarchy2"/>
    <dgm:cxn modelId="{0DB4F0D3-0572-4356-8F03-A609AA2D0F2D}" type="presParOf" srcId="{404C7586-B4BF-4E43-A252-9E5FD0246FE7}" destId="{7C0B0EEF-9146-4404-8F30-8EBD431B0417}" srcOrd="3" destOrd="0" presId="urn:microsoft.com/office/officeart/2005/8/layout/hierarchy2"/>
    <dgm:cxn modelId="{49CEAF79-9BCD-452A-8BAB-7FAEA06AB122}" type="presParOf" srcId="{7C0B0EEF-9146-4404-8F30-8EBD431B0417}" destId="{568C2FE3-A4D4-4ABF-841C-F646714133FD}" srcOrd="0" destOrd="0" presId="urn:microsoft.com/office/officeart/2005/8/layout/hierarchy2"/>
    <dgm:cxn modelId="{F885B742-4432-48FF-8038-423858F4AB02}" type="presParOf" srcId="{7C0B0EEF-9146-4404-8F30-8EBD431B0417}" destId="{60F55B9D-7DAE-4445-A272-C7627A73EEB4}" srcOrd="1" destOrd="0" presId="urn:microsoft.com/office/officeart/2005/8/layout/hierarchy2"/>
    <dgm:cxn modelId="{8B8AA08C-6160-4273-9E44-6DA388F2469E}" type="presParOf" srcId="{60F55B9D-7DAE-4445-A272-C7627A73EEB4}" destId="{E0A53A1F-FD4A-42B1-8681-952D6F5D006E}" srcOrd="0" destOrd="0" presId="urn:microsoft.com/office/officeart/2005/8/layout/hierarchy2"/>
    <dgm:cxn modelId="{ED85DA77-E3B9-4870-A33B-D61BC1107892}" type="presParOf" srcId="{E0A53A1F-FD4A-42B1-8681-952D6F5D006E}" destId="{B6B5B7E5-C414-4DBD-81D7-C57601C54908}" srcOrd="0" destOrd="0" presId="urn:microsoft.com/office/officeart/2005/8/layout/hierarchy2"/>
    <dgm:cxn modelId="{87230082-9560-4828-A958-98733A2642BF}" type="presParOf" srcId="{60F55B9D-7DAE-4445-A272-C7627A73EEB4}" destId="{FA8AB909-14F9-4209-919A-63A2F0D76272}" srcOrd="1" destOrd="0" presId="urn:microsoft.com/office/officeart/2005/8/layout/hierarchy2"/>
    <dgm:cxn modelId="{4C2B32A3-41F8-4DD0-8C2C-B751DBDA3170}" type="presParOf" srcId="{FA8AB909-14F9-4209-919A-63A2F0D76272}" destId="{1D6CDC4E-4483-49D6-AB6A-C0ED2CBEE5F6}" srcOrd="0" destOrd="0" presId="urn:microsoft.com/office/officeart/2005/8/layout/hierarchy2"/>
    <dgm:cxn modelId="{291D9173-C78E-4D96-956F-0A262F23C5CE}" type="presParOf" srcId="{FA8AB909-14F9-4209-919A-63A2F0D76272}" destId="{A112BC8F-CEFE-4DE0-9275-E704A4C7FEFB}" srcOrd="1" destOrd="0" presId="urn:microsoft.com/office/officeart/2005/8/layout/hierarchy2"/>
    <dgm:cxn modelId="{693361D4-C9EF-43F5-836C-ECDCA3C24B7B}" type="presParOf" srcId="{60F55B9D-7DAE-4445-A272-C7627A73EEB4}" destId="{BA488AF7-4501-4CA9-B166-4BB607C7EE34}" srcOrd="2" destOrd="0" presId="urn:microsoft.com/office/officeart/2005/8/layout/hierarchy2"/>
    <dgm:cxn modelId="{10B22FEE-F0E2-4669-9F70-25F65C56AF6C}" type="presParOf" srcId="{BA488AF7-4501-4CA9-B166-4BB607C7EE34}" destId="{DF439FD7-A06A-4BF6-813B-BE60A06E2BFB}" srcOrd="0" destOrd="0" presId="urn:microsoft.com/office/officeart/2005/8/layout/hierarchy2"/>
    <dgm:cxn modelId="{AEEEF0FB-6A22-46C1-B4DC-A59A6C21936F}" type="presParOf" srcId="{60F55B9D-7DAE-4445-A272-C7627A73EEB4}" destId="{F97E88B1-7CB7-4F70-82AE-FCA5F5B3A272}" srcOrd="3" destOrd="0" presId="urn:microsoft.com/office/officeart/2005/8/layout/hierarchy2"/>
    <dgm:cxn modelId="{D793AAA0-A09B-4CF9-A53F-AB467214825E}" type="presParOf" srcId="{F97E88B1-7CB7-4F70-82AE-FCA5F5B3A272}" destId="{FF4DE314-D6DC-4777-875C-A574CFFEC44F}" srcOrd="0" destOrd="0" presId="urn:microsoft.com/office/officeart/2005/8/layout/hierarchy2"/>
    <dgm:cxn modelId="{15BAB485-9AB8-4B37-BDC7-E5FA2D804A4E}" type="presParOf" srcId="{F97E88B1-7CB7-4F70-82AE-FCA5F5B3A272}" destId="{6D493A58-D552-4D89-A537-052C973150DE}" srcOrd="1" destOrd="0" presId="urn:microsoft.com/office/officeart/2005/8/layout/hierarchy2"/>
    <dgm:cxn modelId="{0CD78BBC-2C35-4F90-990D-767A3211261E}" type="presParOf" srcId="{60F55B9D-7DAE-4445-A272-C7627A73EEB4}" destId="{11360FC6-036F-4C06-9B65-BA1209E3659C}" srcOrd="4" destOrd="0" presId="urn:microsoft.com/office/officeart/2005/8/layout/hierarchy2"/>
    <dgm:cxn modelId="{EE5329F7-75A1-49F9-89E7-F8D032DD03D8}" type="presParOf" srcId="{11360FC6-036F-4C06-9B65-BA1209E3659C}" destId="{8A66E2F4-9DED-4608-80FA-3C8CD26D6B97}" srcOrd="0" destOrd="0" presId="urn:microsoft.com/office/officeart/2005/8/layout/hierarchy2"/>
    <dgm:cxn modelId="{7D09BBF8-6B64-4000-BD25-D5DC7F07F438}" type="presParOf" srcId="{60F55B9D-7DAE-4445-A272-C7627A73EEB4}" destId="{20A2AB82-A31E-40AD-8242-B189196FF899}" srcOrd="5" destOrd="0" presId="urn:microsoft.com/office/officeart/2005/8/layout/hierarchy2"/>
    <dgm:cxn modelId="{275D8A87-647F-4CA8-A2F7-7C9ABEA592CD}" type="presParOf" srcId="{20A2AB82-A31E-40AD-8242-B189196FF899}" destId="{F82A3D86-B645-4A99-B23B-1546E11B3E2D}" srcOrd="0" destOrd="0" presId="urn:microsoft.com/office/officeart/2005/8/layout/hierarchy2"/>
    <dgm:cxn modelId="{104E85F9-2D7C-47D7-A01F-0D5E08C21A57}" type="presParOf" srcId="{20A2AB82-A31E-40AD-8242-B189196FF899}" destId="{29DE2DB4-631D-44D8-913D-3FD43CC43A29}"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F4CF954-B4A5-4EEC-94C5-7C9F69932B74}"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pPr rtl="1"/>
          <a:endParaRPr lang="fa-IR"/>
        </a:p>
      </dgm:t>
    </dgm:pt>
    <dgm:pt modelId="{B75B05A2-7DB7-42E4-B1E3-E7661A4971AF}">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IQ" dirty="0" smtClean="0">
              <a:cs typeface="B Titr" pitchFamily="2" charset="-78"/>
            </a:rPr>
            <a:t>تقسيم استصحاب </a:t>
          </a:r>
          <a:r>
            <a:rPr lang="ar-IQ" dirty="0" err="1" smtClean="0">
              <a:cs typeface="B Titr" pitchFamily="2" charset="-78"/>
            </a:rPr>
            <a:t>به</a:t>
          </a:r>
          <a:r>
            <a:rPr lang="ar-IQ" dirty="0" smtClean="0">
              <a:cs typeface="B Titr" pitchFamily="2" charset="-78"/>
            </a:rPr>
            <a:t> اعتبار</a:t>
          </a:r>
          <a:r>
            <a:rPr lang="fa-IR" dirty="0" smtClean="0">
              <a:cs typeface="B Titr" pitchFamily="2" charset="-78"/>
            </a:rPr>
            <a:t>ِ دلیل دال بر مستصحَب (منشأ یقین)</a:t>
          </a:r>
        </a:p>
        <a:p>
          <a:pPr rtl="1"/>
          <a:r>
            <a:rPr lang="fa-IR" dirty="0" smtClean="0">
              <a:cs typeface="B Titr" pitchFamily="2" charset="-78"/>
            </a:rPr>
            <a:t>ص37</a:t>
          </a:r>
          <a:endParaRPr lang="fa-IR" dirty="0">
            <a:cs typeface="B Titr" pitchFamily="2" charset="-78"/>
          </a:endParaRPr>
        </a:p>
      </dgm:t>
    </dgm:pt>
    <dgm:pt modelId="{EAF83F22-1B5D-4C13-A3B5-FC5F97B37AEE}" type="parTrans" cxnId="{A4154582-A8C4-4DC6-A017-13656B181ABD}">
      <dgm:prSet/>
      <dgm:spPr/>
      <dgm:t>
        <a:bodyPr/>
        <a:lstStyle/>
        <a:p>
          <a:pPr rtl="1"/>
          <a:endParaRPr lang="fa-IR"/>
        </a:p>
      </dgm:t>
    </dgm:pt>
    <dgm:pt modelId="{9AB13397-8139-4A1F-B84C-9E41AD2DE56C}" type="sibTrans" cxnId="{A4154582-A8C4-4DC6-A017-13656B181ABD}">
      <dgm:prSet/>
      <dgm:spPr/>
      <dgm:t>
        <a:bodyPr/>
        <a:lstStyle/>
        <a:p>
          <a:pPr rtl="1"/>
          <a:endParaRPr lang="fa-IR"/>
        </a:p>
      </dgm:t>
    </dgm:pt>
    <dgm:pt modelId="{8007697A-D21F-4B1B-AA00-262270083CF3}">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2800" b="1" dirty="0" smtClean="0">
              <a:cs typeface="B Roya" pitchFamily="2" charset="-78"/>
            </a:rPr>
            <a:t>غیر اجماع </a:t>
          </a:r>
        </a:p>
        <a:p>
          <a:pPr rtl="1"/>
          <a:r>
            <a:rPr lang="fa-IR" sz="2000" dirty="0" smtClean="0">
              <a:cs typeface="B Roya" pitchFamily="2" charset="-78"/>
            </a:rPr>
            <a:t>(کتاب – سنت - عقل)</a:t>
          </a:r>
          <a:endParaRPr lang="fa-IR" sz="2000" dirty="0">
            <a:cs typeface="B Roya" pitchFamily="2" charset="-78"/>
          </a:endParaRPr>
        </a:p>
      </dgm:t>
    </dgm:pt>
    <dgm:pt modelId="{03E188F1-98AE-4140-AC37-6C719581CB87}" type="parTrans" cxnId="{3BFB8183-470A-41BE-8E81-073C6CF3F7D3}">
      <dgm:prSet/>
      <dgm:spPr/>
      <dgm:t>
        <a:bodyPr/>
        <a:lstStyle/>
        <a:p>
          <a:pPr rtl="1"/>
          <a:endParaRPr lang="fa-IR"/>
        </a:p>
      </dgm:t>
    </dgm:pt>
    <dgm:pt modelId="{A691973D-54A6-4D16-AF8C-DA63AADCDDD6}" type="sibTrans" cxnId="{3BFB8183-470A-41BE-8E81-073C6CF3F7D3}">
      <dgm:prSet/>
      <dgm:spPr/>
      <dgm:t>
        <a:bodyPr/>
        <a:lstStyle/>
        <a:p>
          <a:pPr rtl="1"/>
          <a:endParaRPr lang="fa-IR"/>
        </a:p>
      </dgm:t>
    </dgm:pt>
    <dgm:pt modelId="{5DF6A90E-C0C1-4F78-88F6-6673A3141FE7}">
      <dgm:prSet custT="1">
        <dgm:style>
          <a:lnRef idx="1">
            <a:schemeClr val="accent2"/>
          </a:lnRef>
          <a:fillRef idx="3">
            <a:schemeClr val="accent2"/>
          </a:fillRef>
          <a:effectRef idx="2">
            <a:schemeClr val="accent2"/>
          </a:effectRef>
          <a:fontRef idx="minor">
            <a:schemeClr val="lt1"/>
          </a:fontRef>
        </dgm:style>
      </dgm:prSet>
      <dgm:spPr/>
      <dgm:t>
        <a:bodyPr/>
        <a:lstStyle/>
        <a:p>
          <a:pPr rtl="1"/>
          <a:r>
            <a:rPr lang="fa-IR" sz="3200" b="1" dirty="0" smtClean="0">
              <a:cs typeface="B Roya" pitchFamily="2" charset="-78"/>
            </a:rPr>
            <a:t>اجماع</a:t>
          </a:r>
          <a:endParaRPr lang="fa-IR" sz="2400" b="1" dirty="0">
            <a:cs typeface="B Roya" pitchFamily="2" charset="-78"/>
          </a:endParaRPr>
        </a:p>
      </dgm:t>
    </dgm:pt>
    <dgm:pt modelId="{32A3B826-AE33-4B25-8D31-BC52A6C00ED1}" type="parTrans" cxnId="{FA7E0965-D65C-4F78-B73B-0CBFF0123E01}">
      <dgm:prSet/>
      <dgm:spPr/>
      <dgm:t>
        <a:bodyPr/>
        <a:lstStyle/>
        <a:p>
          <a:pPr rtl="1"/>
          <a:endParaRPr lang="fa-IR"/>
        </a:p>
      </dgm:t>
    </dgm:pt>
    <dgm:pt modelId="{3DE786C6-EF2E-4596-B34D-85B1122CC1C9}" type="sibTrans" cxnId="{FA7E0965-D65C-4F78-B73B-0CBFF0123E01}">
      <dgm:prSet/>
      <dgm:spPr/>
      <dgm:t>
        <a:bodyPr/>
        <a:lstStyle/>
        <a:p>
          <a:pPr rtl="1"/>
          <a:endParaRPr lang="fa-IR"/>
        </a:p>
      </dgm:t>
    </dgm:pt>
    <dgm:pt modelId="{1B6C833C-D70D-42D6-BF69-4F30D974F1BD}">
      <dgm:prSet custT="1"/>
      <dgm:spPr/>
      <dgm:t>
        <a:bodyPr/>
        <a:lstStyle/>
        <a:p>
          <a:pPr algn="r" rtl="1"/>
          <a:r>
            <a:rPr lang="fa-IR" sz="2000" baseline="0" dirty="0" smtClean="0">
              <a:cs typeface="B Nazanin" pitchFamily="2" charset="-78"/>
            </a:rPr>
            <a:t>* ثبوت وجوب نماز جمعه در زمان حضور به دلیل </a:t>
          </a:r>
          <a:r>
            <a:rPr lang="fa-IR" sz="2000" b="1" baseline="0" dirty="0" smtClean="0">
              <a:solidFill>
                <a:srgbClr val="FFFF00"/>
              </a:solidFill>
              <a:cs typeface="B Nazanin" pitchFamily="2" charset="-78"/>
            </a:rPr>
            <a:t>اجماع</a:t>
          </a:r>
        </a:p>
        <a:p>
          <a:pPr algn="r" rtl="1"/>
          <a:r>
            <a:rPr lang="fa-IR" sz="2000" baseline="0" dirty="0" smtClean="0">
              <a:cs typeface="B Nazanin" pitchFamily="2" charset="-78"/>
            </a:rPr>
            <a:t>* شک در وجوب آن در زمان غیبت</a:t>
          </a:r>
        </a:p>
        <a:p>
          <a:pPr algn="r" rtl="1"/>
          <a:r>
            <a:rPr lang="fa-IR" sz="2000" baseline="0" dirty="0" smtClean="0">
              <a:cs typeface="B Nazanin" pitchFamily="2" charset="-78"/>
            </a:rPr>
            <a:t>* استصحاب «وجوب اثبات شده با اجماع» (حال اجماع)</a:t>
          </a:r>
          <a:endParaRPr lang="fa-IR" sz="2000" baseline="0" dirty="0">
            <a:cs typeface="B Nazanin" pitchFamily="2" charset="-78"/>
          </a:endParaRPr>
        </a:p>
      </dgm:t>
    </dgm:pt>
    <dgm:pt modelId="{16B900C6-2DDA-4301-BF95-AA1C305D70B1}" type="parTrans" cxnId="{8149952E-84BA-4822-B00A-15DC413382D5}">
      <dgm:prSet/>
      <dgm:spPr/>
      <dgm:t>
        <a:bodyPr/>
        <a:lstStyle/>
        <a:p>
          <a:pPr rtl="1"/>
          <a:endParaRPr lang="fa-IR"/>
        </a:p>
      </dgm:t>
    </dgm:pt>
    <dgm:pt modelId="{A6EBC327-5B56-4F43-9189-6BBA9F007FDF}" type="sibTrans" cxnId="{8149952E-84BA-4822-B00A-15DC413382D5}">
      <dgm:prSet/>
      <dgm:spPr/>
      <dgm:t>
        <a:bodyPr/>
        <a:lstStyle/>
        <a:p>
          <a:pPr rtl="1"/>
          <a:endParaRPr lang="fa-IR"/>
        </a:p>
      </dgm:t>
    </dgm:pt>
    <dgm:pt modelId="{213CD9B3-3202-49ED-9B8A-566EB2A34CDB}">
      <dgm:prSet custT="1"/>
      <dgm:spPr/>
      <dgm:t>
        <a:bodyPr/>
        <a:lstStyle/>
        <a:p>
          <a:pPr algn="r" rtl="1"/>
          <a:r>
            <a:rPr lang="fa-IR" sz="2000" baseline="0" dirty="0" smtClean="0">
              <a:cs typeface="B Nazanin" pitchFamily="2" charset="-78"/>
            </a:rPr>
            <a:t>* ثبوت وجوب خمس به دلیل </a:t>
          </a:r>
          <a:r>
            <a:rPr lang="fa-IR" sz="2000" b="1" baseline="0" dirty="0" smtClean="0">
              <a:solidFill>
                <a:srgbClr val="FFFF00"/>
              </a:solidFill>
              <a:cs typeface="B Nazanin" pitchFamily="2" charset="-78"/>
            </a:rPr>
            <a:t>کتاب</a:t>
          </a:r>
        </a:p>
        <a:p>
          <a:pPr algn="r" rtl="1"/>
          <a:r>
            <a:rPr lang="fa-IR" sz="2000" baseline="0" dirty="0" smtClean="0">
              <a:cs typeface="B Nazanin" pitchFamily="2" charset="-78"/>
            </a:rPr>
            <a:t>* شک در وجوب آن به خاطر ابهامی</a:t>
          </a:r>
        </a:p>
        <a:p>
          <a:pPr algn="r" rtl="1"/>
          <a:r>
            <a:rPr lang="fa-IR" sz="2000" baseline="0" dirty="0" smtClean="0">
              <a:cs typeface="B Nazanin" pitchFamily="2" charset="-78"/>
            </a:rPr>
            <a:t>* استصحاب «وجوب اثبات شده با کتاب»</a:t>
          </a:r>
          <a:endParaRPr lang="fa-IR" sz="2000" dirty="0"/>
        </a:p>
      </dgm:t>
    </dgm:pt>
    <dgm:pt modelId="{51DE769C-231D-4826-B7A3-B995CBD200D3}" type="parTrans" cxnId="{50DA1ABA-160F-4964-80E6-31D0FFC0D238}">
      <dgm:prSet/>
      <dgm:spPr/>
      <dgm:t>
        <a:bodyPr/>
        <a:lstStyle/>
        <a:p>
          <a:pPr rtl="1"/>
          <a:endParaRPr lang="fa-IR"/>
        </a:p>
      </dgm:t>
    </dgm:pt>
    <dgm:pt modelId="{F9FD4E2A-F865-4127-A6F7-57D667141871}" type="sibTrans" cxnId="{50DA1ABA-160F-4964-80E6-31D0FFC0D238}">
      <dgm:prSet/>
      <dgm:spPr/>
      <dgm:t>
        <a:bodyPr/>
        <a:lstStyle/>
        <a:p>
          <a:pPr rtl="1"/>
          <a:endParaRPr lang="fa-IR"/>
        </a:p>
      </dgm:t>
    </dgm:pt>
    <dgm:pt modelId="{53D8A956-5608-4E6E-8231-D1BD05FBEE92}" type="pres">
      <dgm:prSet presAssocID="{1F4CF954-B4A5-4EEC-94C5-7C9F69932B74}" presName="diagram" presStyleCnt="0">
        <dgm:presLayoutVars>
          <dgm:chPref val="1"/>
          <dgm:dir val="rev"/>
          <dgm:animOne val="branch"/>
          <dgm:animLvl val="lvl"/>
          <dgm:resizeHandles val="exact"/>
        </dgm:presLayoutVars>
      </dgm:prSet>
      <dgm:spPr/>
      <dgm:t>
        <a:bodyPr/>
        <a:lstStyle/>
        <a:p>
          <a:pPr rtl="1"/>
          <a:endParaRPr lang="fa-IR"/>
        </a:p>
      </dgm:t>
    </dgm:pt>
    <dgm:pt modelId="{7D9B78F8-09BA-4291-B3E9-F376BE90E9E0}" type="pres">
      <dgm:prSet presAssocID="{B75B05A2-7DB7-42E4-B1E3-E7661A4971AF}" presName="root1" presStyleCnt="0"/>
      <dgm:spPr/>
    </dgm:pt>
    <dgm:pt modelId="{D7311CBF-771A-4BD5-8DC3-6EC42464BE6E}" type="pres">
      <dgm:prSet presAssocID="{B75B05A2-7DB7-42E4-B1E3-E7661A4971AF}" presName="LevelOneTextNode" presStyleLbl="node0" presStyleIdx="0" presStyleCnt="1" custScaleX="146222" custScaleY="802640" custLinFactNeighborY="-2621">
        <dgm:presLayoutVars>
          <dgm:chPref val="3"/>
        </dgm:presLayoutVars>
      </dgm:prSet>
      <dgm:spPr>
        <a:prstGeom prst="leftArrow">
          <a:avLst/>
        </a:prstGeom>
      </dgm:spPr>
      <dgm:t>
        <a:bodyPr/>
        <a:lstStyle/>
        <a:p>
          <a:pPr rtl="1"/>
          <a:endParaRPr lang="fa-IR"/>
        </a:p>
      </dgm:t>
    </dgm:pt>
    <dgm:pt modelId="{404C7586-B4BF-4E43-A252-9E5FD0246FE7}" type="pres">
      <dgm:prSet presAssocID="{B75B05A2-7DB7-42E4-B1E3-E7661A4971AF}" presName="level2hierChild" presStyleCnt="0"/>
      <dgm:spPr/>
    </dgm:pt>
    <dgm:pt modelId="{E0A53A1F-FD4A-42B1-8681-952D6F5D006E}" type="pres">
      <dgm:prSet presAssocID="{32A3B826-AE33-4B25-8D31-BC52A6C00ED1}" presName="conn2-1" presStyleLbl="parChTrans1D2" presStyleIdx="0" presStyleCnt="2"/>
      <dgm:spPr/>
      <dgm:t>
        <a:bodyPr/>
        <a:lstStyle/>
        <a:p>
          <a:pPr rtl="1"/>
          <a:endParaRPr lang="fa-IR"/>
        </a:p>
      </dgm:t>
    </dgm:pt>
    <dgm:pt modelId="{B6B5B7E5-C414-4DBD-81D7-C57601C54908}" type="pres">
      <dgm:prSet presAssocID="{32A3B826-AE33-4B25-8D31-BC52A6C00ED1}" presName="connTx" presStyleLbl="parChTrans1D2" presStyleIdx="0" presStyleCnt="2"/>
      <dgm:spPr/>
      <dgm:t>
        <a:bodyPr/>
        <a:lstStyle/>
        <a:p>
          <a:pPr rtl="1"/>
          <a:endParaRPr lang="fa-IR"/>
        </a:p>
      </dgm:t>
    </dgm:pt>
    <dgm:pt modelId="{FA8AB909-14F9-4209-919A-63A2F0D76272}" type="pres">
      <dgm:prSet presAssocID="{5DF6A90E-C0C1-4F78-88F6-6673A3141FE7}" presName="root2" presStyleCnt="0"/>
      <dgm:spPr/>
    </dgm:pt>
    <dgm:pt modelId="{1D6CDC4E-4483-49D6-AB6A-C0ED2CBEE5F6}" type="pres">
      <dgm:prSet presAssocID="{5DF6A90E-C0C1-4F78-88F6-6673A3141FE7}" presName="LevelTwoTextNode" presStyleLbl="node2" presStyleIdx="0" presStyleCnt="2" custScaleX="117391" custScaleY="298177">
        <dgm:presLayoutVars>
          <dgm:chPref val="3"/>
        </dgm:presLayoutVars>
      </dgm:prSet>
      <dgm:spPr/>
      <dgm:t>
        <a:bodyPr/>
        <a:lstStyle/>
        <a:p>
          <a:pPr rtl="1"/>
          <a:endParaRPr lang="fa-IR"/>
        </a:p>
      </dgm:t>
    </dgm:pt>
    <dgm:pt modelId="{A112BC8F-CEFE-4DE0-9275-E704A4C7FEFB}" type="pres">
      <dgm:prSet presAssocID="{5DF6A90E-C0C1-4F78-88F6-6673A3141FE7}" presName="level3hierChild" presStyleCnt="0"/>
      <dgm:spPr/>
    </dgm:pt>
    <dgm:pt modelId="{2E9D0F32-D1F0-4D76-BD76-D71E4CF439CE}" type="pres">
      <dgm:prSet presAssocID="{16B900C6-2DDA-4301-BF95-AA1C305D70B1}" presName="conn2-1" presStyleLbl="parChTrans1D3" presStyleIdx="0" presStyleCnt="2"/>
      <dgm:spPr/>
      <dgm:t>
        <a:bodyPr/>
        <a:lstStyle/>
        <a:p>
          <a:pPr rtl="1"/>
          <a:endParaRPr lang="fa-IR"/>
        </a:p>
      </dgm:t>
    </dgm:pt>
    <dgm:pt modelId="{DE6A896C-A98E-4B36-9696-B2E27B6F6093}" type="pres">
      <dgm:prSet presAssocID="{16B900C6-2DDA-4301-BF95-AA1C305D70B1}" presName="connTx" presStyleLbl="parChTrans1D3" presStyleIdx="0" presStyleCnt="2"/>
      <dgm:spPr/>
      <dgm:t>
        <a:bodyPr/>
        <a:lstStyle/>
        <a:p>
          <a:pPr rtl="1"/>
          <a:endParaRPr lang="fa-IR"/>
        </a:p>
      </dgm:t>
    </dgm:pt>
    <dgm:pt modelId="{168B65B8-F74C-4F41-A3BB-BC155B1A4EC5}" type="pres">
      <dgm:prSet presAssocID="{1B6C833C-D70D-42D6-BF69-4F30D974F1BD}" presName="root2" presStyleCnt="0"/>
      <dgm:spPr/>
    </dgm:pt>
    <dgm:pt modelId="{56344832-719C-407F-AB85-3AA130DCD151}" type="pres">
      <dgm:prSet presAssocID="{1B6C833C-D70D-42D6-BF69-4F30D974F1BD}" presName="LevelTwoTextNode" presStyleLbl="node3" presStyleIdx="0" presStyleCnt="2" custScaleX="375269" custScaleY="295792">
        <dgm:presLayoutVars>
          <dgm:chPref val="3"/>
        </dgm:presLayoutVars>
      </dgm:prSet>
      <dgm:spPr/>
      <dgm:t>
        <a:bodyPr/>
        <a:lstStyle/>
        <a:p>
          <a:pPr rtl="1"/>
          <a:endParaRPr lang="fa-IR"/>
        </a:p>
      </dgm:t>
    </dgm:pt>
    <dgm:pt modelId="{AC591A03-E01B-4046-8CDB-25463E7E55B1}" type="pres">
      <dgm:prSet presAssocID="{1B6C833C-D70D-42D6-BF69-4F30D974F1BD}" presName="level3hierChild" presStyleCnt="0"/>
      <dgm:spPr/>
    </dgm:pt>
    <dgm:pt modelId="{11360FC6-036F-4C06-9B65-BA1209E3659C}" type="pres">
      <dgm:prSet presAssocID="{03E188F1-98AE-4140-AC37-6C719581CB87}" presName="conn2-1" presStyleLbl="parChTrans1D2" presStyleIdx="1" presStyleCnt="2"/>
      <dgm:spPr/>
      <dgm:t>
        <a:bodyPr/>
        <a:lstStyle/>
        <a:p>
          <a:pPr rtl="1"/>
          <a:endParaRPr lang="fa-IR"/>
        </a:p>
      </dgm:t>
    </dgm:pt>
    <dgm:pt modelId="{8A66E2F4-9DED-4608-80FA-3C8CD26D6B97}" type="pres">
      <dgm:prSet presAssocID="{03E188F1-98AE-4140-AC37-6C719581CB87}" presName="connTx" presStyleLbl="parChTrans1D2" presStyleIdx="1" presStyleCnt="2"/>
      <dgm:spPr/>
      <dgm:t>
        <a:bodyPr/>
        <a:lstStyle/>
        <a:p>
          <a:pPr rtl="1"/>
          <a:endParaRPr lang="fa-IR"/>
        </a:p>
      </dgm:t>
    </dgm:pt>
    <dgm:pt modelId="{20A2AB82-A31E-40AD-8242-B189196FF899}" type="pres">
      <dgm:prSet presAssocID="{8007697A-D21F-4B1B-AA00-262270083CF3}" presName="root2" presStyleCnt="0"/>
      <dgm:spPr/>
    </dgm:pt>
    <dgm:pt modelId="{F82A3D86-B645-4A99-B23B-1546E11B3E2D}" type="pres">
      <dgm:prSet presAssocID="{8007697A-D21F-4B1B-AA00-262270083CF3}" presName="LevelTwoTextNode" presStyleLbl="node2" presStyleIdx="1" presStyleCnt="2" custScaleX="117391" custScaleY="298177" custLinFactNeighborY="7938">
        <dgm:presLayoutVars>
          <dgm:chPref val="3"/>
        </dgm:presLayoutVars>
      </dgm:prSet>
      <dgm:spPr/>
      <dgm:t>
        <a:bodyPr/>
        <a:lstStyle/>
        <a:p>
          <a:pPr rtl="1"/>
          <a:endParaRPr lang="fa-IR"/>
        </a:p>
      </dgm:t>
    </dgm:pt>
    <dgm:pt modelId="{29DE2DB4-631D-44D8-913D-3FD43CC43A29}" type="pres">
      <dgm:prSet presAssocID="{8007697A-D21F-4B1B-AA00-262270083CF3}" presName="level3hierChild" presStyleCnt="0"/>
      <dgm:spPr/>
    </dgm:pt>
    <dgm:pt modelId="{8D3DBEF4-2C29-4186-9779-EA433DB63118}" type="pres">
      <dgm:prSet presAssocID="{51DE769C-231D-4826-B7A3-B995CBD200D3}" presName="conn2-1" presStyleLbl="parChTrans1D3" presStyleIdx="1" presStyleCnt="2"/>
      <dgm:spPr/>
      <dgm:t>
        <a:bodyPr/>
        <a:lstStyle/>
        <a:p>
          <a:pPr rtl="1"/>
          <a:endParaRPr lang="fa-IR"/>
        </a:p>
      </dgm:t>
    </dgm:pt>
    <dgm:pt modelId="{06849A3C-E60E-4156-806C-EC8116FB0681}" type="pres">
      <dgm:prSet presAssocID="{51DE769C-231D-4826-B7A3-B995CBD200D3}" presName="connTx" presStyleLbl="parChTrans1D3" presStyleIdx="1" presStyleCnt="2"/>
      <dgm:spPr/>
      <dgm:t>
        <a:bodyPr/>
        <a:lstStyle/>
        <a:p>
          <a:pPr rtl="1"/>
          <a:endParaRPr lang="fa-IR"/>
        </a:p>
      </dgm:t>
    </dgm:pt>
    <dgm:pt modelId="{93F619BE-4904-4333-B4ED-84A5EE2275E5}" type="pres">
      <dgm:prSet presAssocID="{213CD9B3-3202-49ED-9B8A-566EB2A34CDB}" presName="root2" presStyleCnt="0"/>
      <dgm:spPr/>
    </dgm:pt>
    <dgm:pt modelId="{8EAC3176-BB24-476D-8F3B-E0C3EB9D433C}" type="pres">
      <dgm:prSet presAssocID="{213CD9B3-3202-49ED-9B8A-566EB2A34CDB}" presName="LevelTwoTextNode" presStyleLbl="node3" presStyleIdx="1" presStyleCnt="2" custScaleX="375269" custScaleY="295792" custLinFactNeighborY="8704">
        <dgm:presLayoutVars>
          <dgm:chPref val="3"/>
        </dgm:presLayoutVars>
      </dgm:prSet>
      <dgm:spPr/>
      <dgm:t>
        <a:bodyPr/>
        <a:lstStyle/>
        <a:p>
          <a:pPr rtl="1"/>
          <a:endParaRPr lang="fa-IR"/>
        </a:p>
      </dgm:t>
    </dgm:pt>
    <dgm:pt modelId="{D1CCBD94-8A83-435C-80A9-337E5C441856}" type="pres">
      <dgm:prSet presAssocID="{213CD9B3-3202-49ED-9B8A-566EB2A34CDB}" presName="level3hierChild" presStyleCnt="0"/>
      <dgm:spPr/>
    </dgm:pt>
  </dgm:ptLst>
  <dgm:cxnLst>
    <dgm:cxn modelId="{2F8D7AA8-08B4-4174-BB39-59B3202B2556}" type="presOf" srcId="{16B900C6-2DDA-4301-BF95-AA1C305D70B1}" destId="{2E9D0F32-D1F0-4D76-BD76-D71E4CF439CE}" srcOrd="0" destOrd="0" presId="urn:microsoft.com/office/officeart/2005/8/layout/hierarchy2"/>
    <dgm:cxn modelId="{54F450A8-C6E1-4221-88B1-C1BF8B44AFA9}" type="presOf" srcId="{1B6C833C-D70D-42D6-BF69-4F30D974F1BD}" destId="{56344832-719C-407F-AB85-3AA130DCD151}" srcOrd="0" destOrd="0" presId="urn:microsoft.com/office/officeart/2005/8/layout/hierarchy2"/>
    <dgm:cxn modelId="{CCF04388-390B-4E44-89A3-3201A1A99BF8}" type="presOf" srcId="{5DF6A90E-C0C1-4F78-88F6-6673A3141FE7}" destId="{1D6CDC4E-4483-49D6-AB6A-C0ED2CBEE5F6}" srcOrd="0" destOrd="0" presId="urn:microsoft.com/office/officeart/2005/8/layout/hierarchy2"/>
    <dgm:cxn modelId="{FE3417F5-BCFA-4AA2-9FD6-1F8906B3040D}" type="presOf" srcId="{51DE769C-231D-4826-B7A3-B995CBD200D3}" destId="{8D3DBEF4-2C29-4186-9779-EA433DB63118}" srcOrd="0" destOrd="0" presId="urn:microsoft.com/office/officeart/2005/8/layout/hierarchy2"/>
    <dgm:cxn modelId="{18B541A5-4470-49E0-B5FE-BD9F96147317}" type="presOf" srcId="{8007697A-D21F-4B1B-AA00-262270083CF3}" destId="{F82A3D86-B645-4A99-B23B-1546E11B3E2D}" srcOrd="0" destOrd="0" presId="urn:microsoft.com/office/officeart/2005/8/layout/hierarchy2"/>
    <dgm:cxn modelId="{A4154582-A8C4-4DC6-A017-13656B181ABD}" srcId="{1F4CF954-B4A5-4EEC-94C5-7C9F69932B74}" destId="{B75B05A2-7DB7-42E4-B1E3-E7661A4971AF}" srcOrd="0" destOrd="0" parTransId="{EAF83F22-1B5D-4C13-A3B5-FC5F97B37AEE}" sibTransId="{9AB13397-8139-4A1F-B84C-9E41AD2DE56C}"/>
    <dgm:cxn modelId="{8BC580A8-8F8D-4085-BDA0-6173A24503A0}" type="presOf" srcId="{213CD9B3-3202-49ED-9B8A-566EB2A34CDB}" destId="{8EAC3176-BB24-476D-8F3B-E0C3EB9D433C}" srcOrd="0" destOrd="0" presId="urn:microsoft.com/office/officeart/2005/8/layout/hierarchy2"/>
    <dgm:cxn modelId="{FA7E0965-D65C-4F78-B73B-0CBFF0123E01}" srcId="{B75B05A2-7DB7-42E4-B1E3-E7661A4971AF}" destId="{5DF6A90E-C0C1-4F78-88F6-6673A3141FE7}" srcOrd="0" destOrd="0" parTransId="{32A3B826-AE33-4B25-8D31-BC52A6C00ED1}" sibTransId="{3DE786C6-EF2E-4596-B34D-85B1122CC1C9}"/>
    <dgm:cxn modelId="{90B74D0A-B6E8-4536-8B19-23B6C258D20C}" type="presOf" srcId="{1F4CF954-B4A5-4EEC-94C5-7C9F69932B74}" destId="{53D8A956-5608-4E6E-8231-D1BD05FBEE92}" srcOrd="0" destOrd="0" presId="urn:microsoft.com/office/officeart/2005/8/layout/hierarchy2"/>
    <dgm:cxn modelId="{FBC17164-979E-47DA-B1B6-C0D1EDC2BE83}" type="presOf" srcId="{32A3B826-AE33-4B25-8D31-BC52A6C00ED1}" destId="{E0A53A1F-FD4A-42B1-8681-952D6F5D006E}" srcOrd="0" destOrd="0" presId="urn:microsoft.com/office/officeart/2005/8/layout/hierarchy2"/>
    <dgm:cxn modelId="{50DA1ABA-160F-4964-80E6-31D0FFC0D238}" srcId="{8007697A-D21F-4B1B-AA00-262270083CF3}" destId="{213CD9B3-3202-49ED-9B8A-566EB2A34CDB}" srcOrd="0" destOrd="0" parTransId="{51DE769C-231D-4826-B7A3-B995CBD200D3}" sibTransId="{F9FD4E2A-F865-4127-A6F7-57D667141871}"/>
    <dgm:cxn modelId="{18B5DDF8-B664-435D-B630-C462E6D38482}" type="presOf" srcId="{03E188F1-98AE-4140-AC37-6C719581CB87}" destId="{11360FC6-036F-4C06-9B65-BA1209E3659C}" srcOrd="0" destOrd="0" presId="urn:microsoft.com/office/officeart/2005/8/layout/hierarchy2"/>
    <dgm:cxn modelId="{4023DEB7-D33B-4FFE-8597-410B95CD9530}" type="presOf" srcId="{16B900C6-2DDA-4301-BF95-AA1C305D70B1}" destId="{DE6A896C-A98E-4B36-9696-B2E27B6F6093}" srcOrd="1" destOrd="0" presId="urn:microsoft.com/office/officeart/2005/8/layout/hierarchy2"/>
    <dgm:cxn modelId="{EF72A32A-27F4-4D1A-AA7B-AC4C9986391D}" type="presOf" srcId="{B75B05A2-7DB7-42E4-B1E3-E7661A4971AF}" destId="{D7311CBF-771A-4BD5-8DC3-6EC42464BE6E}" srcOrd="0" destOrd="0" presId="urn:microsoft.com/office/officeart/2005/8/layout/hierarchy2"/>
    <dgm:cxn modelId="{3BFB8183-470A-41BE-8E81-073C6CF3F7D3}" srcId="{B75B05A2-7DB7-42E4-B1E3-E7661A4971AF}" destId="{8007697A-D21F-4B1B-AA00-262270083CF3}" srcOrd="1" destOrd="0" parTransId="{03E188F1-98AE-4140-AC37-6C719581CB87}" sibTransId="{A691973D-54A6-4D16-AF8C-DA63AADCDDD6}"/>
    <dgm:cxn modelId="{8149952E-84BA-4822-B00A-15DC413382D5}" srcId="{5DF6A90E-C0C1-4F78-88F6-6673A3141FE7}" destId="{1B6C833C-D70D-42D6-BF69-4F30D974F1BD}" srcOrd="0" destOrd="0" parTransId="{16B900C6-2DDA-4301-BF95-AA1C305D70B1}" sibTransId="{A6EBC327-5B56-4F43-9189-6BBA9F007FDF}"/>
    <dgm:cxn modelId="{62DD5382-45A5-48F3-9960-0796976F4684}" type="presOf" srcId="{03E188F1-98AE-4140-AC37-6C719581CB87}" destId="{8A66E2F4-9DED-4608-80FA-3C8CD26D6B97}" srcOrd="1" destOrd="0" presId="urn:microsoft.com/office/officeart/2005/8/layout/hierarchy2"/>
    <dgm:cxn modelId="{8B0DC5CD-6F95-4A74-AD82-8B51FE83DD0F}" type="presOf" srcId="{51DE769C-231D-4826-B7A3-B995CBD200D3}" destId="{06849A3C-E60E-4156-806C-EC8116FB0681}" srcOrd="1" destOrd="0" presId="urn:microsoft.com/office/officeart/2005/8/layout/hierarchy2"/>
    <dgm:cxn modelId="{E2F4A4B4-AFE1-4FB9-A13F-C5111105FF61}" type="presOf" srcId="{32A3B826-AE33-4B25-8D31-BC52A6C00ED1}" destId="{B6B5B7E5-C414-4DBD-81D7-C57601C54908}" srcOrd="1" destOrd="0" presId="urn:microsoft.com/office/officeart/2005/8/layout/hierarchy2"/>
    <dgm:cxn modelId="{FCF2DEB2-CC15-40EC-901C-5018CC1EF8A2}" type="presParOf" srcId="{53D8A956-5608-4E6E-8231-D1BD05FBEE92}" destId="{7D9B78F8-09BA-4291-B3E9-F376BE90E9E0}" srcOrd="0" destOrd="0" presId="urn:microsoft.com/office/officeart/2005/8/layout/hierarchy2"/>
    <dgm:cxn modelId="{372E96F2-F046-4BA3-BBCA-727A9D7FFAB0}" type="presParOf" srcId="{7D9B78F8-09BA-4291-B3E9-F376BE90E9E0}" destId="{D7311CBF-771A-4BD5-8DC3-6EC42464BE6E}" srcOrd="0" destOrd="0" presId="urn:microsoft.com/office/officeart/2005/8/layout/hierarchy2"/>
    <dgm:cxn modelId="{7A820832-CC50-4A15-AD9D-93B1E579170C}" type="presParOf" srcId="{7D9B78F8-09BA-4291-B3E9-F376BE90E9E0}" destId="{404C7586-B4BF-4E43-A252-9E5FD0246FE7}" srcOrd="1" destOrd="0" presId="urn:microsoft.com/office/officeart/2005/8/layout/hierarchy2"/>
    <dgm:cxn modelId="{D845073F-4201-4BC1-B704-9162595E2C9D}" type="presParOf" srcId="{404C7586-B4BF-4E43-A252-9E5FD0246FE7}" destId="{E0A53A1F-FD4A-42B1-8681-952D6F5D006E}" srcOrd="0" destOrd="0" presId="urn:microsoft.com/office/officeart/2005/8/layout/hierarchy2"/>
    <dgm:cxn modelId="{6D0BC770-4BC6-432B-95C8-5D0B5EB02BB7}" type="presParOf" srcId="{E0A53A1F-FD4A-42B1-8681-952D6F5D006E}" destId="{B6B5B7E5-C414-4DBD-81D7-C57601C54908}" srcOrd="0" destOrd="0" presId="urn:microsoft.com/office/officeart/2005/8/layout/hierarchy2"/>
    <dgm:cxn modelId="{257D0B94-1D75-470E-BF6C-980B7B5C97C6}" type="presParOf" srcId="{404C7586-B4BF-4E43-A252-9E5FD0246FE7}" destId="{FA8AB909-14F9-4209-919A-63A2F0D76272}" srcOrd="1" destOrd="0" presId="urn:microsoft.com/office/officeart/2005/8/layout/hierarchy2"/>
    <dgm:cxn modelId="{93B55F02-282C-4F42-A568-7B4DAB94FF7B}" type="presParOf" srcId="{FA8AB909-14F9-4209-919A-63A2F0D76272}" destId="{1D6CDC4E-4483-49D6-AB6A-C0ED2CBEE5F6}" srcOrd="0" destOrd="0" presId="urn:microsoft.com/office/officeart/2005/8/layout/hierarchy2"/>
    <dgm:cxn modelId="{A75AD483-923C-43EF-AA0F-A71F2A22623E}" type="presParOf" srcId="{FA8AB909-14F9-4209-919A-63A2F0D76272}" destId="{A112BC8F-CEFE-4DE0-9275-E704A4C7FEFB}" srcOrd="1" destOrd="0" presId="urn:microsoft.com/office/officeart/2005/8/layout/hierarchy2"/>
    <dgm:cxn modelId="{5B50516C-17E8-4967-A491-E0B68C1C83A6}" type="presParOf" srcId="{A112BC8F-CEFE-4DE0-9275-E704A4C7FEFB}" destId="{2E9D0F32-D1F0-4D76-BD76-D71E4CF439CE}" srcOrd="0" destOrd="0" presId="urn:microsoft.com/office/officeart/2005/8/layout/hierarchy2"/>
    <dgm:cxn modelId="{05624317-AD90-48DA-9A83-A09FEAAFDE98}" type="presParOf" srcId="{2E9D0F32-D1F0-4D76-BD76-D71E4CF439CE}" destId="{DE6A896C-A98E-4B36-9696-B2E27B6F6093}" srcOrd="0" destOrd="0" presId="urn:microsoft.com/office/officeart/2005/8/layout/hierarchy2"/>
    <dgm:cxn modelId="{4CF5EA4E-9559-45D5-A9DA-005CDEA42AC7}" type="presParOf" srcId="{A112BC8F-CEFE-4DE0-9275-E704A4C7FEFB}" destId="{168B65B8-F74C-4F41-A3BB-BC155B1A4EC5}" srcOrd="1" destOrd="0" presId="urn:microsoft.com/office/officeart/2005/8/layout/hierarchy2"/>
    <dgm:cxn modelId="{1B6E00E5-71EC-4378-97F7-02ABF83B9024}" type="presParOf" srcId="{168B65B8-F74C-4F41-A3BB-BC155B1A4EC5}" destId="{56344832-719C-407F-AB85-3AA130DCD151}" srcOrd="0" destOrd="0" presId="urn:microsoft.com/office/officeart/2005/8/layout/hierarchy2"/>
    <dgm:cxn modelId="{32AAEE6A-A8D5-437D-9C0E-C4265D01E0A4}" type="presParOf" srcId="{168B65B8-F74C-4F41-A3BB-BC155B1A4EC5}" destId="{AC591A03-E01B-4046-8CDB-25463E7E55B1}" srcOrd="1" destOrd="0" presId="urn:microsoft.com/office/officeart/2005/8/layout/hierarchy2"/>
    <dgm:cxn modelId="{D389C589-59E7-43F9-8CE3-46F7B5E6C189}" type="presParOf" srcId="{404C7586-B4BF-4E43-A252-9E5FD0246FE7}" destId="{11360FC6-036F-4C06-9B65-BA1209E3659C}" srcOrd="2" destOrd="0" presId="urn:microsoft.com/office/officeart/2005/8/layout/hierarchy2"/>
    <dgm:cxn modelId="{51087D37-3A6E-4F12-9FA5-C32DE803C2ED}" type="presParOf" srcId="{11360FC6-036F-4C06-9B65-BA1209E3659C}" destId="{8A66E2F4-9DED-4608-80FA-3C8CD26D6B97}" srcOrd="0" destOrd="0" presId="urn:microsoft.com/office/officeart/2005/8/layout/hierarchy2"/>
    <dgm:cxn modelId="{35C96BCE-8DEA-46AC-B54E-2D5E07F4C4C5}" type="presParOf" srcId="{404C7586-B4BF-4E43-A252-9E5FD0246FE7}" destId="{20A2AB82-A31E-40AD-8242-B189196FF899}" srcOrd="3" destOrd="0" presId="urn:microsoft.com/office/officeart/2005/8/layout/hierarchy2"/>
    <dgm:cxn modelId="{DF01F7AB-E835-44A2-B5C5-204C3C57484E}" type="presParOf" srcId="{20A2AB82-A31E-40AD-8242-B189196FF899}" destId="{F82A3D86-B645-4A99-B23B-1546E11B3E2D}" srcOrd="0" destOrd="0" presId="urn:microsoft.com/office/officeart/2005/8/layout/hierarchy2"/>
    <dgm:cxn modelId="{34D62448-4055-44F6-B19C-5277FC53593D}" type="presParOf" srcId="{20A2AB82-A31E-40AD-8242-B189196FF899}" destId="{29DE2DB4-631D-44D8-913D-3FD43CC43A29}" srcOrd="1" destOrd="0" presId="urn:microsoft.com/office/officeart/2005/8/layout/hierarchy2"/>
    <dgm:cxn modelId="{7239C136-3B45-4EB0-BFDB-9A87EEAB7362}" type="presParOf" srcId="{29DE2DB4-631D-44D8-913D-3FD43CC43A29}" destId="{8D3DBEF4-2C29-4186-9779-EA433DB63118}" srcOrd="0" destOrd="0" presId="urn:microsoft.com/office/officeart/2005/8/layout/hierarchy2"/>
    <dgm:cxn modelId="{B3D1EC3A-8E49-4DD7-836A-59D148B4255E}" type="presParOf" srcId="{8D3DBEF4-2C29-4186-9779-EA433DB63118}" destId="{06849A3C-E60E-4156-806C-EC8116FB0681}" srcOrd="0" destOrd="0" presId="urn:microsoft.com/office/officeart/2005/8/layout/hierarchy2"/>
    <dgm:cxn modelId="{2C15B3F0-4A40-4A05-8AF4-781C855BB6F3}" type="presParOf" srcId="{29DE2DB4-631D-44D8-913D-3FD43CC43A29}" destId="{93F619BE-4904-4333-B4ED-84A5EE2275E5}" srcOrd="1" destOrd="0" presId="urn:microsoft.com/office/officeart/2005/8/layout/hierarchy2"/>
    <dgm:cxn modelId="{B1266280-E520-4D70-BBC8-F1A1052C2FF5}" type="presParOf" srcId="{93F619BE-4904-4333-B4ED-84A5EE2275E5}" destId="{8EAC3176-BB24-476D-8F3B-E0C3EB9D433C}" srcOrd="0" destOrd="0" presId="urn:microsoft.com/office/officeart/2005/8/layout/hierarchy2"/>
    <dgm:cxn modelId="{BDDA9ED9-3351-4EFE-B80C-AA6975B8CEE9}" type="presParOf" srcId="{93F619BE-4904-4333-B4ED-84A5EE2275E5}" destId="{D1CCBD94-8A83-435C-80A9-337E5C44185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F4CF954-B4A5-4EEC-94C5-7C9F69932B74}"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pPr rtl="1"/>
          <a:endParaRPr lang="fa-IR"/>
        </a:p>
      </dgm:t>
    </dgm:pt>
    <dgm:pt modelId="{B75B05A2-7DB7-42E4-B1E3-E7661A4971AF}">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IQ" dirty="0" smtClean="0">
              <a:cs typeface="B Titr" pitchFamily="2" charset="-78"/>
            </a:rPr>
            <a:t>تقسيم استصحاب </a:t>
          </a:r>
          <a:r>
            <a:rPr lang="ar-IQ" dirty="0" err="1" smtClean="0">
              <a:cs typeface="B Titr" pitchFamily="2" charset="-78"/>
            </a:rPr>
            <a:t>به</a:t>
          </a:r>
          <a:r>
            <a:rPr lang="ar-IQ" dirty="0" smtClean="0">
              <a:cs typeface="B Titr" pitchFamily="2" charset="-78"/>
            </a:rPr>
            <a:t> اعتبار</a:t>
          </a:r>
          <a:r>
            <a:rPr lang="fa-IR" dirty="0" smtClean="0">
              <a:cs typeface="B Titr" pitchFamily="2" charset="-78"/>
            </a:rPr>
            <a:t>ِ دلیل دال بر مستصحَب (منشأ </a:t>
          </a:r>
          <a:r>
            <a:rPr lang="fa-IR" smtClean="0">
              <a:cs typeface="B Titr" pitchFamily="2" charset="-78"/>
            </a:rPr>
            <a:t>یقین)</a:t>
          </a:r>
          <a:endParaRPr lang="fa-IR" dirty="0" smtClean="0">
            <a:cs typeface="B Titr" pitchFamily="2" charset="-78"/>
          </a:endParaRPr>
        </a:p>
      </dgm:t>
    </dgm:pt>
    <dgm:pt modelId="{EAF83F22-1B5D-4C13-A3B5-FC5F97B37AEE}" type="parTrans" cxnId="{A4154582-A8C4-4DC6-A017-13656B181ABD}">
      <dgm:prSet/>
      <dgm:spPr/>
      <dgm:t>
        <a:bodyPr/>
        <a:lstStyle/>
        <a:p>
          <a:pPr rtl="1"/>
          <a:endParaRPr lang="fa-IR"/>
        </a:p>
      </dgm:t>
    </dgm:pt>
    <dgm:pt modelId="{9AB13397-8139-4A1F-B84C-9E41AD2DE56C}" type="sibTrans" cxnId="{A4154582-A8C4-4DC6-A017-13656B181ABD}">
      <dgm:prSet/>
      <dgm:spPr/>
      <dgm:t>
        <a:bodyPr/>
        <a:lstStyle/>
        <a:p>
          <a:pPr rtl="1"/>
          <a:endParaRPr lang="fa-IR"/>
        </a:p>
      </dgm:t>
    </dgm:pt>
    <dgm:pt modelId="{8007697A-D21F-4B1B-AA00-262270083CF3}">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2800" b="1" dirty="0" smtClean="0">
              <a:cs typeface="B Roya" pitchFamily="2" charset="-78"/>
            </a:rPr>
            <a:t>دلیل عقلی</a:t>
          </a:r>
          <a:endParaRPr lang="fa-IR" sz="2000" dirty="0">
            <a:cs typeface="B Roya" pitchFamily="2" charset="-78"/>
          </a:endParaRPr>
        </a:p>
      </dgm:t>
    </dgm:pt>
    <dgm:pt modelId="{03E188F1-98AE-4140-AC37-6C719581CB87}" type="parTrans" cxnId="{3BFB8183-470A-41BE-8E81-073C6CF3F7D3}">
      <dgm:prSet/>
      <dgm:spPr/>
      <dgm:t>
        <a:bodyPr/>
        <a:lstStyle/>
        <a:p>
          <a:pPr rtl="1"/>
          <a:endParaRPr lang="fa-IR"/>
        </a:p>
      </dgm:t>
    </dgm:pt>
    <dgm:pt modelId="{A691973D-54A6-4D16-AF8C-DA63AADCDDD6}" type="sibTrans" cxnId="{3BFB8183-470A-41BE-8E81-073C6CF3F7D3}">
      <dgm:prSet/>
      <dgm:spPr/>
      <dgm:t>
        <a:bodyPr/>
        <a:lstStyle/>
        <a:p>
          <a:pPr rtl="1"/>
          <a:endParaRPr lang="fa-IR"/>
        </a:p>
      </dgm:t>
    </dgm:pt>
    <dgm:pt modelId="{5DF6A90E-C0C1-4F78-88F6-6673A3141FE7}">
      <dgm:prSet custT="1">
        <dgm:style>
          <a:lnRef idx="1">
            <a:schemeClr val="accent2"/>
          </a:lnRef>
          <a:fillRef idx="3">
            <a:schemeClr val="accent2"/>
          </a:fillRef>
          <a:effectRef idx="2">
            <a:schemeClr val="accent2"/>
          </a:effectRef>
          <a:fontRef idx="minor">
            <a:schemeClr val="lt1"/>
          </a:fontRef>
        </dgm:style>
      </dgm:prSet>
      <dgm:spPr/>
      <dgm:t>
        <a:bodyPr/>
        <a:lstStyle/>
        <a:p>
          <a:pPr rtl="1"/>
          <a:r>
            <a:rPr lang="fa-IR" sz="2600" b="1" dirty="0" smtClean="0">
              <a:cs typeface="B Roya" pitchFamily="2" charset="-78"/>
            </a:rPr>
            <a:t>دلیل شرعی</a:t>
          </a:r>
        </a:p>
        <a:p>
          <a:pPr rtl="1"/>
          <a:r>
            <a:rPr lang="fa-IR" sz="2000" b="1" dirty="0" smtClean="0">
              <a:cs typeface="B Roya" pitchFamily="2" charset="-78"/>
            </a:rPr>
            <a:t>(کتاب-سنت-اجماع)</a:t>
          </a:r>
          <a:endParaRPr lang="fa-IR" sz="1600" b="1" dirty="0">
            <a:cs typeface="B Roya" pitchFamily="2" charset="-78"/>
          </a:endParaRPr>
        </a:p>
      </dgm:t>
    </dgm:pt>
    <dgm:pt modelId="{32A3B826-AE33-4B25-8D31-BC52A6C00ED1}" type="parTrans" cxnId="{FA7E0965-D65C-4F78-B73B-0CBFF0123E01}">
      <dgm:prSet/>
      <dgm:spPr/>
      <dgm:t>
        <a:bodyPr/>
        <a:lstStyle/>
        <a:p>
          <a:pPr rtl="1"/>
          <a:endParaRPr lang="fa-IR"/>
        </a:p>
      </dgm:t>
    </dgm:pt>
    <dgm:pt modelId="{3DE786C6-EF2E-4596-B34D-85B1122CC1C9}" type="sibTrans" cxnId="{FA7E0965-D65C-4F78-B73B-0CBFF0123E01}">
      <dgm:prSet/>
      <dgm:spPr/>
      <dgm:t>
        <a:bodyPr/>
        <a:lstStyle/>
        <a:p>
          <a:pPr rtl="1"/>
          <a:endParaRPr lang="fa-IR"/>
        </a:p>
      </dgm:t>
    </dgm:pt>
    <dgm:pt modelId="{1B6C833C-D70D-42D6-BF69-4F30D974F1BD}">
      <dgm:prSet custT="1"/>
      <dgm:spPr/>
      <dgm:t>
        <a:bodyPr/>
        <a:lstStyle/>
        <a:p>
          <a:pPr algn="r" rtl="1"/>
          <a:r>
            <a:rPr lang="fa-IR" sz="1800" spc="0" baseline="0" dirty="0" smtClean="0">
              <a:cs typeface="B Nazanin" pitchFamily="2" charset="-78"/>
            </a:rPr>
            <a:t>* ثبوت وجوب نماز جمعه در زمان حضور به دلیل </a:t>
          </a:r>
          <a:r>
            <a:rPr lang="fa-IR" sz="1800" b="1" spc="0" baseline="0" dirty="0" smtClean="0">
              <a:solidFill>
                <a:srgbClr val="FFFF00"/>
              </a:solidFill>
              <a:cs typeface="B Nazanin" pitchFamily="2" charset="-78"/>
            </a:rPr>
            <a:t>اجماع یا سنت مثلا</a:t>
          </a:r>
        </a:p>
        <a:p>
          <a:pPr algn="r" rtl="1"/>
          <a:r>
            <a:rPr lang="fa-IR" sz="2000" baseline="0" dirty="0" smtClean="0">
              <a:cs typeface="B Nazanin" pitchFamily="2" charset="-78"/>
            </a:rPr>
            <a:t>* شک در وجوب آن در زمان غیبت</a:t>
          </a:r>
        </a:p>
        <a:p>
          <a:pPr algn="r" rtl="1"/>
          <a:r>
            <a:rPr lang="fa-IR" sz="2000" baseline="0" dirty="0" smtClean="0">
              <a:cs typeface="B Nazanin" pitchFamily="2" charset="-78"/>
            </a:rPr>
            <a:t>* استصحاب «وجوب اثبات شده با دلیل شرعی یاد شده»</a:t>
          </a:r>
          <a:endParaRPr lang="fa-IR" sz="2000" baseline="0" dirty="0">
            <a:cs typeface="B Nazanin" pitchFamily="2" charset="-78"/>
          </a:endParaRPr>
        </a:p>
      </dgm:t>
    </dgm:pt>
    <dgm:pt modelId="{16B900C6-2DDA-4301-BF95-AA1C305D70B1}" type="parTrans" cxnId="{8149952E-84BA-4822-B00A-15DC413382D5}">
      <dgm:prSet/>
      <dgm:spPr/>
      <dgm:t>
        <a:bodyPr/>
        <a:lstStyle/>
        <a:p>
          <a:pPr rtl="1"/>
          <a:endParaRPr lang="fa-IR"/>
        </a:p>
      </dgm:t>
    </dgm:pt>
    <dgm:pt modelId="{A6EBC327-5B56-4F43-9189-6BBA9F007FDF}" type="sibTrans" cxnId="{8149952E-84BA-4822-B00A-15DC413382D5}">
      <dgm:prSet/>
      <dgm:spPr/>
      <dgm:t>
        <a:bodyPr/>
        <a:lstStyle/>
        <a:p>
          <a:pPr rtl="1"/>
          <a:endParaRPr lang="fa-IR"/>
        </a:p>
      </dgm:t>
    </dgm:pt>
    <dgm:pt modelId="{213CD9B3-3202-49ED-9B8A-566EB2A34CDB}">
      <dgm:prSet custT="1"/>
      <dgm:spPr/>
      <dgm:t>
        <a:bodyPr/>
        <a:lstStyle/>
        <a:p>
          <a:pPr algn="r" rtl="1"/>
          <a:r>
            <a:rPr lang="fa-IR" sz="2000" baseline="0" dirty="0" smtClean="0">
              <a:cs typeface="B Nazanin" pitchFamily="2" charset="-78"/>
            </a:rPr>
            <a:t>* ثبوت قبح تصرف در ملک غیر به دلیل </a:t>
          </a:r>
          <a:r>
            <a:rPr lang="fa-IR" sz="2000" b="1" baseline="0" dirty="0" smtClean="0">
              <a:solidFill>
                <a:srgbClr val="FFFF00"/>
              </a:solidFill>
              <a:cs typeface="B Nazanin" pitchFamily="2" charset="-78"/>
            </a:rPr>
            <a:t>عقل</a:t>
          </a:r>
        </a:p>
        <a:p>
          <a:pPr algn="r" rtl="1"/>
          <a:r>
            <a:rPr lang="fa-IR" sz="2000" baseline="0" dirty="0" smtClean="0">
              <a:cs typeface="B Nazanin" pitchFamily="2" charset="-78"/>
            </a:rPr>
            <a:t>* شک در قبح آن به خاطر ابهامی</a:t>
          </a:r>
        </a:p>
        <a:p>
          <a:pPr algn="r" rtl="1"/>
          <a:r>
            <a:rPr lang="fa-IR" sz="2000" baseline="0" dirty="0" smtClean="0">
              <a:cs typeface="B Nazanin" pitchFamily="2" charset="-78"/>
            </a:rPr>
            <a:t>* استصحاب «قبح اثبات شده با عقل»</a:t>
          </a:r>
          <a:endParaRPr lang="fa-IR" sz="2000" dirty="0"/>
        </a:p>
      </dgm:t>
    </dgm:pt>
    <dgm:pt modelId="{51DE769C-231D-4826-B7A3-B995CBD200D3}" type="parTrans" cxnId="{50DA1ABA-160F-4964-80E6-31D0FFC0D238}">
      <dgm:prSet/>
      <dgm:spPr/>
      <dgm:t>
        <a:bodyPr/>
        <a:lstStyle/>
        <a:p>
          <a:pPr rtl="1"/>
          <a:endParaRPr lang="fa-IR"/>
        </a:p>
      </dgm:t>
    </dgm:pt>
    <dgm:pt modelId="{F9FD4E2A-F865-4127-A6F7-57D667141871}" type="sibTrans" cxnId="{50DA1ABA-160F-4964-80E6-31D0FFC0D238}">
      <dgm:prSet/>
      <dgm:spPr/>
      <dgm:t>
        <a:bodyPr/>
        <a:lstStyle/>
        <a:p>
          <a:pPr rtl="1"/>
          <a:endParaRPr lang="fa-IR"/>
        </a:p>
      </dgm:t>
    </dgm:pt>
    <dgm:pt modelId="{53D8A956-5608-4E6E-8231-D1BD05FBEE92}" type="pres">
      <dgm:prSet presAssocID="{1F4CF954-B4A5-4EEC-94C5-7C9F69932B74}" presName="diagram" presStyleCnt="0">
        <dgm:presLayoutVars>
          <dgm:chPref val="1"/>
          <dgm:dir val="rev"/>
          <dgm:animOne val="branch"/>
          <dgm:animLvl val="lvl"/>
          <dgm:resizeHandles val="exact"/>
        </dgm:presLayoutVars>
      </dgm:prSet>
      <dgm:spPr/>
      <dgm:t>
        <a:bodyPr/>
        <a:lstStyle/>
        <a:p>
          <a:pPr rtl="1"/>
          <a:endParaRPr lang="fa-IR"/>
        </a:p>
      </dgm:t>
    </dgm:pt>
    <dgm:pt modelId="{7D9B78F8-09BA-4291-B3E9-F376BE90E9E0}" type="pres">
      <dgm:prSet presAssocID="{B75B05A2-7DB7-42E4-B1E3-E7661A4971AF}" presName="root1" presStyleCnt="0"/>
      <dgm:spPr/>
    </dgm:pt>
    <dgm:pt modelId="{D7311CBF-771A-4BD5-8DC3-6EC42464BE6E}" type="pres">
      <dgm:prSet presAssocID="{B75B05A2-7DB7-42E4-B1E3-E7661A4971AF}" presName="LevelOneTextNode" presStyleLbl="node0" presStyleIdx="0" presStyleCnt="1" custScaleX="146222" custScaleY="889258" custLinFactNeighborY="-2621">
        <dgm:presLayoutVars>
          <dgm:chPref val="3"/>
        </dgm:presLayoutVars>
      </dgm:prSet>
      <dgm:spPr>
        <a:prstGeom prst="leftArrow">
          <a:avLst/>
        </a:prstGeom>
      </dgm:spPr>
      <dgm:t>
        <a:bodyPr/>
        <a:lstStyle/>
        <a:p>
          <a:pPr rtl="1"/>
          <a:endParaRPr lang="fa-IR"/>
        </a:p>
      </dgm:t>
    </dgm:pt>
    <dgm:pt modelId="{404C7586-B4BF-4E43-A252-9E5FD0246FE7}" type="pres">
      <dgm:prSet presAssocID="{B75B05A2-7DB7-42E4-B1E3-E7661A4971AF}" presName="level2hierChild" presStyleCnt="0"/>
      <dgm:spPr/>
    </dgm:pt>
    <dgm:pt modelId="{E0A53A1F-FD4A-42B1-8681-952D6F5D006E}" type="pres">
      <dgm:prSet presAssocID="{32A3B826-AE33-4B25-8D31-BC52A6C00ED1}" presName="conn2-1" presStyleLbl="parChTrans1D2" presStyleIdx="0" presStyleCnt="2"/>
      <dgm:spPr/>
      <dgm:t>
        <a:bodyPr/>
        <a:lstStyle/>
        <a:p>
          <a:pPr rtl="1"/>
          <a:endParaRPr lang="fa-IR"/>
        </a:p>
      </dgm:t>
    </dgm:pt>
    <dgm:pt modelId="{B6B5B7E5-C414-4DBD-81D7-C57601C54908}" type="pres">
      <dgm:prSet presAssocID="{32A3B826-AE33-4B25-8D31-BC52A6C00ED1}" presName="connTx" presStyleLbl="parChTrans1D2" presStyleIdx="0" presStyleCnt="2"/>
      <dgm:spPr/>
      <dgm:t>
        <a:bodyPr/>
        <a:lstStyle/>
        <a:p>
          <a:pPr rtl="1"/>
          <a:endParaRPr lang="fa-IR"/>
        </a:p>
      </dgm:t>
    </dgm:pt>
    <dgm:pt modelId="{FA8AB909-14F9-4209-919A-63A2F0D76272}" type="pres">
      <dgm:prSet presAssocID="{5DF6A90E-C0C1-4F78-88F6-6673A3141FE7}" presName="root2" presStyleCnt="0"/>
      <dgm:spPr/>
    </dgm:pt>
    <dgm:pt modelId="{1D6CDC4E-4483-49D6-AB6A-C0ED2CBEE5F6}" type="pres">
      <dgm:prSet presAssocID="{5DF6A90E-C0C1-4F78-88F6-6673A3141FE7}" presName="LevelTwoTextNode" presStyleLbl="node2" presStyleIdx="0" presStyleCnt="2" custScaleX="132375" custScaleY="390466">
        <dgm:presLayoutVars>
          <dgm:chPref val="3"/>
        </dgm:presLayoutVars>
      </dgm:prSet>
      <dgm:spPr/>
      <dgm:t>
        <a:bodyPr/>
        <a:lstStyle/>
        <a:p>
          <a:pPr rtl="1"/>
          <a:endParaRPr lang="fa-IR"/>
        </a:p>
      </dgm:t>
    </dgm:pt>
    <dgm:pt modelId="{A112BC8F-CEFE-4DE0-9275-E704A4C7FEFB}" type="pres">
      <dgm:prSet presAssocID="{5DF6A90E-C0C1-4F78-88F6-6673A3141FE7}" presName="level3hierChild" presStyleCnt="0"/>
      <dgm:spPr/>
    </dgm:pt>
    <dgm:pt modelId="{2E9D0F32-D1F0-4D76-BD76-D71E4CF439CE}" type="pres">
      <dgm:prSet presAssocID="{16B900C6-2DDA-4301-BF95-AA1C305D70B1}" presName="conn2-1" presStyleLbl="parChTrans1D3" presStyleIdx="0" presStyleCnt="2"/>
      <dgm:spPr/>
      <dgm:t>
        <a:bodyPr/>
        <a:lstStyle/>
        <a:p>
          <a:pPr rtl="1"/>
          <a:endParaRPr lang="fa-IR"/>
        </a:p>
      </dgm:t>
    </dgm:pt>
    <dgm:pt modelId="{DE6A896C-A98E-4B36-9696-B2E27B6F6093}" type="pres">
      <dgm:prSet presAssocID="{16B900C6-2DDA-4301-BF95-AA1C305D70B1}" presName="connTx" presStyleLbl="parChTrans1D3" presStyleIdx="0" presStyleCnt="2"/>
      <dgm:spPr/>
      <dgm:t>
        <a:bodyPr/>
        <a:lstStyle/>
        <a:p>
          <a:pPr rtl="1"/>
          <a:endParaRPr lang="fa-IR"/>
        </a:p>
      </dgm:t>
    </dgm:pt>
    <dgm:pt modelId="{168B65B8-F74C-4F41-A3BB-BC155B1A4EC5}" type="pres">
      <dgm:prSet presAssocID="{1B6C833C-D70D-42D6-BF69-4F30D974F1BD}" presName="root2" presStyleCnt="0"/>
      <dgm:spPr/>
    </dgm:pt>
    <dgm:pt modelId="{56344832-719C-407F-AB85-3AA130DCD151}" type="pres">
      <dgm:prSet presAssocID="{1B6C833C-D70D-42D6-BF69-4F30D974F1BD}" presName="LevelTwoTextNode" presStyleLbl="node3" presStyleIdx="0" presStyleCnt="2" custScaleX="513009" custScaleY="347049">
        <dgm:presLayoutVars>
          <dgm:chPref val="3"/>
        </dgm:presLayoutVars>
      </dgm:prSet>
      <dgm:spPr/>
      <dgm:t>
        <a:bodyPr/>
        <a:lstStyle/>
        <a:p>
          <a:pPr rtl="1"/>
          <a:endParaRPr lang="fa-IR"/>
        </a:p>
      </dgm:t>
    </dgm:pt>
    <dgm:pt modelId="{AC591A03-E01B-4046-8CDB-25463E7E55B1}" type="pres">
      <dgm:prSet presAssocID="{1B6C833C-D70D-42D6-BF69-4F30D974F1BD}" presName="level3hierChild" presStyleCnt="0"/>
      <dgm:spPr/>
    </dgm:pt>
    <dgm:pt modelId="{11360FC6-036F-4C06-9B65-BA1209E3659C}" type="pres">
      <dgm:prSet presAssocID="{03E188F1-98AE-4140-AC37-6C719581CB87}" presName="conn2-1" presStyleLbl="parChTrans1D2" presStyleIdx="1" presStyleCnt="2"/>
      <dgm:spPr/>
      <dgm:t>
        <a:bodyPr/>
        <a:lstStyle/>
        <a:p>
          <a:pPr rtl="1"/>
          <a:endParaRPr lang="fa-IR"/>
        </a:p>
      </dgm:t>
    </dgm:pt>
    <dgm:pt modelId="{8A66E2F4-9DED-4608-80FA-3C8CD26D6B97}" type="pres">
      <dgm:prSet presAssocID="{03E188F1-98AE-4140-AC37-6C719581CB87}" presName="connTx" presStyleLbl="parChTrans1D2" presStyleIdx="1" presStyleCnt="2"/>
      <dgm:spPr/>
      <dgm:t>
        <a:bodyPr/>
        <a:lstStyle/>
        <a:p>
          <a:pPr rtl="1"/>
          <a:endParaRPr lang="fa-IR"/>
        </a:p>
      </dgm:t>
    </dgm:pt>
    <dgm:pt modelId="{20A2AB82-A31E-40AD-8242-B189196FF899}" type="pres">
      <dgm:prSet presAssocID="{8007697A-D21F-4B1B-AA00-262270083CF3}" presName="root2" presStyleCnt="0"/>
      <dgm:spPr/>
    </dgm:pt>
    <dgm:pt modelId="{F82A3D86-B645-4A99-B23B-1546E11B3E2D}" type="pres">
      <dgm:prSet presAssocID="{8007697A-D21F-4B1B-AA00-262270083CF3}" presName="LevelTwoTextNode" presStyleLbl="node2" presStyleIdx="1" presStyleCnt="2" custScaleX="132375" custScaleY="390466" custLinFactNeighborY="7938">
        <dgm:presLayoutVars>
          <dgm:chPref val="3"/>
        </dgm:presLayoutVars>
      </dgm:prSet>
      <dgm:spPr/>
      <dgm:t>
        <a:bodyPr/>
        <a:lstStyle/>
        <a:p>
          <a:pPr rtl="1"/>
          <a:endParaRPr lang="fa-IR"/>
        </a:p>
      </dgm:t>
    </dgm:pt>
    <dgm:pt modelId="{29DE2DB4-631D-44D8-913D-3FD43CC43A29}" type="pres">
      <dgm:prSet presAssocID="{8007697A-D21F-4B1B-AA00-262270083CF3}" presName="level3hierChild" presStyleCnt="0"/>
      <dgm:spPr/>
    </dgm:pt>
    <dgm:pt modelId="{8D3DBEF4-2C29-4186-9779-EA433DB63118}" type="pres">
      <dgm:prSet presAssocID="{51DE769C-231D-4826-B7A3-B995CBD200D3}" presName="conn2-1" presStyleLbl="parChTrans1D3" presStyleIdx="1" presStyleCnt="2"/>
      <dgm:spPr/>
      <dgm:t>
        <a:bodyPr/>
        <a:lstStyle/>
        <a:p>
          <a:pPr rtl="1"/>
          <a:endParaRPr lang="fa-IR"/>
        </a:p>
      </dgm:t>
    </dgm:pt>
    <dgm:pt modelId="{06849A3C-E60E-4156-806C-EC8116FB0681}" type="pres">
      <dgm:prSet presAssocID="{51DE769C-231D-4826-B7A3-B995CBD200D3}" presName="connTx" presStyleLbl="parChTrans1D3" presStyleIdx="1" presStyleCnt="2"/>
      <dgm:spPr/>
      <dgm:t>
        <a:bodyPr/>
        <a:lstStyle/>
        <a:p>
          <a:pPr rtl="1"/>
          <a:endParaRPr lang="fa-IR"/>
        </a:p>
      </dgm:t>
    </dgm:pt>
    <dgm:pt modelId="{93F619BE-4904-4333-B4ED-84A5EE2275E5}" type="pres">
      <dgm:prSet presAssocID="{213CD9B3-3202-49ED-9B8A-566EB2A34CDB}" presName="root2" presStyleCnt="0"/>
      <dgm:spPr/>
    </dgm:pt>
    <dgm:pt modelId="{8EAC3176-BB24-476D-8F3B-E0C3EB9D433C}" type="pres">
      <dgm:prSet presAssocID="{213CD9B3-3202-49ED-9B8A-566EB2A34CDB}" presName="LevelTwoTextNode" presStyleLbl="node3" presStyleIdx="1" presStyleCnt="2" custScaleX="513009" custScaleY="347049" custLinFactNeighborY="8704">
        <dgm:presLayoutVars>
          <dgm:chPref val="3"/>
        </dgm:presLayoutVars>
      </dgm:prSet>
      <dgm:spPr/>
      <dgm:t>
        <a:bodyPr/>
        <a:lstStyle/>
        <a:p>
          <a:pPr rtl="1"/>
          <a:endParaRPr lang="fa-IR"/>
        </a:p>
      </dgm:t>
    </dgm:pt>
    <dgm:pt modelId="{D1CCBD94-8A83-435C-80A9-337E5C441856}" type="pres">
      <dgm:prSet presAssocID="{213CD9B3-3202-49ED-9B8A-566EB2A34CDB}" presName="level3hierChild" presStyleCnt="0"/>
      <dgm:spPr/>
    </dgm:pt>
  </dgm:ptLst>
  <dgm:cxnLst>
    <dgm:cxn modelId="{359AC2DD-4278-4597-B75A-A2EB5FE4D5A0}" type="presOf" srcId="{51DE769C-231D-4826-B7A3-B995CBD200D3}" destId="{8D3DBEF4-2C29-4186-9779-EA433DB63118}" srcOrd="0" destOrd="0" presId="urn:microsoft.com/office/officeart/2005/8/layout/hierarchy2"/>
    <dgm:cxn modelId="{1F4C10C4-BBAF-4C09-A0F4-015A3D6B042B}" type="presOf" srcId="{03E188F1-98AE-4140-AC37-6C719581CB87}" destId="{8A66E2F4-9DED-4608-80FA-3C8CD26D6B97}" srcOrd="1" destOrd="0" presId="urn:microsoft.com/office/officeart/2005/8/layout/hierarchy2"/>
    <dgm:cxn modelId="{EA7080E2-F370-470E-BA02-95769159CAD1}" type="presOf" srcId="{51DE769C-231D-4826-B7A3-B995CBD200D3}" destId="{06849A3C-E60E-4156-806C-EC8116FB0681}" srcOrd="1" destOrd="0" presId="urn:microsoft.com/office/officeart/2005/8/layout/hierarchy2"/>
    <dgm:cxn modelId="{A4154582-A8C4-4DC6-A017-13656B181ABD}" srcId="{1F4CF954-B4A5-4EEC-94C5-7C9F69932B74}" destId="{B75B05A2-7DB7-42E4-B1E3-E7661A4971AF}" srcOrd="0" destOrd="0" parTransId="{EAF83F22-1B5D-4C13-A3B5-FC5F97B37AEE}" sibTransId="{9AB13397-8139-4A1F-B84C-9E41AD2DE56C}"/>
    <dgm:cxn modelId="{576392D9-040B-464B-B163-66FCBD6A07F6}" type="presOf" srcId="{03E188F1-98AE-4140-AC37-6C719581CB87}" destId="{11360FC6-036F-4C06-9B65-BA1209E3659C}" srcOrd="0" destOrd="0" presId="urn:microsoft.com/office/officeart/2005/8/layout/hierarchy2"/>
    <dgm:cxn modelId="{0257D9DF-B957-4618-A8CF-C90A4F5CDC5C}" type="presOf" srcId="{1F4CF954-B4A5-4EEC-94C5-7C9F69932B74}" destId="{53D8A956-5608-4E6E-8231-D1BD05FBEE92}" srcOrd="0" destOrd="0" presId="urn:microsoft.com/office/officeart/2005/8/layout/hierarchy2"/>
    <dgm:cxn modelId="{195D755D-C646-432A-A98B-F6C2314577B9}" type="presOf" srcId="{8007697A-D21F-4B1B-AA00-262270083CF3}" destId="{F82A3D86-B645-4A99-B23B-1546E11B3E2D}" srcOrd="0" destOrd="0" presId="urn:microsoft.com/office/officeart/2005/8/layout/hierarchy2"/>
    <dgm:cxn modelId="{7A401C24-BD15-4B1A-85C9-6169D8F08ACD}" type="presOf" srcId="{213CD9B3-3202-49ED-9B8A-566EB2A34CDB}" destId="{8EAC3176-BB24-476D-8F3B-E0C3EB9D433C}" srcOrd="0" destOrd="0" presId="urn:microsoft.com/office/officeart/2005/8/layout/hierarchy2"/>
    <dgm:cxn modelId="{0AE7BEEF-80B2-4FC0-AE78-320F3F56E6F9}" type="presOf" srcId="{16B900C6-2DDA-4301-BF95-AA1C305D70B1}" destId="{2E9D0F32-D1F0-4D76-BD76-D71E4CF439CE}" srcOrd="0" destOrd="0" presId="urn:microsoft.com/office/officeart/2005/8/layout/hierarchy2"/>
    <dgm:cxn modelId="{FA7E0965-D65C-4F78-B73B-0CBFF0123E01}" srcId="{B75B05A2-7DB7-42E4-B1E3-E7661A4971AF}" destId="{5DF6A90E-C0C1-4F78-88F6-6673A3141FE7}" srcOrd="0" destOrd="0" parTransId="{32A3B826-AE33-4B25-8D31-BC52A6C00ED1}" sibTransId="{3DE786C6-EF2E-4596-B34D-85B1122CC1C9}"/>
    <dgm:cxn modelId="{F1AB38EC-C0F3-49D3-ABBB-656ACA07EAFC}" type="presOf" srcId="{16B900C6-2DDA-4301-BF95-AA1C305D70B1}" destId="{DE6A896C-A98E-4B36-9696-B2E27B6F6093}" srcOrd="1" destOrd="0" presId="urn:microsoft.com/office/officeart/2005/8/layout/hierarchy2"/>
    <dgm:cxn modelId="{9FA5DA29-016C-4216-AD33-EC9C8D1239F0}" type="presOf" srcId="{32A3B826-AE33-4B25-8D31-BC52A6C00ED1}" destId="{E0A53A1F-FD4A-42B1-8681-952D6F5D006E}" srcOrd="0" destOrd="0" presId="urn:microsoft.com/office/officeart/2005/8/layout/hierarchy2"/>
    <dgm:cxn modelId="{D1A0CB60-3078-448A-B19E-D31F14CD2A6C}" type="presOf" srcId="{32A3B826-AE33-4B25-8D31-BC52A6C00ED1}" destId="{B6B5B7E5-C414-4DBD-81D7-C57601C54908}" srcOrd="1" destOrd="0" presId="urn:microsoft.com/office/officeart/2005/8/layout/hierarchy2"/>
    <dgm:cxn modelId="{50DA1ABA-160F-4964-80E6-31D0FFC0D238}" srcId="{8007697A-D21F-4B1B-AA00-262270083CF3}" destId="{213CD9B3-3202-49ED-9B8A-566EB2A34CDB}" srcOrd="0" destOrd="0" parTransId="{51DE769C-231D-4826-B7A3-B995CBD200D3}" sibTransId="{F9FD4E2A-F865-4127-A6F7-57D667141871}"/>
    <dgm:cxn modelId="{8149952E-84BA-4822-B00A-15DC413382D5}" srcId="{5DF6A90E-C0C1-4F78-88F6-6673A3141FE7}" destId="{1B6C833C-D70D-42D6-BF69-4F30D974F1BD}" srcOrd="0" destOrd="0" parTransId="{16B900C6-2DDA-4301-BF95-AA1C305D70B1}" sibTransId="{A6EBC327-5B56-4F43-9189-6BBA9F007FDF}"/>
    <dgm:cxn modelId="{6616B3EB-7194-4933-8A07-B4A75606568C}" type="presOf" srcId="{B75B05A2-7DB7-42E4-B1E3-E7661A4971AF}" destId="{D7311CBF-771A-4BD5-8DC3-6EC42464BE6E}" srcOrd="0" destOrd="0" presId="urn:microsoft.com/office/officeart/2005/8/layout/hierarchy2"/>
    <dgm:cxn modelId="{3BFB8183-470A-41BE-8E81-073C6CF3F7D3}" srcId="{B75B05A2-7DB7-42E4-B1E3-E7661A4971AF}" destId="{8007697A-D21F-4B1B-AA00-262270083CF3}" srcOrd="1" destOrd="0" parTransId="{03E188F1-98AE-4140-AC37-6C719581CB87}" sibTransId="{A691973D-54A6-4D16-AF8C-DA63AADCDDD6}"/>
    <dgm:cxn modelId="{5FA3FF55-5300-4C5A-947D-36DDD49CDE88}" type="presOf" srcId="{5DF6A90E-C0C1-4F78-88F6-6673A3141FE7}" destId="{1D6CDC4E-4483-49D6-AB6A-C0ED2CBEE5F6}" srcOrd="0" destOrd="0" presId="urn:microsoft.com/office/officeart/2005/8/layout/hierarchy2"/>
    <dgm:cxn modelId="{DD260F39-4B07-402F-BD86-225620B4053C}" type="presOf" srcId="{1B6C833C-D70D-42D6-BF69-4F30D974F1BD}" destId="{56344832-719C-407F-AB85-3AA130DCD151}" srcOrd="0" destOrd="0" presId="urn:microsoft.com/office/officeart/2005/8/layout/hierarchy2"/>
    <dgm:cxn modelId="{4112620C-97BB-4292-8DE3-F8AF0C9A58DF}" type="presParOf" srcId="{53D8A956-5608-4E6E-8231-D1BD05FBEE92}" destId="{7D9B78F8-09BA-4291-B3E9-F376BE90E9E0}" srcOrd="0" destOrd="0" presId="urn:microsoft.com/office/officeart/2005/8/layout/hierarchy2"/>
    <dgm:cxn modelId="{55CBAFD6-2363-49F9-92F6-85C24791FDD2}" type="presParOf" srcId="{7D9B78F8-09BA-4291-B3E9-F376BE90E9E0}" destId="{D7311CBF-771A-4BD5-8DC3-6EC42464BE6E}" srcOrd="0" destOrd="0" presId="urn:microsoft.com/office/officeart/2005/8/layout/hierarchy2"/>
    <dgm:cxn modelId="{4AE5C324-880F-43C4-8E7D-762C5719BBEB}" type="presParOf" srcId="{7D9B78F8-09BA-4291-B3E9-F376BE90E9E0}" destId="{404C7586-B4BF-4E43-A252-9E5FD0246FE7}" srcOrd="1" destOrd="0" presId="urn:microsoft.com/office/officeart/2005/8/layout/hierarchy2"/>
    <dgm:cxn modelId="{01B2C0C7-2AA5-4CC6-BDA7-5E28A349BD6A}" type="presParOf" srcId="{404C7586-B4BF-4E43-A252-9E5FD0246FE7}" destId="{E0A53A1F-FD4A-42B1-8681-952D6F5D006E}" srcOrd="0" destOrd="0" presId="urn:microsoft.com/office/officeart/2005/8/layout/hierarchy2"/>
    <dgm:cxn modelId="{AFFB9794-B4DE-4A4C-B018-4C44B789E233}" type="presParOf" srcId="{E0A53A1F-FD4A-42B1-8681-952D6F5D006E}" destId="{B6B5B7E5-C414-4DBD-81D7-C57601C54908}" srcOrd="0" destOrd="0" presId="urn:microsoft.com/office/officeart/2005/8/layout/hierarchy2"/>
    <dgm:cxn modelId="{A39EE409-3FDE-4995-B26C-5FFE745EFCDF}" type="presParOf" srcId="{404C7586-B4BF-4E43-A252-9E5FD0246FE7}" destId="{FA8AB909-14F9-4209-919A-63A2F0D76272}" srcOrd="1" destOrd="0" presId="urn:microsoft.com/office/officeart/2005/8/layout/hierarchy2"/>
    <dgm:cxn modelId="{107E1096-5442-4D38-AAF3-63436CA43B80}" type="presParOf" srcId="{FA8AB909-14F9-4209-919A-63A2F0D76272}" destId="{1D6CDC4E-4483-49D6-AB6A-C0ED2CBEE5F6}" srcOrd="0" destOrd="0" presId="urn:microsoft.com/office/officeart/2005/8/layout/hierarchy2"/>
    <dgm:cxn modelId="{61BEC233-7109-46EF-B635-41944EB0CADD}" type="presParOf" srcId="{FA8AB909-14F9-4209-919A-63A2F0D76272}" destId="{A112BC8F-CEFE-4DE0-9275-E704A4C7FEFB}" srcOrd="1" destOrd="0" presId="urn:microsoft.com/office/officeart/2005/8/layout/hierarchy2"/>
    <dgm:cxn modelId="{D3FAB0DA-E53D-4D3F-8191-60E634962D2B}" type="presParOf" srcId="{A112BC8F-CEFE-4DE0-9275-E704A4C7FEFB}" destId="{2E9D0F32-D1F0-4D76-BD76-D71E4CF439CE}" srcOrd="0" destOrd="0" presId="urn:microsoft.com/office/officeart/2005/8/layout/hierarchy2"/>
    <dgm:cxn modelId="{436F6270-DE34-43FF-97F4-B108EF6E5721}" type="presParOf" srcId="{2E9D0F32-D1F0-4D76-BD76-D71E4CF439CE}" destId="{DE6A896C-A98E-4B36-9696-B2E27B6F6093}" srcOrd="0" destOrd="0" presId="urn:microsoft.com/office/officeart/2005/8/layout/hierarchy2"/>
    <dgm:cxn modelId="{9D0925E7-94C9-4E2D-B103-235A9FF17D5D}" type="presParOf" srcId="{A112BC8F-CEFE-4DE0-9275-E704A4C7FEFB}" destId="{168B65B8-F74C-4F41-A3BB-BC155B1A4EC5}" srcOrd="1" destOrd="0" presId="urn:microsoft.com/office/officeart/2005/8/layout/hierarchy2"/>
    <dgm:cxn modelId="{AA82C429-9784-4EEE-9418-5DA95EFD56D0}" type="presParOf" srcId="{168B65B8-F74C-4F41-A3BB-BC155B1A4EC5}" destId="{56344832-719C-407F-AB85-3AA130DCD151}" srcOrd="0" destOrd="0" presId="urn:microsoft.com/office/officeart/2005/8/layout/hierarchy2"/>
    <dgm:cxn modelId="{DB688A55-8EF3-454F-9B2F-40E3B73CDFC1}" type="presParOf" srcId="{168B65B8-F74C-4F41-A3BB-BC155B1A4EC5}" destId="{AC591A03-E01B-4046-8CDB-25463E7E55B1}" srcOrd="1" destOrd="0" presId="urn:microsoft.com/office/officeart/2005/8/layout/hierarchy2"/>
    <dgm:cxn modelId="{7A8E5429-E758-471B-9009-7B987AA79475}" type="presParOf" srcId="{404C7586-B4BF-4E43-A252-9E5FD0246FE7}" destId="{11360FC6-036F-4C06-9B65-BA1209E3659C}" srcOrd="2" destOrd="0" presId="urn:microsoft.com/office/officeart/2005/8/layout/hierarchy2"/>
    <dgm:cxn modelId="{2D9FAA85-1009-43D2-9009-9F7B35871E59}" type="presParOf" srcId="{11360FC6-036F-4C06-9B65-BA1209E3659C}" destId="{8A66E2F4-9DED-4608-80FA-3C8CD26D6B97}" srcOrd="0" destOrd="0" presId="urn:microsoft.com/office/officeart/2005/8/layout/hierarchy2"/>
    <dgm:cxn modelId="{12D6510C-A221-4BFC-B512-C3DC8A3BE272}" type="presParOf" srcId="{404C7586-B4BF-4E43-A252-9E5FD0246FE7}" destId="{20A2AB82-A31E-40AD-8242-B189196FF899}" srcOrd="3" destOrd="0" presId="urn:microsoft.com/office/officeart/2005/8/layout/hierarchy2"/>
    <dgm:cxn modelId="{8373DFE5-0980-4746-8D91-32CD705A5475}" type="presParOf" srcId="{20A2AB82-A31E-40AD-8242-B189196FF899}" destId="{F82A3D86-B645-4A99-B23B-1546E11B3E2D}" srcOrd="0" destOrd="0" presId="urn:microsoft.com/office/officeart/2005/8/layout/hierarchy2"/>
    <dgm:cxn modelId="{6B42693F-AD5D-4B9A-B660-19ABC4E68B1E}" type="presParOf" srcId="{20A2AB82-A31E-40AD-8242-B189196FF899}" destId="{29DE2DB4-631D-44D8-913D-3FD43CC43A29}" srcOrd="1" destOrd="0" presId="urn:microsoft.com/office/officeart/2005/8/layout/hierarchy2"/>
    <dgm:cxn modelId="{161211D5-1160-4992-8DFE-E5F371EB1EE5}" type="presParOf" srcId="{29DE2DB4-631D-44D8-913D-3FD43CC43A29}" destId="{8D3DBEF4-2C29-4186-9779-EA433DB63118}" srcOrd="0" destOrd="0" presId="urn:microsoft.com/office/officeart/2005/8/layout/hierarchy2"/>
    <dgm:cxn modelId="{B3E098EB-AA6B-4A8B-A85F-CCDD5D214568}" type="presParOf" srcId="{8D3DBEF4-2C29-4186-9779-EA433DB63118}" destId="{06849A3C-E60E-4156-806C-EC8116FB0681}" srcOrd="0" destOrd="0" presId="urn:microsoft.com/office/officeart/2005/8/layout/hierarchy2"/>
    <dgm:cxn modelId="{E42D7F21-ADCE-4348-8672-C68E4E9896B5}" type="presParOf" srcId="{29DE2DB4-631D-44D8-913D-3FD43CC43A29}" destId="{93F619BE-4904-4333-B4ED-84A5EE2275E5}" srcOrd="1" destOrd="0" presId="urn:microsoft.com/office/officeart/2005/8/layout/hierarchy2"/>
    <dgm:cxn modelId="{013D9215-4443-4314-A6B8-C0FF5AD7A2F8}" type="presParOf" srcId="{93F619BE-4904-4333-B4ED-84A5EE2275E5}" destId="{8EAC3176-BB24-476D-8F3B-E0C3EB9D433C}" srcOrd="0" destOrd="0" presId="urn:microsoft.com/office/officeart/2005/8/layout/hierarchy2"/>
    <dgm:cxn modelId="{ED4ABE39-4017-4C74-8E7E-5FAB485F828B}" type="presParOf" srcId="{93F619BE-4904-4333-B4ED-84A5EE2275E5}" destId="{D1CCBD94-8A83-435C-80A9-337E5C44185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9A5E013-2289-4EAE-BA17-95C5AB62051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pPr rtl="1"/>
          <a:endParaRPr lang="fa-IR"/>
        </a:p>
      </dgm:t>
    </dgm:pt>
    <dgm:pt modelId="{8FB77799-B893-469F-B590-8531C5D0DF7F}">
      <dgm:prSet phldrT="[نص]">
        <dgm:style>
          <a:lnRef idx="1">
            <a:schemeClr val="accent2"/>
          </a:lnRef>
          <a:fillRef idx="3">
            <a:schemeClr val="accent2"/>
          </a:fillRef>
          <a:effectRef idx="2">
            <a:schemeClr val="accent2"/>
          </a:effectRef>
          <a:fontRef idx="minor">
            <a:schemeClr val="lt1"/>
          </a:fontRef>
        </dgm:style>
      </dgm:prSet>
      <dgm:spPr/>
      <dgm:t>
        <a:bodyPr/>
        <a:lstStyle/>
        <a:p>
          <a:pPr rtl="1"/>
          <a:r>
            <a:rPr lang="fa-IR" dirty="0" smtClean="0"/>
            <a:t>صدقه</a:t>
          </a:r>
          <a:endParaRPr lang="fa-IR" dirty="0"/>
        </a:p>
      </dgm:t>
    </dgm:pt>
    <dgm:pt modelId="{DBD7A48F-384F-401D-A8A8-0FB9E2B99032}" type="parTrans" cxnId="{80526CF2-9F0F-47F4-B199-4980F29DBED4}">
      <dgm:prSet/>
      <dgm:spPr/>
      <dgm:t>
        <a:bodyPr/>
        <a:lstStyle/>
        <a:p>
          <a:pPr rtl="1"/>
          <a:endParaRPr lang="fa-IR"/>
        </a:p>
      </dgm:t>
    </dgm:pt>
    <dgm:pt modelId="{50E62B66-CB69-4F26-8AB0-1A402EB3B010}" type="sibTrans" cxnId="{80526CF2-9F0F-47F4-B199-4980F29DBED4}">
      <dgm:prSet/>
      <dgm:spPr/>
      <dgm:t>
        <a:bodyPr/>
        <a:lstStyle/>
        <a:p>
          <a:pPr rtl="1"/>
          <a:endParaRPr lang="fa-IR"/>
        </a:p>
      </dgm:t>
    </dgm:pt>
    <dgm:pt modelId="{0E1598FD-0FBC-45B1-99BF-CFA58CB3C2BD}">
      <dgm:prSet phldrT="[نص]" custT="1"/>
      <dgm:spPr/>
      <dgm:t>
        <a:bodyPr/>
        <a:lstStyle/>
        <a:p>
          <a:pPr rtl="1"/>
          <a:r>
            <a:rPr lang="fa-IR" sz="2400" dirty="0" smtClean="0"/>
            <a:t>تمکن (مقتضی) </a:t>
          </a:r>
          <a:endParaRPr lang="fa-IR" sz="2400" dirty="0"/>
        </a:p>
      </dgm:t>
    </dgm:pt>
    <dgm:pt modelId="{CA441413-CFDC-4A11-A424-55A5A9768ACE}" type="parTrans" cxnId="{007CAAB4-F5FB-4369-ABAD-EC854DA8A0DD}">
      <dgm:prSet/>
      <dgm:spPr/>
      <dgm:t>
        <a:bodyPr/>
        <a:lstStyle/>
        <a:p>
          <a:pPr rtl="1"/>
          <a:endParaRPr lang="fa-IR"/>
        </a:p>
      </dgm:t>
    </dgm:pt>
    <dgm:pt modelId="{2C052C31-33DA-4EE9-8CE8-703C46338366}" type="sibTrans" cxnId="{007CAAB4-F5FB-4369-ABAD-EC854DA8A0DD}">
      <dgm:prSet/>
      <dgm:spPr/>
      <dgm:t>
        <a:bodyPr/>
        <a:lstStyle/>
        <a:p>
          <a:pPr rtl="1"/>
          <a:endParaRPr lang="fa-IR"/>
        </a:p>
      </dgm:t>
    </dgm:pt>
    <dgm:pt modelId="{39168CA4-1B94-4EE3-872C-391A676AACE3}">
      <dgm:prSet phldrT="[نص]" custT="1"/>
      <dgm:spPr/>
      <dgm:t>
        <a:bodyPr/>
        <a:lstStyle/>
        <a:p>
          <a:pPr rtl="1"/>
          <a:r>
            <a:rPr lang="fa-IR" sz="2400" dirty="0" smtClean="0"/>
            <a:t>عدم مصرف واجبتر (عدم مانع)</a:t>
          </a:r>
          <a:endParaRPr lang="fa-IR" sz="2400" dirty="0"/>
        </a:p>
      </dgm:t>
    </dgm:pt>
    <dgm:pt modelId="{5B9BC9A1-D76F-4584-AEDF-4ADB91785896}" type="parTrans" cxnId="{353E1D9F-1602-4AB6-B470-53180917D5C4}">
      <dgm:prSet/>
      <dgm:spPr/>
      <dgm:t>
        <a:bodyPr/>
        <a:lstStyle/>
        <a:p>
          <a:pPr rtl="1"/>
          <a:endParaRPr lang="fa-IR"/>
        </a:p>
      </dgm:t>
    </dgm:pt>
    <dgm:pt modelId="{84DE5872-999B-4857-B6A5-4D05E9F3D0CF}" type="sibTrans" cxnId="{353E1D9F-1602-4AB6-B470-53180917D5C4}">
      <dgm:prSet/>
      <dgm:spPr/>
      <dgm:t>
        <a:bodyPr/>
        <a:lstStyle/>
        <a:p>
          <a:pPr rtl="1"/>
          <a:endParaRPr lang="fa-IR"/>
        </a:p>
      </dgm:t>
    </dgm:pt>
    <dgm:pt modelId="{886A3144-3243-440D-972E-8C00D4E55467}">
      <dgm:prSet phldrT="[نص]" custT="1"/>
      <dgm:spPr/>
      <dgm:t>
        <a:bodyPr/>
        <a:lstStyle/>
        <a:p>
          <a:pPr rtl="1"/>
          <a:r>
            <a:rPr lang="fa-IR" sz="2000" dirty="0" smtClean="0"/>
            <a:t>نیاز طرف مقابل (مقتضی)</a:t>
          </a:r>
          <a:endParaRPr lang="fa-IR" sz="2000" dirty="0"/>
        </a:p>
      </dgm:t>
    </dgm:pt>
    <dgm:pt modelId="{D83DB294-2210-48A8-B1AA-3DE5447C1E2B}" type="parTrans" cxnId="{5C7840D4-817A-44CB-9E7C-70C5CA7FF4FA}">
      <dgm:prSet/>
      <dgm:spPr/>
      <dgm:t>
        <a:bodyPr/>
        <a:lstStyle/>
        <a:p>
          <a:pPr rtl="1"/>
          <a:endParaRPr lang="fa-IR"/>
        </a:p>
      </dgm:t>
    </dgm:pt>
    <dgm:pt modelId="{5FB9C3D8-16B7-4ED8-BCED-7263D7F70E67}" type="sibTrans" cxnId="{5C7840D4-817A-44CB-9E7C-70C5CA7FF4FA}">
      <dgm:prSet/>
      <dgm:spPr/>
      <dgm:t>
        <a:bodyPr/>
        <a:lstStyle/>
        <a:p>
          <a:pPr rtl="1"/>
          <a:endParaRPr lang="fa-IR"/>
        </a:p>
      </dgm:t>
    </dgm:pt>
    <dgm:pt modelId="{F709D20A-3308-4AA8-B4D0-C90248BE0BB0}">
      <dgm:prSet phldrT="[نص]" custT="1"/>
      <dgm:spPr/>
      <dgm:t>
        <a:bodyPr/>
        <a:lstStyle/>
        <a:p>
          <a:pPr rtl="1"/>
          <a:r>
            <a:rPr lang="fa-IR" sz="2000" dirty="0" smtClean="0"/>
            <a:t>عدم تعارض با واجب  مهمتر (عدم مانع)</a:t>
          </a:r>
          <a:endParaRPr lang="fa-IR" sz="2000" dirty="0"/>
        </a:p>
      </dgm:t>
    </dgm:pt>
    <dgm:pt modelId="{936D1776-1263-433F-AA13-91C620797BB9}" type="parTrans" cxnId="{D69A873D-E2D0-4BA2-A8D0-A36E2ED1E7BF}">
      <dgm:prSet/>
      <dgm:spPr/>
      <dgm:t>
        <a:bodyPr/>
        <a:lstStyle/>
        <a:p>
          <a:pPr rtl="1"/>
          <a:endParaRPr lang="fa-IR"/>
        </a:p>
      </dgm:t>
    </dgm:pt>
    <dgm:pt modelId="{22A5F263-0866-4F76-9BE9-B895A083A980}" type="sibTrans" cxnId="{D69A873D-E2D0-4BA2-A8D0-A36E2ED1E7BF}">
      <dgm:prSet/>
      <dgm:spPr/>
      <dgm:t>
        <a:bodyPr/>
        <a:lstStyle/>
        <a:p>
          <a:pPr rtl="1"/>
          <a:endParaRPr lang="fa-IR"/>
        </a:p>
      </dgm:t>
    </dgm:pt>
    <dgm:pt modelId="{70BB07B0-4EF8-4C07-85E4-8B7E06AEDAC2}" type="pres">
      <dgm:prSet presAssocID="{C9A5E013-2289-4EAE-BA17-95C5AB620511}" presName="Name0" presStyleCnt="0">
        <dgm:presLayoutVars>
          <dgm:chMax val="1"/>
          <dgm:dir/>
          <dgm:animLvl val="ctr"/>
          <dgm:resizeHandles val="exact"/>
        </dgm:presLayoutVars>
      </dgm:prSet>
      <dgm:spPr/>
      <dgm:t>
        <a:bodyPr/>
        <a:lstStyle/>
        <a:p>
          <a:pPr rtl="1"/>
          <a:endParaRPr lang="fa-IR"/>
        </a:p>
      </dgm:t>
    </dgm:pt>
    <dgm:pt modelId="{2608ECA2-A383-4426-8395-ECF118F3B29F}" type="pres">
      <dgm:prSet presAssocID="{8FB77799-B893-469F-B590-8531C5D0DF7F}" presName="centerShape" presStyleLbl="node0" presStyleIdx="0" presStyleCnt="1"/>
      <dgm:spPr/>
      <dgm:t>
        <a:bodyPr/>
        <a:lstStyle/>
        <a:p>
          <a:pPr rtl="1"/>
          <a:endParaRPr lang="fa-IR"/>
        </a:p>
      </dgm:t>
    </dgm:pt>
    <dgm:pt modelId="{561E8C94-DF4D-40DA-B4C9-B837ACB41D99}" type="pres">
      <dgm:prSet presAssocID="{CA441413-CFDC-4A11-A424-55A5A9768ACE}" presName="parTrans" presStyleLbl="sibTrans2D1" presStyleIdx="0" presStyleCnt="4"/>
      <dgm:spPr/>
      <dgm:t>
        <a:bodyPr/>
        <a:lstStyle/>
        <a:p>
          <a:pPr rtl="1"/>
          <a:endParaRPr lang="fa-IR"/>
        </a:p>
      </dgm:t>
    </dgm:pt>
    <dgm:pt modelId="{F38293A5-4737-41D4-97F7-B4309965DB52}" type="pres">
      <dgm:prSet presAssocID="{CA441413-CFDC-4A11-A424-55A5A9768ACE}" presName="connectorText" presStyleLbl="sibTrans2D1" presStyleIdx="0" presStyleCnt="4"/>
      <dgm:spPr/>
      <dgm:t>
        <a:bodyPr/>
        <a:lstStyle/>
        <a:p>
          <a:pPr rtl="1"/>
          <a:endParaRPr lang="fa-IR"/>
        </a:p>
      </dgm:t>
    </dgm:pt>
    <dgm:pt modelId="{0BD1F28E-E943-4C14-B485-446211A88B03}" type="pres">
      <dgm:prSet presAssocID="{0E1598FD-0FBC-45B1-99BF-CFA58CB3C2BD}" presName="node" presStyleLbl="node1" presStyleIdx="0" presStyleCnt="4" custScaleX="150725">
        <dgm:presLayoutVars>
          <dgm:bulletEnabled val="1"/>
        </dgm:presLayoutVars>
      </dgm:prSet>
      <dgm:spPr/>
      <dgm:t>
        <a:bodyPr/>
        <a:lstStyle/>
        <a:p>
          <a:pPr rtl="1"/>
          <a:endParaRPr lang="fa-IR"/>
        </a:p>
      </dgm:t>
    </dgm:pt>
    <dgm:pt modelId="{083F91C8-69A5-4351-B984-9AD448DEB4ED}" type="pres">
      <dgm:prSet presAssocID="{5B9BC9A1-D76F-4584-AEDF-4ADB91785896}" presName="parTrans" presStyleLbl="sibTrans2D1" presStyleIdx="1" presStyleCnt="4"/>
      <dgm:spPr/>
      <dgm:t>
        <a:bodyPr/>
        <a:lstStyle/>
        <a:p>
          <a:pPr rtl="1"/>
          <a:endParaRPr lang="fa-IR"/>
        </a:p>
      </dgm:t>
    </dgm:pt>
    <dgm:pt modelId="{E1F34CE7-1C5C-4168-B7BF-8711CD66C346}" type="pres">
      <dgm:prSet presAssocID="{5B9BC9A1-D76F-4584-AEDF-4ADB91785896}" presName="connectorText" presStyleLbl="sibTrans2D1" presStyleIdx="1" presStyleCnt="4"/>
      <dgm:spPr/>
      <dgm:t>
        <a:bodyPr/>
        <a:lstStyle/>
        <a:p>
          <a:pPr rtl="1"/>
          <a:endParaRPr lang="fa-IR"/>
        </a:p>
      </dgm:t>
    </dgm:pt>
    <dgm:pt modelId="{BE9D83B6-C481-4C77-8B6C-06FCFBC40C06}" type="pres">
      <dgm:prSet presAssocID="{39168CA4-1B94-4EE3-872C-391A676AACE3}" presName="node" presStyleLbl="node1" presStyleIdx="1" presStyleCnt="4" custScaleX="175383" custScaleY="158514" custRadScaleRad="128679">
        <dgm:presLayoutVars>
          <dgm:bulletEnabled val="1"/>
        </dgm:presLayoutVars>
      </dgm:prSet>
      <dgm:spPr/>
      <dgm:t>
        <a:bodyPr/>
        <a:lstStyle/>
        <a:p>
          <a:pPr rtl="1"/>
          <a:endParaRPr lang="fa-IR"/>
        </a:p>
      </dgm:t>
    </dgm:pt>
    <dgm:pt modelId="{535F4437-1392-4AC7-BF2B-9A1FA42759BF}" type="pres">
      <dgm:prSet presAssocID="{D83DB294-2210-48A8-B1AA-3DE5447C1E2B}" presName="parTrans" presStyleLbl="sibTrans2D1" presStyleIdx="2" presStyleCnt="4"/>
      <dgm:spPr/>
      <dgm:t>
        <a:bodyPr/>
        <a:lstStyle/>
        <a:p>
          <a:pPr rtl="1"/>
          <a:endParaRPr lang="fa-IR"/>
        </a:p>
      </dgm:t>
    </dgm:pt>
    <dgm:pt modelId="{FB8B37D0-3F88-4463-A84F-612E222E0171}" type="pres">
      <dgm:prSet presAssocID="{D83DB294-2210-48A8-B1AA-3DE5447C1E2B}" presName="connectorText" presStyleLbl="sibTrans2D1" presStyleIdx="2" presStyleCnt="4"/>
      <dgm:spPr/>
      <dgm:t>
        <a:bodyPr/>
        <a:lstStyle/>
        <a:p>
          <a:pPr rtl="1"/>
          <a:endParaRPr lang="fa-IR"/>
        </a:p>
      </dgm:t>
    </dgm:pt>
    <dgm:pt modelId="{8E4E411A-C42B-4795-8DD0-6E555EF4FDA3}" type="pres">
      <dgm:prSet presAssocID="{886A3144-3243-440D-972E-8C00D4E55467}" presName="node" presStyleLbl="node1" presStyleIdx="2" presStyleCnt="4" custScaleX="214184">
        <dgm:presLayoutVars>
          <dgm:bulletEnabled val="1"/>
        </dgm:presLayoutVars>
      </dgm:prSet>
      <dgm:spPr/>
      <dgm:t>
        <a:bodyPr/>
        <a:lstStyle/>
        <a:p>
          <a:pPr rtl="1"/>
          <a:endParaRPr lang="fa-IR"/>
        </a:p>
      </dgm:t>
    </dgm:pt>
    <dgm:pt modelId="{43574FD5-5F46-44CF-81A2-33F735D23D38}" type="pres">
      <dgm:prSet presAssocID="{936D1776-1263-433F-AA13-91C620797BB9}" presName="parTrans" presStyleLbl="sibTrans2D1" presStyleIdx="3" presStyleCnt="4"/>
      <dgm:spPr/>
      <dgm:t>
        <a:bodyPr/>
        <a:lstStyle/>
        <a:p>
          <a:pPr rtl="1"/>
          <a:endParaRPr lang="fa-IR"/>
        </a:p>
      </dgm:t>
    </dgm:pt>
    <dgm:pt modelId="{4766D457-D223-45D4-9608-881082AF5699}" type="pres">
      <dgm:prSet presAssocID="{936D1776-1263-433F-AA13-91C620797BB9}" presName="connectorText" presStyleLbl="sibTrans2D1" presStyleIdx="3" presStyleCnt="4"/>
      <dgm:spPr/>
      <dgm:t>
        <a:bodyPr/>
        <a:lstStyle/>
        <a:p>
          <a:pPr rtl="1"/>
          <a:endParaRPr lang="fa-IR"/>
        </a:p>
      </dgm:t>
    </dgm:pt>
    <dgm:pt modelId="{1A0A9649-AE5B-4A25-8D3C-753938DCF3DF}" type="pres">
      <dgm:prSet presAssocID="{F709D20A-3308-4AA8-B4D0-C90248BE0BB0}" presName="node" presStyleLbl="node1" presStyleIdx="3" presStyleCnt="4" custScaleX="191265" custScaleY="158514" custRadScaleRad="132711">
        <dgm:presLayoutVars>
          <dgm:bulletEnabled val="1"/>
        </dgm:presLayoutVars>
      </dgm:prSet>
      <dgm:spPr/>
      <dgm:t>
        <a:bodyPr/>
        <a:lstStyle/>
        <a:p>
          <a:pPr rtl="1"/>
          <a:endParaRPr lang="fa-IR"/>
        </a:p>
      </dgm:t>
    </dgm:pt>
  </dgm:ptLst>
  <dgm:cxnLst>
    <dgm:cxn modelId="{72E36D0B-74B1-49C6-A57B-0A2C1B385B22}" type="presOf" srcId="{8FB77799-B893-469F-B590-8531C5D0DF7F}" destId="{2608ECA2-A383-4426-8395-ECF118F3B29F}" srcOrd="0" destOrd="0" presId="urn:microsoft.com/office/officeart/2005/8/layout/radial5"/>
    <dgm:cxn modelId="{19F862B9-9778-4EA5-B398-5520C28DF749}" type="presOf" srcId="{886A3144-3243-440D-972E-8C00D4E55467}" destId="{8E4E411A-C42B-4795-8DD0-6E555EF4FDA3}" srcOrd="0" destOrd="0" presId="urn:microsoft.com/office/officeart/2005/8/layout/radial5"/>
    <dgm:cxn modelId="{6F6B6130-0C07-484B-AE74-F2CD70B24FCE}" type="presOf" srcId="{5B9BC9A1-D76F-4584-AEDF-4ADB91785896}" destId="{083F91C8-69A5-4351-B984-9AD448DEB4ED}" srcOrd="0" destOrd="0" presId="urn:microsoft.com/office/officeart/2005/8/layout/radial5"/>
    <dgm:cxn modelId="{09643EE7-878C-4E7F-9808-FBD4D44F4FF1}" type="presOf" srcId="{D83DB294-2210-48A8-B1AA-3DE5447C1E2B}" destId="{535F4437-1392-4AC7-BF2B-9A1FA42759BF}" srcOrd="0" destOrd="0" presId="urn:microsoft.com/office/officeart/2005/8/layout/radial5"/>
    <dgm:cxn modelId="{80526CF2-9F0F-47F4-B199-4980F29DBED4}" srcId="{C9A5E013-2289-4EAE-BA17-95C5AB620511}" destId="{8FB77799-B893-469F-B590-8531C5D0DF7F}" srcOrd="0" destOrd="0" parTransId="{DBD7A48F-384F-401D-A8A8-0FB9E2B99032}" sibTransId="{50E62B66-CB69-4F26-8AB0-1A402EB3B010}"/>
    <dgm:cxn modelId="{1ED99007-3199-476F-A74C-8B3CD7279275}" type="presOf" srcId="{936D1776-1263-433F-AA13-91C620797BB9}" destId="{4766D457-D223-45D4-9608-881082AF5699}" srcOrd="1" destOrd="0" presId="urn:microsoft.com/office/officeart/2005/8/layout/radial5"/>
    <dgm:cxn modelId="{007CAAB4-F5FB-4369-ABAD-EC854DA8A0DD}" srcId="{8FB77799-B893-469F-B590-8531C5D0DF7F}" destId="{0E1598FD-0FBC-45B1-99BF-CFA58CB3C2BD}" srcOrd="0" destOrd="0" parTransId="{CA441413-CFDC-4A11-A424-55A5A9768ACE}" sibTransId="{2C052C31-33DA-4EE9-8CE8-703C46338366}"/>
    <dgm:cxn modelId="{BB005D1B-38F4-4711-BE49-8B455E6E35FF}" type="presOf" srcId="{936D1776-1263-433F-AA13-91C620797BB9}" destId="{43574FD5-5F46-44CF-81A2-33F735D23D38}" srcOrd="0" destOrd="0" presId="urn:microsoft.com/office/officeart/2005/8/layout/radial5"/>
    <dgm:cxn modelId="{5C7840D4-817A-44CB-9E7C-70C5CA7FF4FA}" srcId="{8FB77799-B893-469F-B590-8531C5D0DF7F}" destId="{886A3144-3243-440D-972E-8C00D4E55467}" srcOrd="2" destOrd="0" parTransId="{D83DB294-2210-48A8-B1AA-3DE5447C1E2B}" sibTransId="{5FB9C3D8-16B7-4ED8-BCED-7263D7F70E67}"/>
    <dgm:cxn modelId="{17C63191-DCAC-443B-8B34-8D866C0ED0FA}" type="presOf" srcId="{F709D20A-3308-4AA8-B4D0-C90248BE0BB0}" destId="{1A0A9649-AE5B-4A25-8D3C-753938DCF3DF}" srcOrd="0" destOrd="0" presId="urn:microsoft.com/office/officeart/2005/8/layout/radial5"/>
    <dgm:cxn modelId="{4B5E6A2B-18D6-4EBB-AF2B-E024008599CB}" type="presOf" srcId="{CA441413-CFDC-4A11-A424-55A5A9768ACE}" destId="{561E8C94-DF4D-40DA-B4C9-B837ACB41D99}" srcOrd="0" destOrd="0" presId="urn:microsoft.com/office/officeart/2005/8/layout/radial5"/>
    <dgm:cxn modelId="{E7544596-F618-46C7-95B5-A93F94929882}" type="presOf" srcId="{C9A5E013-2289-4EAE-BA17-95C5AB620511}" destId="{70BB07B0-4EF8-4C07-85E4-8B7E06AEDAC2}" srcOrd="0" destOrd="0" presId="urn:microsoft.com/office/officeart/2005/8/layout/radial5"/>
    <dgm:cxn modelId="{D69A873D-E2D0-4BA2-A8D0-A36E2ED1E7BF}" srcId="{8FB77799-B893-469F-B590-8531C5D0DF7F}" destId="{F709D20A-3308-4AA8-B4D0-C90248BE0BB0}" srcOrd="3" destOrd="0" parTransId="{936D1776-1263-433F-AA13-91C620797BB9}" sibTransId="{22A5F263-0866-4F76-9BE9-B895A083A980}"/>
    <dgm:cxn modelId="{A5BA955C-BC4C-4D21-91FF-6C7FAB3C8A3E}" type="presOf" srcId="{CA441413-CFDC-4A11-A424-55A5A9768ACE}" destId="{F38293A5-4737-41D4-97F7-B4309965DB52}" srcOrd="1" destOrd="0" presId="urn:microsoft.com/office/officeart/2005/8/layout/radial5"/>
    <dgm:cxn modelId="{AC74FA47-2813-4E50-98E1-D0113790B9A0}" type="presOf" srcId="{D83DB294-2210-48A8-B1AA-3DE5447C1E2B}" destId="{FB8B37D0-3F88-4463-A84F-612E222E0171}" srcOrd="1" destOrd="0" presId="urn:microsoft.com/office/officeart/2005/8/layout/radial5"/>
    <dgm:cxn modelId="{22470625-F56E-49DE-ADE2-580ADE43198D}" type="presOf" srcId="{0E1598FD-0FBC-45B1-99BF-CFA58CB3C2BD}" destId="{0BD1F28E-E943-4C14-B485-446211A88B03}" srcOrd="0" destOrd="0" presId="urn:microsoft.com/office/officeart/2005/8/layout/radial5"/>
    <dgm:cxn modelId="{353E1D9F-1602-4AB6-B470-53180917D5C4}" srcId="{8FB77799-B893-469F-B590-8531C5D0DF7F}" destId="{39168CA4-1B94-4EE3-872C-391A676AACE3}" srcOrd="1" destOrd="0" parTransId="{5B9BC9A1-D76F-4584-AEDF-4ADB91785896}" sibTransId="{84DE5872-999B-4857-B6A5-4D05E9F3D0CF}"/>
    <dgm:cxn modelId="{45E2D23F-A4CB-45AE-8992-9B5B80ACF8F1}" type="presOf" srcId="{39168CA4-1B94-4EE3-872C-391A676AACE3}" destId="{BE9D83B6-C481-4C77-8B6C-06FCFBC40C06}" srcOrd="0" destOrd="0" presId="urn:microsoft.com/office/officeart/2005/8/layout/radial5"/>
    <dgm:cxn modelId="{E503B275-A320-48D1-9482-CA0EBDF533DF}" type="presOf" srcId="{5B9BC9A1-D76F-4584-AEDF-4ADB91785896}" destId="{E1F34CE7-1C5C-4168-B7BF-8711CD66C346}" srcOrd="1" destOrd="0" presId="urn:microsoft.com/office/officeart/2005/8/layout/radial5"/>
    <dgm:cxn modelId="{AD10103B-27D3-4133-BD60-68D4EE949AC0}" type="presParOf" srcId="{70BB07B0-4EF8-4C07-85E4-8B7E06AEDAC2}" destId="{2608ECA2-A383-4426-8395-ECF118F3B29F}" srcOrd="0" destOrd="0" presId="urn:microsoft.com/office/officeart/2005/8/layout/radial5"/>
    <dgm:cxn modelId="{2C1C326C-8AD7-4AAE-80EE-95C03F3728EC}" type="presParOf" srcId="{70BB07B0-4EF8-4C07-85E4-8B7E06AEDAC2}" destId="{561E8C94-DF4D-40DA-B4C9-B837ACB41D99}" srcOrd="1" destOrd="0" presId="urn:microsoft.com/office/officeart/2005/8/layout/radial5"/>
    <dgm:cxn modelId="{BC9983BC-DD13-49EA-8FEF-F6C827F485BB}" type="presParOf" srcId="{561E8C94-DF4D-40DA-B4C9-B837ACB41D99}" destId="{F38293A5-4737-41D4-97F7-B4309965DB52}" srcOrd="0" destOrd="0" presId="urn:microsoft.com/office/officeart/2005/8/layout/radial5"/>
    <dgm:cxn modelId="{39504A4F-7A2B-4C73-8D0B-2609778C1C70}" type="presParOf" srcId="{70BB07B0-4EF8-4C07-85E4-8B7E06AEDAC2}" destId="{0BD1F28E-E943-4C14-B485-446211A88B03}" srcOrd="2" destOrd="0" presId="urn:microsoft.com/office/officeart/2005/8/layout/radial5"/>
    <dgm:cxn modelId="{035496AE-B49D-4E1D-8AEC-EBCF46B2308E}" type="presParOf" srcId="{70BB07B0-4EF8-4C07-85E4-8B7E06AEDAC2}" destId="{083F91C8-69A5-4351-B984-9AD448DEB4ED}" srcOrd="3" destOrd="0" presId="urn:microsoft.com/office/officeart/2005/8/layout/radial5"/>
    <dgm:cxn modelId="{9436A6C8-0BE0-47C6-A164-CB847534E048}" type="presParOf" srcId="{083F91C8-69A5-4351-B984-9AD448DEB4ED}" destId="{E1F34CE7-1C5C-4168-B7BF-8711CD66C346}" srcOrd="0" destOrd="0" presId="urn:microsoft.com/office/officeart/2005/8/layout/radial5"/>
    <dgm:cxn modelId="{24B8147C-6157-4E8E-AB32-7EE80DAF429C}" type="presParOf" srcId="{70BB07B0-4EF8-4C07-85E4-8B7E06AEDAC2}" destId="{BE9D83B6-C481-4C77-8B6C-06FCFBC40C06}" srcOrd="4" destOrd="0" presId="urn:microsoft.com/office/officeart/2005/8/layout/radial5"/>
    <dgm:cxn modelId="{08131E03-A994-450F-A660-83EB56EEB603}" type="presParOf" srcId="{70BB07B0-4EF8-4C07-85E4-8B7E06AEDAC2}" destId="{535F4437-1392-4AC7-BF2B-9A1FA42759BF}" srcOrd="5" destOrd="0" presId="urn:microsoft.com/office/officeart/2005/8/layout/radial5"/>
    <dgm:cxn modelId="{8E8F4A53-2588-416A-8D40-498FD139D29F}" type="presParOf" srcId="{535F4437-1392-4AC7-BF2B-9A1FA42759BF}" destId="{FB8B37D0-3F88-4463-A84F-612E222E0171}" srcOrd="0" destOrd="0" presId="urn:microsoft.com/office/officeart/2005/8/layout/radial5"/>
    <dgm:cxn modelId="{D07511CD-DB98-49D6-AA13-F010ED417623}" type="presParOf" srcId="{70BB07B0-4EF8-4C07-85E4-8B7E06AEDAC2}" destId="{8E4E411A-C42B-4795-8DD0-6E555EF4FDA3}" srcOrd="6" destOrd="0" presId="urn:microsoft.com/office/officeart/2005/8/layout/radial5"/>
    <dgm:cxn modelId="{9741F185-BE56-4982-85EA-C17B200E254C}" type="presParOf" srcId="{70BB07B0-4EF8-4C07-85E4-8B7E06AEDAC2}" destId="{43574FD5-5F46-44CF-81A2-33F735D23D38}" srcOrd="7" destOrd="0" presId="urn:microsoft.com/office/officeart/2005/8/layout/radial5"/>
    <dgm:cxn modelId="{9D99B4ED-FAA0-4774-99F7-AE4D901B1E91}" type="presParOf" srcId="{43574FD5-5F46-44CF-81A2-33F735D23D38}" destId="{4766D457-D223-45D4-9608-881082AF5699}" srcOrd="0" destOrd="0" presId="urn:microsoft.com/office/officeart/2005/8/layout/radial5"/>
    <dgm:cxn modelId="{0F71D98A-A068-4110-B6FE-8C193B5E8D2B}" type="presParOf" srcId="{70BB07B0-4EF8-4C07-85E4-8B7E06AEDAC2}" destId="{1A0A9649-AE5B-4A25-8D3C-753938DCF3DF}"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680B3A7-619F-49E3-A3C1-48504B3264A1}" type="doc">
      <dgm:prSet loTypeId="urn:microsoft.com/office/officeart/2005/8/layout/vList5" loCatId="list" qsTypeId="urn:microsoft.com/office/officeart/2005/8/quickstyle/simple1" qsCatId="simple" csTypeId="urn:microsoft.com/office/officeart/2005/8/colors/accent3_2" csCatId="accent3" phldr="1"/>
      <dgm:spPr/>
      <dgm:t>
        <a:bodyPr/>
        <a:lstStyle/>
        <a:p>
          <a:pPr rtl="1"/>
          <a:endParaRPr lang="fa-IR"/>
        </a:p>
      </dgm:t>
    </dgm:pt>
    <dgm:pt modelId="{35404EAD-5E4C-411A-B10F-6EE68CF433FF}">
      <dgm:prSet phldrT="[نص]" custT="1"/>
      <dgm:spPr/>
      <dgm:t>
        <a:bodyPr/>
        <a:lstStyle/>
        <a:p>
          <a:pPr rtl="1"/>
          <a:r>
            <a:rPr lang="fa-IR" sz="2400" b="1" dirty="0" smtClean="0"/>
            <a:t>حکم عقل</a:t>
          </a:r>
          <a:endParaRPr lang="fa-IR" sz="2400" b="1" dirty="0"/>
        </a:p>
      </dgm:t>
    </dgm:pt>
    <dgm:pt modelId="{989FA19E-84C7-4244-8387-D0AD88CF5FFE}" type="parTrans" cxnId="{71F0AAD5-8AF4-4612-8719-EBB4D640904F}">
      <dgm:prSet/>
      <dgm:spPr/>
      <dgm:t>
        <a:bodyPr/>
        <a:lstStyle/>
        <a:p>
          <a:pPr rtl="1"/>
          <a:endParaRPr lang="fa-IR"/>
        </a:p>
      </dgm:t>
    </dgm:pt>
    <dgm:pt modelId="{545D1835-2D7F-4C59-B155-01E643B734E7}" type="sibTrans" cxnId="{71F0AAD5-8AF4-4612-8719-EBB4D640904F}">
      <dgm:prSet/>
      <dgm:spPr/>
      <dgm:t>
        <a:bodyPr/>
        <a:lstStyle/>
        <a:p>
          <a:pPr rtl="1"/>
          <a:endParaRPr lang="fa-IR"/>
        </a:p>
      </dgm:t>
    </dgm:pt>
    <dgm:pt modelId="{6EE4C8BF-257A-4CFC-BF5D-E173B3AFA141}">
      <dgm:prSet phldrT="[نص]" custT="1"/>
      <dgm:spPr/>
      <dgm:t>
        <a:bodyPr/>
        <a:lstStyle/>
        <a:p>
          <a:pPr rtl="1"/>
          <a:r>
            <a:rPr lang="fa-IR" sz="2600" b="0" smtClean="0"/>
            <a:t>حسن «صدقه </a:t>
          </a:r>
          <a:r>
            <a:rPr lang="fa-IR" sz="2600" b="0" dirty="0" smtClean="0"/>
            <a:t>با </a:t>
          </a:r>
          <a:r>
            <a:rPr lang="fa-IR" sz="2600" b="0" smtClean="0"/>
            <a:t>همه قیودش»  </a:t>
          </a:r>
          <a:endParaRPr lang="fa-IR" sz="2600" b="0" dirty="0"/>
        </a:p>
      </dgm:t>
    </dgm:pt>
    <dgm:pt modelId="{C409D493-72AC-4AB6-A06C-BAE2A9826FA4}" type="parTrans" cxnId="{8BE35C50-A0F4-43AE-AFAF-7C99BB4E178A}">
      <dgm:prSet/>
      <dgm:spPr/>
      <dgm:t>
        <a:bodyPr/>
        <a:lstStyle/>
        <a:p>
          <a:pPr rtl="1"/>
          <a:endParaRPr lang="fa-IR"/>
        </a:p>
      </dgm:t>
    </dgm:pt>
    <dgm:pt modelId="{9B38FF65-6431-4776-A0D1-2BC41B692E67}" type="sibTrans" cxnId="{8BE35C50-A0F4-43AE-AFAF-7C99BB4E178A}">
      <dgm:prSet/>
      <dgm:spPr/>
      <dgm:t>
        <a:bodyPr/>
        <a:lstStyle/>
        <a:p>
          <a:pPr rtl="1"/>
          <a:endParaRPr lang="fa-IR"/>
        </a:p>
      </dgm:t>
    </dgm:pt>
    <dgm:pt modelId="{5D720733-3E27-4ECD-8788-8BB765E7E6E8}">
      <dgm:prSet phldrT="[نص]" custT="1"/>
      <dgm:spPr/>
      <dgm:t>
        <a:bodyPr/>
        <a:lstStyle/>
        <a:p>
          <a:pPr rtl="1"/>
          <a:r>
            <a:rPr lang="fa-IR" sz="2400" b="1" dirty="0" smtClean="0"/>
            <a:t>موضوع حکم عقل</a:t>
          </a:r>
          <a:endParaRPr lang="fa-IR" sz="2400" b="1" dirty="0"/>
        </a:p>
      </dgm:t>
    </dgm:pt>
    <dgm:pt modelId="{7654384E-C793-4F39-A744-7F0892554DFD}" type="parTrans" cxnId="{79234012-2FD5-4382-9541-0AABEB6BEC61}">
      <dgm:prSet/>
      <dgm:spPr/>
      <dgm:t>
        <a:bodyPr/>
        <a:lstStyle/>
        <a:p>
          <a:pPr rtl="1"/>
          <a:endParaRPr lang="fa-IR"/>
        </a:p>
      </dgm:t>
    </dgm:pt>
    <dgm:pt modelId="{A74F89B8-0AA0-4568-9848-B8E49052EBC7}" type="sibTrans" cxnId="{79234012-2FD5-4382-9541-0AABEB6BEC61}">
      <dgm:prSet/>
      <dgm:spPr/>
      <dgm:t>
        <a:bodyPr/>
        <a:lstStyle/>
        <a:p>
          <a:pPr rtl="1"/>
          <a:endParaRPr lang="fa-IR"/>
        </a:p>
      </dgm:t>
    </dgm:pt>
    <dgm:pt modelId="{121C2A74-AD86-43AC-A254-CD857E2215C7}">
      <dgm:prSet phldrT="[نص]" custT="1"/>
      <dgm:spPr/>
      <dgm:t>
        <a:bodyPr/>
        <a:lstStyle/>
        <a:p>
          <a:pPr rtl="1"/>
          <a:r>
            <a:rPr lang="fa-IR" sz="2400" dirty="0" smtClean="0"/>
            <a:t>صدقه با همه قیودش </a:t>
          </a:r>
          <a:r>
            <a:rPr lang="fa-IR" sz="2000" dirty="0" smtClean="0"/>
            <a:t>(صدقه به تنهایی موضوع نیست)</a:t>
          </a:r>
          <a:endParaRPr lang="fa-IR" sz="2400" dirty="0"/>
        </a:p>
      </dgm:t>
    </dgm:pt>
    <dgm:pt modelId="{5DB53E8C-1D2B-4F94-AC0E-1808F5AF4472}" type="parTrans" cxnId="{CC3CEAC6-F074-425D-B63B-4E0A726588DF}">
      <dgm:prSet/>
      <dgm:spPr/>
      <dgm:t>
        <a:bodyPr/>
        <a:lstStyle/>
        <a:p>
          <a:pPr rtl="1"/>
          <a:endParaRPr lang="fa-IR"/>
        </a:p>
      </dgm:t>
    </dgm:pt>
    <dgm:pt modelId="{EDD0BA9F-FA26-4DC7-B6AB-1F5403164F73}" type="sibTrans" cxnId="{CC3CEAC6-F074-425D-B63B-4E0A726588DF}">
      <dgm:prSet/>
      <dgm:spPr/>
      <dgm:t>
        <a:bodyPr/>
        <a:lstStyle/>
        <a:p>
          <a:pPr rtl="1"/>
          <a:endParaRPr lang="fa-IR"/>
        </a:p>
      </dgm:t>
    </dgm:pt>
    <dgm:pt modelId="{CBEA8121-FC21-45AF-A0EC-79E7A5FEC34D}">
      <dgm:prSet phldrT="[نص]" custT="1"/>
      <dgm:spPr/>
      <dgm:t>
        <a:bodyPr/>
        <a:lstStyle/>
        <a:p>
          <a:pPr rtl="1"/>
          <a:r>
            <a:rPr lang="fa-IR" sz="2400" b="1" dirty="0" smtClean="0"/>
            <a:t>علت تامه حکم عقل</a:t>
          </a:r>
          <a:endParaRPr lang="fa-IR" sz="2400" b="1" dirty="0"/>
        </a:p>
      </dgm:t>
    </dgm:pt>
    <dgm:pt modelId="{634E6779-DEAD-499B-9120-DAC518F23A19}" type="parTrans" cxnId="{6678A931-06ED-4DEB-A463-5846F7986D63}">
      <dgm:prSet/>
      <dgm:spPr/>
      <dgm:t>
        <a:bodyPr/>
        <a:lstStyle/>
        <a:p>
          <a:pPr rtl="1"/>
          <a:endParaRPr lang="fa-IR"/>
        </a:p>
      </dgm:t>
    </dgm:pt>
    <dgm:pt modelId="{4B8A3A39-2705-499C-B961-A3B09AA2A7A8}" type="sibTrans" cxnId="{6678A931-06ED-4DEB-A463-5846F7986D63}">
      <dgm:prSet/>
      <dgm:spPr/>
      <dgm:t>
        <a:bodyPr/>
        <a:lstStyle/>
        <a:p>
          <a:pPr rtl="1"/>
          <a:endParaRPr lang="fa-IR"/>
        </a:p>
      </dgm:t>
    </dgm:pt>
    <dgm:pt modelId="{7671BBCA-9E2E-4611-8060-16C5D908FD60}">
      <dgm:prSet phldrT="[نص]" custT="1"/>
      <dgm:spPr/>
      <dgm:t>
        <a:bodyPr/>
        <a:lstStyle/>
        <a:p>
          <a:pPr rtl="1"/>
          <a:r>
            <a:rPr lang="fa-IR" sz="2600" b="0" dirty="0" smtClean="0"/>
            <a:t>احراز موضوع</a:t>
          </a:r>
          <a:endParaRPr lang="fa-IR" sz="2600" b="0" dirty="0"/>
        </a:p>
      </dgm:t>
    </dgm:pt>
    <dgm:pt modelId="{C81529ED-AAFB-47B3-AA06-064F3FEE2910}" type="parTrans" cxnId="{058D2768-1ABE-437B-8F78-40C0CBC5D80A}">
      <dgm:prSet/>
      <dgm:spPr/>
      <dgm:t>
        <a:bodyPr/>
        <a:lstStyle/>
        <a:p>
          <a:pPr rtl="1"/>
          <a:endParaRPr lang="fa-IR"/>
        </a:p>
      </dgm:t>
    </dgm:pt>
    <dgm:pt modelId="{C9B9F0C4-AE76-40C2-9FFE-8FDE6A9BA140}" type="sibTrans" cxnId="{058D2768-1ABE-437B-8F78-40C0CBC5D80A}">
      <dgm:prSet/>
      <dgm:spPr/>
      <dgm:t>
        <a:bodyPr/>
        <a:lstStyle/>
        <a:p>
          <a:pPr rtl="1"/>
          <a:endParaRPr lang="fa-IR"/>
        </a:p>
      </dgm:t>
    </dgm:pt>
    <dgm:pt modelId="{889F446E-635A-4A60-B4B8-1948EB85B2DD}">
      <dgm:prSet custT="1"/>
      <dgm:spPr/>
      <dgm:t>
        <a:bodyPr/>
        <a:lstStyle/>
        <a:p>
          <a:pPr rtl="1"/>
          <a:r>
            <a:rPr lang="fa-IR" sz="2400" b="1" dirty="0" smtClean="0"/>
            <a:t>مناط حکم عقل</a:t>
          </a:r>
          <a:endParaRPr lang="fa-IR" sz="2400" b="1" dirty="0"/>
        </a:p>
      </dgm:t>
    </dgm:pt>
    <dgm:pt modelId="{7FD74CE1-4C8F-444B-9C30-F5A2BE9FF0FB}" type="parTrans" cxnId="{BB4A166C-6228-4E4A-806D-75E236B8BD20}">
      <dgm:prSet/>
      <dgm:spPr/>
      <dgm:t>
        <a:bodyPr/>
        <a:lstStyle/>
        <a:p>
          <a:pPr rtl="1"/>
          <a:endParaRPr lang="fa-IR"/>
        </a:p>
      </dgm:t>
    </dgm:pt>
    <dgm:pt modelId="{6E773634-F8AE-4FC8-B791-073AB485F102}" type="sibTrans" cxnId="{BB4A166C-6228-4E4A-806D-75E236B8BD20}">
      <dgm:prSet/>
      <dgm:spPr/>
      <dgm:t>
        <a:bodyPr/>
        <a:lstStyle/>
        <a:p>
          <a:pPr rtl="1"/>
          <a:endParaRPr lang="fa-IR"/>
        </a:p>
      </dgm:t>
    </dgm:pt>
    <dgm:pt modelId="{F7F43C3E-2F75-4755-B4B0-B99F603A6263}">
      <dgm:prSet custT="1"/>
      <dgm:spPr/>
      <dgm:t>
        <a:bodyPr/>
        <a:lstStyle/>
        <a:p>
          <a:pPr rtl="1"/>
          <a:r>
            <a:rPr lang="fa-IR" sz="2600" b="0" dirty="0" smtClean="0"/>
            <a:t>عدل </a:t>
          </a:r>
        </a:p>
      </dgm:t>
    </dgm:pt>
    <dgm:pt modelId="{1B75B1EE-3C93-4915-B7C6-538ACF4377D9}" type="parTrans" cxnId="{A68864D8-4183-4E78-9F9C-2F1D0D75027B}">
      <dgm:prSet/>
      <dgm:spPr/>
      <dgm:t>
        <a:bodyPr/>
        <a:lstStyle/>
        <a:p>
          <a:pPr rtl="1"/>
          <a:endParaRPr lang="fa-IR"/>
        </a:p>
      </dgm:t>
    </dgm:pt>
    <dgm:pt modelId="{42B5F9F7-CE4D-4BED-883B-1E1B31447470}" type="sibTrans" cxnId="{A68864D8-4183-4E78-9F9C-2F1D0D75027B}">
      <dgm:prSet/>
      <dgm:spPr/>
      <dgm:t>
        <a:bodyPr/>
        <a:lstStyle/>
        <a:p>
          <a:pPr rtl="1"/>
          <a:endParaRPr lang="fa-IR"/>
        </a:p>
      </dgm:t>
    </dgm:pt>
    <dgm:pt modelId="{40B70C76-2F32-4713-B518-162F482BEB02}">
      <dgm:prSet custT="1"/>
      <dgm:spPr/>
      <dgm:t>
        <a:bodyPr/>
        <a:lstStyle/>
        <a:p>
          <a:pPr rtl="1"/>
          <a:r>
            <a:rPr lang="fa-IR" sz="2400" b="1" dirty="0" smtClean="0"/>
            <a:t>حکم شرع</a:t>
          </a:r>
        </a:p>
      </dgm:t>
    </dgm:pt>
    <dgm:pt modelId="{333E0B61-2861-4F67-ADF9-005DA6829BFD}" type="parTrans" cxnId="{DC990954-2ADF-436C-882F-DA2330933B02}">
      <dgm:prSet/>
      <dgm:spPr/>
    </dgm:pt>
    <dgm:pt modelId="{55CA5FFB-3E67-4570-B256-589B333244E4}" type="sibTrans" cxnId="{DC990954-2ADF-436C-882F-DA2330933B02}">
      <dgm:prSet/>
      <dgm:spPr/>
    </dgm:pt>
    <dgm:pt modelId="{10AABAFE-56D4-4065-896E-3383EC1453DA}">
      <dgm:prSet custT="1"/>
      <dgm:spPr/>
      <dgm:t>
        <a:bodyPr/>
        <a:lstStyle/>
        <a:p>
          <a:pPr rtl="1"/>
          <a:r>
            <a:rPr lang="fa-IR" sz="2600" b="0" dirty="0" smtClean="0"/>
            <a:t>استحباب یا وجوب صدقه</a:t>
          </a:r>
        </a:p>
      </dgm:t>
    </dgm:pt>
    <dgm:pt modelId="{7E47D7C4-CDB1-4178-968F-FF87116C048C}" type="parTrans" cxnId="{BFB3EFA2-8C1F-45B7-A516-2E66F8E9F394}">
      <dgm:prSet/>
      <dgm:spPr/>
    </dgm:pt>
    <dgm:pt modelId="{583BFDBD-8BEB-4EB6-9F1A-74A9804C6333}" type="sibTrans" cxnId="{BFB3EFA2-8C1F-45B7-A516-2E66F8E9F394}">
      <dgm:prSet/>
      <dgm:spPr/>
    </dgm:pt>
    <dgm:pt modelId="{9791994C-0CEE-4925-A5CC-1D4C681E56DF}" type="pres">
      <dgm:prSet presAssocID="{3680B3A7-619F-49E3-A3C1-48504B3264A1}" presName="Name0" presStyleCnt="0">
        <dgm:presLayoutVars>
          <dgm:dir val="rev"/>
          <dgm:animLvl val="lvl"/>
          <dgm:resizeHandles val="exact"/>
        </dgm:presLayoutVars>
      </dgm:prSet>
      <dgm:spPr/>
      <dgm:t>
        <a:bodyPr/>
        <a:lstStyle/>
        <a:p>
          <a:pPr rtl="1"/>
          <a:endParaRPr lang="fa-IR"/>
        </a:p>
      </dgm:t>
    </dgm:pt>
    <dgm:pt modelId="{D72BA480-FE00-4847-A1C8-AF68A1207713}" type="pres">
      <dgm:prSet presAssocID="{35404EAD-5E4C-411A-B10F-6EE68CF433FF}" presName="linNode" presStyleCnt="0"/>
      <dgm:spPr/>
    </dgm:pt>
    <dgm:pt modelId="{AAECA669-9A0E-4215-9F3B-4B919D99E34C}" type="pres">
      <dgm:prSet presAssocID="{35404EAD-5E4C-411A-B10F-6EE68CF433FF}" presName="parentText" presStyleLbl="node1" presStyleIdx="0" presStyleCnt="5">
        <dgm:presLayoutVars>
          <dgm:chMax val="1"/>
          <dgm:bulletEnabled val="1"/>
        </dgm:presLayoutVars>
      </dgm:prSet>
      <dgm:spPr/>
      <dgm:t>
        <a:bodyPr/>
        <a:lstStyle/>
        <a:p>
          <a:pPr rtl="1"/>
          <a:endParaRPr lang="fa-IR"/>
        </a:p>
      </dgm:t>
    </dgm:pt>
    <dgm:pt modelId="{0913395B-15D7-4F7F-9BEF-8324462365F7}" type="pres">
      <dgm:prSet presAssocID="{35404EAD-5E4C-411A-B10F-6EE68CF433FF}" presName="descendantText" presStyleLbl="alignAccFollowNode1" presStyleIdx="0" presStyleCnt="5">
        <dgm:presLayoutVars>
          <dgm:bulletEnabled val="1"/>
        </dgm:presLayoutVars>
      </dgm:prSet>
      <dgm:spPr/>
      <dgm:t>
        <a:bodyPr/>
        <a:lstStyle/>
        <a:p>
          <a:pPr rtl="1"/>
          <a:endParaRPr lang="fa-IR"/>
        </a:p>
      </dgm:t>
    </dgm:pt>
    <dgm:pt modelId="{14E0FA3A-E95E-4FFA-8977-586756968621}" type="pres">
      <dgm:prSet presAssocID="{545D1835-2D7F-4C59-B155-01E643B734E7}" presName="sp" presStyleCnt="0"/>
      <dgm:spPr/>
    </dgm:pt>
    <dgm:pt modelId="{CED86E4F-6CBC-4A14-92F9-344526BB327B}" type="pres">
      <dgm:prSet presAssocID="{5D720733-3E27-4ECD-8788-8BB765E7E6E8}" presName="linNode" presStyleCnt="0"/>
      <dgm:spPr/>
    </dgm:pt>
    <dgm:pt modelId="{1636458C-48C0-46E8-AE81-A1DCFB82E06A}" type="pres">
      <dgm:prSet presAssocID="{5D720733-3E27-4ECD-8788-8BB765E7E6E8}" presName="parentText" presStyleLbl="node1" presStyleIdx="1" presStyleCnt="5">
        <dgm:presLayoutVars>
          <dgm:chMax val="1"/>
          <dgm:bulletEnabled val="1"/>
        </dgm:presLayoutVars>
      </dgm:prSet>
      <dgm:spPr/>
      <dgm:t>
        <a:bodyPr/>
        <a:lstStyle/>
        <a:p>
          <a:pPr rtl="1"/>
          <a:endParaRPr lang="fa-IR"/>
        </a:p>
      </dgm:t>
    </dgm:pt>
    <dgm:pt modelId="{57A297E8-5709-499E-BCD3-1A898B6F8DAD}" type="pres">
      <dgm:prSet presAssocID="{5D720733-3E27-4ECD-8788-8BB765E7E6E8}" presName="descendantText" presStyleLbl="alignAccFollowNode1" presStyleIdx="1" presStyleCnt="5">
        <dgm:presLayoutVars>
          <dgm:bulletEnabled val="1"/>
        </dgm:presLayoutVars>
      </dgm:prSet>
      <dgm:spPr/>
      <dgm:t>
        <a:bodyPr/>
        <a:lstStyle/>
        <a:p>
          <a:pPr rtl="1"/>
          <a:endParaRPr lang="fa-IR"/>
        </a:p>
      </dgm:t>
    </dgm:pt>
    <dgm:pt modelId="{8E1C35ED-3CC5-4200-9AF6-F7FD7C975F79}" type="pres">
      <dgm:prSet presAssocID="{A74F89B8-0AA0-4568-9848-B8E49052EBC7}" presName="sp" presStyleCnt="0"/>
      <dgm:spPr/>
    </dgm:pt>
    <dgm:pt modelId="{87963D56-1CEA-4FB9-8616-4DC1207A08B1}" type="pres">
      <dgm:prSet presAssocID="{889F446E-635A-4A60-B4B8-1948EB85B2DD}" presName="linNode" presStyleCnt="0"/>
      <dgm:spPr/>
    </dgm:pt>
    <dgm:pt modelId="{0B9AFE8A-F35B-471A-9D36-F4733A6B6B79}" type="pres">
      <dgm:prSet presAssocID="{889F446E-635A-4A60-B4B8-1948EB85B2DD}" presName="parentText" presStyleLbl="node1" presStyleIdx="2" presStyleCnt="5">
        <dgm:presLayoutVars>
          <dgm:chMax val="1"/>
          <dgm:bulletEnabled val="1"/>
        </dgm:presLayoutVars>
      </dgm:prSet>
      <dgm:spPr/>
      <dgm:t>
        <a:bodyPr/>
        <a:lstStyle/>
        <a:p>
          <a:pPr rtl="1"/>
          <a:endParaRPr lang="fa-IR"/>
        </a:p>
      </dgm:t>
    </dgm:pt>
    <dgm:pt modelId="{E05299E6-6A1B-4722-9A0A-8BB83B2911D4}" type="pres">
      <dgm:prSet presAssocID="{889F446E-635A-4A60-B4B8-1948EB85B2DD}" presName="descendantText" presStyleLbl="alignAccFollowNode1" presStyleIdx="2" presStyleCnt="5">
        <dgm:presLayoutVars>
          <dgm:bulletEnabled val="1"/>
        </dgm:presLayoutVars>
      </dgm:prSet>
      <dgm:spPr/>
      <dgm:t>
        <a:bodyPr/>
        <a:lstStyle/>
        <a:p>
          <a:pPr rtl="1"/>
          <a:endParaRPr lang="fa-IR"/>
        </a:p>
      </dgm:t>
    </dgm:pt>
    <dgm:pt modelId="{78234E47-4C2E-4A23-B460-38CF7073AF28}" type="pres">
      <dgm:prSet presAssocID="{6E773634-F8AE-4FC8-B791-073AB485F102}" presName="sp" presStyleCnt="0"/>
      <dgm:spPr/>
    </dgm:pt>
    <dgm:pt modelId="{E02411DA-E834-4B61-BB67-95F2C723DA8A}" type="pres">
      <dgm:prSet presAssocID="{CBEA8121-FC21-45AF-A0EC-79E7A5FEC34D}" presName="linNode" presStyleCnt="0"/>
      <dgm:spPr/>
    </dgm:pt>
    <dgm:pt modelId="{FCDE6D57-C9D0-4096-A372-32FF3376D406}" type="pres">
      <dgm:prSet presAssocID="{CBEA8121-FC21-45AF-A0EC-79E7A5FEC34D}" presName="parentText" presStyleLbl="node1" presStyleIdx="3" presStyleCnt="5">
        <dgm:presLayoutVars>
          <dgm:chMax val="1"/>
          <dgm:bulletEnabled val="1"/>
        </dgm:presLayoutVars>
      </dgm:prSet>
      <dgm:spPr/>
      <dgm:t>
        <a:bodyPr/>
        <a:lstStyle/>
        <a:p>
          <a:pPr rtl="1"/>
          <a:endParaRPr lang="fa-IR"/>
        </a:p>
      </dgm:t>
    </dgm:pt>
    <dgm:pt modelId="{7933FE7A-1864-4583-A96A-AD9FB03B3843}" type="pres">
      <dgm:prSet presAssocID="{CBEA8121-FC21-45AF-A0EC-79E7A5FEC34D}" presName="descendantText" presStyleLbl="alignAccFollowNode1" presStyleIdx="3" presStyleCnt="5">
        <dgm:presLayoutVars>
          <dgm:bulletEnabled val="1"/>
        </dgm:presLayoutVars>
      </dgm:prSet>
      <dgm:spPr/>
      <dgm:t>
        <a:bodyPr/>
        <a:lstStyle/>
        <a:p>
          <a:pPr rtl="1"/>
          <a:endParaRPr lang="fa-IR"/>
        </a:p>
      </dgm:t>
    </dgm:pt>
    <dgm:pt modelId="{2C291EEF-C55C-4C7D-84C0-0C669CC1D17D}" type="pres">
      <dgm:prSet presAssocID="{4B8A3A39-2705-499C-B961-A3B09AA2A7A8}" presName="sp" presStyleCnt="0"/>
      <dgm:spPr/>
    </dgm:pt>
    <dgm:pt modelId="{2BA98B73-733B-4CD1-BA4A-8C93275E02D1}" type="pres">
      <dgm:prSet presAssocID="{40B70C76-2F32-4713-B518-162F482BEB02}" presName="linNode" presStyleCnt="0"/>
      <dgm:spPr/>
    </dgm:pt>
    <dgm:pt modelId="{EBF4CBAF-A0B8-427B-83E6-B556BD127AD5}" type="pres">
      <dgm:prSet presAssocID="{40B70C76-2F32-4713-B518-162F482BEB02}" presName="parentText" presStyleLbl="node1" presStyleIdx="4" presStyleCnt="5" custLinFactNeighborX="3842" custLinFactNeighborY="16284">
        <dgm:presLayoutVars>
          <dgm:chMax val="1"/>
          <dgm:bulletEnabled val="1"/>
        </dgm:presLayoutVars>
      </dgm:prSet>
      <dgm:spPr/>
      <dgm:t>
        <a:bodyPr/>
        <a:lstStyle/>
        <a:p>
          <a:pPr rtl="1"/>
          <a:endParaRPr lang="fa-IR"/>
        </a:p>
      </dgm:t>
    </dgm:pt>
    <dgm:pt modelId="{B57185C6-56F6-4F10-ABE3-CEF8331CF913}" type="pres">
      <dgm:prSet presAssocID="{40B70C76-2F32-4713-B518-162F482BEB02}" presName="descendantText" presStyleLbl="alignAccFollowNode1" presStyleIdx="4" presStyleCnt="5">
        <dgm:presLayoutVars>
          <dgm:bulletEnabled val="1"/>
        </dgm:presLayoutVars>
      </dgm:prSet>
      <dgm:spPr/>
      <dgm:t>
        <a:bodyPr/>
        <a:lstStyle/>
        <a:p>
          <a:pPr rtl="1"/>
          <a:endParaRPr lang="fa-IR"/>
        </a:p>
      </dgm:t>
    </dgm:pt>
  </dgm:ptLst>
  <dgm:cxnLst>
    <dgm:cxn modelId="{71F0AAD5-8AF4-4612-8719-EBB4D640904F}" srcId="{3680B3A7-619F-49E3-A3C1-48504B3264A1}" destId="{35404EAD-5E4C-411A-B10F-6EE68CF433FF}" srcOrd="0" destOrd="0" parTransId="{989FA19E-84C7-4244-8387-D0AD88CF5FFE}" sibTransId="{545D1835-2D7F-4C59-B155-01E643B734E7}"/>
    <dgm:cxn modelId="{00AECCF6-15C2-488B-B359-1EBD08810161}" type="presOf" srcId="{F7F43C3E-2F75-4755-B4B0-B99F603A6263}" destId="{E05299E6-6A1B-4722-9A0A-8BB83B2911D4}" srcOrd="0" destOrd="0" presId="urn:microsoft.com/office/officeart/2005/8/layout/vList5"/>
    <dgm:cxn modelId="{A68864D8-4183-4E78-9F9C-2F1D0D75027B}" srcId="{889F446E-635A-4A60-B4B8-1948EB85B2DD}" destId="{F7F43C3E-2F75-4755-B4B0-B99F603A6263}" srcOrd="0" destOrd="0" parTransId="{1B75B1EE-3C93-4915-B7C6-538ACF4377D9}" sibTransId="{42B5F9F7-CE4D-4BED-883B-1E1B31447470}"/>
    <dgm:cxn modelId="{DC990954-2ADF-436C-882F-DA2330933B02}" srcId="{3680B3A7-619F-49E3-A3C1-48504B3264A1}" destId="{40B70C76-2F32-4713-B518-162F482BEB02}" srcOrd="4" destOrd="0" parTransId="{333E0B61-2861-4F67-ADF9-005DA6829BFD}" sibTransId="{55CA5FFB-3E67-4570-B256-589B333244E4}"/>
    <dgm:cxn modelId="{8BE35C50-A0F4-43AE-AFAF-7C99BB4E178A}" srcId="{35404EAD-5E4C-411A-B10F-6EE68CF433FF}" destId="{6EE4C8BF-257A-4CFC-BF5D-E173B3AFA141}" srcOrd="0" destOrd="0" parTransId="{C409D493-72AC-4AB6-A06C-BAE2A9826FA4}" sibTransId="{9B38FF65-6431-4776-A0D1-2BC41B692E67}"/>
    <dgm:cxn modelId="{14B6DBFE-D283-40AC-A150-75F06DAE1BBE}" type="presOf" srcId="{7671BBCA-9E2E-4611-8060-16C5D908FD60}" destId="{7933FE7A-1864-4583-A96A-AD9FB03B3843}" srcOrd="0" destOrd="0" presId="urn:microsoft.com/office/officeart/2005/8/layout/vList5"/>
    <dgm:cxn modelId="{D8C0BEDF-AE89-4D70-92BF-C306A7BDDBB2}" type="presOf" srcId="{121C2A74-AD86-43AC-A254-CD857E2215C7}" destId="{57A297E8-5709-499E-BCD3-1A898B6F8DAD}" srcOrd="0" destOrd="0" presId="urn:microsoft.com/office/officeart/2005/8/layout/vList5"/>
    <dgm:cxn modelId="{BFB3EFA2-8C1F-45B7-A516-2E66F8E9F394}" srcId="{40B70C76-2F32-4713-B518-162F482BEB02}" destId="{10AABAFE-56D4-4065-896E-3383EC1453DA}" srcOrd="0" destOrd="0" parTransId="{7E47D7C4-CDB1-4178-968F-FF87116C048C}" sibTransId="{583BFDBD-8BEB-4EB6-9F1A-74A9804C6333}"/>
    <dgm:cxn modelId="{0969DB63-2B8F-489A-96D5-BA6A28AD7EE6}" type="presOf" srcId="{40B70C76-2F32-4713-B518-162F482BEB02}" destId="{EBF4CBAF-A0B8-427B-83E6-B556BD127AD5}" srcOrd="0" destOrd="0" presId="urn:microsoft.com/office/officeart/2005/8/layout/vList5"/>
    <dgm:cxn modelId="{A2D92E70-6E82-4326-B3A1-B03348C108B9}" type="presOf" srcId="{6EE4C8BF-257A-4CFC-BF5D-E173B3AFA141}" destId="{0913395B-15D7-4F7F-9BEF-8324462365F7}" srcOrd="0" destOrd="0" presId="urn:microsoft.com/office/officeart/2005/8/layout/vList5"/>
    <dgm:cxn modelId="{BB4A166C-6228-4E4A-806D-75E236B8BD20}" srcId="{3680B3A7-619F-49E3-A3C1-48504B3264A1}" destId="{889F446E-635A-4A60-B4B8-1948EB85B2DD}" srcOrd="2" destOrd="0" parTransId="{7FD74CE1-4C8F-444B-9C30-F5A2BE9FF0FB}" sibTransId="{6E773634-F8AE-4FC8-B791-073AB485F102}"/>
    <dgm:cxn modelId="{A50D1CE4-C03F-4600-BD24-6C89560B3398}" type="presOf" srcId="{3680B3A7-619F-49E3-A3C1-48504B3264A1}" destId="{9791994C-0CEE-4925-A5CC-1D4C681E56DF}" srcOrd="0" destOrd="0" presId="urn:microsoft.com/office/officeart/2005/8/layout/vList5"/>
    <dgm:cxn modelId="{7D91C6C3-52F8-40F7-97BF-D4197AD7CF56}" type="presOf" srcId="{10AABAFE-56D4-4065-896E-3383EC1453DA}" destId="{B57185C6-56F6-4F10-ABE3-CEF8331CF913}" srcOrd="0" destOrd="0" presId="urn:microsoft.com/office/officeart/2005/8/layout/vList5"/>
    <dgm:cxn modelId="{621767A6-E184-4CB5-8BB2-C573E064B819}" type="presOf" srcId="{889F446E-635A-4A60-B4B8-1948EB85B2DD}" destId="{0B9AFE8A-F35B-471A-9D36-F4733A6B6B79}" srcOrd="0" destOrd="0" presId="urn:microsoft.com/office/officeart/2005/8/layout/vList5"/>
    <dgm:cxn modelId="{68F14AFB-47D9-4CED-965E-63CC04E612DD}" type="presOf" srcId="{5D720733-3E27-4ECD-8788-8BB765E7E6E8}" destId="{1636458C-48C0-46E8-AE81-A1DCFB82E06A}" srcOrd="0" destOrd="0" presId="urn:microsoft.com/office/officeart/2005/8/layout/vList5"/>
    <dgm:cxn modelId="{79234012-2FD5-4382-9541-0AABEB6BEC61}" srcId="{3680B3A7-619F-49E3-A3C1-48504B3264A1}" destId="{5D720733-3E27-4ECD-8788-8BB765E7E6E8}" srcOrd="1" destOrd="0" parTransId="{7654384E-C793-4F39-A744-7F0892554DFD}" sibTransId="{A74F89B8-0AA0-4568-9848-B8E49052EBC7}"/>
    <dgm:cxn modelId="{DABE1B98-29C1-48A6-8BEE-39AA0C716EE2}" type="presOf" srcId="{35404EAD-5E4C-411A-B10F-6EE68CF433FF}" destId="{AAECA669-9A0E-4215-9F3B-4B919D99E34C}" srcOrd="0" destOrd="0" presId="urn:microsoft.com/office/officeart/2005/8/layout/vList5"/>
    <dgm:cxn modelId="{CC3CEAC6-F074-425D-B63B-4E0A726588DF}" srcId="{5D720733-3E27-4ECD-8788-8BB765E7E6E8}" destId="{121C2A74-AD86-43AC-A254-CD857E2215C7}" srcOrd="0" destOrd="0" parTransId="{5DB53E8C-1D2B-4F94-AC0E-1808F5AF4472}" sibTransId="{EDD0BA9F-FA26-4DC7-B6AB-1F5403164F73}"/>
    <dgm:cxn modelId="{058D2768-1ABE-437B-8F78-40C0CBC5D80A}" srcId="{CBEA8121-FC21-45AF-A0EC-79E7A5FEC34D}" destId="{7671BBCA-9E2E-4611-8060-16C5D908FD60}" srcOrd="0" destOrd="0" parTransId="{C81529ED-AAFB-47B3-AA06-064F3FEE2910}" sibTransId="{C9B9F0C4-AE76-40C2-9FFE-8FDE6A9BA140}"/>
    <dgm:cxn modelId="{6678A931-06ED-4DEB-A463-5846F7986D63}" srcId="{3680B3A7-619F-49E3-A3C1-48504B3264A1}" destId="{CBEA8121-FC21-45AF-A0EC-79E7A5FEC34D}" srcOrd="3" destOrd="0" parTransId="{634E6779-DEAD-499B-9120-DAC518F23A19}" sibTransId="{4B8A3A39-2705-499C-B961-A3B09AA2A7A8}"/>
    <dgm:cxn modelId="{EB2C2407-88E0-4E46-9ABA-5EFD46C795C1}" type="presOf" srcId="{CBEA8121-FC21-45AF-A0EC-79E7A5FEC34D}" destId="{FCDE6D57-C9D0-4096-A372-32FF3376D406}" srcOrd="0" destOrd="0" presId="urn:microsoft.com/office/officeart/2005/8/layout/vList5"/>
    <dgm:cxn modelId="{7CA38CF8-F5B2-4296-AC7F-CBC33CABD3D0}" type="presParOf" srcId="{9791994C-0CEE-4925-A5CC-1D4C681E56DF}" destId="{D72BA480-FE00-4847-A1C8-AF68A1207713}" srcOrd="0" destOrd="0" presId="urn:microsoft.com/office/officeart/2005/8/layout/vList5"/>
    <dgm:cxn modelId="{5C317242-37A9-4DFE-9D36-82834380E9AF}" type="presParOf" srcId="{D72BA480-FE00-4847-A1C8-AF68A1207713}" destId="{AAECA669-9A0E-4215-9F3B-4B919D99E34C}" srcOrd="0" destOrd="0" presId="urn:microsoft.com/office/officeart/2005/8/layout/vList5"/>
    <dgm:cxn modelId="{208F22F3-66DD-4D8D-AD3E-39933C5D0E52}" type="presParOf" srcId="{D72BA480-FE00-4847-A1C8-AF68A1207713}" destId="{0913395B-15D7-4F7F-9BEF-8324462365F7}" srcOrd="1" destOrd="0" presId="urn:microsoft.com/office/officeart/2005/8/layout/vList5"/>
    <dgm:cxn modelId="{D6792606-9DD7-4ED5-8C0C-2120642A0A41}" type="presParOf" srcId="{9791994C-0CEE-4925-A5CC-1D4C681E56DF}" destId="{14E0FA3A-E95E-4FFA-8977-586756968621}" srcOrd="1" destOrd="0" presId="urn:microsoft.com/office/officeart/2005/8/layout/vList5"/>
    <dgm:cxn modelId="{6997532B-F189-4BBC-9548-DB6A0EB11644}" type="presParOf" srcId="{9791994C-0CEE-4925-A5CC-1D4C681E56DF}" destId="{CED86E4F-6CBC-4A14-92F9-344526BB327B}" srcOrd="2" destOrd="0" presId="urn:microsoft.com/office/officeart/2005/8/layout/vList5"/>
    <dgm:cxn modelId="{9667021B-A6A0-4F3F-8C35-8B8E0796CA56}" type="presParOf" srcId="{CED86E4F-6CBC-4A14-92F9-344526BB327B}" destId="{1636458C-48C0-46E8-AE81-A1DCFB82E06A}" srcOrd="0" destOrd="0" presId="urn:microsoft.com/office/officeart/2005/8/layout/vList5"/>
    <dgm:cxn modelId="{696B4610-3536-4BFD-9D04-B60B54262751}" type="presParOf" srcId="{CED86E4F-6CBC-4A14-92F9-344526BB327B}" destId="{57A297E8-5709-499E-BCD3-1A898B6F8DAD}" srcOrd="1" destOrd="0" presId="urn:microsoft.com/office/officeart/2005/8/layout/vList5"/>
    <dgm:cxn modelId="{E36E57AA-D1DC-4222-B6F0-CCBBB8AD7DEF}" type="presParOf" srcId="{9791994C-0CEE-4925-A5CC-1D4C681E56DF}" destId="{8E1C35ED-3CC5-4200-9AF6-F7FD7C975F79}" srcOrd="3" destOrd="0" presId="urn:microsoft.com/office/officeart/2005/8/layout/vList5"/>
    <dgm:cxn modelId="{AEEE43B7-AC10-4E0B-9E67-C9D1B9C4D2DD}" type="presParOf" srcId="{9791994C-0CEE-4925-A5CC-1D4C681E56DF}" destId="{87963D56-1CEA-4FB9-8616-4DC1207A08B1}" srcOrd="4" destOrd="0" presId="urn:microsoft.com/office/officeart/2005/8/layout/vList5"/>
    <dgm:cxn modelId="{E739C26B-00CA-45EB-98FB-DA55C8299C51}" type="presParOf" srcId="{87963D56-1CEA-4FB9-8616-4DC1207A08B1}" destId="{0B9AFE8A-F35B-471A-9D36-F4733A6B6B79}" srcOrd="0" destOrd="0" presId="urn:microsoft.com/office/officeart/2005/8/layout/vList5"/>
    <dgm:cxn modelId="{15591BEC-C865-4F89-9581-12A3693E3DD3}" type="presParOf" srcId="{87963D56-1CEA-4FB9-8616-4DC1207A08B1}" destId="{E05299E6-6A1B-4722-9A0A-8BB83B2911D4}" srcOrd="1" destOrd="0" presId="urn:microsoft.com/office/officeart/2005/8/layout/vList5"/>
    <dgm:cxn modelId="{6CC2D6EF-31E0-49FC-B511-04B6ABFCA4D5}" type="presParOf" srcId="{9791994C-0CEE-4925-A5CC-1D4C681E56DF}" destId="{78234E47-4C2E-4A23-B460-38CF7073AF28}" srcOrd="5" destOrd="0" presId="urn:microsoft.com/office/officeart/2005/8/layout/vList5"/>
    <dgm:cxn modelId="{EF60DFA5-CBB6-4420-A7A2-B46CDEFDC8F5}" type="presParOf" srcId="{9791994C-0CEE-4925-A5CC-1D4C681E56DF}" destId="{E02411DA-E834-4B61-BB67-95F2C723DA8A}" srcOrd="6" destOrd="0" presId="urn:microsoft.com/office/officeart/2005/8/layout/vList5"/>
    <dgm:cxn modelId="{0C94BD8F-7754-4DF7-A67F-2ED8C52433D8}" type="presParOf" srcId="{E02411DA-E834-4B61-BB67-95F2C723DA8A}" destId="{FCDE6D57-C9D0-4096-A372-32FF3376D406}" srcOrd="0" destOrd="0" presId="urn:microsoft.com/office/officeart/2005/8/layout/vList5"/>
    <dgm:cxn modelId="{0AE3BC3D-7907-4C73-89BA-B01A5AD02185}" type="presParOf" srcId="{E02411DA-E834-4B61-BB67-95F2C723DA8A}" destId="{7933FE7A-1864-4583-A96A-AD9FB03B3843}" srcOrd="1" destOrd="0" presId="urn:microsoft.com/office/officeart/2005/8/layout/vList5"/>
    <dgm:cxn modelId="{7B6A5584-582E-46CC-AC25-4EEC800A4552}" type="presParOf" srcId="{9791994C-0CEE-4925-A5CC-1D4C681E56DF}" destId="{2C291EEF-C55C-4C7D-84C0-0C669CC1D17D}" srcOrd="7" destOrd="0" presId="urn:microsoft.com/office/officeart/2005/8/layout/vList5"/>
    <dgm:cxn modelId="{6315D169-7785-4484-80AE-A4EE7F7AFF0D}" type="presParOf" srcId="{9791994C-0CEE-4925-A5CC-1D4C681E56DF}" destId="{2BA98B73-733B-4CD1-BA4A-8C93275E02D1}" srcOrd="8" destOrd="0" presId="urn:microsoft.com/office/officeart/2005/8/layout/vList5"/>
    <dgm:cxn modelId="{7375ABDC-5D18-4DC4-8C37-F7592A050425}" type="presParOf" srcId="{2BA98B73-733B-4CD1-BA4A-8C93275E02D1}" destId="{EBF4CBAF-A0B8-427B-83E6-B556BD127AD5}" srcOrd="0" destOrd="0" presId="urn:microsoft.com/office/officeart/2005/8/layout/vList5"/>
    <dgm:cxn modelId="{7C7CFF05-AAAF-424B-AA52-B970454D7A28}" type="presParOf" srcId="{2BA98B73-733B-4CD1-BA4A-8C93275E02D1}" destId="{B57185C6-56F6-4F10-ABE3-CEF8331CF913}" srcOrd="1"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9A5E013-2289-4EAE-BA17-95C5AB62051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pPr rtl="1"/>
          <a:endParaRPr lang="fa-IR"/>
        </a:p>
      </dgm:t>
    </dgm:pt>
    <dgm:pt modelId="{8FB77799-B893-469F-B590-8531C5D0DF7F}">
      <dgm:prSet phldrT="[نص]">
        <dgm:style>
          <a:lnRef idx="1">
            <a:schemeClr val="accent2"/>
          </a:lnRef>
          <a:fillRef idx="3">
            <a:schemeClr val="accent2"/>
          </a:fillRef>
          <a:effectRef idx="2">
            <a:schemeClr val="accent2"/>
          </a:effectRef>
          <a:fontRef idx="minor">
            <a:schemeClr val="lt1"/>
          </a:fontRef>
        </dgm:style>
      </dgm:prSet>
      <dgm:spPr/>
      <dgm:t>
        <a:bodyPr/>
        <a:lstStyle/>
        <a:p>
          <a:pPr rtl="1"/>
          <a:r>
            <a:rPr lang="fa-IR" dirty="0" smtClean="0"/>
            <a:t>تصرف </a:t>
          </a:r>
          <a:endParaRPr lang="fa-IR" dirty="0"/>
        </a:p>
      </dgm:t>
    </dgm:pt>
    <dgm:pt modelId="{DBD7A48F-384F-401D-A8A8-0FB9E2B99032}" type="parTrans" cxnId="{80526CF2-9F0F-47F4-B199-4980F29DBED4}">
      <dgm:prSet/>
      <dgm:spPr/>
      <dgm:t>
        <a:bodyPr/>
        <a:lstStyle/>
        <a:p>
          <a:pPr rtl="1"/>
          <a:endParaRPr lang="fa-IR"/>
        </a:p>
      </dgm:t>
    </dgm:pt>
    <dgm:pt modelId="{50E62B66-CB69-4F26-8AB0-1A402EB3B010}" type="sibTrans" cxnId="{80526CF2-9F0F-47F4-B199-4980F29DBED4}">
      <dgm:prSet/>
      <dgm:spPr/>
      <dgm:t>
        <a:bodyPr/>
        <a:lstStyle/>
        <a:p>
          <a:pPr rtl="1"/>
          <a:endParaRPr lang="fa-IR"/>
        </a:p>
      </dgm:t>
    </dgm:pt>
    <dgm:pt modelId="{0E1598FD-0FBC-45B1-99BF-CFA58CB3C2BD}">
      <dgm:prSet phldrT="[نص]" custT="1"/>
      <dgm:spPr/>
      <dgm:t>
        <a:bodyPr/>
        <a:lstStyle/>
        <a:p>
          <a:pPr rtl="1"/>
          <a:r>
            <a:rPr lang="fa-IR" sz="2000" dirty="0" smtClean="0"/>
            <a:t>ملک غیر باشد </a:t>
          </a:r>
          <a:r>
            <a:rPr lang="fa-IR" sz="1800" dirty="0" smtClean="0"/>
            <a:t>(مقتضی)</a:t>
          </a:r>
          <a:endParaRPr lang="fa-IR" sz="1800" dirty="0"/>
        </a:p>
      </dgm:t>
    </dgm:pt>
    <dgm:pt modelId="{CA441413-CFDC-4A11-A424-55A5A9768ACE}" type="parTrans" cxnId="{007CAAB4-F5FB-4369-ABAD-EC854DA8A0DD}">
      <dgm:prSet/>
      <dgm:spPr/>
      <dgm:t>
        <a:bodyPr/>
        <a:lstStyle/>
        <a:p>
          <a:pPr rtl="1"/>
          <a:endParaRPr lang="fa-IR"/>
        </a:p>
      </dgm:t>
    </dgm:pt>
    <dgm:pt modelId="{2C052C31-33DA-4EE9-8CE8-703C46338366}" type="sibTrans" cxnId="{007CAAB4-F5FB-4369-ABAD-EC854DA8A0DD}">
      <dgm:prSet/>
      <dgm:spPr/>
      <dgm:t>
        <a:bodyPr/>
        <a:lstStyle/>
        <a:p>
          <a:pPr rtl="1"/>
          <a:endParaRPr lang="fa-IR"/>
        </a:p>
      </dgm:t>
    </dgm:pt>
    <dgm:pt modelId="{39168CA4-1B94-4EE3-872C-391A676AACE3}">
      <dgm:prSet phldrT="[نص]" custT="1"/>
      <dgm:spPr/>
      <dgm:t>
        <a:bodyPr/>
        <a:lstStyle/>
        <a:p>
          <a:pPr rtl="1"/>
          <a:r>
            <a:rPr lang="fa-IR" sz="2000" dirty="0" smtClean="0"/>
            <a:t>مضطر نباشد</a:t>
          </a:r>
        </a:p>
        <a:p>
          <a:pPr rtl="1"/>
          <a:r>
            <a:rPr lang="fa-IR" sz="2000" dirty="0" smtClean="0"/>
            <a:t>(عدم مانع)</a:t>
          </a:r>
          <a:endParaRPr lang="fa-IR" sz="2000" dirty="0"/>
        </a:p>
      </dgm:t>
    </dgm:pt>
    <dgm:pt modelId="{5B9BC9A1-D76F-4584-AEDF-4ADB91785896}" type="parTrans" cxnId="{353E1D9F-1602-4AB6-B470-53180917D5C4}">
      <dgm:prSet/>
      <dgm:spPr/>
      <dgm:t>
        <a:bodyPr/>
        <a:lstStyle/>
        <a:p>
          <a:pPr rtl="1"/>
          <a:endParaRPr lang="fa-IR"/>
        </a:p>
      </dgm:t>
    </dgm:pt>
    <dgm:pt modelId="{84DE5872-999B-4857-B6A5-4D05E9F3D0CF}" type="sibTrans" cxnId="{353E1D9F-1602-4AB6-B470-53180917D5C4}">
      <dgm:prSet/>
      <dgm:spPr/>
      <dgm:t>
        <a:bodyPr/>
        <a:lstStyle/>
        <a:p>
          <a:pPr rtl="1"/>
          <a:endParaRPr lang="fa-IR"/>
        </a:p>
      </dgm:t>
    </dgm:pt>
    <dgm:pt modelId="{886A3144-3243-440D-972E-8C00D4E55467}">
      <dgm:prSet phldrT="[نص]" custT="1"/>
      <dgm:spPr/>
      <dgm:t>
        <a:bodyPr/>
        <a:lstStyle/>
        <a:p>
          <a:pPr rtl="1"/>
          <a:r>
            <a:rPr lang="fa-IR" sz="2000" dirty="0" smtClean="0"/>
            <a:t>مکره نباشد</a:t>
          </a:r>
        </a:p>
        <a:p>
          <a:pPr rtl="1"/>
          <a:r>
            <a:rPr lang="fa-IR" sz="2000" dirty="0" smtClean="0"/>
            <a:t>(عدم مانع)</a:t>
          </a:r>
          <a:endParaRPr lang="fa-IR" sz="2000" dirty="0"/>
        </a:p>
      </dgm:t>
    </dgm:pt>
    <dgm:pt modelId="{D83DB294-2210-48A8-B1AA-3DE5447C1E2B}" type="parTrans" cxnId="{5C7840D4-817A-44CB-9E7C-70C5CA7FF4FA}">
      <dgm:prSet/>
      <dgm:spPr/>
      <dgm:t>
        <a:bodyPr/>
        <a:lstStyle/>
        <a:p>
          <a:pPr rtl="1"/>
          <a:endParaRPr lang="fa-IR"/>
        </a:p>
      </dgm:t>
    </dgm:pt>
    <dgm:pt modelId="{5FB9C3D8-16B7-4ED8-BCED-7263D7F70E67}" type="sibTrans" cxnId="{5C7840D4-817A-44CB-9E7C-70C5CA7FF4FA}">
      <dgm:prSet/>
      <dgm:spPr/>
      <dgm:t>
        <a:bodyPr/>
        <a:lstStyle/>
        <a:p>
          <a:pPr rtl="1"/>
          <a:endParaRPr lang="fa-IR"/>
        </a:p>
      </dgm:t>
    </dgm:pt>
    <dgm:pt modelId="{F709D20A-3308-4AA8-B4D0-C90248BE0BB0}">
      <dgm:prSet phldrT="[نص]" custT="1"/>
      <dgm:spPr/>
      <dgm:t>
        <a:bodyPr/>
        <a:lstStyle/>
        <a:p>
          <a:pPr rtl="1"/>
          <a:r>
            <a:rPr lang="fa-IR" sz="2400" dirty="0" smtClean="0"/>
            <a:t>اذن نباشد</a:t>
          </a:r>
        </a:p>
        <a:p>
          <a:pPr rtl="1"/>
          <a:r>
            <a:rPr lang="fa-IR" sz="2000" dirty="0" smtClean="0"/>
            <a:t>(عدم مانع)</a:t>
          </a:r>
          <a:endParaRPr lang="fa-IR" sz="2000" dirty="0"/>
        </a:p>
      </dgm:t>
    </dgm:pt>
    <dgm:pt modelId="{936D1776-1263-433F-AA13-91C620797BB9}" type="parTrans" cxnId="{D69A873D-E2D0-4BA2-A8D0-A36E2ED1E7BF}">
      <dgm:prSet/>
      <dgm:spPr/>
      <dgm:t>
        <a:bodyPr/>
        <a:lstStyle/>
        <a:p>
          <a:pPr rtl="1"/>
          <a:endParaRPr lang="fa-IR"/>
        </a:p>
      </dgm:t>
    </dgm:pt>
    <dgm:pt modelId="{22A5F263-0866-4F76-9BE9-B895A083A980}" type="sibTrans" cxnId="{D69A873D-E2D0-4BA2-A8D0-A36E2ED1E7BF}">
      <dgm:prSet/>
      <dgm:spPr/>
      <dgm:t>
        <a:bodyPr/>
        <a:lstStyle/>
        <a:p>
          <a:pPr rtl="1"/>
          <a:endParaRPr lang="fa-IR"/>
        </a:p>
      </dgm:t>
    </dgm:pt>
    <dgm:pt modelId="{70BB07B0-4EF8-4C07-85E4-8B7E06AEDAC2}" type="pres">
      <dgm:prSet presAssocID="{C9A5E013-2289-4EAE-BA17-95C5AB620511}" presName="Name0" presStyleCnt="0">
        <dgm:presLayoutVars>
          <dgm:chMax val="1"/>
          <dgm:dir/>
          <dgm:animLvl val="ctr"/>
          <dgm:resizeHandles val="exact"/>
        </dgm:presLayoutVars>
      </dgm:prSet>
      <dgm:spPr/>
      <dgm:t>
        <a:bodyPr/>
        <a:lstStyle/>
        <a:p>
          <a:pPr rtl="1"/>
          <a:endParaRPr lang="fa-IR"/>
        </a:p>
      </dgm:t>
    </dgm:pt>
    <dgm:pt modelId="{2608ECA2-A383-4426-8395-ECF118F3B29F}" type="pres">
      <dgm:prSet presAssocID="{8FB77799-B893-469F-B590-8531C5D0DF7F}" presName="centerShape" presStyleLbl="node0" presStyleIdx="0" presStyleCnt="1"/>
      <dgm:spPr/>
      <dgm:t>
        <a:bodyPr/>
        <a:lstStyle/>
        <a:p>
          <a:pPr rtl="1"/>
          <a:endParaRPr lang="fa-IR"/>
        </a:p>
      </dgm:t>
    </dgm:pt>
    <dgm:pt modelId="{561E8C94-DF4D-40DA-B4C9-B837ACB41D99}" type="pres">
      <dgm:prSet presAssocID="{CA441413-CFDC-4A11-A424-55A5A9768ACE}" presName="parTrans" presStyleLbl="sibTrans2D1" presStyleIdx="0" presStyleCnt="4"/>
      <dgm:spPr/>
      <dgm:t>
        <a:bodyPr/>
        <a:lstStyle/>
        <a:p>
          <a:pPr rtl="1"/>
          <a:endParaRPr lang="fa-IR"/>
        </a:p>
      </dgm:t>
    </dgm:pt>
    <dgm:pt modelId="{F38293A5-4737-41D4-97F7-B4309965DB52}" type="pres">
      <dgm:prSet presAssocID="{CA441413-CFDC-4A11-A424-55A5A9768ACE}" presName="connectorText" presStyleLbl="sibTrans2D1" presStyleIdx="0" presStyleCnt="4"/>
      <dgm:spPr/>
      <dgm:t>
        <a:bodyPr/>
        <a:lstStyle/>
        <a:p>
          <a:pPr rtl="1"/>
          <a:endParaRPr lang="fa-IR"/>
        </a:p>
      </dgm:t>
    </dgm:pt>
    <dgm:pt modelId="{0BD1F28E-E943-4C14-B485-446211A88B03}" type="pres">
      <dgm:prSet presAssocID="{0E1598FD-0FBC-45B1-99BF-CFA58CB3C2BD}" presName="node" presStyleLbl="node1" presStyleIdx="0" presStyleCnt="4" custScaleX="171976">
        <dgm:presLayoutVars>
          <dgm:bulletEnabled val="1"/>
        </dgm:presLayoutVars>
      </dgm:prSet>
      <dgm:spPr/>
      <dgm:t>
        <a:bodyPr/>
        <a:lstStyle/>
        <a:p>
          <a:pPr rtl="1"/>
          <a:endParaRPr lang="fa-IR"/>
        </a:p>
      </dgm:t>
    </dgm:pt>
    <dgm:pt modelId="{083F91C8-69A5-4351-B984-9AD448DEB4ED}" type="pres">
      <dgm:prSet presAssocID="{5B9BC9A1-D76F-4584-AEDF-4ADB91785896}" presName="parTrans" presStyleLbl="sibTrans2D1" presStyleIdx="1" presStyleCnt="4"/>
      <dgm:spPr/>
      <dgm:t>
        <a:bodyPr/>
        <a:lstStyle/>
        <a:p>
          <a:pPr rtl="1"/>
          <a:endParaRPr lang="fa-IR"/>
        </a:p>
      </dgm:t>
    </dgm:pt>
    <dgm:pt modelId="{E1F34CE7-1C5C-4168-B7BF-8711CD66C346}" type="pres">
      <dgm:prSet presAssocID="{5B9BC9A1-D76F-4584-AEDF-4ADB91785896}" presName="connectorText" presStyleLbl="sibTrans2D1" presStyleIdx="1" presStyleCnt="4"/>
      <dgm:spPr/>
      <dgm:t>
        <a:bodyPr/>
        <a:lstStyle/>
        <a:p>
          <a:pPr rtl="1"/>
          <a:endParaRPr lang="fa-IR"/>
        </a:p>
      </dgm:t>
    </dgm:pt>
    <dgm:pt modelId="{BE9D83B6-C481-4C77-8B6C-06FCFBC40C06}" type="pres">
      <dgm:prSet presAssocID="{39168CA4-1B94-4EE3-872C-391A676AACE3}" presName="node" presStyleLbl="node1" presStyleIdx="1" presStyleCnt="4" custScaleX="175383" custScaleY="141134" custRadScaleRad="128159">
        <dgm:presLayoutVars>
          <dgm:bulletEnabled val="1"/>
        </dgm:presLayoutVars>
      </dgm:prSet>
      <dgm:spPr/>
      <dgm:t>
        <a:bodyPr/>
        <a:lstStyle/>
        <a:p>
          <a:pPr rtl="1"/>
          <a:endParaRPr lang="fa-IR"/>
        </a:p>
      </dgm:t>
    </dgm:pt>
    <dgm:pt modelId="{535F4437-1392-4AC7-BF2B-9A1FA42759BF}" type="pres">
      <dgm:prSet presAssocID="{D83DB294-2210-48A8-B1AA-3DE5447C1E2B}" presName="parTrans" presStyleLbl="sibTrans2D1" presStyleIdx="2" presStyleCnt="4"/>
      <dgm:spPr/>
      <dgm:t>
        <a:bodyPr/>
        <a:lstStyle/>
        <a:p>
          <a:pPr rtl="1"/>
          <a:endParaRPr lang="fa-IR"/>
        </a:p>
      </dgm:t>
    </dgm:pt>
    <dgm:pt modelId="{FB8B37D0-3F88-4463-A84F-612E222E0171}" type="pres">
      <dgm:prSet presAssocID="{D83DB294-2210-48A8-B1AA-3DE5447C1E2B}" presName="connectorText" presStyleLbl="sibTrans2D1" presStyleIdx="2" presStyleCnt="4"/>
      <dgm:spPr/>
      <dgm:t>
        <a:bodyPr/>
        <a:lstStyle/>
        <a:p>
          <a:pPr rtl="1"/>
          <a:endParaRPr lang="fa-IR"/>
        </a:p>
      </dgm:t>
    </dgm:pt>
    <dgm:pt modelId="{8E4E411A-C42B-4795-8DD0-6E555EF4FDA3}" type="pres">
      <dgm:prSet presAssocID="{886A3144-3243-440D-972E-8C00D4E55467}" presName="node" presStyleLbl="node1" presStyleIdx="2" presStyleCnt="4" custScaleX="178122">
        <dgm:presLayoutVars>
          <dgm:bulletEnabled val="1"/>
        </dgm:presLayoutVars>
      </dgm:prSet>
      <dgm:spPr/>
      <dgm:t>
        <a:bodyPr/>
        <a:lstStyle/>
        <a:p>
          <a:pPr rtl="1"/>
          <a:endParaRPr lang="fa-IR"/>
        </a:p>
      </dgm:t>
    </dgm:pt>
    <dgm:pt modelId="{43574FD5-5F46-44CF-81A2-33F735D23D38}" type="pres">
      <dgm:prSet presAssocID="{936D1776-1263-433F-AA13-91C620797BB9}" presName="parTrans" presStyleLbl="sibTrans2D1" presStyleIdx="3" presStyleCnt="4"/>
      <dgm:spPr/>
      <dgm:t>
        <a:bodyPr/>
        <a:lstStyle/>
        <a:p>
          <a:pPr rtl="1"/>
          <a:endParaRPr lang="fa-IR"/>
        </a:p>
      </dgm:t>
    </dgm:pt>
    <dgm:pt modelId="{4766D457-D223-45D4-9608-881082AF5699}" type="pres">
      <dgm:prSet presAssocID="{936D1776-1263-433F-AA13-91C620797BB9}" presName="connectorText" presStyleLbl="sibTrans2D1" presStyleIdx="3" presStyleCnt="4"/>
      <dgm:spPr/>
      <dgm:t>
        <a:bodyPr/>
        <a:lstStyle/>
        <a:p>
          <a:pPr rtl="1"/>
          <a:endParaRPr lang="fa-IR"/>
        </a:p>
      </dgm:t>
    </dgm:pt>
    <dgm:pt modelId="{1A0A9649-AE5B-4A25-8D3C-753938DCF3DF}" type="pres">
      <dgm:prSet presAssocID="{F709D20A-3308-4AA8-B4D0-C90248BE0BB0}" presName="node" presStyleLbl="node1" presStyleIdx="3" presStyleCnt="4" custScaleX="169238" custScaleY="139643" custRadScaleRad="128159">
        <dgm:presLayoutVars>
          <dgm:bulletEnabled val="1"/>
        </dgm:presLayoutVars>
      </dgm:prSet>
      <dgm:spPr/>
      <dgm:t>
        <a:bodyPr/>
        <a:lstStyle/>
        <a:p>
          <a:pPr rtl="1"/>
          <a:endParaRPr lang="fa-IR"/>
        </a:p>
      </dgm:t>
    </dgm:pt>
  </dgm:ptLst>
  <dgm:cxnLst>
    <dgm:cxn modelId="{FE462ACC-2F28-4445-8A03-8138A06757F1}" type="presOf" srcId="{D83DB294-2210-48A8-B1AA-3DE5447C1E2B}" destId="{535F4437-1392-4AC7-BF2B-9A1FA42759BF}" srcOrd="0" destOrd="0" presId="urn:microsoft.com/office/officeart/2005/8/layout/radial5"/>
    <dgm:cxn modelId="{3E73880A-ABAC-4378-B6CF-DD08CDF8D8D3}" type="presOf" srcId="{8FB77799-B893-469F-B590-8531C5D0DF7F}" destId="{2608ECA2-A383-4426-8395-ECF118F3B29F}" srcOrd="0" destOrd="0" presId="urn:microsoft.com/office/officeart/2005/8/layout/radial5"/>
    <dgm:cxn modelId="{DED7C103-3332-4C99-BA82-3571574C6E46}" type="presOf" srcId="{0E1598FD-0FBC-45B1-99BF-CFA58CB3C2BD}" destId="{0BD1F28E-E943-4C14-B485-446211A88B03}" srcOrd="0" destOrd="0" presId="urn:microsoft.com/office/officeart/2005/8/layout/radial5"/>
    <dgm:cxn modelId="{80526CF2-9F0F-47F4-B199-4980F29DBED4}" srcId="{C9A5E013-2289-4EAE-BA17-95C5AB620511}" destId="{8FB77799-B893-469F-B590-8531C5D0DF7F}" srcOrd="0" destOrd="0" parTransId="{DBD7A48F-384F-401D-A8A8-0FB9E2B99032}" sibTransId="{50E62B66-CB69-4F26-8AB0-1A402EB3B010}"/>
    <dgm:cxn modelId="{007CAAB4-F5FB-4369-ABAD-EC854DA8A0DD}" srcId="{8FB77799-B893-469F-B590-8531C5D0DF7F}" destId="{0E1598FD-0FBC-45B1-99BF-CFA58CB3C2BD}" srcOrd="0" destOrd="0" parTransId="{CA441413-CFDC-4A11-A424-55A5A9768ACE}" sibTransId="{2C052C31-33DA-4EE9-8CE8-703C46338366}"/>
    <dgm:cxn modelId="{5C7840D4-817A-44CB-9E7C-70C5CA7FF4FA}" srcId="{8FB77799-B893-469F-B590-8531C5D0DF7F}" destId="{886A3144-3243-440D-972E-8C00D4E55467}" srcOrd="2" destOrd="0" parTransId="{D83DB294-2210-48A8-B1AA-3DE5447C1E2B}" sibTransId="{5FB9C3D8-16B7-4ED8-BCED-7263D7F70E67}"/>
    <dgm:cxn modelId="{19C4E6E0-ED34-4E91-83F7-986D365B9A8E}" type="presOf" srcId="{5B9BC9A1-D76F-4584-AEDF-4ADB91785896}" destId="{E1F34CE7-1C5C-4168-B7BF-8711CD66C346}" srcOrd="1" destOrd="0" presId="urn:microsoft.com/office/officeart/2005/8/layout/radial5"/>
    <dgm:cxn modelId="{46174ECC-CA2B-448A-84FD-08D2D4D9BD85}" type="presOf" srcId="{936D1776-1263-433F-AA13-91C620797BB9}" destId="{43574FD5-5F46-44CF-81A2-33F735D23D38}" srcOrd="0" destOrd="0" presId="urn:microsoft.com/office/officeart/2005/8/layout/radial5"/>
    <dgm:cxn modelId="{D25A2F18-FBED-458B-9D18-B878F28F3A4A}" type="presOf" srcId="{5B9BC9A1-D76F-4584-AEDF-4ADB91785896}" destId="{083F91C8-69A5-4351-B984-9AD448DEB4ED}" srcOrd="0" destOrd="0" presId="urn:microsoft.com/office/officeart/2005/8/layout/radial5"/>
    <dgm:cxn modelId="{D69A873D-E2D0-4BA2-A8D0-A36E2ED1E7BF}" srcId="{8FB77799-B893-469F-B590-8531C5D0DF7F}" destId="{F709D20A-3308-4AA8-B4D0-C90248BE0BB0}" srcOrd="3" destOrd="0" parTransId="{936D1776-1263-433F-AA13-91C620797BB9}" sibTransId="{22A5F263-0866-4F76-9BE9-B895A083A980}"/>
    <dgm:cxn modelId="{BF3FDC46-0823-403D-9039-6B5BD3934799}" type="presOf" srcId="{C9A5E013-2289-4EAE-BA17-95C5AB620511}" destId="{70BB07B0-4EF8-4C07-85E4-8B7E06AEDAC2}" srcOrd="0" destOrd="0" presId="urn:microsoft.com/office/officeart/2005/8/layout/radial5"/>
    <dgm:cxn modelId="{083D4761-38E6-4578-87B5-D9D3B030667F}" type="presOf" srcId="{CA441413-CFDC-4A11-A424-55A5A9768ACE}" destId="{561E8C94-DF4D-40DA-B4C9-B837ACB41D99}" srcOrd="0" destOrd="0" presId="urn:microsoft.com/office/officeart/2005/8/layout/radial5"/>
    <dgm:cxn modelId="{04B4AA1B-D1FD-454C-AFC3-D5920E7CBD01}" type="presOf" srcId="{F709D20A-3308-4AA8-B4D0-C90248BE0BB0}" destId="{1A0A9649-AE5B-4A25-8D3C-753938DCF3DF}" srcOrd="0" destOrd="0" presId="urn:microsoft.com/office/officeart/2005/8/layout/radial5"/>
    <dgm:cxn modelId="{DEDC9D32-891F-4E97-B7F4-98A577141684}" type="presOf" srcId="{CA441413-CFDC-4A11-A424-55A5A9768ACE}" destId="{F38293A5-4737-41D4-97F7-B4309965DB52}" srcOrd="1" destOrd="0" presId="urn:microsoft.com/office/officeart/2005/8/layout/radial5"/>
    <dgm:cxn modelId="{FE2621A2-592C-4C90-B9D9-DF01B3D98FBD}" type="presOf" srcId="{39168CA4-1B94-4EE3-872C-391A676AACE3}" destId="{BE9D83B6-C481-4C77-8B6C-06FCFBC40C06}" srcOrd="0" destOrd="0" presId="urn:microsoft.com/office/officeart/2005/8/layout/radial5"/>
    <dgm:cxn modelId="{D867425B-6298-4A5A-A073-3A54AC09DAA4}" type="presOf" srcId="{936D1776-1263-433F-AA13-91C620797BB9}" destId="{4766D457-D223-45D4-9608-881082AF5699}" srcOrd="1" destOrd="0" presId="urn:microsoft.com/office/officeart/2005/8/layout/radial5"/>
    <dgm:cxn modelId="{353E1D9F-1602-4AB6-B470-53180917D5C4}" srcId="{8FB77799-B893-469F-B590-8531C5D0DF7F}" destId="{39168CA4-1B94-4EE3-872C-391A676AACE3}" srcOrd="1" destOrd="0" parTransId="{5B9BC9A1-D76F-4584-AEDF-4ADB91785896}" sibTransId="{84DE5872-999B-4857-B6A5-4D05E9F3D0CF}"/>
    <dgm:cxn modelId="{52FC0315-F45A-4D00-9FD7-317DDEB3632A}" type="presOf" srcId="{D83DB294-2210-48A8-B1AA-3DE5447C1E2B}" destId="{FB8B37D0-3F88-4463-A84F-612E222E0171}" srcOrd="1" destOrd="0" presId="urn:microsoft.com/office/officeart/2005/8/layout/radial5"/>
    <dgm:cxn modelId="{906EF7D4-0ABC-4062-9E26-1CF3A301D410}" type="presOf" srcId="{886A3144-3243-440D-972E-8C00D4E55467}" destId="{8E4E411A-C42B-4795-8DD0-6E555EF4FDA3}" srcOrd="0" destOrd="0" presId="urn:microsoft.com/office/officeart/2005/8/layout/radial5"/>
    <dgm:cxn modelId="{FD12EC89-AFC1-4A6F-BB2A-FC28A20C1A77}" type="presParOf" srcId="{70BB07B0-4EF8-4C07-85E4-8B7E06AEDAC2}" destId="{2608ECA2-A383-4426-8395-ECF118F3B29F}" srcOrd="0" destOrd="0" presId="urn:microsoft.com/office/officeart/2005/8/layout/radial5"/>
    <dgm:cxn modelId="{DE2FDAF4-9021-4B14-8C73-DA00A7804A58}" type="presParOf" srcId="{70BB07B0-4EF8-4C07-85E4-8B7E06AEDAC2}" destId="{561E8C94-DF4D-40DA-B4C9-B837ACB41D99}" srcOrd="1" destOrd="0" presId="urn:microsoft.com/office/officeart/2005/8/layout/radial5"/>
    <dgm:cxn modelId="{039EC5E9-6946-479B-B89F-5518BD404C5E}" type="presParOf" srcId="{561E8C94-DF4D-40DA-B4C9-B837ACB41D99}" destId="{F38293A5-4737-41D4-97F7-B4309965DB52}" srcOrd="0" destOrd="0" presId="urn:microsoft.com/office/officeart/2005/8/layout/radial5"/>
    <dgm:cxn modelId="{D48972B0-D5F8-471E-B32A-85B5C460515F}" type="presParOf" srcId="{70BB07B0-4EF8-4C07-85E4-8B7E06AEDAC2}" destId="{0BD1F28E-E943-4C14-B485-446211A88B03}" srcOrd="2" destOrd="0" presId="urn:microsoft.com/office/officeart/2005/8/layout/radial5"/>
    <dgm:cxn modelId="{04294FBE-AA2C-4081-9256-D484499E6AE4}" type="presParOf" srcId="{70BB07B0-4EF8-4C07-85E4-8B7E06AEDAC2}" destId="{083F91C8-69A5-4351-B984-9AD448DEB4ED}" srcOrd="3" destOrd="0" presId="urn:microsoft.com/office/officeart/2005/8/layout/radial5"/>
    <dgm:cxn modelId="{F6D79377-706E-4954-B851-C5A846E2C676}" type="presParOf" srcId="{083F91C8-69A5-4351-B984-9AD448DEB4ED}" destId="{E1F34CE7-1C5C-4168-B7BF-8711CD66C346}" srcOrd="0" destOrd="0" presId="urn:microsoft.com/office/officeart/2005/8/layout/radial5"/>
    <dgm:cxn modelId="{B41B466C-E361-4871-846F-82BC263A015A}" type="presParOf" srcId="{70BB07B0-4EF8-4C07-85E4-8B7E06AEDAC2}" destId="{BE9D83B6-C481-4C77-8B6C-06FCFBC40C06}" srcOrd="4" destOrd="0" presId="urn:microsoft.com/office/officeart/2005/8/layout/radial5"/>
    <dgm:cxn modelId="{E89BE3FF-1860-4F62-A442-ACBF6FA3441E}" type="presParOf" srcId="{70BB07B0-4EF8-4C07-85E4-8B7E06AEDAC2}" destId="{535F4437-1392-4AC7-BF2B-9A1FA42759BF}" srcOrd="5" destOrd="0" presId="urn:microsoft.com/office/officeart/2005/8/layout/radial5"/>
    <dgm:cxn modelId="{363D426E-2028-4E62-B3A2-AFED668F7F3A}" type="presParOf" srcId="{535F4437-1392-4AC7-BF2B-9A1FA42759BF}" destId="{FB8B37D0-3F88-4463-A84F-612E222E0171}" srcOrd="0" destOrd="0" presId="urn:microsoft.com/office/officeart/2005/8/layout/radial5"/>
    <dgm:cxn modelId="{8F17DCEA-D233-4DFD-B4CE-E6F4166E2E79}" type="presParOf" srcId="{70BB07B0-4EF8-4C07-85E4-8B7E06AEDAC2}" destId="{8E4E411A-C42B-4795-8DD0-6E555EF4FDA3}" srcOrd="6" destOrd="0" presId="urn:microsoft.com/office/officeart/2005/8/layout/radial5"/>
    <dgm:cxn modelId="{7FA86D0F-DE42-42F1-8412-3FA192C463E8}" type="presParOf" srcId="{70BB07B0-4EF8-4C07-85E4-8B7E06AEDAC2}" destId="{43574FD5-5F46-44CF-81A2-33F735D23D38}" srcOrd="7" destOrd="0" presId="urn:microsoft.com/office/officeart/2005/8/layout/radial5"/>
    <dgm:cxn modelId="{EF1BC85C-EEB7-44CC-82F7-A0AE3E2EC80C}" type="presParOf" srcId="{43574FD5-5F46-44CF-81A2-33F735D23D38}" destId="{4766D457-D223-45D4-9608-881082AF5699}" srcOrd="0" destOrd="0" presId="urn:microsoft.com/office/officeart/2005/8/layout/radial5"/>
    <dgm:cxn modelId="{903F0CAE-93D2-4741-BE3E-6774E9B77C29}" type="presParOf" srcId="{70BB07B0-4EF8-4C07-85E4-8B7E06AEDAC2}" destId="{1A0A9649-AE5B-4A25-8D3C-753938DCF3DF}"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680B3A7-619F-49E3-A3C1-48504B3264A1}" type="doc">
      <dgm:prSet loTypeId="urn:microsoft.com/office/officeart/2005/8/layout/vList5" loCatId="list" qsTypeId="urn:microsoft.com/office/officeart/2005/8/quickstyle/simple1" qsCatId="simple" csTypeId="urn:microsoft.com/office/officeart/2005/8/colors/accent3_2" csCatId="accent3" phldr="1"/>
      <dgm:spPr/>
      <dgm:t>
        <a:bodyPr/>
        <a:lstStyle/>
        <a:p>
          <a:pPr rtl="1"/>
          <a:endParaRPr lang="fa-IR"/>
        </a:p>
      </dgm:t>
    </dgm:pt>
    <dgm:pt modelId="{35404EAD-5E4C-411A-B10F-6EE68CF433FF}">
      <dgm:prSet phldrT="[نص]" custT="1"/>
      <dgm:spPr/>
      <dgm:t>
        <a:bodyPr/>
        <a:lstStyle/>
        <a:p>
          <a:pPr rtl="1"/>
          <a:r>
            <a:rPr lang="fa-IR" sz="2400" b="1" dirty="0" smtClean="0"/>
            <a:t>حکم عقل</a:t>
          </a:r>
          <a:endParaRPr lang="fa-IR" sz="2400" b="1" dirty="0"/>
        </a:p>
      </dgm:t>
    </dgm:pt>
    <dgm:pt modelId="{989FA19E-84C7-4244-8387-D0AD88CF5FFE}" type="parTrans" cxnId="{71F0AAD5-8AF4-4612-8719-EBB4D640904F}">
      <dgm:prSet/>
      <dgm:spPr/>
      <dgm:t>
        <a:bodyPr/>
        <a:lstStyle/>
        <a:p>
          <a:pPr rtl="1"/>
          <a:endParaRPr lang="fa-IR"/>
        </a:p>
      </dgm:t>
    </dgm:pt>
    <dgm:pt modelId="{545D1835-2D7F-4C59-B155-01E643B734E7}" type="sibTrans" cxnId="{71F0AAD5-8AF4-4612-8719-EBB4D640904F}">
      <dgm:prSet/>
      <dgm:spPr/>
      <dgm:t>
        <a:bodyPr/>
        <a:lstStyle/>
        <a:p>
          <a:pPr rtl="1"/>
          <a:endParaRPr lang="fa-IR"/>
        </a:p>
      </dgm:t>
    </dgm:pt>
    <dgm:pt modelId="{6EE4C8BF-257A-4CFC-BF5D-E173B3AFA141}">
      <dgm:prSet phldrT="[نص]" custT="1"/>
      <dgm:spPr/>
      <dgm:t>
        <a:bodyPr/>
        <a:lstStyle/>
        <a:p>
          <a:pPr rtl="1"/>
          <a:r>
            <a:rPr lang="fa-IR" sz="2800" dirty="0" smtClean="0"/>
            <a:t>قبح تصرف با همه قیودش  </a:t>
          </a:r>
          <a:endParaRPr lang="fa-IR" sz="2800" dirty="0"/>
        </a:p>
      </dgm:t>
    </dgm:pt>
    <dgm:pt modelId="{C409D493-72AC-4AB6-A06C-BAE2A9826FA4}" type="parTrans" cxnId="{8BE35C50-A0F4-43AE-AFAF-7C99BB4E178A}">
      <dgm:prSet/>
      <dgm:spPr/>
      <dgm:t>
        <a:bodyPr/>
        <a:lstStyle/>
        <a:p>
          <a:pPr rtl="1"/>
          <a:endParaRPr lang="fa-IR"/>
        </a:p>
      </dgm:t>
    </dgm:pt>
    <dgm:pt modelId="{9B38FF65-6431-4776-A0D1-2BC41B692E67}" type="sibTrans" cxnId="{8BE35C50-A0F4-43AE-AFAF-7C99BB4E178A}">
      <dgm:prSet/>
      <dgm:spPr/>
      <dgm:t>
        <a:bodyPr/>
        <a:lstStyle/>
        <a:p>
          <a:pPr rtl="1"/>
          <a:endParaRPr lang="fa-IR"/>
        </a:p>
      </dgm:t>
    </dgm:pt>
    <dgm:pt modelId="{5D720733-3E27-4ECD-8788-8BB765E7E6E8}">
      <dgm:prSet phldrT="[نص]" custT="1"/>
      <dgm:spPr/>
      <dgm:t>
        <a:bodyPr/>
        <a:lstStyle/>
        <a:p>
          <a:pPr rtl="1"/>
          <a:r>
            <a:rPr lang="fa-IR" sz="2400" b="1" dirty="0" smtClean="0"/>
            <a:t>موضوع حکم عقل</a:t>
          </a:r>
          <a:endParaRPr lang="fa-IR" sz="2400" b="1" dirty="0"/>
        </a:p>
      </dgm:t>
    </dgm:pt>
    <dgm:pt modelId="{7654384E-C793-4F39-A744-7F0892554DFD}" type="parTrans" cxnId="{79234012-2FD5-4382-9541-0AABEB6BEC61}">
      <dgm:prSet/>
      <dgm:spPr/>
      <dgm:t>
        <a:bodyPr/>
        <a:lstStyle/>
        <a:p>
          <a:pPr rtl="1"/>
          <a:endParaRPr lang="fa-IR"/>
        </a:p>
      </dgm:t>
    </dgm:pt>
    <dgm:pt modelId="{A74F89B8-0AA0-4568-9848-B8E49052EBC7}" type="sibTrans" cxnId="{79234012-2FD5-4382-9541-0AABEB6BEC61}">
      <dgm:prSet/>
      <dgm:spPr/>
      <dgm:t>
        <a:bodyPr/>
        <a:lstStyle/>
        <a:p>
          <a:pPr rtl="1"/>
          <a:endParaRPr lang="fa-IR"/>
        </a:p>
      </dgm:t>
    </dgm:pt>
    <dgm:pt modelId="{121C2A74-AD86-43AC-A254-CD857E2215C7}">
      <dgm:prSet phldrT="[نص]" custT="1"/>
      <dgm:spPr/>
      <dgm:t>
        <a:bodyPr/>
        <a:lstStyle/>
        <a:p>
          <a:pPr rtl="1"/>
          <a:r>
            <a:rPr lang="fa-IR" sz="2600" dirty="0" smtClean="0"/>
            <a:t>تصرف با همه قیودش </a:t>
          </a:r>
          <a:r>
            <a:rPr lang="fa-IR" sz="2000" dirty="0" smtClean="0"/>
            <a:t>(تصرف به تنهایی موضوع نیست)</a:t>
          </a:r>
          <a:endParaRPr lang="fa-IR" sz="2400" dirty="0"/>
        </a:p>
      </dgm:t>
    </dgm:pt>
    <dgm:pt modelId="{5DB53E8C-1D2B-4F94-AC0E-1808F5AF4472}" type="parTrans" cxnId="{CC3CEAC6-F074-425D-B63B-4E0A726588DF}">
      <dgm:prSet/>
      <dgm:spPr/>
      <dgm:t>
        <a:bodyPr/>
        <a:lstStyle/>
        <a:p>
          <a:pPr rtl="1"/>
          <a:endParaRPr lang="fa-IR"/>
        </a:p>
      </dgm:t>
    </dgm:pt>
    <dgm:pt modelId="{EDD0BA9F-FA26-4DC7-B6AB-1F5403164F73}" type="sibTrans" cxnId="{CC3CEAC6-F074-425D-B63B-4E0A726588DF}">
      <dgm:prSet/>
      <dgm:spPr/>
      <dgm:t>
        <a:bodyPr/>
        <a:lstStyle/>
        <a:p>
          <a:pPr rtl="1"/>
          <a:endParaRPr lang="fa-IR"/>
        </a:p>
      </dgm:t>
    </dgm:pt>
    <dgm:pt modelId="{CBEA8121-FC21-45AF-A0EC-79E7A5FEC34D}">
      <dgm:prSet phldrT="[نص]" custT="1"/>
      <dgm:spPr/>
      <dgm:t>
        <a:bodyPr/>
        <a:lstStyle/>
        <a:p>
          <a:pPr rtl="1"/>
          <a:r>
            <a:rPr lang="fa-IR" sz="2400" b="1" dirty="0" smtClean="0"/>
            <a:t>مناط حکم عقل</a:t>
          </a:r>
          <a:endParaRPr lang="fa-IR" sz="2400" b="1" dirty="0"/>
        </a:p>
      </dgm:t>
    </dgm:pt>
    <dgm:pt modelId="{634E6779-DEAD-499B-9120-DAC518F23A19}" type="parTrans" cxnId="{6678A931-06ED-4DEB-A463-5846F7986D63}">
      <dgm:prSet/>
      <dgm:spPr/>
      <dgm:t>
        <a:bodyPr/>
        <a:lstStyle/>
        <a:p>
          <a:pPr rtl="1"/>
          <a:endParaRPr lang="fa-IR"/>
        </a:p>
      </dgm:t>
    </dgm:pt>
    <dgm:pt modelId="{4B8A3A39-2705-499C-B961-A3B09AA2A7A8}" type="sibTrans" cxnId="{6678A931-06ED-4DEB-A463-5846F7986D63}">
      <dgm:prSet/>
      <dgm:spPr/>
      <dgm:t>
        <a:bodyPr/>
        <a:lstStyle/>
        <a:p>
          <a:pPr rtl="1"/>
          <a:endParaRPr lang="fa-IR"/>
        </a:p>
      </dgm:t>
    </dgm:pt>
    <dgm:pt modelId="{7671BBCA-9E2E-4611-8060-16C5D908FD60}">
      <dgm:prSet phldrT="[نص]" custT="1"/>
      <dgm:spPr/>
      <dgm:t>
        <a:bodyPr/>
        <a:lstStyle/>
        <a:p>
          <a:pPr rtl="1"/>
          <a:r>
            <a:rPr lang="fa-IR" sz="2800" dirty="0" smtClean="0"/>
            <a:t>ظلم</a:t>
          </a:r>
          <a:endParaRPr lang="fa-IR" sz="2800" dirty="0"/>
        </a:p>
      </dgm:t>
    </dgm:pt>
    <dgm:pt modelId="{C81529ED-AAFB-47B3-AA06-064F3FEE2910}" type="parTrans" cxnId="{058D2768-1ABE-437B-8F78-40C0CBC5D80A}">
      <dgm:prSet/>
      <dgm:spPr/>
      <dgm:t>
        <a:bodyPr/>
        <a:lstStyle/>
        <a:p>
          <a:pPr rtl="1"/>
          <a:endParaRPr lang="fa-IR"/>
        </a:p>
      </dgm:t>
    </dgm:pt>
    <dgm:pt modelId="{C9B9F0C4-AE76-40C2-9FFE-8FDE6A9BA140}" type="sibTrans" cxnId="{058D2768-1ABE-437B-8F78-40C0CBC5D80A}">
      <dgm:prSet/>
      <dgm:spPr/>
      <dgm:t>
        <a:bodyPr/>
        <a:lstStyle/>
        <a:p>
          <a:pPr rtl="1"/>
          <a:endParaRPr lang="fa-IR"/>
        </a:p>
      </dgm:t>
    </dgm:pt>
    <dgm:pt modelId="{C8855AF9-C0B9-42A8-9FAC-13E211A5A90D}">
      <dgm:prSet custT="1"/>
      <dgm:spPr/>
      <dgm:t>
        <a:bodyPr/>
        <a:lstStyle/>
        <a:p>
          <a:pPr rtl="1"/>
          <a:r>
            <a:rPr lang="fa-IR" sz="2400" b="1" dirty="0" smtClean="0"/>
            <a:t>علت تامه حکم عقل</a:t>
          </a:r>
          <a:endParaRPr lang="fa-IR" sz="2400" b="1" dirty="0"/>
        </a:p>
      </dgm:t>
    </dgm:pt>
    <dgm:pt modelId="{BAA618FA-AB81-4DF0-84C3-AC19B2174CF4}" type="parTrans" cxnId="{12696EB6-7CC3-48A6-A56C-502C15095A47}">
      <dgm:prSet/>
      <dgm:spPr/>
      <dgm:t>
        <a:bodyPr/>
        <a:lstStyle/>
        <a:p>
          <a:pPr rtl="1"/>
          <a:endParaRPr lang="fa-IR"/>
        </a:p>
      </dgm:t>
    </dgm:pt>
    <dgm:pt modelId="{8CCB6F35-5C49-44B8-932C-94EEE8553CA0}" type="sibTrans" cxnId="{12696EB6-7CC3-48A6-A56C-502C15095A47}">
      <dgm:prSet/>
      <dgm:spPr/>
      <dgm:t>
        <a:bodyPr/>
        <a:lstStyle/>
        <a:p>
          <a:pPr rtl="1"/>
          <a:endParaRPr lang="fa-IR"/>
        </a:p>
      </dgm:t>
    </dgm:pt>
    <dgm:pt modelId="{5B1FBE27-9B32-4743-8E00-A4BAA347B83E}">
      <dgm:prSet custT="1"/>
      <dgm:spPr/>
      <dgm:t>
        <a:bodyPr/>
        <a:lstStyle/>
        <a:p>
          <a:pPr rtl="1"/>
          <a:r>
            <a:rPr lang="fa-IR" sz="2800" dirty="0" smtClean="0"/>
            <a:t>احراز</a:t>
          </a:r>
          <a:r>
            <a:rPr lang="fa-IR" sz="1800" dirty="0" smtClean="0"/>
            <a:t> </a:t>
          </a:r>
          <a:r>
            <a:rPr lang="fa-IR" sz="2800" dirty="0" smtClean="0"/>
            <a:t>موضوع</a:t>
          </a:r>
        </a:p>
      </dgm:t>
    </dgm:pt>
    <dgm:pt modelId="{1DE6F824-DFC2-4FA3-86E8-037C1184C9D1}" type="parTrans" cxnId="{9C86B15A-C359-4354-B3AB-A81E5CC168EA}">
      <dgm:prSet/>
      <dgm:spPr/>
      <dgm:t>
        <a:bodyPr/>
        <a:lstStyle/>
        <a:p>
          <a:pPr rtl="1"/>
          <a:endParaRPr lang="fa-IR"/>
        </a:p>
      </dgm:t>
    </dgm:pt>
    <dgm:pt modelId="{AC14D290-9E45-4F80-8C0A-DD61B2D2585B}" type="sibTrans" cxnId="{9C86B15A-C359-4354-B3AB-A81E5CC168EA}">
      <dgm:prSet/>
      <dgm:spPr/>
      <dgm:t>
        <a:bodyPr/>
        <a:lstStyle/>
        <a:p>
          <a:pPr rtl="1"/>
          <a:endParaRPr lang="fa-IR"/>
        </a:p>
      </dgm:t>
    </dgm:pt>
    <dgm:pt modelId="{2466BFA0-20C4-4AF8-AC7C-0E359A6BDB12}">
      <dgm:prSet custT="1"/>
      <dgm:spPr/>
      <dgm:t>
        <a:bodyPr/>
        <a:lstStyle/>
        <a:p>
          <a:pPr rtl="1"/>
          <a:r>
            <a:rPr lang="fa-IR" sz="2400" b="1" dirty="0" smtClean="0"/>
            <a:t>حکم شرع</a:t>
          </a:r>
        </a:p>
      </dgm:t>
    </dgm:pt>
    <dgm:pt modelId="{1A393CD5-ADAD-42C8-893A-A1D5D3ED994B}" type="parTrans" cxnId="{1C984761-F6D1-42DD-A6D4-CC14F3DB1B3C}">
      <dgm:prSet/>
      <dgm:spPr/>
      <dgm:t>
        <a:bodyPr/>
        <a:lstStyle/>
        <a:p>
          <a:pPr rtl="1"/>
          <a:endParaRPr lang="fa-IR"/>
        </a:p>
      </dgm:t>
    </dgm:pt>
    <dgm:pt modelId="{5791A5CF-935C-43F4-92CD-7DA687286C98}" type="sibTrans" cxnId="{1C984761-F6D1-42DD-A6D4-CC14F3DB1B3C}">
      <dgm:prSet/>
      <dgm:spPr/>
      <dgm:t>
        <a:bodyPr/>
        <a:lstStyle/>
        <a:p>
          <a:pPr rtl="1"/>
          <a:endParaRPr lang="fa-IR"/>
        </a:p>
      </dgm:t>
    </dgm:pt>
    <dgm:pt modelId="{ACC58FD5-1E97-4D44-9123-3208D39542EF}">
      <dgm:prSet custT="1"/>
      <dgm:spPr/>
      <dgm:t>
        <a:bodyPr/>
        <a:lstStyle/>
        <a:p>
          <a:pPr rtl="1"/>
          <a:r>
            <a:rPr lang="fa-IR" sz="2400" dirty="0" smtClean="0"/>
            <a:t>حرمت تصرف در ملک غیر</a:t>
          </a:r>
          <a:endParaRPr lang="fa-IR" sz="2400" dirty="0"/>
        </a:p>
      </dgm:t>
    </dgm:pt>
    <dgm:pt modelId="{9BF1C8DF-0B0F-4A45-BF3E-E3D639D98599}" type="parTrans" cxnId="{E31C1864-B273-4E84-AD6B-1A476F574FF0}">
      <dgm:prSet/>
      <dgm:spPr/>
      <dgm:t>
        <a:bodyPr/>
        <a:lstStyle/>
        <a:p>
          <a:pPr rtl="1"/>
          <a:endParaRPr lang="fa-IR"/>
        </a:p>
      </dgm:t>
    </dgm:pt>
    <dgm:pt modelId="{F5A33809-B956-423E-86EF-E9F5DFCBD6D4}" type="sibTrans" cxnId="{E31C1864-B273-4E84-AD6B-1A476F574FF0}">
      <dgm:prSet/>
      <dgm:spPr/>
      <dgm:t>
        <a:bodyPr/>
        <a:lstStyle/>
        <a:p>
          <a:pPr rtl="1"/>
          <a:endParaRPr lang="fa-IR"/>
        </a:p>
      </dgm:t>
    </dgm:pt>
    <dgm:pt modelId="{9791994C-0CEE-4925-A5CC-1D4C681E56DF}" type="pres">
      <dgm:prSet presAssocID="{3680B3A7-619F-49E3-A3C1-48504B3264A1}" presName="Name0" presStyleCnt="0">
        <dgm:presLayoutVars>
          <dgm:dir val="rev"/>
          <dgm:animLvl val="lvl"/>
          <dgm:resizeHandles val="exact"/>
        </dgm:presLayoutVars>
      </dgm:prSet>
      <dgm:spPr/>
      <dgm:t>
        <a:bodyPr/>
        <a:lstStyle/>
        <a:p>
          <a:pPr rtl="1"/>
          <a:endParaRPr lang="fa-IR"/>
        </a:p>
      </dgm:t>
    </dgm:pt>
    <dgm:pt modelId="{D72BA480-FE00-4847-A1C8-AF68A1207713}" type="pres">
      <dgm:prSet presAssocID="{35404EAD-5E4C-411A-B10F-6EE68CF433FF}" presName="linNode" presStyleCnt="0"/>
      <dgm:spPr/>
    </dgm:pt>
    <dgm:pt modelId="{AAECA669-9A0E-4215-9F3B-4B919D99E34C}" type="pres">
      <dgm:prSet presAssocID="{35404EAD-5E4C-411A-B10F-6EE68CF433FF}" presName="parentText" presStyleLbl="node1" presStyleIdx="0" presStyleCnt="5" custLinFactNeighborY="-14533">
        <dgm:presLayoutVars>
          <dgm:chMax val="1"/>
          <dgm:bulletEnabled val="1"/>
        </dgm:presLayoutVars>
      </dgm:prSet>
      <dgm:spPr/>
      <dgm:t>
        <a:bodyPr/>
        <a:lstStyle/>
        <a:p>
          <a:pPr rtl="1"/>
          <a:endParaRPr lang="fa-IR"/>
        </a:p>
      </dgm:t>
    </dgm:pt>
    <dgm:pt modelId="{0913395B-15D7-4F7F-9BEF-8324462365F7}" type="pres">
      <dgm:prSet presAssocID="{35404EAD-5E4C-411A-B10F-6EE68CF433FF}" presName="descendantText" presStyleLbl="alignAccFollowNode1" presStyleIdx="0" presStyleCnt="5">
        <dgm:presLayoutVars>
          <dgm:bulletEnabled val="1"/>
        </dgm:presLayoutVars>
      </dgm:prSet>
      <dgm:spPr/>
      <dgm:t>
        <a:bodyPr/>
        <a:lstStyle/>
        <a:p>
          <a:pPr rtl="1"/>
          <a:endParaRPr lang="fa-IR"/>
        </a:p>
      </dgm:t>
    </dgm:pt>
    <dgm:pt modelId="{14E0FA3A-E95E-4FFA-8977-586756968621}" type="pres">
      <dgm:prSet presAssocID="{545D1835-2D7F-4C59-B155-01E643B734E7}" presName="sp" presStyleCnt="0"/>
      <dgm:spPr/>
    </dgm:pt>
    <dgm:pt modelId="{CED86E4F-6CBC-4A14-92F9-344526BB327B}" type="pres">
      <dgm:prSet presAssocID="{5D720733-3E27-4ECD-8788-8BB765E7E6E8}" presName="linNode" presStyleCnt="0"/>
      <dgm:spPr/>
    </dgm:pt>
    <dgm:pt modelId="{1636458C-48C0-46E8-AE81-A1DCFB82E06A}" type="pres">
      <dgm:prSet presAssocID="{5D720733-3E27-4ECD-8788-8BB765E7E6E8}" presName="parentText" presStyleLbl="node1" presStyleIdx="1" presStyleCnt="5">
        <dgm:presLayoutVars>
          <dgm:chMax val="1"/>
          <dgm:bulletEnabled val="1"/>
        </dgm:presLayoutVars>
      </dgm:prSet>
      <dgm:spPr/>
      <dgm:t>
        <a:bodyPr/>
        <a:lstStyle/>
        <a:p>
          <a:pPr rtl="1"/>
          <a:endParaRPr lang="fa-IR"/>
        </a:p>
      </dgm:t>
    </dgm:pt>
    <dgm:pt modelId="{57A297E8-5709-499E-BCD3-1A898B6F8DAD}" type="pres">
      <dgm:prSet presAssocID="{5D720733-3E27-4ECD-8788-8BB765E7E6E8}" presName="descendantText" presStyleLbl="alignAccFollowNode1" presStyleIdx="1" presStyleCnt="5">
        <dgm:presLayoutVars>
          <dgm:bulletEnabled val="1"/>
        </dgm:presLayoutVars>
      </dgm:prSet>
      <dgm:spPr/>
      <dgm:t>
        <a:bodyPr/>
        <a:lstStyle/>
        <a:p>
          <a:pPr rtl="1"/>
          <a:endParaRPr lang="fa-IR"/>
        </a:p>
      </dgm:t>
    </dgm:pt>
    <dgm:pt modelId="{8E1C35ED-3CC5-4200-9AF6-F7FD7C975F79}" type="pres">
      <dgm:prSet presAssocID="{A74F89B8-0AA0-4568-9848-B8E49052EBC7}" presName="sp" presStyleCnt="0"/>
      <dgm:spPr/>
    </dgm:pt>
    <dgm:pt modelId="{E02411DA-E834-4B61-BB67-95F2C723DA8A}" type="pres">
      <dgm:prSet presAssocID="{CBEA8121-FC21-45AF-A0EC-79E7A5FEC34D}" presName="linNode" presStyleCnt="0"/>
      <dgm:spPr/>
    </dgm:pt>
    <dgm:pt modelId="{FCDE6D57-C9D0-4096-A372-32FF3376D406}" type="pres">
      <dgm:prSet presAssocID="{CBEA8121-FC21-45AF-A0EC-79E7A5FEC34D}" presName="parentText" presStyleLbl="node1" presStyleIdx="2" presStyleCnt="5">
        <dgm:presLayoutVars>
          <dgm:chMax val="1"/>
          <dgm:bulletEnabled val="1"/>
        </dgm:presLayoutVars>
      </dgm:prSet>
      <dgm:spPr/>
      <dgm:t>
        <a:bodyPr/>
        <a:lstStyle/>
        <a:p>
          <a:pPr rtl="1"/>
          <a:endParaRPr lang="fa-IR"/>
        </a:p>
      </dgm:t>
    </dgm:pt>
    <dgm:pt modelId="{7933FE7A-1864-4583-A96A-AD9FB03B3843}" type="pres">
      <dgm:prSet presAssocID="{CBEA8121-FC21-45AF-A0EC-79E7A5FEC34D}" presName="descendantText" presStyleLbl="alignAccFollowNode1" presStyleIdx="2" presStyleCnt="5">
        <dgm:presLayoutVars>
          <dgm:bulletEnabled val="1"/>
        </dgm:presLayoutVars>
      </dgm:prSet>
      <dgm:spPr/>
      <dgm:t>
        <a:bodyPr/>
        <a:lstStyle/>
        <a:p>
          <a:pPr rtl="1"/>
          <a:endParaRPr lang="fa-IR"/>
        </a:p>
      </dgm:t>
    </dgm:pt>
    <dgm:pt modelId="{CDDB9ABD-5CE6-4908-BCCB-5FF0ED081C56}" type="pres">
      <dgm:prSet presAssocID="{4B8A3A39-2705-499C-B961-A3B09AA2A7A8}" presName="sp" presStyleCnt="0"/>
      <dgm:spPr/>
    </dgm:pt>
    <dgm:pt modelId="{F1CFC72F-1920-40E1-BFF0-73D9B890E450}" type="pres">
      <dgm:prSet presAssocID="{C8855AF9-C0B9-42A8-9FAC-13E211A5A90D}" presName="linNode" presStyleCnt="0"/>
      <dgm:spPr/>
    </dgm:pt>
    <dgm:pt modelId="{4C914B4B-8991-4B1A-8199-B8AF6493ACEF}" type="pres">
      <dgm:prSet presAssocID="{C8855AF9-C0B9-42A8-9FAC-13E211A5A90D}" presName="parentText" presStyleLbl="node1" presStyleIdx="3" presStyleCnt="5">
        <dgm:presLayoutVars>
          <dgm:chMax val="1"/>
          <dgm:bulletEnabled val="1"/>
        </dgm:presLayoutVars>
      </dgm:prSet>
      <dgm:spPr/>
      <dgm:t>
        <a:bodyPr/>
        <a:lstStyle/>
        <a:p>
          <a:pPr rtl="1"/>
          <a:endParaRPr lang="fa-IR"/>
        </a:p>
      </dgm:t>
    </dgm:pt>
    <dgm:pt modelId="{06161FFB-A887-48CA-9CB5-53597AF275AF}" type="pres">
      <dgm:prSet presAssocID="{C8855AF9-C0B9-42A8-9FAC-13E211A5A90D}" presName="descendantText" presStyleLbl="alignAccFollowNode1" presStyleIdx="3" presStyleCnt="5">
        <dgm:presLayoutVars>
          <dgm:bulletEnabled val="1"/>
        </dgm:presLayoutVars>
      </dgm:prSet>
      <dgm:spPr/>
      <dgm:t>
        <a:bodyPr/>
        <a:lstStyle/>
        <a:p>
          <a:pPr rtl="1"/>
          <a:endParaRPr lang="fa-IR"/>
        </a:p>
      </dgm:t>
    </dgm:pt>
    <dgm:pt modelId="{A88D1538-7C57-4B7D-8D5B-98299E71542C}" type="pres">
      <dgm:prSet presAssocID="{8CCB6F35-5C49-44B8-932C-94EEE8553CA0}" presName="sp" presStyleCnt="0"/>
      <dgm:spPr/>
    </dgm:pt>
    <dgm:pt modelId="{FD026867-FA3E-4651-B969-3D3937258463}" type="pres">
      <dgm:prSet presAssocID="{2466BFA0-20C4-4AF8-AC7C-0E359A6BDB12}" presName="linNode" presStyleCnt="0"/>
      <dgm:spPr/>
    </dgm:pt>
    <dgm:pt modelId="{13DD617D-0BEE-4ACB-AB0C-5286267193B7}" type="pres">
      <dgm:prSet presAssocID="{2466BFA0-20C4-4AF8-AC7C-0E359A6BDB12}" presName="parentText" presStyleLbl="node1" presStyleIdx="4" presStyleCnt="5">
        <dgm:presLayoutVars>
          <dgm:chMax val="1"/>
          <dgm:bulletEnabled val="1"/>
        </dgm:presLayoutVars>
      </dgm:prSet>
      <dgm:spPr/>
      <dgm:t>
        <a:bodyPr/>
        <a:lstStyle/>
        <a:p>
          <a:pPr rtl="1"/>
          <a:endParaRPr lang="fa-IR"/>
        </a:p>
      </dgm:t>
    </dgm:pt>
    <dgm:pt modelId="{310AED6C-5520-4188-B4F2-2601A0A0656E}" type="pres">
      <dgm:prSet presAssocID="{2466BFA0-20C4-4AF8-AC7C-0E359A6BDB12}" presName="descendantText" presStyleLbl="alignAccFollowNode1" presStyleIdx="4" presStyleCnt="5">
        <dgm:presLayoutVars>
          <dgm:bulletEnabled val="1"/>
        </dgm:presLayoutVars>
      </dgm:prSet>
      <dgm:spPr/>
      <dgm:t>
        <a:bodyPr/>
        <a:lstStyle/>
        <a:p>
          <a:pPr rtl="1"/>
          <a:endParaRPr lang="fa-IR"/>
        </a:p>
      </dgm:t>
    </dgm:pt>
  </dgm:ptLst>
  <dgm:cxnLst>
    <dgm:cxn modelId="{EFF61304-4BEF-42AD-AD46-33AC65EE5180}" type="presOf" srcId="{7671BBCA-9E2E-4611-8060-16C5D908FD60}" destId="{7933FE7A-1864-4583-A96A-AD9FB03B3843}" srcOrd="0" destOrd="0" presId="urn:microsoft.com/office/officeart/2005/8/layout/vList5"/>
    <dgm:cxn modelId="{C59D4DDF-1722-4F88-8B1E-7FF87930980A}" type="presOf" srcId="{2466BFA0-20C4-4AF8-AC7C-0E359A6BDB12}" destId="{13DD617D-0BEE-4ACB-AB0C-5286267193B7}" srcOrd="0" destOrd="0" presId="urn:microsoft.com/office/officeart/2005/8/layout/vList5"/>
    <dgm:cxn modelId="{9C86B15A-C359-4354-B3AB-A81E5CC168EA}" srcId="{C8855AF9-C0B9-42A8-9FAC-13E211A5A90D}" destId="{5B1FBE27-9B32-4743-8E00-A4BAA347B83E}" srcOrd="0" destOrd="0" parTransId="{1DE6F824-DFC2-4FA3-86E8-037C1184C9D1}" sibTransId="{AC14D290-9E45-4F80-8C0A-DD61B2D2585B}"/>
    <dgm:cxn modelId="{360F3047-BCAF-4B32-8C28-21BFD1F81155}" type="presOf" srcId="{3680B3A7-619F-49E3-A3C1-48504B3264A1}" destId="{9791994C-0CEE-4925-A5CC-1D4C681E56DF}" srcOrd="0" destOrd="0" presId="urn:microsoft.com/office/officeart/2005/8/layout/vList5"/>
    <dgm:cxn modelId="{71F0AAD5-8AF4-4612-8719-EBB4D640904F}" srcId="{3680B3A7-619F-49E3-A3C1-48504B3264A1}" destId="{35404EAD-5E4C-411A-B10F-6EE68CF433FF}" srcOrd="0" destOrd="0" parTransId="{989FA19E-84C7-4244-8387-D0AD88CF5FFE}" sibTransId="{545D1835-2D7F-4C59-B155-01E643B734E7}"/>
    <dgm:cxn modelId="{E31C1864-B273-4E84-AD6B-1A476F574FF0}" srcId="{2466BFA0-20C4-4AF8-AC7C-0E359A6BDB12}" destId="{ACC58FD5-1E97-4D44-9123-3208D39542EF}" srcOrd="0" destOrd="0" parTransId="{9BF1C8DF-0B0F-4A45-BF3E-E3D639D98599}" sibTransId="{F5A33809-B956-423E-86EF-E9F5DFCBD6D4}"/>
    <dgm:cxn modelId="{63A549DD-7DA6-4BF5-BB90-80A38E5984D4}" type="presOf" srcId="{5B1FBE27-9B32-4743-8E00-A4BAA347B83E}" destId="{06161FFB-A887-48CA-9CB5-53597AF275AF}" srcOrd="0" destOrd="0" presId="urn:microsoft.com/office/officeart/2005/8/layout/vList5"/>
    <dgm:cxn modelId="{6255F0AC-769F-40D4-9AEA-CB43FC56F804}" type="presOf" srcId="{CBEA8121-FC21-45AF-A0EC-79E7A5FEC34D}" destId="{FCDE6D57-C9D0-4096-A372-32FF3376D406}" srcOrd="0" destOrd="0" presId="urn:microsoft.com/office/officeart/2005/8/layout/vList5"/>
    <dgm:cxn modelId="{8BE35C50-A0F4-43AE-AFAF-7C99BB4E178A}" srcId="{35404EAD-5E4C-411A-B10F-6EE68CF433FF}" destId="{6EE4C8BF-257A-4CFC-BF5D-E173B3AFA141}" srcOrd="0" destOrd="0" parTransId="{C409D493-72AC-4AB6-A06C-BAE2A9826FA4}" sibTransId="{9B38FF65-6431-4776-A0D1-2BC41B692E67}"/>
    <dgm:cxn modelId="{1C984761-F6D1-42DD-A6D4-CC14F3DB1B3C}" srcId="{3680B3A7-619F-49E3-A3C1-48504B3264A1}" destId="{2466BFA0-20C4-4AF8-AC7C-0E359A6BDB12}" srcOrd="4" destOrd="0" parTransId="{1A393CD5-ADAD-42C8-893A-A1D5D3ED994B}" sibTransId="{5791A5CF-935C-43F4-92CD-7DA687286C98}"/>
    <dgm:cxn modelId="{12696EB6-7CC3-48A6-A56C-502C15095A47}" srcId="{3680B3A7-619F-49E3-A3C1-48504B3264A1}" destId="{C8855AF9-C0B9-42A8-9FAC-13E211A5A90D}" srcOrd="3" destOrd="0" parTransId="{BAA618FA-AB81-4DF0-84C3-AC19B2174CF4}" sibTransId="{8CCB6F35-5C49-44B8-932C-94EEE8553CA0}"/>
    <dgm:cxn modelId="{27F79A08-1AAB-4483-A426-14958F156D90}" type="presOf" srcId="{5D720733-3E27-4ECD-8788-8BB765E7E6E8}" destId="{1636458C-48C0-46E8-AE81-A1DCFB82E06A}" srcOrd="0" destOrd="0" presId="urn:microsoft.com/office/officeart/2005/8/layout/vList5"/>
    <dgm:cxn modelId="{FF5BC3BB-C722-41BA-BDD9-9DF359D13FF6}" type="presOf" srcId="{6EE4C8BF-257A-4CFC-BF5D-E173B3AFA141}" destId="{0913395B-15D7-4F7F-9BEF-8324462365F7}" srcOrd="0" destOrd="0" presId="urn:microsoft.com/office/officeart/2005/8/layout/vList5"/>
    <dgm:cxn modelId="{79234012-2FD5-4382-9541-0AABEB6BEC61}" srcId="{3680B3A7-619F-49E3-A3C1-48504B3264A1}" destId="{5D720733-3E27-4ECD-8788-8BB765E7E6E8}" srcOrd="1" destOrd="0" parTransId="{7654384E-C793-4F39-A744-7F0892554DFD}" sibTransId="{A74F89B8-0AA0-4568-9848-B8E49052EBC7}"/>
    <dgm:cxn modelId="{E4DAED30-0FBD-4A4E-8C76-E158FD5087EA}" type="presOf" srcId="{C8855AF9-C0B9-42A8-9FAC-13E211A5A90D}" destId="{4C914B4B-8991-4B1A-8199-B8AF6493ACEF}" srcOrd="0" destOrd="0" presId="urn:microsoft.com/office/officeart/2005/8/layout/vList5"/>
    <dgm:cxn modelId="{A0FEBD1E-C140-434B-B8A6-3578D1E338F8}" type="presOf" srcId="{ACC58FD5-1E97-4D44-9123-3208D39542EF}" destId="{310AED6C-5520-4188-B4F2-2601A0A0656E}" srcOrd="0" destOrd="0" presId="urn:microsoft.com/office/officeart/2005/8/layout/vList5"/>
    <dgm:cxn modelId="{E17B0A94-1472-4FB8-903D-049C82358E86}" type="presOf" srcId="{35404EAD-5E4C-411A-B10F-6EE68CF433FF}" destId="{AAECA669-9A0E-4215-9F3B-4B919D99E34C}" srcOrd="0" destOrd="0" presId="urn:microsoft.com/office/officeart/2005/8/layout/vList5"/>
    <dgm:cxn modelId="{E2FD0939-9A08-4D6E-BA3C-8C6A243BA483}" type="presOf" srcId="{121C2A74-AD86-43AC-A254-CD857E2215C7}" destId="{57A297E8-5709-499E-BCD3-1A898B6F8DAD}" srcOrd="0" destOrd="0" presId="urn:microsoft.com/office/officeart/2005/8/layout/vList5"/>
    <dgm:cxn modelId="{CC3CEAC6-F074-425D-B63B-4E0A726588DF}" srcId="{5D720733-3E27-4ECD-8788-8BB765E7E6E8}" destId="{121C2A74-AD86-43AC-A254-CD857E2215C7}" srcOrd="0" destOrd="0" parTransId="{5DB53E8C-1D2B-4F94-AC0E-1808F5AF4472}" sibTransId="{EDD0BA9F-FA26-4DC7-B6AB-1F5403164F73}"/>
    <dgm:cxn modelId="{058D2768-1ABE-437B-8F78-40C0CBC5D80A}" srcId="{CBEA8121-FC21-45AF-A0EC-79E7A5FEC34D}" destId="{7671BBCA-9E2E-4611-8060-16C5D908FD60}" srcOrd="0" destOrd="0" parTransId="{C81529ED-AAFB-47B3-AA06-064F3FEE2910}" sibTransId="{C9B9F0C4-AE76-40C2-9FFE-8FDE6A9BA140}"/>
    <dgm:cxn modelId="{6678A931-06ED-4DEB-A463-5846F7986D63}" srcId="{3680B3A7-619F-49E3-A3C1-48504B3264A1}" destId="{CBEA8121-FC21-45AF-A0EC-79E7A5FEC34D}" srcOrd="2" destOrd="0" parTransId="{634E6779-DEAD-499B-9120-DAC518F23A19}" sibTransId="{4B8A3A39-2705-499C-B961-A3B09AA2A7A8}"/>
    <dgm:cxn modelId="{C3B81362-5616-4F86-946F-E5D9A7C93761}" type="presParOf" srcId="{9791994C-0CEE-4925-A5CC-1D4C681E56DF}" destId="{D72BA480-FE00-4847-A1C8-AF68A1207713}" srcOrd="0" destOrd="0" presId="urn:microsoft.com/office/officeart/2005/8/layout/vList5"/>
    <dgm:cxn modelId="{582F41EF-FD3D-4370-B1ED-B58C0910AEDE}" type="presParOf" srcId="{D72BA480-FE00-4847-A1C8-AF68A1207713}" destId="{AAECA669-9A0E-4215-9F3B-4B919D99E34C}" srcOrd="0" destOrd="0" presId="urn:microsoft.com/office/officeart/2005/8/layout/vList5"/>
    <dgm:cxn modelId="{40D9BAEC-9942-472E-8BD2-E1BC1B0CA251}" type="presParOf" srcId="{D72BA480-FE00-4847-A1C8-AF68A1207713}" destId="{0913395B-15D7-4F7F-9BEF-8324462365F7}" srcOrd="1" destOrd="0" presId="urn:microsoft.com/office/officeart/2005/8/layout/vList5"/>
    <dgm:cxn modelId="{C5D4B13C-62B7-47E6-AE49-C8CD61CA1841}" type="presParOf" srcId="{9791994C-0CEE-4925-A5CC-1D4C681E56DF}" destId="{14E0FA3A-E95E-4FFA-8977-586756968621}" srcOrd="1" destOrd="0" presId="urn:microsoft.com/office/officeart/2005/8/layout/vList5"/>
    <dgm:cxn modelId="{1F217C04-0D2C-43B6-B125-0F80EF89ABB1}" type="presParOf" srcId="{9791994C-0CEE-4925-A5CC-1D4C681E56DF}" destId="{CED86E4F-6CBC-4A14-92F9-344526BB327B}" srcOrd="2" destOrd="0" presId="urn:microsoft.com/office/officeart/2005/8/layout/vList5"/>
    <dgm:cxn modelId="{9DD9356E-4D7A-4BE9-91EB-6BBD928BCA2D}" type="presParOf" srcId="{CED86E4F-6CBC-4A14-92F9-344526BB327B}" destId="{1636458C-48C0-46E8-AE81-A1DCFB82E06A}" srcOrd="0" destOrd="0" presId="urn:microsoft.com/office/officeart/2005/8/layout/vList5"/>
    <dgm:cxn modelId="{DFF861B7-96CC-4057-8603-03E58F096D1A}" type="presParOf" srcId="{CED86E4F-6CBC-4A14-92F9-344526BB327B}" destId="{57A297E8-5709-499E-BCD3-1A898B6F8DAD}" srcOrd="1" destOrd="0" presId="urn:microsoft.com/office/officeart/2005/8/layout/vList5"/>
    <dgm:cxn modelId="{AAFA2098-3C4E-45EF-8D74-865747D892D0}" type="presParOf" srcId="{9791994C-0CEE-4925-A5CC-1D4C681E56DF}" destId="{8E1C35ED-3CC5-4200-9AF6-F7FD7C975F79}" srcOrd="3" destOrd="0" presId="urn:microsoft.com/office/officeart/2005/8/layout/vList5"/>
    <dgm:cxn modelId="{F50C4F6E-2345-4295-8D0A-AA5B706C5A1E}" type="presParOf" srcId="{9791994C-0CEE-4925-A5CC-1D4C681E56DF}" destId="{E02411DA-E834-4B61-BB67-95F2C723DA8A}" srcOrd="4" destOrd="0" presId="urn:microsoft.com/office/officeart/2005/8/layout/vList5"/>
    <dgm:cxn modelId="{F3EC8E78-AA3E-4EB9-A720-E8309435D16D}" type="presParOf" srcId="{E02411DA-E834-4B61-BB67-95F2C723DA8A}" destId="{FCDE6D57-C9D0-4096-A372-32FF3376D406}" srcOrd="0" destOrd="0" presId="urn:microsoft.com/office/officeart/2005/8/layout/vList5"/>
    <dgm:cxn modelId="{7FE2F3DB-F6D6-4B89-BD8D-10E0D1DA6295}" type="presParOf" srcId="{E02411DA-E834-4B61-BB67-95F2C723DA8A}" destId="{7933FE7A-1864-4583-A96A-AD9FB03B3843}" srcOrd="1" destOrd="0" presId="urn:microsoft.com/office/officeart/2005/8/layout/vList5"/>
    <dgm:cxn modelId="{5376621B-D5BA-44FB-A703-0231C2FB7926}" type="presParOf" srcId="{9791994C-0CEE-4925-A5CC-1D4C681E56DF}" destId="{CDDB9ABD-5CE6-4908-BCCB-5FF0ED081C56}" srcOrd="5" destOrd="0" presId="urn:microsoft.com/office/officeart/2005/8/layout/vList5"/>
    <dgm:cxn modelId="{3A522E14-B315-43DD-BA07-3857D97DEA9F}" type="presParOf" srcId="{9791994C-0CEE-4925-A5CC-1D4C681E56DF}" destId="{F1CFC72F-1920-40E1-BFF0-73D9B890E450}" srcOrd="6" destOrd="0" presId="urn:microsoft.com/office/officeart/2005/8/layout/vList5"/>
    <dgm:cxn modelId="{1673B787-52D0-45DC-B13F-140D2D84FA68}" type="presParOf" srcId="{F1CFC72F-1920-40E1-BFF0-73D9B890E450}" destId="{4C914B4B-8991-4B1A-8199-B8AF6493ACEF}" srcOrd="0" destOrd="0" presId="urn:microsoft.com/office/officeart/2005/8/layout/vList5"/>
    <dgm:cxn modelId="{CFF6A83F-9E2B-4A67-86E0-08E16B12A692}" type="presParOf" srcId="{F1CFC72F-1920-40E1-BFF0-73D9B890E450}" destId="{06161FFB-A887-48CA-9CB5-53597AF275AF}" srcOrd="1" destOrd="0" presId="urn:microsoft.com/office/officeart/2005/8/layout/vList5"/>
    <dgm:cxn modelId="{B061DA3E-24D1-4A74-9061-4DA5861F82D6}" type="presParOf" srcId="{9791994C-0CEE-4925-A5CC-1D4C681E56DF}" destId="{A88D1538-7C57-4B7D-8D5B-98299E71542C}" srcOrd="7" destOrd="0" presId="urn:microsoft.com/office/officeart/2005/8/layout/vList5"/>
    <dgm:cxn modelId="{785E6921-54A3-4E30-8176-A93AEF81B3DD}" type="presParOf" srcId="{9791994C-0CEE-4925-A5CC-1D4C681E56DF}" destId="{FD026867-FA3E-4651-B969-3D3937258463}" srcOrd="8" destOrd="0" presId="urn:microsoft.com/office/officeart/2005/8/layout/vList5"/>
    <dgm:cxn modelId="{7B277CB1-F17B-4A6A-A674-68981AEE48E7}" type="presParOf" srcId="{FD026867-FA3E-4651-B969-3D3937258463}" destId="{13DD617D-0BEE-4ACB-AB0C-5286267193B7}" srcOrd="0" destOrd="0" presId="urn:microsoft.com/office/officeart/2005/8/layout/vList5"/>
    <dgm:cxn modelId="{D2C5B265-C2C8-4AD4-91A9-AC5BA9B71948}" type="presParOf" srcId="{FD026867-FA3E-4651-B969-3D3937258463}" destId="{310AED6C-5520-4188-B4F2-2601A0A0656E}" srcOrd="1"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4AFAB1-B045-4491-97CB-203A4393826A}" type="doc">
      <dgm:prSet loTypeId="urn:microsoft.com/office/officeart/2005/8/layout/hierarchy2" loCatId="hierarchy" qsTypeId="urn:microsoft.com/office/officeart/2005/8/quickstyle/simple1" qsCatId="simple" csTypeId="urn:microsoft.com/office/officeart/2005/8/colors/accent3_4" csCatId="accent3" phldr="1"/>
      <dgm:spPr/>
      <dgm:t>
        <a:bodyPr/>
        <a:lstStyle/>
        <a:p>
          <a:pPr rtl="1"/>
          <a:endParaRPr lang="fa-IR"/>
        </a:p>
      </dgm:t>
    </dgm:pt>
    <dgm:pt modelId="{75C2D681-6802-4D89-B392-EE4E264910EB}">
      <dgm:prSet phldrT="[نص]"/>
      <dgm:spPr/>
      <dgm:t>
        <a:bodyPr/>
        <a:lstStyle/>
        <a:p>
          <a:pPr rtl="1"/>
          <a:r>
            <a:rPr lang="ar-IQ" dirty="0" smtClean="0">
              <a:cs typeface="B Titr" pitchFamily="2" charset="-78"/>
            </a:rPr>
            <a:t>برخي </a:t>
          </a:r>
          <a:r>
            <a:rPr lang="ar-IQ" dirty="0" err="1" smtClean="0">
              <a:cs typeface="B Titr" pitchFamily="2" charset="-78"/>
            </a:rPr>
            <a:t>ا</a:t>
          </a:r>
          <a:r>
            <a:rPr lang="fa-IR" dirty="0" smtClean="0">
              <a:cs typeface="B Titr" pitchFamily="2" charset="-78"/>
            </a:rPr>
            <a:t>ز </a:t>
          </a:r>
          <a:r>
            <a:rPr lang="ar-IQ" dirty="0" err="1" smtClean="0">
              <a:cs typeface="B Titr" pitchFamily="2" charset="-78"/>
            </a:rPr>
            <a:t>مبا</a:t>
          </a:r>
          <a:r>
            <a:rPr lang="fa-IR" dirty="0" smtClean="0">
              <a:cs typeface="B Titr" pitchFamily="2" charset="-78"/>
            </a:rPr>
            <a:t>دی </a:t>
          </a:r>
          <a:r>
            <a:rPr lang="ar-IQ" dirty="0" smtClean="0">
              <a:cs typeface="B Titr" pitchFamily="2" charset="-78"/>
            </a:rPr>
            <a:t>استصحاب</a:t>
          </a:r>
          <a:endParaRPr lang="fa-IR" dirty="0"/>
        </a:p>
      </dgm:t>
    </dgm:pt>
    <dgm:pt modelId="{3F5A71CB-58D2-4C17-907E-65B5A1CDB948}" type="parTrans" cxnId="{D81AECAB-6ACB-4DED-B287-B9E19CA1CFB6}">
      <dgm:prSet/>
      <dgm:spPr/>
      <dgm:t>
        <a:bodyPr/>
        <a:lstStyle/>
        <a:p>
          <a:pPr rtl="1"/>
          <a:endParaRPr lang="fa-IR"/>
        </a:p>
      </dgm:t>
    </dgm:pt>
    <dgm:pt modelId="{D9DF4035-750F-47B7-8C33-8A3A61CDC540}" type="sibTrans" cxnId="{D81AECAB-6ACB-4DED-B287-B9E19CA1CFB6}">
      <dgm:prSet/>
      <dgm:spPr/>
      <dgm:t>
        <a:bodyPr/>
        <a:lstStyle/>
        <a:p>
          <a:pPr rtl="1"/>
          <a:endParaRPr lang="fa-IR"/>
        </a:p>
      </dgm:t>
    </dgm:pt>
    <dgm:pt modelId="{EB401C22-BF21-4AD1-A327-F54D1AB9B741}">
      <dgm:prSet phldrT="[نص]" custT="1">
        <dgm:style>
          <a:lnRef idx="3">
            <a:schemeClr val="lt1"/>
          </a:lnRef>
          <a:fillRef idx="1">
            <a:schemeClr val="accent2"/>
          </a:fillRef>
          <a:effectRef idx="1">
            <a:schemeClr val="accent2"/>
          </a:effectRef>
          <a:fontRef idx="minor">
            <a:schemeClr val="lt1"/>
          </a:fontRef>
        </dgm:style>
      </dgm:prSet>
      <dgm:spPr/>
      <dgm:t>
        <a:bodyPr/>
        <a:lstStyle/>
        <a:p>
          <a:pPr rtl="1"/>
          <a:r>
            <a:rPr lang="ar-IQ" sz="3600" b="1" dirty="0" smtClean="0">
              <a:cs typeface="B Lotus" pitchFamily="2" charset="-78"/>
            </a:rPr>
            <a:t>1</a:t>
          </a:r>
          <a:r>
            <a:rPr lang="fa-IR" sz="3600" b="1" dirty="0" smtClean="0">
              <a:cs typeface="B Lotus" pitchFamily="2" charset="-78"/>
            </a:rPr>
            <a:t>. </a:t>
          </a:r>
          <a:r>
            <a:rPr lang="ar-IQ" sz="3600" b="1" dirty="0" smtClean="0">
              <a:cs typeface="B Lotus" pitchFamily="2" charset="-78"/>
            </a:rPr>
            <a:t>استصحاب اصل است يا اماره؟</a:t>
          </a:r>
          <a:endParaRPr lang="fa-IR" sz="3600" b="1" dirty="0" smtClean="0">
            <a:cs typeface="B Lotus" pitchFamily="2" charset="-78"/>
          </a:endParaRPr>
        </a:p>
        <a:p>
          <a:pPr rtl="1"/>
          <a:r>
            <a:rPr lang="fa-IR" sz="2800" b="1" dirty="0" smtClean="0">
              <a:solidFill>
                <a:srgbClr val="FFFF00"/>
              </a:solidFill>
              <a:cs typeface="B Lotus" pitchFamily="2" charset="-78"/>
            </a:rPr>
            <a:t>ص13</a:t>
          </a:r>
          <a:endParaRPr lang="fa-IR" sz="3600" b="1" dirty="0" smtClean="0">
            <a:solidFill>
              <a:srgbClr val="FFFF00"/>
            </a:solidFill>
            <a:cs typeface="B Lotus" pitchFamily="2" charset="-78"/>
          </a:endParaRPr>
        </a:p>
      </dgm:t>
    </dgm:pt>
    <dgm:pt modelId="{47DA264C-BF26-49CC-B309-8ADBC59F65D5}" type="parTrans" cxnId="{37C0D019-50C1-46BE-B7AF-82EEE0F69935}">
      <dgm:prSet/>
      <dgm:spPr/>
      <dgm:t>
        <a:bodyPr/>
        <a:lstStyle/>
        <a:p>
          <a:pPr rtl="1"/>
          <a:endParaRPr lang="fa-IR"/>
        </a:p>
      </dgm:t>
    </dgm:pt>
    <dgm:pt modelId="{6E650A76-E3EE-48D9-A804-AE4586843AEA}" type="sibTrans" cxnId="{37C0D019-50C1-46BE-B7AF-82EEE0F69935}">
      <dgm:prSet/>
      <dgm:spPr/>
      <dgm:t>
        <a:bodyPr/>
        <a:lstStyle/>
        <a:p>
          <a:pPr rtl="1"/>
          <a:endParaRPr lang="fa-IR"/>
        </a:p>
      </dgm:t>
    </dgm:pt>
    <dgm:pt modelId="{35312458-3611-48CF-87D6-06E7C5D25A8A}">
      <dgm:prSet phldrT="[نص]" custT="1">
        <dgm:style>
          <a:lnRef idx="3">
            <a:schemeClr val="lt1"/>
          </a:lnRef>
          <a:fillRef idx="1">
            <a:schemeClr val="accent2"/>
          </a:fillRef>
          <a:effectRef idx="1">
            <a:schemeClr val="accent2"/>
          </a:effectRef>
          <a:fontRef idx="minor">
            <a:schemeClr val="lt1"/>
          </a:fontRef>
        </dgm:style>
      </dgm:prSet>
      <dgm:spPr/>
      <dgm:t>
        <a:bodyPr/>
        <a:lstStyle/>
        <a:p>
          <a:pPr rtl="1"/>
          <a:r>
            <a:rPr lang="ar-IQ" sz="3600" dirty="0" smtClean="0">
              <a:cs typeface="B Nazanin" pitchFamily="2" charset="-78"/>
            </a:rPr>
            <a:t>2. استصحاب </a:t>
          </a:r>
          <a:r>
            <a:rPr lang="ar-IQ" sz="3600" dirty="0" err="1" smtClean="0">
              <a:cs typeface="B Nazanin" pitchFamily="2" charset="-78"/>
            </a:rPr>
            <a:t>يك</a:t>
          </a:r>
          <a:r>
            <a:rPr lang="ar-IQ" sz="3600" dirty="0" smtClean="0">
              <a:cs typeface="B Nazanin" pitchFamily="2" charset="-78"/>
            </a:rPr>
            <a:t> </a:t>
          </a:r>
          <a:r>
            <a:rPr lang="ar-IQ" sz="3600" dirty="0" err="1" smtClean="0">
              <a:cs typeface="B Nazanin" pitchFamily="2" charset="-78"/>
            </a:rPr>
            <a:t>مسأله</a:t>
          </a:r>
          <a:r>
            <a:rPr lang="ar-IQ" sz="3600" dirty="0" smtClean="0">
              <a:cs typeface="B Nazanin" pitchFamily="2" charset="-78"/>
            </a:rPr>
            <a:t> </a:t>
          </a:r>
          <a:r>
            <a:rPr lang="ar-IQ" sz="3600" dirty="0" err="1" smtClean="0">
              <a:cs typeface="B Nazanin" pitchFamily="2" charset="-78"/>
            </a:rPr>
            <a:t>اصولي</a:t>
          </a:r>
          <a:r>
            <a:rPr lang="ar-IQ" sz="3600" dirty="0" smtClean="0">
              <a:cs typeface="B Nazanin" pitchFamily="2" charset="-78"/>
            </a:rPr>
            <a:t> </a:t>
          </a:r>
          <a:r>
            <a:rPr lang="ar-IQ" sz="3600" dirty="0" err="1" smtClean="0">
              <a:cs typeface="B Nazanin" pitchFamily="2" charset="-78"/>
            </a:rPr>
            <a:t>است</a:t>
          </a:r>
          <a:r>
            <a:rPr lang="ar-IQ" sz="3600" dirty="0" smtClean="0">
              <a:cs typeface="B Nazanin" pitchFamily="2" charset="-78"/>
            </a:rPr>
            <a:t> يا قاع</a:t>
          </a:r>
          <a:r>
            <a:rPr lang="fa-IR" sz="3600" dirty="0" smtClean="0">
              <a:cs typeface="B Nazanin" pitchFamily="2" charset="-78"/>
            </a:rPr>
            <a:t>ده فقهی؟     </a:t>
          </a:r>
          <a:r>
            <a:rPr lang="fa-IR" sz="2800" b="1" dirty="0" smtClean="0">
              <a:solidFill>
                <a:srgbClr val="FFFF00"/>
              </a:solidFill>
              <a:cs typeface="B Nazanin" pitchFamily="2" charset="-78"/>
            </a:rPr>
            <a:t>ص17</a:t>
          </a:r>
        </a:p>
      </dgm:t>
    </dgm:pt>
    <dgm:pt modelId="{4EE21E71-5823-40B7-B92F-E46CA9A78130}" type="parTrans" cxnId="{6C4BA03D-EAAE-404A-8330-97E39A803B59}">
      <dgm:prSet/>
      <dgm:spPr/>
      <dgm:t>
        <a:bodyPr/>
        <a:lstStyle/>
        <a:p>
          <a:pPr rtl="1"/>
          <a:endParaRPr lang="fa-IR"/>
        </a:p>
      </dgm:t>
    </dgm:pt>
    <dgm:pt modelId="{55A77590-C7C5-4DC3-9F3D-EC872483A9D9}" type="sibTrans" cxnId="{6C4BA03D-EAAE-404A-8330-97E39A803B59}">
      <dgm:prSet/>
      <dgm:spPr/>
      <dgm:t>
        <a:bodyPr/>
        <a:lstStyle/>
        <a:p>
          <a:pPr rtl="1"/>
          <a:endParaRPr lang="fa-IR"/>
        </a:p>
      </dgm:t>
    </dgm:pt>
    <dgm:pt modelId="{A110F5A5-2776-4653-9BC3-8B150B49FB8D}" type="pres">
      <dgm:prSet presAssocID="{BA4AFAB1-B045-4491-97CB-203A4393826A}" presName="diagram" presStyleCnt="0">
        <dgm:presLayoutVars>
          <dgm:chPref val="1"/>
          <dgm:dir val="rev"/>
          <dgm:animOne val="branch"/>
          <dgm:animLvl val="lvl"/>
          <dgm:resizeHandles val="exact"/>
        </dgm:presLayoutVars>
      </dgm:prSet>
      <dgm:spPr/>
      <dgm:t>
        <a:bodyPr/>
        <a:lstStyle/>
        <a:p>
          <a:pPr rtl="1"/>
          <a:endParaRPr lang="fa-IR"/>
        </a:p>
      </dgm:t>
    </dgm:pt>
    <dgm:pt modelId="{C9965066-190B-4D75-8B28-9BC6E1F66235}" type="pres">
      <dgm:prSet presAssocID="{75C2D681-6802-4D89-B392-EE4E264910EB}" presName="root1" presStyleCnt="0"/>
      <dgm:spPr/>
    </dgm:pt>
    <dgm:pt modelId="{7BF74116-F8F8-4445-9E45-D747BFAA2456}" type="pres">
      <dgm:prSet presAssocID="{75C2D681-6802-4D89-B392-EE4E264910EB}" presName="LevelOneTextNode" presStyleLbl="node0" presStyleIdx="0" presStyleCnt="1" custScaleX="32230" custScaleY="159846" custLinFactNeighborX="-3872" custLinFactNeighborY="-652">
        <dgm:presLayoutVars>
          <dgm:chPref val="3"/>
        </dgm:presLayoutVars>
      </dgm:prSet>
      <dgm:spPr>
        <a:prstGeom prst="leftArrow">
          <a:avLst/>
        </a:prstGeom>
      </dgm:spPr>
      <dgm:t>
        <a:bodyPr/>
        <a:lstStyle/>
        <a:p>
          <a:pPr rtl="1"/>
          <a:endParaRPr lang="fa-IR"/>
        </a:p>
      </dgm:t>
    </dgm:pt>
    <dgm:pt modelId="{BBDC79CB-0348-458E-A22B-EEE7EBE5FC9D}" type="pres">
      <dgm:prSet presAssocID="{75C2D681-6802-4D89-B392-EE4E264910EB}" presName="level2hierChild" presStyleCnt="0"/>
      <dgm:spPr/>
    </dgm:pt>
    <dgm:pt modelId="{C3F7539B-F324-4EBE-B87F-D9E46B217896}" type="pres">
      <dgm:prSet presAssocID="{47DA264C-BF26-49CC-B309-8ADBC59F65D5}" presName="conn2-1" presStyleLbl="parChTrans1D2" presStyleIdx="0" presStyleCnt="2"/>
      <dgm:spPr/>
      <dgm:t>
        <a:bodyPr/>
        <a:lstStyle/>
        <a:p>
          <a:pPr rtl="1"/>
          <a:endParaRPr lang="fa-IR"/>
        </a:p>
      </dgm:t>
    </dgm:pt>
    <dgm:pt modelId="{20E66B1B-2990-4F10-A9E3-271238495B5C}" type="pres">
      <dgm:prSet presAssocID="{47DA264C-BF26-49CC-B309-8ADBC59F65D5}" presName="connTx" presStyleLbl="parChTrans1D2" presStyleIdx="0" presStyleCnt="2"/>
      <dgm:spPr/>
      <dgm:t>
        <a:bodyPr/>
        <a:lstStyle/>
        <a:p>
          <a:pPr rtl="1"/>
          <a:endParaRPr lang="fa-IR"/>
        </a:p>
      </dgm:t>
    </dgm:pt>
    <dgm:pt modelId="{F7983EB8-02E0-489D-9319-531D508D9453}" type="pres">
      <dgm:prSet presAssocID="{EB401C22-BF21-4AD1-A327-F54D1AB9B741}" presName="root2" presStyleCnt="0"/>
      <dgm:spPr/>
    </dgm:pt>
    <dgm:pt modelId="{F08FC2D7-F7A4-4F22-AE91-B06937CA9406}" type="pres">
      <dgm:prSet presAssocID="{EB401C22-BF21-4AD1-A327-F54D1AB9B741}" presName="LevelTwoTextNode" presStyleLbl="node2" presStyleIdx="0" presStyleCnt="2" custScaleY="83329">
        <dgm:presLayoutVars>
          <dgm:chPref val="3"/>
        </dgm:presLayoutVars>
      </dgm:prSet>
      <dgm:spPr/>
      <dgm:t>
        <a:bodyPr/>
        <a:lstStyle/>
        <a:p>
          <a:pPr rtl="1"/>
          <a:endParaRPr lang="fa-IR"/>
        </a:p>
      </dgm:t>
    </dgm:pt>
    <dgm:pt modelId="{1BC7720A-28B6-45C2-B1A3-FB1E79FB2AE3}" type="pres">
      <dgm:prSet presAssocID="{EB401C22-BF21-4AD1-A327-F54D1AB9B741}" presName="level3hierChild" presStyleCnt="0"/>
      <dgm:spPr/>
    </dgm:pt>
    <dgm:pt modelId="{13CFA5FB-DC50-4C46-9A58-119E7B06954E}" type="pres">
      <dgm:prSet presAssocID="{4EE21E71-5823-40B7-B92F-E46CA9A78130}" presName="conn2-1" presStyleLbl="parChTrans1D2" presStyleIdx="1" presStyleCnt="2"/>
      <dgm:spPr/>
      <dgm:t>
        <a:bodyPr/>
        <a:lstStyle/>
        <a:p>
          <a:pPr rtl="1"/>
          <a:endParaRPr lang="fa-IR"/>
        </a:p>
      </dgm:t>
    </dgm:pt>
    <dgm:pt modelId="{AB884E38-C401-453A-98F7-19F177C06E97}" type="pres">
      <dgm:prSet presAssocID="{4EE21E71-5823-40B7-B92F-E46CA9A78130}" presName="connTx" presStyleLbl="parChTrans1D2" presStyleIdx="1" presStyleCnt="2"/>
      <dgm:spPr/>
      <dgm:t>
        <a:bodyPr/>
        <a:lstStyle/>
        <a:p>
          <a:pPr rtl="1"/>
          <a:endParaRPr lang="fa-IR"/>
        </a:p>
      </dgm:t>
    </dgm:pt>
    <dgm:pt modelId="{50C4A4F7-9AC2-4D85-B7C4-BEF779E4B48A}" type="pres">
      <dgm:prSet presAssocID="{35312458-3611-48CF-87D6-06E7C5D25A8A}" presName="root2" presStyleCnt="0"/>
      <dgm:spPr/>
    </dgm:pt>
    <dgm:pt modelId="{1E6168BE-339C-433F-ACEA-812B42388EA2}" type="pres">
      <dgm:prSet presAssocID="{35312458-3611-48CF-87D6-06E7C5D25A8A}" presName="LevelTwoTextNode" presStyleLbl="node2" presStyleIdx="1" presStyleCnt="2" custScaleY="90557" custLinFactNeighborX="-16" custLinFactNeighborY="-2826">
        <dgm:presLayoutVars>
          <dgm:chPref val="3"/>
        </dgm:presLayoutVars>
      </dgm:prSet>
      <dgm:spPr/>
      <dgm:t>
        <a:bodyPr/>
        <a:lstStyle/>
        <a:p>
          <a:pPr rtl="1"/>
          <a:endParaRPr lang="fa-IR"/>
        </a:p>
      </dgm:t>
    </dgm:pt>
    <dgm:pt modelId="{F38A00A1-E28D-4EA7-947A-20AB6F01A95B}" type="pres">
      <dgm:prSet presAssocID="{35312458-3611-48CF-87D6-06E7C5D25A8A}" presName="level3hierChild" presStyleCnt="0"/>
      <dgm:spPr/>
    </dgm:pt>
  </dgm:ptLst>
  <dgm:cxnLst>
    <dgm:cxn modelId="{675CACE0-418D-495D-A86E-E08E4C1CA72B}" type="presOf" srcId="{47DA264C-BF26-49CC-B309-8ADBC59F65D5}" destId="{C3F7539B-F324-4EBE-B87F-D9E46B217896}" srcOrd="0" destOrd="0" presId="urn:microsoft.com/office/officeart/2005/8/layout/hierarchy2"/>
    <dgm:cxn modelId="{1AB422F8-A339-4017-935E-766226294E14}" type="presOf" srcId="{35312458-3611-48CF-87D6-06E7C5D25A8A}" destId="{1E6168BE-339C-433F-ACEA-812B42388EA2}" srcOrd="0" destOrd="0" presId="urn:microsoft.com/office/officeart/2005/8/layout/hierarchy2"/>
    <dgm:cxn modelId="{D0389094-6514-4D26-883E-B3F90DCFD969}" type="presOf" srcId="{75C2D681-6802-4D89-B392-EE4E264910EB}" destId="{7BF74116-F8F8-4445-9E45-D747BFAA2456}" srcOrd="0" destOrd="0" presId="urn:microsoft.com/office/officeart/2005/8/layout/hierarchy2"/>
    <dgm:cxn modelId="{B531B4D6-E836-427D-8143-871DEF3704CE}" type="presOf" srcId="{BA4AFAB1-B045-4491-97CB-203A4393826A}" destId="{A110F5A5-2776-4653-9BC3-8B150B49FB8D}" srcOrd="0" destOrd="0" presId="urn:microsoft.com/office/officeart/2005/8/layout/hierarchy2"/>
    <dgm:cxn modelId="{C9FA7399-7361-400C-8B68-1126B86C18C7}" type="presOf" srcId="{4EE21E71-5823-40B7-B92F-E46CA9A78130}" destId="{13CFA5FB-DC50-4C46-9A58-119E7B06954E}" srcOrd="0" destOrd="0" presId="urn:microsoft.com/office/officeart/2005/8/layout/hierarchy2"/>
    <dgm:cxn modelId="{6C4BA03D-EAAE-404A-8330-97E39A803B59}" srcId="{75C2D681-6802-4D89-B392-EE4E264910EB}" destId="{35312458-3611-48CF-87D6-06E7C5D25A8A}" srcOrd="1" destOrd="0" parTransId="{4EE21E71-5823-40B7-B92F-E46CA9A78130}" sibTransId="{55A77590-C7C5-4DC3-9F3D-EC872483A9D9}"/>
    <dgm:cxn modelId="{C8D6AA19-F4C8-4B62-AC32-03FACE2A2BE7}" type="presOf" srcId="{EB401C22-BF21-4AD1-A327-F54D1AB9B741}" destId="{F08FC2D7-F7A4-4F22-AE91-B06937CA9406}" srcOrd="0" destOrd="0" presId="urn:microsoft.com/office/officeart/2005/8/layout/hierarchy2"/>
    <dgm:cxn modelId="{F6E3FE47-AEB1-496E-9712-4621336FF788}" type="presOf" srcId="{47DA264C-BF26-49CC-B309-8ADBC59F65D5}" destId="{20E66B1B-2990-4F10-A9E3-271238495B5C}" srcOrd="1" destOrd="0" presId="urn:microsoft.com/office/officeart/2005/8/layout/hierarchy2"/>
    <dgm:cxn modelId="{37C0D019-50C1-46BE-B7AF-82EEE0F69935}" srcId="{75C2D681-6802-4D89-B392-EE4E264910EB}" destId="{EB401C22-BF21-4AD1-A327-F54D1AB9B741}" srcOrd="0" destOrd="0" parTransId="{47DA264C-BF26-49CC-B309-8ADBC59F65D5}" sibTransId="{6E650A76-E3EE-48D9-A804-AE4586843AEA}"/>
    <dgm:cxn modelId="{30E4457C-054B-463E-97CD-C7C5713396EE}" type="presOf" srcId="{4EE21E71-5823-40B7-B92F-E46CA9A78130}" destId="{AB884E38-C401-453A-98F7-19F177C06E97}" srcOrd="1" destOrd="0" presId="urn:microsoft.com/office/officeart/2005/8/layout/hierarchy2"/>
    <dgm:cxn modelId="{D81AECAB-6ACB-4DED-B287-B9E19CA1CFB6}" srcId="{BA4AFAB1-B045-4491-97CB-203A4393826A}" destId="{75C2D681-6802-4D89-B392-EE4E264910EB}" srcOrd="0" destOrd="0" parTransId="{3F5A71CB-58D2-4C17-907E-65B5A1CDB948}" sibTransId="{D9DF4035-750F-47B7-8C33-8A3A61CDC540}"/>
    <dgm:cxn modelId="{461197BE-195A-4FA4-B90C-C557B82F24E2}" type="presParOf" srcId="{A110F5A5-2776-4653-9BC3-8B150B49FB8D}" destId="{C9965066-190B-4D75-8B28-9BC6E1F66235}" srcOrd="0" destOrd="0" presId="urn:microsoft.com/office/officeart/2005/8/layout/hierarchy2"/>
    <dgm:cxn modelId="{B5F988A6-6795-41EF-B008-00F7715FE621}" type="presParOf" srcId="{C9965066-190B-4D75-8B28-9BC6E1F66235}" destId="{7BF74116-F8F8-4445-9E45-D747BFAA2456}" srcOrd="0" destOrd="0" presId="urn:microsoft.com/office/officeart/2005/8/layout/hierarchy2"/>
    <dgm:cxn modelId="{E3BE7415-E84D-4FAC-83F3-93E1F3EB8754}" type="presParOf" srcId="{C9965066-190B-4D75-8B28-9BC6E1F66235}" destId="{BBDC79CB-0348-458E-A22B-EEE7EBE5FC9D}" srcOrd="1" destOrd="0" presId="urn:microsoft.com/office/officeart/2005/8/layout/hierarchy2"/>
    <dgm:cxn modelId="{50A6917A-C05E-486D-8C9D-2AD44D43FCFB}" type="presParOf" srcId="{BBDC79CB-0348-458E-A22B-EEE7EBE5FC9D}" destId="{C3F7539B-F324-4EBE-B87F-D9E46B217896}" srcOrd="0" destOrd="0" presId="urn:microsoft.com/office/officeart/2005/8/layout/hierarchy2"/>
    <dgm:cxn modelId="{DF8C3AA4-637A-4B0F-B2B8-516BB516FF95}" type="presParOf" srcId="{C3F7539B-F324-4EBE-B87F-D9E46B217896}" destId="{20E66B1B-2990-4F10-A9E3-271238495B5C}" srcOrd="0" destOrd="0" presId="urn:microsoft.com/office/officeart/2005/8/layout/hierarchy2"/>
    <dgm:cxn modelId="{53DB43F0-291F-4509-B102-8C722FF13E8C}" type="presParOf" srcId="{BBDC79CB-0348-458E-A22B-EEE7EBE5FC9D}" destId="{F7983EB8-02E0-489D-9319-531D508D9453}" srcOrd="1" destOrd="0" presId="urn:microsoft.com/office/officeart/2005/8/layout/hierarchy2"/>
    <dgm:cxn modelId="{188B49FF-DEA8-4BAF-B3F9-CB7A5D8453A3}" type="presParOf" srcId="{F7983EB8-02E0-489D-9319-531D508D9453}" destId="{F08FC2D7-F7A4-4F22-AE91-B06937CA9406}" srcOrd="0" destOrd="0" presId="urn:microsoft.com/office/officeart/2005/8/layout/hierarchy2"/>
    <dgm:cxn modelId="{252A5E53-D2CF-4477-93AF-83A383DA4415}" type="presParOf" srcId="{F7983EB8-02E0-489D-9319-531D508D9453}" destId="{1BC7720A-28B6-45C2-B1A3-FB1E79FB2AE3}" srcOrd="1" destOrd="0" presId="urn:microsoft.com/office/officeart/2005/8/layout/hierarchy2"/>
    <dgm:cxn modelId="{661D4A72-2D94-43CB-9C6E-1BF1F3AEA047}" type="presParOf" srcId="{BBDC79CB-0348-458E-A22B-EEE7EBE5FC9D}" destId="{13CFA5FB-DC50-4C46-9A58-119E7B06954E}" srcOrd="2" destOrd="0" presId="urn:microsoft.com/office/officeart/2005/8/layout/hierarchy2"/>
    <dgm:cxn modelId="{8AEFEBA8-7A7C-4987-9E10-C2BE2C97D74D}" type="presParOf" srcId="{13CFA5FB-DC50-4C46-9A58-119E7B06954E}" destId="{AB884E38-C401-453A-98F7-19F177C06E97}" srcOrd="0" destOrd="0" presId="urn:microsoft.com/office/officeart/2005/8/layout/hierarchy2"/>
    <dgm:cxn modelId="{3106A028-F40C-49C2-8C35-F1078E99CE0C}" type="presParOf" srcId="{BBDC79CB-0348-458E-A22B-EEE7EBE5FC9D}" destId="{50C4A4F7-9AC2-4D85-B7C4-BEF779E4B48A}" srcOrd="3" destOrd="0" presId="urn:microsoft.com/office/officeart/2005/8/layout/hierarchy2"/>
    <dgm:cxn modelId="{0666FF6E-9582-447B-AE1A-40FFB9F1F982}" type="presParOf" srcId="{50C4A4F7-9AC2-4D85-B7C4-BEF779E4B48A}" destId="{1E6168BE-339C-433F-ACEA-812B42388EA2}" srcOrd="0" destOrd="0" presId="urn:microsoft.com/office/officeart/2005/8/layout/hierarchy2"/>
    <dgm:cxn modelId="{AC2F67D8-AC61-4DFE-8FBD-89B6EFCF15CB}" type="presParOf" srcId="{50C4A4F7-9AC2-4D85-B7C4-BEF779E4B48A}" destId="{F38A00A1-E28D-4EA7-947A-20AB6F01A95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9A5E013-2289-4EAE-BA17-95C5AB62051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pPr rtl="1"/>
          <a:endParaRPr lang="fa-IR"/>
        </a:p>
      </dgm:t>
    </dgm:pt>
    <dgm:pt modelId="{8FB77799-B893-469F-B590-8531C5D0DF7F}">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1800" b="1" dirty="0" smtClean="0"/>
            <a:t>راستگویی</a:t>
          </a:r>
          <a:endParaRPr lang="fa-IR" sz="1800" b="1" dirty="0"/>
        </a:p>
      </dgm:t>
    </dgm:pt>
    <dgm:pt modelId="{DBD7A48F-384F-401D-A8A8-0FB9E2B99032}" type="parTrans" cxnId="{80526CF2-9F0F-47F4-B199-4980F29DBED4}">
      <dgm:prSet/>
      <dgm:spPr/>
      <dgm:t>
        <a:bodyPr/>
        <a:lstStyle/>
        <a:p>
          <a:pPr rtl="1"/>
          <a:endParaRPr lang="fa-IR"/>
        </a:p>
      </dgm:t>
    </dgm:pt>
    <dgm:pt modelId="{50E62B66-CB69-4F26-8AB0-1A402EB3B010}" type="sibTrans" cxnId="{80526CF2-9F0F-47F4-B199-4980F29DBED4}">
      <dgm:prSet/>
      <dgm:spPr/>
      <dgm:t>
        <a:bodyPr/>
        <a:lstStyle/>
        <a:p>
          <a:pPr rtl="1"/>
          <a:endParaRPr lang="fa-IR"/>
        </a:p>
      </dgm:t>
    </dgm:pt>
    <dgm:pt modelId="{0E1598FD-0FBC-45B1-99BF-CFA58CB3C2BD}">
      <dgm:prSet phldrT="[نص]" custT="1"/>
      <dgm:spPr/>
      <dgm:t>
        <a:bodyPr/>
        <a:lstStyle/>
        <a:p>
          <a:pPr rtl="1"/>
          <a:r>
            <a:rPr lang="fa-IR" sz="2000" dirty="0" smtClean="0"/>
            <a:t>موجب قتلی شود </a:t>
          </a:r>
          <a:r>
            <a:rPr lang="fa-IR" sz="1800" dirty="0" smtClean="0"/>
            <a:t>(مقتضی)</a:t>
          </a:r>
          <a:endParaRPr lang="fa-IR" sz="1800" dirty="0"/>
        </a:p>
      </dgm:t>
    </dgm:pt>
    <dgm:pt modelId="{CA441413-CFDC-4A11-A424-55A5A9768ACE}" type="parTrans" cxnId="{007CAAB4-F5FB-4369-ABAD-EC854DA8A0DD}">
      <dgm:prSet/>
      <dgm:spPr/>
      <dgm:t>
        <a:bodyPr/>
        <a:lstStyle/>
        <a:p>
          <a:pPr rtl="1"/>
          <a:endParaRPr lang="fa-IR"/>
        </a:p>
      </dgm:t>
    </dgm:pt>
    <dgm:pt modelId="{2C052C31-33DA-4EE9-8CE8-703C46338366}" type="sibTrans" cxnId="{007CAAB4-F5FB-4369-ABAD-EC854DA8A0DD}">
      <dgm:prSet/>
      <dgm:spPr/>
      <dgm:t>
        <a:bodyPr/>
        <a:lstStyle/>
        <a:p>
          <a:pPr rtl="1"/>
          <a:endParaRPr lang="fa-IR"/>
        </a:p>
      </dgm:t>
    </dgm:pt>
    <dgm:pt modelId="{39168CA4-1B94-4EE3-872C-391A676AACE3}">
      <dgm:prSet phldrT="[نص]" custT="1"/>
      <dgm:spPr/>
      <dgm:t>
        <a:bodyPr/>
        <a:lstStyle/>
        <a:p>
          <a:pPr rtl="1"/>
          <a:r>
            <a:rPr lang="fa-IR" sz="2000" dirty="0" smtClean="0"/>
            <a:t>واجب اهمی نباشد</a:t>
          </a:r>
        </a:p>
        <a:p>
          <a:pPr rtl="1"/>
          <a:r>
            <a:rPr lang="fa-IR" sz="2000" dirty="0" smtClean="0"/>
            <a:t>(عدم مانع)</a:t>
          </a:r>
          <a:endParaRPr lang="fa-IR" sz="2000" dirty="0"/>
        </a:p>
      </dgm:t>
    </dgm:pt>
    <dgm:pt modelId="{5B9BC9A1-D76F-4584-AEDF-4ADB91785896}" type="parTrans" cxnId="{353E1D9F-1602-4AB6-B470-53180917D5C4}">
      <dgm:prSet/>
      <dgm:spPr/>
      <dgm:t>
        <a:bodyPr/>
        <a:lstStyle/>
        <a:p>
          <a:pPr rtl="1"/>
          <a:endParaRPr lang="fa-IR"/>
        </a:p>
      </dgm:t>
    </dgm:pt>
    <dgm:pt modelId="{84DE5872-999B-4857-B6A5-4D05E9F3D0CF}" type="sibTrans" cxnId="{353E1D9F-1602-4AB6-B470-53180917D5C4}">
      <dgm:prSet/>
      <dgm:spPr/>
      <dgm:t>
        <a:bodyPr/>
        <a:lstStyle/>
        <a:p>
          <a:pPr rtl="1"/>
          <a:endParaRPr lang="fa-IR"/>
        </a:p>
      </dgm:t>
    </dgm:pt>
    <dgm:pt modelId="{886A3144-3243-440D-972E-8C00D4E55467}">
      <dgm:prSet phldrT="[نص]" custT="1"/>
      <dgm:spPr/>
      <dgm:t>
        <a:bodyPr/>
        <a:lstStyle/>
        <a:p>
          <a:pPr rtl="1"/>
          <a:r>
            <a:rPr lang="fa-IR" sz="2000" dirty="0" smtClean="0"/>
            <a:t>مکره نباشد</a:t>
          </a:r>
        </a:p>
        <a:p>
          <a:pPr rtl="1"/>
          <a:r>
            <a:rPr lang="fa-IR" sz="2000" dirty="0" smtClean="0"/>
            <a:t>(عدم مانع)</a:t>
          </a:r>
          <a:endParaRPr lang="fa-IR" sz="2000" dirty="0"/>
        </a:p>
      </dgm:t>
    </dgm:pt>
    <dgm:pt modelId="{D83DB294-2210-48A8-B1AA-3DE5447C1E2B}" type="parTrans" cxnId="{5C7840D4-817A-44CB-9E7C-70C5CA7FF4FA}">
      <dgm:prSet/>
      <dgm:spPr/>
      <dgm:t>
        <a:bodyPr/>
        <a:lstStyle/>
        <a:p>
          <a:pPr rtl="1"/>
          <a:endParaRPr lang="fa-IR"/>
        </a:p>
      </dgm:t>
    </dgm:pt>
    <dgm:pt modelId="{5FB9C3D8-16B7-4ED8-BCED-7263D7F70E67}" type="sibTrans" cxnId="{5C7840D4-817A-44CB-9E7C-70C5CA7FF4FA}">
      <dgm:prSet/>
      <dgm:spPr/>
      <dgm:t>
        <a:bodyPr/>
        <a:lstStyle/>
        <a:p>
          <a:pPr rtl="1"/>
          <a:endParaRPr lang="fa-IR"/>
        </a:p>
      </dgm:t>
    </dgm:pt>
    <dgm:pt modelId="{F709D20A-3308-4AA8-B4D0-C90248BE0BB0}">
      <dgm:prSet phldrT="[نص]" custT="1"/>
      <dgm:spPr/>
      <dgm:t>
        <a:bodyPr/>
        <a:lstStyle/>
        <a:p>
          <a:pPr rtl="1"/>
          <a:r>
            <a:rPr lang="fa-IR" sz="2400" dirty="0" smtClean="0"/>
            <a:t>مقتول بی گناه باشد</a:t>
          </a:r>
        </a:p>
        <a:p>
          <a:pPr rtl="1"/>
          <a:r>
            <a:rPr lang="fa-IR" sz="2000" dirty="0" smtClean="0"/>
            <a:t>(عدم مانع)</a:t>
          </a:r>
          <a:endParaRPr lang="fa-IR" sz="2000" dirty="0"/>
        </a:p>
      </dgm:t>
    </dgm:pt>
    <dgm:pt modelId="{936D1776-1263-433F-AA13-91C620797BB9}" type="parTrans" cxnId="{D69A873D-E2D0-4BA2-A8D0-A36E2ED1E7BF}">
      <dgm:prSet/>
      <dgm:spPr/>
      <dgm:t>
        <a:bodyPr/>
        <a:lstStyle/>
        <a:p>
          <a:pPr rtl="1"/>
          <a:endParaRPr lang="fa-IR"/>
        </a:p>
      </dgm:t>
    </dgm:pt>
    <dgm:pt modelId="{22A5F263-0866-4F76-9BE9-B895A083A980}" type="sibTrans" cxnId="{D69A873D-E2D0-4BA2-A8D0-A36E2ED1E7BF}">
      <dgm:prSet/>
      <dgm:spPr/>
      <dgm:t>
        <a:bodyPr/>
        <a:lstStyle/>
        <a:p>
          <a:pPr rtl="1"/>
          <a:endParaRPr lang="fa-IR"/>
        </a:p>
      </dgm:t>
    </dgm:pt>
    <dgm:pt modelId="{70BB07B0-4EF8-4C07-85E4-8B7E06AEDAC2}" type="pres">
      <dgm:prSet presAssocID="{C9A5E013-2289-4EAE-BA17-95C5AB620511}" presName="Name0" presStyleCnt="0">
        <dgm:presLayoutVars>
          <dgm:chMax val="1"/>
          <dgm:dir/>
          <dgm:animLvl val="ctr"/>
          <dgm:resizeHandles val="exact"/>
        </dgm:presLayoutVars>
      </dgm:prSet>
      <dgm:spPr/>
      <dgm:t>
        <a:bodyPr/>
        <a:lstStyle/>
        <a:p>
          <a:pPr rtl="1"/>
          <a:endParaRPr lang="fa-IR"/>
        </a:p>
      </dgm:t>
    </dgm:pt>
    <dgm:pt modelId="{2608ECA2-A383-4426-8395-ECF118F3B29F}" type="pres">
      <dgm:prSet presAssocID="{8FB77799-B893-469F-B590-8531C5D0DF7F}" presName="centerShape" presStyleLbl="node0" presStyleIdx="0" presStyleCnt="1" custScaleX="131698"/>
      <dgm:spPr/>
      <dgm:t>
        <a:bodyPr/>
        <a:lstStyle/>
        <a:p>
          <a:pPr rtl="1"/>
          <a:endParaRPr lang="fa-IR"/>
        </a:p>
      </dgm:t>
    </dgm:pt>
    <dgm:pt modelId="{561E8C94-DF4D-40DA-B4C9-B837ACB41D99}" type="pres">
      <dgm:prSet presAssocID="{CA441413-CFDC-4A11-A424-55A5A9768ACE}" presName="parTrans" presStyleLbl="sibTrans2D1" presStyleIdx="0" presStyleCnt="4"/>
      <dgm:spPr/>
      <dgm:t>
        <a:bodyPr/>
        <a:lstStyle/>
        <a:p>
          <a:pPr rtl="1"/>
          <a:endParaRPr lang="fa-IR"/>
        </a:p>
      </dgm:t>
    </dgm:pt>
    <dgm:pt modelId="{F38293A5-4737-41D4-97F7-B4309965DB52}" type="pres">
      <dgm:prSet presAssocID="{CA441413-CFDC-4A11-A424-55A5A9768ACE}" presName="connectorText" presStyleLbl="sibTrans2D1" presStyleIdx="0" presStyleCnt="4"/>
      <dgm:spPr/>
      <dgm:t>
        <a:bodyPr/>
        <a:lstStyle/>
        <a:p>
          <a:pPr rtl="1"/>
          <a:endParaRPr lang="fa-IR"/>
        </a:p>
      </dgm:t>
    </dgm:pt>
    <dgm:pt modelId="{0BD1F28E-E943-4C14-B485-446211A88B03}" type="pres">
      <dgm:prSet presAssocID="{0E1598FD-0FBC-45B1-99BF-CFA58CB3C2BD}" presName="node" presStyleLbl="node1" presStyleIdx="0" presStyleCnt="4" custScaleX="171976">
        <dgm:presLayoutVars>
          <dgm:bulletEnabled val="1"/>
        </dgm:presLayoutVars>
      </dgm:prSet>
      <dgm:spPr/>
      <dgm:t>
        <a:bodyPr/>
        <a:lstStyle/>
        <a:p>
          <a:pPr rtl="1"/>
          <a:endParaRPr lang="fa-IR"/>
        </a:p>
      </dgm:t>
    </dgm:pt>
    <dgm:pt modelId="{083F91C8-69A5-4351-B984-9AD448DEB4ED}" type="pres">
      <dgm:prSet presAssocID="{5B9BC9A1-D76F-4584-AEDF-4ADB91785896}" presName="parTrans" presStyleLbl="sibTrans2D1" presStyleIdx="1" presStyleCnt="4"/>
      <dgm:spPr/>
      <dgm:t>
        <a:bodyPr/>
        <a:lstStyle/>
        <a:p>
          <a:pPr rtl="1"/>
          <a:endParaRPr lang="fa-IR"/>
        </a:p>
      </dgm:t>
    </dgm:pt>
    <dgm:pt modelId="{E1F34CE7-1C5C-4168-B7BF-8711CD66C346}" type="pres">
      <dgm:prSet presAssocID="{5B9BC9A1-D76F-4584-AEDF-4ADB91785896}" presName="connectorText" presStyleLbl="sibTrans2D1" presStyleIdx="1" presStyleCnt="4"/>
      <dgm:spPr/>
      <dgm:t>
        <a:bodyPr/>
        <a:lstStyle/>
        <a:p>
          <a:pPr rtl="1"/>
          <a:endParaRPr lang="fa-IR"/>
        </a:p>
      </dgm:t>
    </dgm:pt>
    <dgm:pt modelId="{BE9D83B6-C481-4C77-8B6C-06FCFBC40C06}" type="pres">
      <dgm:prSet presAssocID="{39168CA4-1B94-4EE3-872C-391A676AACE3}" presName="node" presStyleLbl="node1" presStyleIdx="1" presStyleCnt="4" custScaleX="175383" custScaleY="141134" custRadScaleRad="133821">
        <dgm:presLayoutVars>
          <dgm:bulletEnabled val="1"/>
        </dgm:presLayoutVars>
      </dgm:prSet>
      <dgm:spPr/>
      <dgm:t>
        <a:bodyPr/>
        <a:lstStyle/>
        <a:p>
          <a:pPr rtl="1"/>
          <a:endParaRPr lang="fa-IR"/>
        </a:p>
      </dgm:t>
    </dgm:pt>
    <dgm:pt modelId="{535F4437-1392-4AC7-BF2B-9A1FA42759BF}" type="pres">
      <dgm:prSet presAssocID="{D83DB294-2210-48A8-B1AA-3DE5447C1E2B}" presName="parTrans" presStyleLbl="sibTrans2D1" presStyleIdx="2" presStyleCnt="4"/>
      <dgm:spPr/>
      <dgm:t>
        <a:bodyPr/>
        <a:lstStyle/>
        <a:p>
          <a:pPr rtl="1"/>
          <a:endParaRPr lang="fa-IR"/>
        </a:p>
      </dgm:t>
    </dgm:pt>
    <dgm:pt modelId="{FB8B37D0-3F88-4463-A84F-612E222E0171}" type="pres">
      <dgm:prSet presAssocID="{D83DB294-2210-48A8-B1AA-3DE5447C1E2B}" presName="connectorText" presStyleLbl="sibTrans2D1" presStyleIdx="2" presStyleCnt="4"/>
      <dgm:spPr/>
      <dgm:t>
        <a:bodyPr/>
        <a:lstStyle/>
        <a:p>
          <a:pPr rtl="1"/>
          <a:endParaRPr lang="fa-IR"/>
        </a:p>
      </dgm:t>
    </dgm:pt>
    <dgm:pt modelId="{8E4E411A-C42B-4795-8DD0-6E555EF4FDA3}" type="pres">
      <dgm:prSet presAssocID="{886A3144-3243-440D-972E-8C00D4E55467}" presName="node" presStyleLbl="node1" presStyleIdx="2" presStyleCnt="4" custScaleX="178122">
        <dgm:presLayoutVars>
          <dgm:bulletEnabled val="1"/>
        </dgm:presLayoutVars>
      </dgm:prSet>
      <dgm:spPr/>
      <dgm:t>
        <a:bodyPr/>
        <a:lstStyle/>
        <a:p>
          <a:pPr rtl="1"/>
          <a:endParaRPr lang="fa-IR"/>
        </a:p>
      </dgm:t>
    </dgm:pt>
    <dgm:pt modelId="{43574FD5-5F46-44CF-81A2-33F735D23D38}" type="pres">
      <dgm:prSet presAssocID="{936D1776-1263-433F-AA13-91C620797BB9}" presName="parTrans" presStyleLbl="sibTrans2D1" presStyleIdx="3" presStyleCnt="4"/>
      <dgm:spPr/>
      <dgm:t>
        <a:bodyPr/>
        <a:lstStyle/>
        <a:p>
          <a:pPr rtl="1"/>
          <a:endParaRPr lang="fa-IR"/>
        </a:p>
      </dgm:t>
    </dgm:pt>
    <dgm:pt modelId="{4766D457-D223-45D4-9608-881082AF5699}" type="pres">
      <dgm:prSet presAssocID="{936D1776-1263-433F-AA13-91C620797BB9}" presName="connectorText" presStyleLbl="sibTrans2D1" presStyleIdx="3" presStyleCnt="4"/>
      <dgm:spPr/>
      <dgm:t>
        <a:bodyPr/>
        <a:lstStyle/>
        <a:p>
          <a:pPr rtl="1"/>
          <a:endParaRPr lang="fa-IR"/>
        </a:p>
      </dgm:t>
    </dgm:pt>
    <dgm:pt modelId="{1A0A9649-AE5B-4A25-8D3C-753938DCF3DF}" type="pres">
      <dgm:prSet presAssocID="{F709D20A-3308-4AA8-B4D0-C90248BE0BB0}" presName="node" presStyleLbl="node1" presStyleIdx="3" presStyleCnt="4" custScaleX="169238" custScaleY="158554" custRadScaleRad="133821">
        <dgm:presLayoutVars>
          <dgm:bulletEnabled val="1"/>
        </dgm:presLayoutVars>
      </dgm:prSet>
      <dgm:spPr/>
      <dgm:t>
        <a:bodyPr/>
        <a:lstStyle/>
        <a:p>
          <a:pPr rtl="1"/>
          <a:endParaRPr lang="fa-IR"/>
        </a:p>
      </dgm:t>
    </dgm:pt>
  </dgm:ptLst>
  <dgm:cxnLst>
    <dgm:cxn modelId="{C6256F63-93F1-46D4-91EF-7B900A5DCCED}" type="presOf" srcId="{D83DB294-2210-48A8-B1AA-3DE5447C1E2B}" destId="{FB8B37D0-3F88-4463-A84F-612E222E0171}" srcOrd="1" destOrd="0" presId="urn:microsoft.com/office/officeart/2005/8/layout/radial5"/>
    <dgm:cxn modelId="{86E957D6-57B8-4C20-B62C-E64B01EBCFA6}" type="presOf" srcId="{C9A5E013-2289-4EAE-BA17-95C5AB620511}" destId="{70BB07B0-4EF8-4C07-85E4-8B7E06AEDAC2}" srcOrd="0" destOrd="0" presId="urn:microsoft.com/office/officeart/2005/8/layout/radial5"/>
    <dgm:cxn modelId="{BA6C6F7A-76C7-4A3E-BB4B-BD87B45D0E02}" type="presOf" srcId="{39168CA4-1B94-4EE3-872C-391A676AACE3}" destId="{BE9D83B6-C481-4C77-8B6C-06FCFBC40C06}" srcOrd="0" destOrd="0" presId="urn:microsoft.com/office/officeart/2005/8/layout/radial5"/>
    <dgm:cxn modelId="{D3103FB2-5B56-4367-82B4-7B3885712F47}" type="presOf" srcId="{8FB77799-B893-469F-B590-8531C5D0DF7F}" destId="{2608ECA2-A383-4426-8395-ECF118F3B29F}" srcOrd="0" destOrd="0" presId="urn:microsoft.com/office/officeart/2005/8/layout/radial5"/>
    <dgm:cxn modelId="{80526CF2-9F0F-47F4-B199-4980F29DBED4}" srcId="{C9A5E013-2289-4EAE-BA17-95C5AB620511}" destId="{8FB77799-B893-469F-B590-8531C5D0DF7F}" srcOrd="0" destOrd="0" parTransId="{DBD7A48F-384F-401D-A8A8-0FB9E2B99032}" sibTransId="{50E62B66-CB69-4F26-8AB0-1A402EB3B010}"/>
    <dgm:cxn modelId="{007CAAB4-F5FB-4369-ABAD-EC854DA8A0DD}" srcId="{8FB77799-B893-469F-B590-8531C5D0DF7F}" destId="{0E1598FD-0FBC-45B1-99BF-CFA58CB3C2BD}" srcOrd="0" destOrd="0" parTransId="{CA441413-CFDC-4A11-A424-55A5A9768ACE}" sibTransId="{2C052C31-33DA-4EE9-8CE8-703C46338366}"/>
    <dgm:cxn modelId="{1F911A09-B08D-47A8-A33E-20E9508C07CF}" type="presOf" srcId="{CA441413-CFDC-4A11-A424-55A5A9768ACE}" destId="{561E8C94-DF4D-40DA-B4C9-B837ACB41D99}" srcOrd="0" destOrd="0" presId="urn:microsoft.com/office/officeart/2005/8/layout/radial5"/>
    <dgm:cxn modelId="{2E12F0CC-E911-43A1-8DCE-52A03F6AAF5B}" type="presOf" srcId="{936D1776-1263-433F-AA13-91C620797BB9}" destId="{4766D457-D223-45D4-9608-881082AF5699}" srcOrd="1" destOrd="0" presId="urn:microsoft.com/office/officeart/2005/8/layout/radial5"/>
    <dgm:cxn modelId="{5C7840D4-817A-44CB-9E7C-70C5CA7FF4FA}" srcId="{8FB77799-B893-469F-B590-8531C5D0DF7F}" destId="{886A3144-3243-440D-972E-8C00D4E55467}" srcOrd="2" destOrd="0" parTransId="{D83DB294-2210-48A8-B1AA-3DE5447C1E2B}" sibTransId="{5FB9C3D8-16B7-4ED8-BCED-7263D7F70E67}"/>
    <dgm:cxn modelId="{B74B18D7-1911-4392-83E8-407CE5B4BC38}" type="presOf" srcId="{5B9BC9A1-D76F-4584-AEDF-4ADB91785896}" destId="{083F91C8-69A5-4351-B984-9AD448DEB4ED}" srcOrd="0" destOrd="0" presId="urn:microsoft.com/office/officeart/2005/8/layout/radial5"/>
    <dgm:cxn modelId="{264492D4-527B-4774-AF19-1487263A8F4A}" type="presOf" srcId="{0E1598FD-0FBC-45B1-99BF-CFA58CB3C2BD}" destId="{0BD1F28E-E943-4C14-B485-446211A88B03}" srcOrd="0" destOrd="0" presId="urn:microsoft.com/office/officeart/2005/8/layout/radial5"/>
    <dgm:cxn modelId="{D69A873D-E2D0-4BA2-A8D0-A36E2ED1E7BF}" srcId="{8FB77799-B893-469F-B590-8531C5D0DF7F}" destId="{F709D20A-3308-4AA8-B4D0-C90248BE0BB0}" srcOrd="3" destOrd="0" parTransId="{936D1776-1263-433F-AA13-91C620797BB9}" sibTransId="{22A5F263-0866-4F76-9BE9-B895A083A980}"/>
    <dgm:cxn modelId="{D9BE621A-71E8-402B-B8CF-5931BE46B640}" type="presOf" srcId="{CA441413-CFDC-4A11-A424-55A5A9768ACE}" destId="{F38293A5-4737-41D4-97F7-B4309965DB52}" srcOrd="1" destOrd="0" presId="urn:microsoft.com/office/officeart/2005/8/layout/radial5"/>
    <dgm:cxn modelId="{63B887DF-9DFD-4CA4-8511-DC445D4B4552}" type="presOf" srcId="{D83DB294-2210-48A8-B1AA-3DE5447C1E2B}" destId="{535F4437-1392-4AC7-BF2B-9A1FA42759BF}" srcOrd="0" destOrd="0" presId="urn:microsoft.com/office/officeart/2005/8/layout/radial5"/>
    <dgm:cxn modelId="{6C46C293-B93E-4B59-BA9C-55A01627BCC0}" type="presOf" srcId="{936D1776-1263-433F-AA13-91C620797BB9}" destId="{43574FD5-5F46-44CF-81A2-33F735D23D38}" srcOrd="0" destOrd="0" presId="urn:microsoft.com/office/officeart/2005/8/layout/radial5"/>
    <dgm:cxn modelId="{82968386-457E-4521-A7B0-EAF5FF00EE64}" type="presOf" srcId="{886A3144-3243-440D-972E-8C00D4E55467}" destId="{8E4E411A-C42B-4795-8DD0-6E555EF4FDA3}" srcOrd="0" destOrd="0" presId="urn:microsoft.com/office/officeart/2005/8/layout/radial5"/>
    <dgm:cxn modelId="{353E1D9F-1602-4AB6-B470-53180917D5C4}" srcId="{8FB77799-B893-469F-B590-8531C5D0DF7F}" destId="{39168CA4-1B94-4EE3-872C-391A676AACE3}" srcOrd="1" destOrd="0" parTransId="{5B9BC9A1-D76F-4584-AEDF-4ADB91785896}" sibTransId="{84DE5872-999B-4857-B6A5-4D05E9F3D0CF}"/>
    <dgm:cxn modelId="{4AEE7F42-BABF-4F2D-9912-ABE39D0B857C}" type="presOf" srcId="{5B9BC9A1-D76F-4584-AEDF-4ADB91785896}" destId="{E1F34CE7-1C5C-4168-B7BF-8711CD66C346}" srcOrd="1" destOrd="0" presId="urn:microsoft.com/office/officeart/2005/8/layout/radial5"/>
    <dgm:cxn modelId="{2FFF4DC9-DA41-458D-A9E0-BB5EBB852D57}" type="presOf" srcId="{F709D20A-3308-4AA8-B4D0-C90248BE0BB0}" destId="{1A0A9649-AE5B-4A25-8D3C-753938DCF3DF}" srcOrd="0" destOrd="0" presId="urn:microsoft.com/office/officeart/2005/8/layout/radial5"/>
    <dgm:cxn modelId="{F0A039A7-ECF5-4734-A807-EA9CEA1F33D2}" type="presParOf" srcId="{70BB07B0-4EF8-4C07-85E4-8B7E06AEDAC2}" destId="{2608ECA2-A383-4426-8395-ECF118F3B29F}" srcOrd="0" destOrd="0" presId="urn:microsoft.com/office/officeart/2005/8/layout/radial5"/>
    <dgm:cxn modelId="{4C7BE334-2ED1-4462-B942-3C8FEF3E8600}" type="presParOf" srcId="{70BB07B0-4EF8-4C07-85E4-8B7E06AEDAC2}" destId="{561E8C94-DF4D-40DA-B4C9-B837ACB41D99}" srcOrd="1" destOrd="0" presId="urn:microsoft.com/office/officeart/2005/8/layout/radial5"/>
    <dgm:cxn modelId="{C5608A1E-A128-43B5-8D48-0AC2DF3FA64B}" type="presParOf" srcId="{561E8C94-DF4D-40DA-B4C9-B837ACB41D99}" destId="{F38293A5-4737-41D4-97F7-B4309965DB52}" srcOrd="0" destOrd="0" presId="urn:microsoft.com/office/officeart/2005/8/layout/radial5"/>
    <dgm:cxn modelId="{F7876798-162A-408F-B076-68C2480E5E46}" type="presParOf" srcId="{70BB07B0-4EF8-4C07-85E4-8B7E06AEDAC2}" destId="{0BD1F28E-E943-4C14-B485-446211A88B03}" srcOrd="2" destOrd="0" presId="urn:microsoft.com/office/officeart/2005/8/layout/radial5"/>
    <dgm:cxn modelId="{77AB3F6A-79E9-48BC-9977-BAFDD66DB77C}" type="presParOf" srcId="{70BB07B0-4EF8-4C07-85E4-8B7E06AEDAC2}" destId="{083F91C8-69A5-4351-B984-9AD448DEB4ED}" srcOrd="3" destOrd="0" presId="urn:microsoft.com/office/officeart/2005/8/layout/radial5"/>
    <dgm:cxn modelId="{847119D5-B849-4A46-8F96-8C7D24AD51B4}" type="presParOf" srcId="{083F91C8-69A5-4351-B984-9AD448DEB4ED}" destId="{E1F34CE7-1C5C-4168-B7BF-8711CD66C346}" srcOrd="0" destOrd="0" presId="urn:microsoft.com/office/officeart/2005/8/layout/radial5"/>
    <dgm:cxn modelId="{254C94DB-ADAF-4EAF-8A71-EF3D184C0734}" type="presParOf" srcId="{70BB07B0-4EF8-4C07-85E4-8B7E06AEDAC2}" destId="{BE9D83B6-C481-4C77-8B6C-06FCFBC40C06}" srcOrd="4" destOrd="0" presId="urn:microsoft.com/office/officeart/2005/8/layout/radial5"/>
    <dgm:cxn modelId="{D619890E-C639-45DB-BCCE-9CB98B932B08}" type="presParOf" srcId="{70BB07B0-4EF8-4C07-85E4-8B7E06AEDAC2}" destId="{535F4437-1392-4AC7-BF2B-9A1FA42759BF}" srcOrd="5" destOrd="0" presId="urn:microsoft.com/office/officeart/2005/8/layout/radial5"/>
    <dgm:cxn modelId="{D16E388A-563E-4516-BDB4-E2E1EB7CD6FC}" type="presParOf" srcId="{535F4437-1392-4AC7-BF2B-9A1FA42759BF}" destId="{FB8B37D0-3F88-4463-A84F-612E222E0171}" srcOrd="0" destOrd="0" presId="urn:microsoft.com/office/officeart/2005/8/layout/radial5"/>
    <dgm:cxn modelId="{0456243F-6976-4ED7-9275-D14A8890A6AC}" type="presParOf" srcId="{70BB07B0-4EF8-4C07-85E4-8B7E06AEDAC2}" destId="{8E4E411A-C42B-4795-8DD0-6E555EF4FDA3}" srcOrd="6" destOrd="0" presId="urn:microsoft.com/office/officeart/2005/8/layout/radial5"/>
    <dgm:cxn modelId="{29D34090-6770-4585-BBE4-3BE874BCB489}" type="presParOf" srcId="{70BB07B0-4EF8-4C07-85E4-8B7E06AEDAC2}" destId="{43574FD5-5F46-44CF-81A2-33F735D23D38}" srcOrd="7" destOrd="0" presId="urn:microsoft.com/office/officeart/2005/8/layout/radial5"/>
    <dgm:cxn modelId="{C525E09A-AACB-4872-B7CE-68D671E4256E}" type="presParOf" srcId="{43574FD5-5F46-44CF-81A2-33F735D23D38}" destId="{4766D457-D223-45D4-9608-881082AF5699}" srcOrd="0" destOrd="0" presId="urn:microsoft.com/office/officeart/2005/8/layout/radial5"/>
    <dgm:cxn modelId="{7D8384B9-FA81-4EDD-AD72-96A9487046E3}" type="presParOf" srcId="{70BB07B0-4EF8-4C07-85E4-8B7E06AEDAC2}" destId="{1A0A9649-AE5B-4A25-8D3C-753938DCF3DF}"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680B3A7-619F-49E3-A3C1-48504B3264A1}" type="doc">
      <dgm:prSet loTypeId="urn:microsoft.com/office/officeart/2005/8/layout/vList5" loCatId="list" qsTypeId="urn:microsoft.com/office/officeart/2005/8/quickstyle/simple1" qsCatId="simple" csTypeId="urn:microsoft.com/office/officeart/2005/8/colors/accent3_2" csCatId="accent3" phldr="1"/>
      <dgm:spPr/>
      <dgm:t>
        <a:bodyPr/>
        <a:lstStyle/>
        <a:p>
          <a:pPr rtl="1"/>
          <a:endParaRPr lang="fa-IR"/>
        </a:p>
      </dgm:t>
    </dgm:pt>
    <dgm:pt modelId="{35404EAD-5E4C-411A-B10F-6EE68CF433FF}">
      <dgm:prSet phldrT="[نص]" custT="1"/>
      <dgm:spPr/>
      <dgm:t>
        <a:bodyPr/>
        <a:lstStyle/>
        <a:p>
          <a:pPr rtl="1"/>
          <a:r>
            <a:rPr lang="fa-IR" sz="2400" b="1" dirty="0" smtClean="0"/>
            <a:t>حکم عقل</a:t>
          </a:r>
          <a:endParaRPr lang="fa-IR" sz="2400" b="1" dirty="0"/>
        </a:p>
      </dgm:t>
    </dgm:pt>
    <dgm:pt modelId="{989FA19E-84C7-4244-8387-D0AD88CF5FFE}" type="parTrans" cxnId="{71F0AAD5-8AF4-4612-8719-EBB4D640904F}">
      <dgm:prSet/>
      <dgm:spPr/>
      <dgm:t>
        <a:bodyPr/>
        <a:lstStyle/>
        <a:p>
          <a:pPr rtl="1"/>
          <a:endParaRPr lang="fa-IR"/>
        </a:p>
      </dgm:t>
    </dgm:pt>
    <dgm:pt modelId="{545D1835-2D7F-4C59-B155-01E643B734E7}" type="sibTrans" cxnId="{71F0AAD5-8AF4-4612-8719-EBB4D640904F}">
      <dgm:prSet/>
      <dgm:spPr/>
      <dgm:t>
        <a:bodyPr/>
        <a:lstStyle/>
        <a:p>
          <a:pPr rtl="1"/>
          <a:endParaRPr lang="fa-IR"/>
        </a:p>
      </dgm:t>
    </dgm:pt>
    <dgm:pt modelId="{6EE4C8BF-257A-4CFC-BF5D-E173B3AFA141}">
      <dgm:prSet phldrT="[نص]" custT="1"/>
      <dgm:spPr/>
      <dgm:t>
        <a:bodyPr/>
        <a:lstStyle/>
        <a:p>
          <a:pPr rtl="1"/>
          <a:r>
            <a:rPr lang="fa-IR" sz="2800" dirty="0" smtClean="0"/>
            <a:t>قبح راستگویی با این قیود  </a:t>
          </a:r>
          <a:endParaRPr lang="fa-IR" sz="2800" dirty="0"/>
        </a:p>
      </dgm:t>
    </dgm:pt>
    <dgm:pt modelId="{C409D493-72AC-4AB6-A06C-BAE2A9826FA4}" type="parTrans" cxnId="{8BE35C50-A0F4-43AE-AFAF-7C99BB4E178A}">
      <dgm:prSet/>
      <dgm:spPr/>
      <dgm:t>
        <a:bodyPr/>
        <a:lstStyle/>
        <a:p>
          <a:pPr rtl="1"/>
          <a:endParaRPr lang="fa-IR"/>
        </a:p>
      </dgm:t>
    </dgm:pt>
    <dgm:pt modelId="{9B38FF65-6431-4776-A0D1-2BC41B692E67}" type="sibTrans" cxnId="{8BE35C50-A0F4-43AE-AFAF-7C99BB4E178A}">
      <dgm:prSet/>
      <dgm:spPr/>
      <dgm:t>
        <a:bodyPr/>
        <a:lstStyle/>
        <a:p>
          <a:pPr rtl="1"/>
          <a:endParaRPr lang="fa-IR"/>
        </a:p>
      </dgm:t>
    </dgm:pt>
    <dgm:pt modelId="{5D720733-3E27-4ECD-8788-8BB765E7E6E8}">
      <dgm:prSet phldrT="[نص]" custT="1"/>
      <dgm:spPr/>
      <dgm:t>
        <a:bodyPr/>
        <a:lstStyle/>
        <a:p>
          <a:pPr rtl="1"/>
          <a:r>
            <a:rPr lang="fa-IR" sz="2400" b="1" dirty="0" smtClean="0"/>
            <a:t>موضوع حکم عقل</a:t>
          </a:r>
          <a:endParaRPr lang="fa-IR" sz="2400" b="1" dirty="0"/>
        </a:p>
      </dgm:t>
    </dgm:pt>
    <dgm:pt modelId="{7654384E-C793-4F39-A744-7F0892554DFD}" type="parTrans" cxnId="{79234012-2FD5-4382-9541-0AABEB6BEC61}">
      <dgm:prSet/>
      <dgm:spPr/>
      <dgm:t>
        <a:bodyPr/>
        <a:lstStyle/>
        <a:p>
          <a:pPr rtl="1"/>
          <a:endParaRPr lang="fa-IR"/>
        </a:p>
      </dgm:t>
    </dgm:pt>
    <dgm:pt modelId="{A74F89B8-0AA0-4568-9848-B8E49052EBC7}" type="sibTrans" cxnId="{79234012-2FD5-4382-9541-0AABEB6BEC61}">
      <dgm:prSet/>
      <dgm:spPr/>
      <dgm:t>
        <a:bodyPr/>
        <a:lstStyle/>
        <a:p>
          <a:pPr rtl="1"/>
          <a:endParaRPr lang="fa-IR"/>
        </a:p>
      </dgm:t>
    </dgm:pt>
    <dgm:pt modelId="{121C2A74-AD86-43AC-A254-CD857E2215C7}">
      <dgm:prSet phldrT="[نص]" custT="1"/>
      <dgm:spPr/>
      <dgm:t>
        <a:bodyPr/>
        <a:lstStyle/>
        <a:p>
          <a:pPr rtl="1"/>
          <a:r>
            <a:rPr lang="fa-IR" sz="2600" dirty="0" smtClean="0"/>
            <a:t>راستگویی با این قیود</a:t>
          </a:r>
          <a:endParaRPr lang="fa-IR" sz="2400" dirty="0"/>
        </a:p>
      </dgm:t>
    </dgm:pt>
    <dgm:pt modelId="{5DB53E8C-1D2B-4F94-AC0E-1808F5AF4472}" type="parTrans" cxnId="{CC3CEAC6-F074-425D-B63B-4E0A726588DF}">
      <dgm:prSet/>
      <dgm:spPr/>
      <dgm:t>
        <a:bodyPr/>
        <a:lstStyle/>
        <a:p>
          <a:pPr rtl="1"/>
          <a:endParaRPr lang="fa-IR"/>
        </a:p>
      </dgm:t>
    </dgm:pt>
    <dgm:pt modelId="{EDD0BA9F-FA26-4DC7-B6AB-1F5403164F73}" type="sibTrans" cxnId="{CC3CEAC6-F074-425D-B63B-4E0A726588DF}">
      <dgm:prSet/>
      <dgm:spPr/>
      <dgm:t>
        <a:bodyPr/>
        <a:lstStyle/>
        <a:p>
          <a:pPr rtl="1"/>
          <a:endParaRPr lang="fa-IR"/>
        </a:p>
      </dgm:t>
    </dgm:pt>
    <dgm:pt modelId="{CBEA8121-FC21-45AF-A0EC-79E7A5FEC34D}">
      <dgm:prSet phldrT="[نص]" custT="1"/>
      <dgm:spPr/>
      <dgm:t>
        <a:bodyPr/>
        <a:lstStyle/>
        <a:p>
          <a:pPr rtl="1"/>
          <a:r>
            <a:rPr lang="fa-IR" sz="2400" b="1" dirty="0" smtClean="0"/>
            <a:t>مناط حکم عقل</a:t>
          </a:r>
          <a:endParaRPr lang="fa-IR" sz="2400" b="1" dirty="0"/>
        </a:p>
      </dgm:t>
    </dgm:pt>
    <dgm:pt modelId="{634E6779-DEAD-499B-9120-DAC518F23A19}" type="parTrans" cxnId="{6678A931-06ED-4DEB-A463-5846F7986D63}">
      <dgm:prSet/>
      <dgm:spPr/>
      <dgm:t>
        <a:bodyPr/>
        <a:lstStyle/>
        <a:p>
          <a:pPr rtl="1"/>
          <a:endParaRPr lang="fa-IR"/>
        </a:p>
      </dgm:t>
    </dgm:pt>
    <dgm:pt modelId="{4B8A3A39-2705-499C-B961-A3B09AA2A7A8}" type="sibTrans" cxnId="{6678A931-06ED-4DEB-A463-5846F7986D63}">
      <dgm:prSet/>
      <dgm:spPr/>
      <dgm:t>
        <a:bodyPr/>
        <a:lstStyle/>
        <a:p>
          <a:pPr rtl="1"/>
          <a:endParaRPr lang="fa-IR"/>
        </a:p>
      </dgm:t>
    </dgm:pt>
    <dgm:pt modelId="{7671BBCA-9E2E-4611-8060-16C5D908FD60}">
      <dgm:prSet phldrT="[نص]" custT="1"/>
      <dgm:spPr/>
      <dgm:t>
        <a:bodyPr/>
        <a:lstStyle/>
        <a:p>
          <a:pPr rtl="1"/>
          <a:r>
            <a:rPr lang="fa-IR" sz="2800" dirty="0" smtClean="0"/>
            <a:t>اضرار (ظلم)</a:t>
          </a:r>
          <a:endParaRPr lang="fa-IR" sz="2800" dirty="0"/>
        </a:p>
      </dgm:t>
    </dgm:pt>
    <dgm:pt modelId="{C81529ED-AAFB-47B3-AA06-064F3FEE2910}" type="parTrans" cxnId="{058D2768-1ABE-437B-8F78-40C0CBC5D80A}">
      <dgm:prSet/>
      <dgm:spPr/>
      <dgm:t>
        <a:bodyPr/>
        <a:lstStyle/>
        <a:p>
          <a:pPr rtl="1"/>
          <a:endParaRPr lang="fa-IR"/>
        </a:p>
      </dgm:t>
    </dgm:pt>
    <dgm:pt modelId="{C9B9F0C4-AE76-40C2-9FFE-8FDE6A9BA140}" type="sibTrans" cxnId="{058D2768-1ABE-437B-8F78-40C0CBC5D80A}">
      <dgm:prSet/>
      <dgm:spPr/>
      <dgm:t>
        <a:bodyPr/>
        <a:lstStyle/>
        <a:p>
          <a:pPr rtl="1"/>
          <a:endParaRPr lang="fa-IR"/>
        </a:p>
      </dgm:t>
    </dgm:pt>
    <dgm:pt modelId="{C8855AF9-C0B9-42A8-9FAC-13E211A5A90D}">
      <dgm:prSet custT="1"/>
      <dgm:spPr/>
      <dgm:t>
        <a:bodyPr/>
        <a:lstStyle/>
        <a:p>
          <a:pPr rtl="1"/>
          <a:r>
            <a:rPr lang="fa-IR" sz="2400" b="1" dirty="0" smtClean="0"/>
            <a:t>علت تامه حکم عقل</a:t>
          </a:r>
          <a:endParaRPr lang="fa-IR" sz="2400" b="1" dirty="0"/>
        </a:p>
      </dgm:t>
    </dgm:pt>
    <dgm:pt modelId="{BAA618FA-AB81-4DF0-84C3-AC19B2174CF4}" type="parTrans" cxnId="{12696EB6-7CC3-48A6-A56C-502C15095A47}">
      <dgm:prSet/>
      <dgm:spPr/>
      <dgm:t>
        <a:bodyPr/>
        <a:lstStyle/>
        <a:p>
          <a:pPr rtl="1"/>
          <a:endParaRPr lang="fa-IR"/>
        </a:p>
      </dgm:t>
    </dgm:pt>
    <dgm:pt modelId="{8CCB6F35-5C49-44B8-932C-94EEE8553CA0}" type="sibTrans" cxnId="{12696EB6-7CC3-48A6-A56C-502C15095A47}">
      <dgm:prSet/>
      <dgm:spPr/>
      <dgm:t>
        <a:bodyPr/>
        <a:lstStyle/>
        <a:p>
          <a:pPr rtl="1"/>
          <a:endParaRPr lang="fa-IR"/>
        </a:p>
      </dgm:t>
    </dgm:pt>
    <dgm:pt modelId="{5B1FBE27-9B32-4743-8E00-A4BAA347B83E}">
      <dgm:prSet custT="1"/>
      <dgm:spPr/>
      <dgm:t>
        <a:bodyPr/>
        <a:lstStyle/>
        <a:p>
          <a:pPr rtl="1"/>
          <a:r>
            <a:rPr lang="fa-IR" sz="2800" dirty="0" smtClean="0"/>
            <a:t>احراز</a:t>
          </a:r>
          <a:r>
            <a:rPr lang="fa-IR" sz="1800" dirty="0" smtClean="0"/>
            <a:t> </a:t>
          </a:r>
          <a:r>
            <a:rPr lang="fa-IR" sz="2800" dirty="0" smtClean="0"/>
            <a:t>موضوع</a:t>
          </a:r>
        </a:p>
      </dgm:t>
    </dgm:pt>
    <dgm:pt modelId="{1DE6F824-DFC2-4FA3-86E8-037C1184C9D1}" type="parTrans" cxnId="{9C86B15A-C359-4354-B3AB-A81E5CC168EA}">
      <dgm:prSet/>
      <dgm:spPr/>
      <dgm:t>
        <a:bodyPr/>
        <a:lstStyle/>
        <a:p>
          <a:pPr rtl="1"/>
          <a:endParaRPr lang="fa-IR"/>
        </a:p>
      </dgm:t>
    </dgm:pt>
    <dgm:pt modelId="{AC14D290-9E45-4F80-8C0A-DD61B2D2585B}" type="sibTrans" cxnId="{9C86B15A-C359-4354-B3AB-A81E5CC168EA}">
      <dgm:prSet/>
      <dgm:spPr/>
      <dgm:t>
        <a:bodyPr/>
        <a:lstStyle/>
        <a:p>
          <a:pPr rtl="1"/>
          <a:endParaRPr lang="fa-IR"/>
        </a:p>
      </dgm:t>
    </dgm:pt>
    <dgm:pt modelId="{2466BFA0-20C4-4AF8-AC7C-0E359A6BDB12}">
      <dgm:prSet custT="1"/>
      <dgm:spPr/>
      <dgm:t>
        <a:bodyPr/>
        <a:lstStyle/>
        <a:p>
          <a:pPr rtl="1"/>
          <a:r>
            <a:rPr lang="fa-IR" sz="2400" b="1" dirty="0" smtClean="0"/>
            <a:t>حکم شرع</a:t>
          </a:r>
        </a:p>
      </dgm:t>
    </dgm:pt>
    <dgm:pt modelId="{1A393CD5-ADAD-42C8-893A-A1D5D3ED994B}" type="parTrans" cxnId="{1C984761-F6D1-42DD-A6D4-CC14F3DB1B3C}">
      <dgm:prSet/>
      <dgm:spPr/>
      <dgm:t>
        <a:bodyPr/>
        <a:lstStyle/>
        <a:p>
          <a:pPr rtl="1"/>
          <a:endParaRPr lang="fa-IR"/>
        </a:p>
      </dgm:t>
    </dgm:pt>
    <dgm:pt modelId="{5791A5CF-935C-43F4-92CD-7DA687286C98}" type="sibTrans" cxnId="{1C984761-F6D1-42DD-A6D4-CC14F3DB1B3C}">
      <dgm:prSet/>
      <dgm:spPr/>
      <dgm:t>
        <a:bodyPr/>
        <a:lstStyle/>
        <a:p>
          <a:pPr rtl="1"/>
          <a:endParaRPr lang="fa-IR"/>
        </a:p>
      </dgm:t>
    </dgm:pt>
    <dgm:pt modelId="{ACC58FD5-1E97-4D44-9123-3208D39542EF}">
      <dgm:prSet custT="1"/>
      <dgm:spPr/>
      <dgm:t>
        <a:bodyPr/>
        <a:lstStyle/>
        <a:p>
          <a:pPr rtl="1"/>
          <a:r>
            <a:rPr lang="fa-IR" sz="2400" dirty="0" smtClean="0"/>
            <a:t>حرمت راستگویی که باعث قتل بی گناهی شود</a:t>
          </a:r>
          <a:endParaRPr lang="fa-IR" sz="2400" dirty="0"/>
        </a:p>
      </dgm:t>
    </dgm:pt>
    <dgm:pt modelId="{9BF1C8DF-0B0F-4A45-BF3E-E3D639D98599}" type="parTrans" cxnId="{E31C1864-B273-4E84-AD6B-1A476F574FF0}">
      <dgm:prSet/>
      <dgm:spPr/>
      <dgm:t>
        <a:bodyPr/>
        <a:lstStyle/>
        <a:p>
          <a:pPr rtl="1"/>
          <a:endParaRPr lang="fa-IR"/>
        </a:p>
      </dgm:t>
    </dgm:pt>
    <dgm:pt modelId="{F5A33809-B956-423E-86EF-E9F5DFCBD6D4}" type="sibTrans" cxnId="{E31C1864-B273-4E84-AD6B-1A476F574FF0}">
      <dgm:prSet/>
      <dgm:spPr/>
      <dgm:t>
        <a:bodyPr/>
        <a:lstStyle/>
        <a:p>
          <a:pPr rtl="1"/>
          <a:endParaRPr lang="fa-IR"/>
        </a:p>
      </dgm:t>
    </dgm:pt>
    <dgm:pt modelId="{9791994C-0CEE-4925-A5CC-1D4C681E56DF}" type="pres">
      <dgm:prSet presAssocID="{3680B3A7-619F-49E3-A3C1-48504B3264A1}" presName="Name0" presStyleCnt="0">
        <dgm:presLayoutVars>
          <dgm:dir val="rev"/>
          <dgm:animLvl val="lvl"/>
          <dgm:resizeHandles val="exact"/>
        </dgm:presLayoutVars>
      </dgm:prSet>
      <dgm:spPr/>
      <dgm:t>
        <a:bodyPr/>
        <a:lstStyle/>
        <a:p>
          <a:pPr rtl="1"/>
          <a:endParaRPr lang="fa-IR"/>
        </a:p>
      </dgm:t>
    </dgm:pt>
    <dgm:pt modelId="{D72BA480-FE00-4847-A1C8-AF68A1207713}" type="pres">
      <dgm:prSet presAssocID="{35404EAD-5E4C-411A-B10F-6EE68CF433FF}" presName="linNode" presStyleCnt="0"/>
      <dgm:spPr/>
    </dgm:pt>
    <dgm:pt modelId="{AAECA669-9A0E-4215-9F3B-4B919D99E34C}" type="pres">
      <dgm:prSet presAssocID="{35404EAD-5E4C-411A-B10F-6EE68CF433FF}" presName="parentText" presStyleLbl="node1" presStyleIdx="0" presStyleCnt="5" custLinFactNeighborY="-14533">
        <dgm:presLayoutVars>
          <dgm:chMax val="1"/>
          <dgm:bulletEnabled val="1"/>
        </dgm:presLayoutVars>
      </dgm:prSet>
      <dgm:spPr/>
      <dgm:t>
        <a:bodyPr/>
        <a:lstStyle/>
        <a:p>
          <a:pPr rtl="1"/>
          <a:endParaRPr lang="fa-IR"/>
        </a:p>
      </dgm:t>
    </dgm:pt>
    <dgm:pt modelId="{0913395B-15D7-4F7F-9BEF-8324462365F7}" type="pres">
      <dgm:prSet presAssocID="{35404EAD-5E4C-411A-B10F-6EE68CF433FF}" presName="descendantText" presStyleLbl="alignAccFollowNode1" presStyleIdx="0" presStyleCnt="5">
        <dgm:presLayoutVars>
          <dgm:bulletEnabled val="1"/>
        </dgm:presLayoutVars>
      </dgm:prSet>
      <dgm:spPr/>
      <dgm:t>
        <a:bodyPr/>
        <a:lstStyle/>
        <a:p>
          <a:pPr rtl="1"/>
          <a:endParaRPr lang="fa-IR"/>
        </a:p>
      </dgm:t>
    </dgm:pt>
    <dgm:pt modelId="{14E0FA3A-E95E-4FFA-8977-586756968621}" type="pres">
      <dgm:prSet presAssocID="{545D1835-2D7F-4C59-B155-01E643B734E7}" presName="sp" presStyleCnt="0"/>
      <dgm:spPr/>
    </dgm:pt>
    <dgm:pt modelId="{CED86E4F-6CBC-4A14-92F9-344526BB327B}" type="pres">
      <dgm:prSet presAssocID="{5D720733-3E27-4ECD-8788-8BB765E7E6E8}" presName="linNode" presStyleCnt="0"/>
      <dgm:spPr/>
    </dgm:pt>
    <dgm:pt modelId="{1636458C-48C0-46E8-AE81-A1DCFB82E06A}" type="pres">
      <dgm:prSet presAssocID="{5D720733-3E27-4ECD-8788-8BB765E7E6E8}" presName="parentText" presStyleLbl="node1" presStyleIdx="1" presStyleCnt="5">
        <dgm:presLayoutVars>
          <dgm:chMax val="1"/>
          <dgm:bulletEnabled val="1"/>
        </dgm:presLayoutVars>
      </dgm:prSet>
      <dgm:spPr/>
      <dgm:t>
        <a:bodyPr/>
        <a:lstStyle/>
        <a:p>
          <a:pPr rtl="1"/>
          <a:endParaRPr lang="fa-IR"/>
        </a:p>
      </dgm:t>
    </dgm:pt>
    <dgm:pt modelId="{57A297E8-5709-499E-BCD3-1A898B6F8DAD}" type="pres">
      <dgm:prSet presAssocID="{5D720733-3E27-4ECD-8788-8BB765E7E6E8}" presName="descendantText" presStyleLbl="alignAccFollowNode1" presStyleIdx="1" presStyleCnt="5">
        <dgm:presLayoutVars>
          <dgm:bulletEnabled val="1"/>
        </dgm:presLayoutVars>
      </dgm:prSet>
      <dgm:spPr/>
      <dgm:t>
        <a:bodyPr/>
        <a:lstStyle/>
        <a:p>
          <a:pPr rtl="1"/>
          <a:endParaRPr lang="fa-IR"/>
        </a:p>
      </dgm:t>
    </dgm:pt>
    <dgm:pt modelId="{8E1C35ED-3CC5-4200-9AF6-F7FD7C975F79}" type="pres">
      <dgm:prSet presAssocID="{A74F89B8-0AA0-4568-9848-B8E49052EBC7}" presName="sp" presStyleCnt="0"/>
      <dgm:spPr/>
    </dgm:pt>
    <dgm:pt modelId="{E02411DA-E834-4B61-BB67-95F2C723DA8A}" type="pres">
      <dgm:prSet presAssocID="{CBEA8121-FC21-45AF-A0EC-79E7A5FEC34D}" presName="linNode" presStyleCnt="0"/>
      <dgm:spPr/>
    </dgm:pt>
    <dgm:pt modelId="{FCDE6D57-C9D0-4096-A372-32FF3376D406}" type="pres">
      <dgm:prSet presAssocID="{CBEA8121-FC21-45AF-A0EC-79E7A5FEC34D}" presName="parentText" presStyleLbl="node1" presStyleIdx="2" presStyleCnt="5">
        <dgm:presLayoutVars>
          <dgm:chMax val="1"/>
          <dgm:bulletEnabled val="1"/>
        </dgm:presLayoutVars>
      </dgm:prSet>
      <dgm:spPr/>
      <dgm:t>
        <a:bodyPr/>
        <a:lstStyle/>
        <a:p>
          <a:pPr rtl="1"/>
          <a:endParaRPr lang="fa-IR"/>
        </a:p>
      </dgm:t>
    </dgm:pt>
    <dgm:pt modelId="{7933FE7A-1864-4583-A96A-AD9FB03B3843}" type="pres">
      <dgm:prSet presAssocID="{CBEA8121-FC21-45AF-A0EC-79E7A5FEC34D}" presName="descendantText" presStyleLbl="alignAccFollowNode1" presStyleIdx="2" presStyleCnt="5">
        <dgm:presLayoutVars>
          <dgm:bulletEnabled val="1"/>
        </dgm:presLayoutVars>
      </dgm:prSet>
      <dgm:spPr/>
      <dgm:t>
        <a:bodyPr/>
        <a:lstStyle/>
        <a:p>
          <a:pPr rtl="1"/>
          <a:endParaRPr lang="fa-IR"/>
        </a:p>
      </dgm:t>
    </dgm:pt>
    <dgm:pt modelId="{CDDB9ABD-5CE6-4908-BCCB-5FF0ED081C56}" type="pres">
      <dgm:prSet presAssocID="{4B8A3A39-2705-499C-B961-A3B09AA2A7A8}" presName="sp" presStyleCnt="0"/>
      <dgm:spPr/>
    </dgm:pt>
    <dgm:pt modelId="{F1CFC72F-1920-40E1-BFF0-73D9B890E450}" type="pres">
      <dgm:prSet presAssocID="{C8855AF9-C0B9-42A8-9FAC-13E211A5A90D}" presName="linNode" presStyleCnt="0"/>
      <dgm:spPr/>
    </dgm:pt>
    <dgm:pt modelId="{4C914B4B-8991-4B1A-8199-B8AF6493ACEF}" type="pres">
      <dgm:prSet presAssocID="{C8855AF9-C0B9-42A8-9FAC-13E211A5A90D}" presName="parentText" presStyleLbl="node1" presStyleIdx="3" presStyleCnt="5">
        <dgm:presLayoutVars>
          <dgm:chMax val="1"/>
          <dgm:bulletEnabled val="1"/>
        </dgm:presLayoutVars>
      </dgm:prSet>
      <dgm:spPr/>
      <dgm:t>
        <a:bodyPr/>
        <a:lstStyle/>
        <a:p>
          <a:pPr rtl="1"/>
          <a:endParaRPr lang="fa-IR"/>
        </a:p>
      </dgm:t>
    </dgm:pt>
    <dgm:pt modelId="{06161FFB-A887-48CA-9CB5-53597AF275AF}" type="pres">
      <dgm:prSet presAssocID="{C8855AF9-C0B9-42A8-9FAC-13E211A5A90D}" presName="descendantText" presStyleLbl="alignAccFollowNode1" presStyleIdx="3" presStyleCnt="5">
        <dgm:presLayoutVars>
          <dgm:bulletEnabled val="1"/>
        </dgm:presLayoutVars>
      </dgm:prSet>
      <dgm:spPr/>
      <dgm:t>
        <a:bodyPr/>
        <a:lstStyle/>
        <a:p>
          <a:pPr rtl="1"/>
          <a:endParaRPr lang="fa-IR"/>
        </a:p>
      </dgm:t>
    </dgm:pt>
    <dgm:pt modelId="{A88D1538-7C57-4B7D-8D5B-98299E71542C}" type="pres">
      <dgm:prSet presAssocID="{8CCB6F35-5C49-44B8-932C-94EEE8553CA0}" presName="sp" presStyleCnt="0"/>
      <dgm:spPr/>
    </dgm:pt>
    <dgm:pt modelId="{FD026867-FA3E-4651-B969-3D3937258463}" type="pres">
      <dgm:prSet presAssocID="{2466BFA0-20C4-4AF8-AC7C-0E359A6BDB12}" presName="linNode" presStyleCnt="0"/>
      <dgm:spPr/>
    </dgm:pt>
    <dgm:pt modelId="{13DD617D-0BEE-4ACB-AB0C-5286267193B7}" type="pres">
      <dgm:prSet presAssocID="{2466BFA0-20C4-4AF8-AC7C-0E359A6BDB12}" presName="parentText" presStyleLbl="node1" presStyleIdx="4" presStyleCnt="5">
        <dgm:presLayoutVars>
          <dgm:chMax val="1"/>
          <dgm:bulletEnabled val="1"/>
        </dgm:presLayoutVars>
      </dgm:prSet>
      <dgm:spPr/>
      <dgm:t>
        <a:bodyPr/>
        <a:lstStyle/>
        <a:p>
          <a:pPr rtl="1"/>
          <a:endParaRPr lang="fa-IR"/>
        </a:p>
      </dgm:t>
    </dgm:pt>
    <dgm:pt modelId="{310AED6C-5520-4188-B4F2-2601A0A0656E}" type="pres">
      <dgm:prSet presAssocID="{2466BFA0-20C4-4AF8-AC7C-0E359A6BDB12}" presName="descendantText" presStyleLbl="alignAccFollowNode1" presStyleIdx="4" presStyleCnt="5">
        <dgm:presLayoutVars>
          <dgm:bulletEnabled val="1"/>
        </dgm:presLayoutVars>
      </dgm:prSet>
      <dgm:spPr/>
      <dgm:t>
        <a:bodyPr/>
        <a:lstStyle/>
        <a:p>
          <a:pPr rtl="1"/>
          <a:endParaRPr lang="fa-IR"/>
        </a:p>
      </dgm:t>
    </dgm:pt>
  </dgm:ptLst>
  <dgm:cxnLst>
    <dgm:cxn modelId="{34C56EB6-4BA0-4BC9-8DCC-A64E888C51C0}" type="presOf" srcId="{5B1FBE27-9B32-4743-8E00-A4BAA347B83E}" destId="{06161FFB-A887-48CA-9CB5-53597AF275AF}" srcOrd="0" destOrd="0" presId="urn:microsoft.com/office/officeart/2005/8/layout/vList5"/>
    <dgm:cxn modelId="{9C86B15A-C359-4354-B3AB-A81E5CC168EA}" srcId="{C8855AF9-C0B9-42A8-9FAC-13E211A5A90D}" destId="{5B1FBE27-9B32-4743-8E00-A4BAA347B83E}" srcOrd="0" destOrd="0" parTransId="{1DE6F824-DFC2-4FA3-86E8-037C1184C9D1}" sibTransId="{AC14D290-9E45-4F80-8C0A-DD61B2D2585B}"/>
    <dgm:cxn modelId="{71F0AAD5-8AF4-4612-8719-EBB4D640904F}" srcId="{3680B3A7-619F-49E3-A3C1-48504B3264A1}" destId="{35404EAD-5E4C-411A-B10F-6EE68CF433FF}" srcOrd="0" destOrd="0" parTransId="{989FA19E-84C7-4244-8387-D0AD88CF5FFE}" sibTransId="{545D1835-2D7F-4C59-B155-01E643B734E7}"/>
    <dgm:cxn modelId="{FEDBE0FF-B6DA-4947-8342-E68C9550103A}" type="presOf" srcId="{121C2A74-AD86-43AC-A254-CD857E2215C7}" destId="{57A297E8-5709-499E-BCD3-1A898B6F8DAD}" srcOrd="0" destOrd="0" presId="urn:microsoft.com/office/officeart/2005/8/layout/vList5"/>
    <dgm:cxn modelId="{E31C1864-B273-4E84-AD6B-1A476F574FF0}" srcId="{2466BFA0-20C4-4AF8-AC7C-0E359A6BDB12}" destId="{ACC58FD5-1E97-4D44-9123-3208D39542EF}" srcOrd="0" destOrd="0" parTransId="{9BF1C8DF-0B0F-4A45-BF3E-E3D639D98599}" sibTransId="{F5A33809-B956-423E-86EF-E9F5DFCBD6D4}"/>
    <dgm:cxn modelId="{A7ADD5FB-E6D9-499C-8BD3-22E1C45ED6B3}" type="presOf" srcId="{2466BFA0-20C4-4AF8-AC7C-0E359A6BDB12}" destId="{13DD617D-0BEE-4ACB-AB0C-5286267193B7}" srcOrd="0" destOrd="0" presId="urn:microsoft.com/office/officeart/2005/8/layout/vList5"/>
    <dgm:cxn modelId="{599F24F3-DA26-42DC-B2D9-509E70D01A95}" type="presOf" srcId="{ACC58FD5-1E97-4D44-9123-3208D39542EF}" destId="{310AED6C-5520-4188-B4F2-2601A0A0656E}" srcOrd="0" destOrd="0" presId="urn:microsoft.com/office/officeart/2005/8/layout/vList5"/>
    <dgm:cxn modelId="{8BE35C50-A0F4-43AE-AFAF-7C99BB4E178A}" srcId="{35404EAD-5E4C-411A-B10F-6EE68CF433FF}" destId="{6EE4C8BF-257A-4CFC-BF5D-E173B3AFA141}" srcOrd="0" destOrd="0" parTransId="{C409D493-72AC-4AB6-A06C-BAE2A9826FA4}" sibTransId="{9B38FF65-6431-4776-A0D1-2BC41B692E67}"/>
    <dgm:cxn modelId="{1C984761-F6D1-42DD-A6D4-CC14F3DB1B3C}" srcId="{3680B3A7-619F-49E3-A3C1-48504B3264A1}" destId="{2466BFA0-20C4-4AF8-AC7C-0E359A6BDB12}" srcOrd="4" destOrd="0" parTransId="{1A393CD5-ADAD-42C8-893A-A1D5D3ED994B}" sibTransId="{5791A5CF-935C-43F4-92CD-7DA687286C98}"/>
    <dgm:cxn modelId="{12696EB6-7CC3-48A6-A56C-502C15095A47}" srcId="{3680B3A7-619F-49E3-A3C1-48504B3264A1}" destId="{C8855AF9-C0B9-42A8-9FAC-13E211A5A90D}" srcOrd="3" destOrd="0" parTransId="{BAA618FA-AB81-4DF0-84C3-AC19B2174CF4}" sibTransId="{8CCB6F35-5C49-44B8-932C-94EEE8553CA0}"/>
    <dgm:cxn modelId="{DA1D9161-3A00-4624-B56E-C6A9337022DF}" type="presOf" srcId="{35404EAD-5E4C-411A-B10F-6EE68CF433FF}" destId="{AAECA669-9A0E-4215-9F3B-4B919D99E34C}" srcOrd="0" destOrd="0" presId="urn:microsoft.com/office/officeart/2005/8/layout/vList5"/>
    <dgm:cxn modelId="{F09F5FA4-862E-44FB-BAF1-BDA2AB20ADED}" type="presOf" srcId="{C8855AF9-C0B9-42A8-9FAC-13E211A5A90D}" destId="{4C914B4B-8991-4B1A-8199-B8AF6493ACEF}" srcOrd="0" destOrd="0" presId="urn:microsoft.com/office/officeart/2005/8/layout/vList5"/>
    <dgm:cxn modelId="{79234012-2FD5-4382-9541-0AABEB6BEC61}" srcId="{3680B3A7-619F-49E3-A3C1-48504B3264A1}" destId="{5D720733-3E27-4ECD-8788-8BB765E7E6E8}" srcOrd="1" destOrd="0" parTransId="{7654384E-C793-4F39-A744-7F0892554DFD}" sibTransId="{A74F89B8-0AA0-4568-9848-B8E49052EBC7}"/>
    <dgm:cxn modelId="{4C34D1D6-62BB-4088-8D49-428751A44026}" type="presOf" srcId="{3680B3A7-619F-49E3-A3C1-48504B3264A1}" destId="{9791994C-0CEE-4925-A5CC-1D4C681E56DF}" srcOrd="0" destOrd="0" presId="urn:microsoft.com/office/officeart/2005/8/layout/vList5"/>
    <dgm:cxn modelId="{3CDD94D7-9EF8-47A1-A7E4-93288DBB514E}" type="presOf" srcId="{7671BBCA-9E2E-4611-8060-16C5D908FD60}" destId="{7933FE7A-1864-4583-A96A-AD9FB03B3843}" srcOrd="0" destOrd="0" presId="urn:microsoft.com/office/officeart/2005/8/layout/vList5"/>
    <dgm:cxn modelId="{87FAED3F-0796-4334-8740-31A05A08278F}" type="presOf" srcId="{5D720733-3E27-4ECD-8788-8BB765E7E6E8}" destId="{1636458C-48C0-46E8-AE81-A1DCFB82E06A}" srcOrd="0" destOrd="0" presId="urn:microsoft.com/office/officeart/2005/8/layout/vList5"/>
    <dgm:cxn modelId="{9678FB62-8DD8-42F0-8762-6F332CEABAC7}" type="presOf" srcId="{CBEA8121-FC21-45AF-A0EC-79E7A5FEC34D}" destId="{FCDE6D57-C9D0-4096-A372-32FF3376D406}" srcOrd="0" destOrd="0" presId="urn:microsoft.com/office/officeart/2005/8/layout/vList5"/>
    <dgm:cxn modelId="{224783B6-1680-478C-B436-4987BF381736}" type="presOf" srcId="{6EE4C8BF-257A-4CFC-BF5D-E173B3AFA141}" destId="{0913395B-15D7-4F7F-9BEF-8324462365F7}" srcOrd="0" destOrd="0" presId="urn:microsoft.com/office/officeart/2005/8/layout/vList5"/>
    <dgm:cxn modelId="{CC3CEAC6-F074-425D-B63B-4E0A726588DF}" srcId="{5D720733-3E27-4ECD-8788-8BB765E7E6E8}" destId="{121C2A74-AD86-43AC-A254-CD857E2215C7}" srcOrd="0" destOrd="0" parTransId="{5DB53E8C-1D2B-4F94-AC0E-1808F5AF4472}" sibTransId="{EDD0BA9F-FA26-4DC7-B6AB-1F5403164F73}"/>
    <dgm:cxn modelId="{6678A931-06ED-4DEB-A463-5846F7986D63}" srcId="{3680B3A7-619F-49E3-A3C1-48504B3264A1}" destId="{CBEA8121-FC21-45AF-A0EC-79E7A5FEC34D}" srcOrd="2" destOrd="0" parTransId="{634E6779-DEAD-499B-9120-DAC518F23A19}" sibTransId="{4B8A3A39-2705-499C-B961-A3B09AA2A7A8}"/>
    <dgm:cxn modelId="{058D2768-1ABE-437B-8F78-40C0CBC5D80A}" srcId="{CBEA8121-FC21-45AF-A0EC-79E7A5FEC34D}" destId="{7671BBCA-9E2E-4611-8060-16C5D908FD60}" srcOrd="0" destOrd="0" parTransId="{C81529ED-AAFB-47B3-AA06-064F3FEE2910}" sibTransId="{C9B9F0C4-AE76-40C2-9FFE-8FDE6A9BA140}"/>
    <dgm:cxn modelId="{13598098-2BFB-4DC3-A4ED-F5F637E4C4C8}" type="presParOf" srcId="{9791994C-0CEE-4925-A5CC-1D4C681E56DF}" destId="{D72BA480-FE00-4847-A1C8-AF68A1207713}" srcOrd="0" destOrd="0" presId="urn:microsoft.com/office/officeart/2005/8/layout/vList5"/>
    <dgm:cxn modelId="{2B9BDB7C-13F2-4FC7-9617-65B8EA69AA95}" type="presParOf" srcId="{D72BA480-FE00-4847-A1C8-AF68A1207713}" destId="{AAECA669-9A0E-4215-9F3B-4B919D99E34C}" srcOrd="0" destOrd="0" presId="urn:microsoft.com/office/officeart/2005/8/layout/vList5"/>
    <dgm:cxn modelId="{B240B1EF-779C-45D2-A0FA-B25CF80D8ADF}" type="presParOf" srcId="{D72BA480-FE00-4847-A1C8-AF68A1207713}" destId="{0913395B-15D7-4F7F-9BEF-8324462365F7}" srcOrd="1" destOrd="0" presId="urn:microsoft.com/office/officeart/2005/8/layout/vList5"/>
    <dgm:cxn modelId="{59BFC17C-81A4-4C19-8D14-3C46EDC5727F}" type="presParOf" srcId="{9791994C-0CEE-4925-A5CC-1D4C681E56DF}" destId="{14E0FA3A-E95E-4FFA-8977-586756968621}" srcOrd="1" destOrd="0" presId="urn:microsoft.com/office/officeart/2005/8/layout/vList5"/>
    <dgm:cxn modelId="{2850E6F9-41AF-4643-B5D7-8890B0F0EBFE}" type="presParOf" srcId="{9791994C-0CEE-4925-A5CC-1D4C681E56DF}" destId="{CED86E4F-6CBC-4A14-92F9-344526BB327B}" srcOrd="2" destOrd="0" presId="urn:microsoft.com/office/officeart/2005/8/layout/vList5"/>
    <dgm:cxn modelId="{FE49BBF6-2E83-4E73-A034-C42BE6784F13}" type="presParOf" srcId="{CED86E4F-6CBC-4A14-92F9-344526BB327B}" destId="{1636458C-48C0-46E8-AE81-A1DCFB82E06A}" srcOrd="0" destOrd="0" presId="urn:microsoft.com/office/officeart/2005/8/layout/vList5"/>
    <dgm:cxn modelId="{8D3E726E-65C5-4FED-B3A2-F507012C941D}" type="presParOf" srcId="{CED86E4F-6CBC-4A14-92F9-344526BB327B}" destId="{57A297E8-5709-499E-BCD3-1A898B6F8DAD}" srcOrd="1" destOrd="0" presId="urn:microsoft.com/office/officeart/2005/8/layout/vList5"/>
    <dgm:cxn modelId="{0D52E289-822E-47BE-9397-1E4EA64A2128}" type="presParOf" srcId="{9791994C-0CEE-4925-A5CC-1D4C681E56DF}" destId="{8E1C35ED-3CC5-4200-9AF6-F7FD7C975F79}" srcOrd="3" destOrd="0" presId="urn:microsoft.com/office/officeart/2005/8/layout/vList5"/>
    <dgm:cxn modelId="{3CBD04A2-5328-47E8-AEBF-ECCE4DE5FB9A}" type="presParOf" srcId="{9791994C-0CEE-4925-A5CC-1D4C681E56DF}" destId="{E02411DA-E834-4B61-BB67-95F2C723DA8A}" srcOrd="4" destOrd="0" presId="urn:microsoft.com/office/officeart/2005/8/layout/vList5"/>
    <dgm:cxn modelId="{BFD49A2D-F267-42EA-AB33-EB13F83F1956}" type="presParOf" srcId="{E02411DA-E834-4B61-BB67-95F2C723DA8A}" destId="{FCDE6D57-C9D0-4096-A372-32FF3376D406}" srcOrd="0" destOrd="0" presId="urn:microsoft.com/office/officeart/2005/8/layout/vList5"/>
    <dgm:cxn modelId="{E3961030-945F-4453-B66F-DEDA004E8E01}" type="presParOf" srcId="{E02411DA-E834-4B61-BB67-95F2C723DA8A}" destId="{7933FE7A-1864-4583-A96A-AD9FB03B3843}" srcOrd="1" destOrd="0" presId="urn:microsoft.com/office/officeart/2005/8/layout/vList5"/>
    <dgm:cxn modelId="{33A15778-F403-4FA2-824D-1EA3C942ECBB}" type="presParOf" srcId="{9791994C-0CEE-4925-A5CC-1D4C681E56DF}" destId="{CDDB9ABD-5CE6-4908-BCCB-5FF0ED081C56}" srcOrd="5" destOrd="0" presId="urn:microsoft.com/office/officeart/2005/8/layout/vList5"/>
    <dgm:cxn modelId="{E78F590F-3676-4A90-98E4-7CF4137E72D4}" type="presParOf" srcId="{9791994C-0CEE-4925-A5CC-1D4C681E56DF}" destId="{F1CFC72F-1920-40E1-BFF0-73D9B890E450}" srcOrd="6" destOrd="0" presId="urn:microsoft.com/office/officeart/2005/8/layout/vList5"/>
    <dgm:cxn modelId="{D90D3702-CAB5-47C9-8C17-A93462E41FD8}" type="presParOf" srcId="{F1CFC72F-1920-40E1-BFF0-73D9B890E450}" destId="{4C914B4B-8991-4B1A-8199-B8AF6493ACEF}" srcOrd="0" destOrd="0" presId="urn:microsoft.com/office/officeart/2005/8/layout/vList5"/>
    <dgm:cxn modelId="{B881D23D-589D-4C7B-B357-E22DE64EF8D3}" type="presParOf" srcId="{F1CFC72F-1920-40E1-BFF0-73D9B890E450}" destId="{06161FFB-A887-48CA-9CB5-53597AF275AF}" srcOrd="1" destOrd="0" presId="urn:microsoft.com/office/officeart/2005/8/layout/vList5"/>
    <dgm:cxn modelId="{7A403F9F-E414-484F-81B3-7AC822C3A917}" type="presParOf" srcId="{9791994C-0CEE-4925-A5CC-1D4C681E56DF}" destId="{A88D1538-7C57-4B7D-8D5B-98299E71542C}" srcOrd="7" destOrd="0" presId="urn:microsoft.com/office/officeart/2005/8/layout/vList5"/>
    <dgm:cxn modelId="{AC68884F-A39D-4935-B7B4-24511F255B0B}" type="presParOf" srcId="{9791994C-0CEE-4925-A5CC-1D4C681E56DF}" destId="{FD026867-FA3E-4651-B969-3D3937258463}" srcOrd="8" destOrd="0" presId="urn:microsoft.com/office/officeart/2005/8/layout/vList5"/>
    <dgm:cxn modelId="{90D6CCBF-D9F3-45ED-98BB-3AA3259CA015}" type="presParOf" srcId="{FD026867-FA3E-4651-B969-3D3937258463}" destId="{13DD617D-0BEE-4ACB-AB0C-5286267193B7}" srcOrd="0" destOrd="0" presId="urn:microsoft.com/office/officeart/2005/8/layout/vList5"/>
    <dgm:cxn modelId="{65D4F1F0-7AFB-4C15-9C23-2E6DF3452D1C}" type="presParOf" srcId="{FD026867-FA3E-4651-B969-3D3937258463}" destId="{310AED6C-5520-4188-B4F2-2601A0A0656E}" srcOrd="1"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C9A5E013-2289-4EAE-BA17-95C5AB62051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pPr rtl="1"/>
          <a:endParaRPr lang="fa-IR"/>
        </a:p>
      </dgm:t>
    </dgm:pt>
    <dgm:pt modelId="{8FB77799-B893-469F-B590-8531C5D0DF7F}">
      <dgm:prSet phldrT="[نص]">
        <dgm:style>
          <a:lnRef idx="1">
            <a:schemeClr val="accent2"/>
          </a:lnRef>
          <a:fillRef idx="3">
            <a:schemeClr val="accent2"/>
          </a:fillRef>
          <a:effectRef idx="2">
            <a:schemeClr val="accent2"/>
          </a:effectRef>
          <a:fontRef idx="minor">
            <a:schemeClr val="lt1"/>
          </a:fontRef>
        </dgm:style>
      </dgm:prSet>
      <dgm:spPr/>
      <dgm:t>
        <a:bodyPr/>
        <a:lstStyle/>
        <a:p>
          <a:pPr rtl="1"/>
          <a:r>
            <a:rPr lang="fa-IR" dirty="0" smtClean="0"/>
            <a:t>روزه</a:t>
          </a:r>
          <a:endParaRPr lang="fa-IR" dirty="0"/>
        </a:p>
      </dgm:t>
    </dgm:pt>
    <dgm:pt modelId="{DBD7A48F-384F-401D-A8A8-0FB9E2B99032}" type="parTrans" cxnId="{80526CF2-9F0F-47F4-B199-4980F29DBED4}">
      <dgm:prSet/>
      <dgm:spPr/>
      <dgm:t>
        <a:bodyPr/>
        <a:lstStyle/>
        <a:p>
          <a:pPr rtl="1"/>
          <a:endParaRPr lang="fa-IR"/>
        </a:p>
      </dgm:t>
    </dgm:pt>
    <dgm:pt modelId="{50E62B66-CB69-4F26-8AB0-1A402EB3B010}" type="sibTrans" cxnId="{80526CF2-9F0F-47F4-B199-4980F29DBED4}">
      <dgm:prSet/>
      <dgm:spPr/>
      <dgm:t>
        <a:bodyPr/>
        <a:lstStyle/>
        <a:p>
          <a:pPr rtl="1"/>
          <a:endParaRPr lang="fa-IR"/>
        </a:p>
      </dgm:t>
    </dgm:pt>
    <dgm:pt modelId="{0E1598FD-0FBC-45B1-99BF-CFA58CB3C2BD}">
      <dgm:prSet phldrT="[نص]" custT="1"/>
      <dgm:spPr/>
      <dgm:t>
        <a:bodyPr/>
        <a:lstStyle/>
        <a:p>
          <a:pPr rtl="1"/>
          <a:r>
            <a:rPr lang="fa-IR" sz="4800" dirty="0" smtClean="0"/>
            <a:t>؟</a:t>
          </a:r>
          <a:endParaRPr lang="fa-IR" sz="4800" dirty="0"/>
        </a:p>
      </dgm:t>
    </dgm:pt>
    <dgm:pt modelId="{CA441413-CFDC-4A11-A424-55A5A9768ACE}" type="parTrans" cxnId="{007CAAB4-F5FB-4369-ABAD-EC854DA8A0DD}">
      <dgm:prSet/>
      <dgm:spPr/>
      <dgm:t>
        <a:bodyPr/>
        <a:lstStyle/>
        <a:p>
          <a:pPr rtl="1"/>
          <a:endParaRPr lang="fa-IR"/>
        </a:p>
      </dgm:t>
    </dgm:pt>
    <dgm:pt modelId="{2C052C31-33DA-4EE9-8CE8-703C46338366}" type="sibTrans" cxnId="{007CAAB4-F5FB-4369-ABAD-EC854DA8A0DD}">
      <dgm:prSet/>
      <dgm:spPr/>
      <dgm:t>
        <a:bodyPr/>
        <a:lstStyle/>
        <a:p>
          <a:pPr rtl="1"/>
          <a:endParaRPr lang="fa-IR"/>
        </a:p>
      </dgm:t>
    </dgm:pt>
    <dgm:pt modelId="{39168CA4-1B94-4EE3-872C-391A676AACE3}">
      <dgm:prSet phldrT="[نص]" custT="1"/>
      <dgm:spPr/>
      <dgm:t>
        <a:bodyPr/>
        <a:lstStyle/>
        <a:p>
          <a:pPr rtl="1"/>
          <a:r>
            <a:rPr lang="fa-IR" sz="4800" dirty="0" smtClean="0"/>
            <a:t>؟</a:t>
          </a:r>
          <a:endParaRPr lang="fa-IR" sz="4800" dirty="0"/>
        </a:p>
      </dgm:t>
    </dgm:pt>
    <dgm:pt modelId="{5B9BC9A1-D76F-4584-AEDF-4ADB91785896}" type="parTrans" cxnId="{353E1D9F-1602-4AB6-B470-53180917D5C4}">
      <dgm:prSet/>
      <dgm:spPr/>
      <dgm:t>
        <a:bodyPr/>
        <a:lstStyle/>
        <a:p>
          <a:pPr rtl="1"/>
          <a:endParaRPr lang="fa-IR"/>
        </a:p>
      </dgm:t>
    </dgm:pt>
    <dgm:pt modelId="{84DE5872-999B-4857-B6A5-4D05E9F3D0CF}" type="sibTrans" cxnId="{353E1D9F-1602-4AB6-B470-53180917D5C4}">
      <dgm:prSet/>
      <dgm:spPr/>
      <dgm:t>
        <a:bodyPr/>
        <a:lstStyle/>
        <a:p>
          <a:pPr rtl="1"/>
          <a:endParaRPr lang="fa-IR"/>
        </a:p>
      </dgm:t>
    </dgm:pt>
    <dgm:pt modelId="{886A3144-3243-440D-972E-8C00D4E55467}">
      <dgm:prSet phldrT="[نص]" custT="1"/>
      <dgm:spPr/>
      <dgm:t>
        <a:bodyPr/>
        <a:lstStyle/>
        <a:p>
          <a:pPr rtl="1"/>
          <a:r>
            <a:rPr lang="fa-IR" sz="4800" dirty="0" smtClean="0"/>
            <a:t>؟</a:t>
          </a:r>
          <a:endParaRPr lang="fa-IR" sz="4800" dirty="0"/>
        </a:p>
      </dgm:t>
    </dgm:pt>
    <dgm:pt modelId="{D83DB294-2210-48A8-B1AA-3DE5447C1E2B}" type="parTrans" cxnId="{5C7840D4-817A-44CB-9E7C-70C5CA7FF4FA}">
      <dgm:prSet/>
      <dgm:spPr/>
      <dgm:t>
        <a:bodyPr/>
        <a:lstStyle/>
        <a:p>
          <a:pPr rtl="1"/>
          <a:endParaRPr lang="fa-IR"/>
        </a:p>
      </dgm:t>
    </dgm:pt>
    <dgm:pt modelId="{5FB9C3D8-16B7-4ED8-BCED-7263D7F70E67}" type="sibTrans" cxnId="{5C7840D4-817A-44CB-9E7C-70C5CA7FF4FA}">
      <dgm:prSet/>
      <dgm:spPr/>
      <dgm:t>
        <a:bodyPr/>
        <a:lstStyle/>
        <a:p>
          <a:pPr rtl="1"/>
          <a:endParaRPr lang="fa-IR"/>
        </a:p>
      </dgm:t>
    </dgm:pt>
    <dgm:pt modelId="{F709D20A-3308-4AA8-B4D0-C90248BE0BB0}">
      <dgm:prSet phldrT="[نص]" custT="1"/>
      <dgm:spPr/>
      <dgm:t>
        <a:bodyPr/>
        <a:lstStyle/>
        <a:p>
          <a:pPr rtl="1"/>
          <a:r>
            <a:rPr lang="fa-IR" sz="4800" dirty="0" smtClean="0"/>
            <a:t>؟</a:t>
          </a:r>
          <a:endParaRPr lang="fa-IR" sz="4800" dirty="0"/>
        </a:p>
      </dgm:t>
    </dgm:pt>
    <dgm:pt modelId="{936D1776-1263-433F-AA13-91C620797BB9}" type="parTrans" cxnId="{D69A873D-E2D0-4BA2-A8D0-A36E2ED1E7BF}">
      <dgm:prSet/>
      <dgm:spPr/>
      <dgm:t>
        <a:bodyPr/>
        <a:lstStyle/>
        <a:p>
          <a:pPr rtl="1"/>
          <a:endParaRPr lang="fa-IR"/>
        </a:p>
      </dgm:t>
    </dgm:pt>
    <dgm:pt modelId="{22A5F263-0866-4F76-9BE9-B895A083A980}" type="sibTrans" cxnId="{D69A873D-E2D0-4BA2-A8D0-A36E2ED1E7BF}">
      <dgm:prSet/>
      <dgm:spPr/>
      <dgm:t>
        <a:bodyPr/>
        <a:lstStyle/>
        <a:p>
          <a:pPr rtl="1"/>
          <a:endParaRPr lang="fa-IR"/>
        </a:p>
      </dgm:t>
    </dgm:pt>
    <dgm:pt modelId="{70BB07B0-4EF8-4C07-85E4-8B7E06AEDAC2}" type="pres">
      <dgm:prSet presAssocID="{C9A5E013-2289-4EAE-BA17-95C5AB620511}" presName="Name0" presStyleCnt="0">
        <dgm:presLayoutVars>
          <dgm:chMax val="1"/>
          <dgm:dir/>
          <dgm:animLvl val="ctr"/>
          <dgm:resizeHandles val="exact"/>
        </dgm:presLayoutVars>
      </dgm:prSet>
      <dgm:spPr/>
      <dgm:t>
        <a:bodyPr/>
        <a:lstStyle/>
        <a:p>
          <a:pPr rtl="1"/>
          <a:endParaRPr lang="fa-IR"/>
        </a:p>
      </dgm:t>
    </dgm:pt>
    <dgm:pt modelId="{2608ECA2-A383-4426-8395-ECF118F3B29F}" type="pres">
      <dgm:prSet presAssocID="{8FB77799-B893-469F-B590-8531C5D0DF7F}" presName="centerShape" presStyleLbl="node0" presStyleIdx="0" presStyleCnt="1"/>
      <dgm:spPr/>
      <dgm:t>
        <a:bodyPr/>
        <a:lstStyle/>
        <a:p>
          <a:pPr rtl="1"/>
          <a:endParaRPr lang="fa-IR"/>
        </a:p>
      </dgm:t>
    </dgm:pt>
    <dgm:pt modelId="{561E8C94-DF4D-40DA-B4C9-B837ACB41D99}" type="pres">
      <dgm:prSet presAssocID="{CA441413-CFDC-4A11-A424-55A5A9768ACE}" presName="parTrans" presStyleLbl="sibTrans2D1" presStyleIdx="0" presStyleCnt="4"/>
      <dgm:spPr/>
      <dgm:t>
        <a:bodyPr/>
        <a:lstStyle/>
        <a:p>
          <a:pPr rtl="1"/>
          <a:endParaRPr lang="fa-IR"/>
        </a:p>
      </dgm:t>
    </dgm:pt>
    <dgm:pt modelId="{F38293A5-4737-41D4-97F7-B4309965DB52}" type="pres">
      <dgm:prSet presAssocID="{CA441413-CFDC-4A11-A424-55A5A9768ACE}" presName="connectorText" presStyleLbl="sibTrans2D1" presStyleIdx="0" presStyleCnt="4"/>
      <dgm:spPr/>
      <dgm:t>
        <a:bodyPr/>
        <a:lstStyle/>
        <a:p>
          <a:pPr rtl="1"/>
          <a:endParaRPr lang="fa-IR"/>
        </a:p>
      </dgm:t>
    </dgm:pt>
    <dgm:pt modelId="{0BD1F28E-E943-4C14-B485-446211A88B03}" type="pres">
      <dgm:prSet presAssocID="{0E1598FD-0FBC-45B1-99BF-CFA58CB3C2BD}" presName="node" presStyleLbl="node1" presStyleIdx="0" presStyleCnt="4" custScaleX="171976">
        <dgm:presLayoutVars>
          <dgm:bulletEnabled val="1"/>
        </dgm:presLayoutVars>
      </dgm:prSet>
      <dgm:spPr/>
      <dgm:t>
        <a:bodyPr/>
        <a:lstStyle/>
        <a:p>
          <a:pPr rtl="1"/>
          <a:endParaRPr lang="fa-IR"/>
        </a:p>
      </dgm:t>
    </dgm:pt>
    <dgm:pt modelId="{083F91C8-69A5-4351-B984-9AD448DEB4ED}" type="pres">
      <dgm:prSet presAssocID="{5B9BC9A1-D76F-4584-AEDF-4ADB91785896}" presName="parTrans" presStyleLbl="sibTrans2D1" presStyleIdx="1" presStyleCnt="4"/>
      <dgm:spPr/>
      <dgm:t>
        <a:bodyPr/>
        <a:lstStyle/>
        <a:p>
          <a:pPr rtl="1"/>
          <a:endParaRPr lang="fa-IR"/>
        </a:p>
      </dgm:t>
    </dgm:pt>
    <dgm:pt modelId="{E1F34CE7-1C5C-4168-B7BF-8711CD66C346}" type="pres">
      <dgm:prSet presAssocID="{5B9BC9A1-D76F-4584-AEDF-4ADB91785896}" presName="connectorText" presStyleLbl="sibTrans2D1" presStyleIdx="1" presStyleCnt="4"/>
      <dgm:spPr/>
      <dgm:t>
        <a:bodyPr/>
        <a:lstStyle/>
        <a:p>
          <a:pPr rtl="1"/>
          <a:endParaRPr lang="fa-IR"/>
        </a:p>
      </dgm:t>
    </dgm:pt>
    <dgm:pt modelId="{BE9D83B6-C481-4C77-8B6C-06FCFBC40C06}" type="pres">
      <dgm:prSet presAssocID="{39168CA4-1B94-4EE3-872C-391A676AACE3}" presName="node" presStyleLbl="node1" presStyleIdx="1" presStyleCnt="4" custScaleX="175383" custScaleY="141134" custRadScaleRad="128159">
        <dgm:presLayoutVars>
          <dgm:bulletEnabled val="1"/>
        </dgm:presLayoutVars>
      </dgm:prSet>
      <dgm:spPr/>
      <dgm:t>
        <a:bodyPr/>
        <a:lstStyle/>
        <a:p>
          <a:pPr rtl="1"/>
          <a:endParaRPr lang="fa-IR"/>
        </a:p>
      </dgm:t>
    </dgm:pt>
    <dgm:pt modelId="{535F4437-1392-4AC7-BF2B-9A1FA42759BF}" type="pres">
      <dgm:prSet presAssocID="{D83DB294-2210-48A8-B1AA-3DE5447C1E2B}" presName="parTrans" presStyleLbl="sibTrans2D1" presStyleIdx="2" presStyleCnt="4"/>
      <dgm:spPr/>
      <dgm:t>
        <a:bodyPr/>
        <a:lstStyle/>
        <a:p>
          <a:pPr rtl="1"/>
          <a:endParaRPr lang="fa-IR"/>
        </a:p>
      </dgm:t>
    </dgm:pt>
    <dgm:pt modelId="{FB8B37D0-3F88-4463-A84F-612E222E0171}" type="pres">
      <dgm:prSet presAssocID="{D83DB294-2210-48A8-B1AA-3DE5447C1E2B}" presName="connectorText" presStyleLbl="sibTrans2D1" presStyleIdx="2" presStyleCnt="4"/>
      <dgm:spPr/>
      <dgm:t>
        <a:bodyPr/>
        <a:lstStyle/>
        <a:p>
          <a:pPr rtl="1"/>
          <a:endParaRPr lang="fa-IR"/>
        </a:p>
      </dgm:t>
    </dgm:pt>
    <dgm:pt modelId="{8E4E411A-C42B-4795-8DD0-6E555EF4FDA3}" type="pres">
      <dgm:prSet presAssocID="{886A3144-3243-440D-972E-8C00D4E55467}" presName="node" presStyleLbl="node1" presStyleIdx="2" presStyleCnt="4" custScaleX="178122">
        <dgm:presLayoutVars>
          <dgm:bulletEnabled val="1"/>
        </dgm:presLayoutVars>
      </dgm:prSet>
      <dgm:spPr/>
      <dgm:t>
        <a:bodyPr/>
        <a:lstStyle/>
        <a:p>
          <a:pPr rtl="1"/>
          <a:endParaRPr lang="fa-IR"/>
        </a:p>
      </dgm:t>
    </dgm:pt>
    <dgm:pt modelId="{43574FD5-5F46-44CF-81A2-33F735D23D38}" type="pres">
      <dgm:prSet presAssocID="{936D1776-1263-433F-AA13-91C620797BB9}" presName="parTrans" presStyleLbl="sibTrans2D1" presStyleIdx="3" presStyleCnt="4"/>
      <dgm:spPr/>
      <dgm:t>
        <a:bodyPr/>
        <a:lstStyle/>
        <a:p>
          <a:pPr rtl="1"/>
          <a:endParaRPr lang="fa-IR"/>
        </a:p>
      </dgm:t>
    </dgm:pt>
    <dgm:pt modelId="{4766D457-D223-45D4-9608-881082AF5699}" type="pres">
      <dgm:prSet presAssocID="{936D1776-1263-433F-AA13-91C620797BB9}" presName="connectorText" presStyleLbl="sibTrans2D1" presStyleIdx="3" presStyleCnt="4"/>
      <dgm:spPr/>
      <dgm:t>
        <a:bodyPr/>
        <a:lstStyle/>
        <a:p>
          <a:pPr rtl="1"/>
          <a:endParaRPr lang="fa-IR"/>
        </a:p>
      </dgm:t>
    </dgm:pt>
    <dgm:pt modelId="{1A0A9649-AE5B-4A25-8D3C-753938DCF3DF}" type="pres">
      <dgm:prSet presAssocID="{F709D20A-3308-4AA8-B4D0-C90248BE0BB0}" presName="node" presStyleLbl="node1" presStyleIdx="3" presStyleCnt="4" custScaleX="169238" custScaleY="139643" custRadScaleRad="128159">
        <dgm:presLayoutVars>
          <dgm:bulletEnabled val="1"/>
        </dgm:presLayoutVars>
      </dgm:prSet>
      <dgm:spPr/>
      <dgm:t>
        <a:bodyPr/>
        <a:lstStyle/>
        <a:p>
          <a:pPr rtl="1"/>
          <a:endParaRPr lang="fa-IR"/>
        </a:p>
      </dgm:t>
    </dgm:pt>
  </dgm:ptLst>
  <dgm:cxnLst>
    <dgm:cxn modelId="{62BBBFA8-6242-4A7B-BD45-46C3F777545B}" type="presOf" srcId="{D83DB294-2210-48A8-B1AA-3DE5447C1E2B}" destId="{FB8B37D0-3F88-4463-A84F-612E222E0171}" srcOrd="1" destOrd="0" presId="urn:microsoft.com/office/officeart/2005/8/layout/radial5"/>
    <dgm:cxn modelId="{98CAB69C-9B5C-4F9B-ABEE-10D70591BE6E}" type="presOf" srcId="{936D1776-1263-433F-AA13-91C620797BB9}" destId="{4766D457-D223-45D4-9608-881082AF5699}" srcOrd="1" destOrd="0" presId="urn:microsoft.com/office/officeart/2005/8/layout/radial5"/>
    <dgm:cxn modelId="{80526CF2-9F0F-47F4-B199-4980F29DBED4}" srcId="{C9A5E013-2289-4EAE-BA17-95C5AB620511}" destId="{8FB77799-B893-469F-B590-8531C5D0DF7F}" srcOrd="0" destOrd="0" parTransId="{DBD7A48F-384F-401D-A8A8-0FB9E2B99032}" sibTransId="{50E62B66-CB69-4F26-8AB0-1A402EB3B010}"/>
    <dgm:cxn modelId="{3614CC44-A9AA-4315-9A78-4744C82EE215}" type="presOf" srcId="{F709D20A-3308-4AA8-B4D0-C90248BE0BB0}" destId="{1A0A9649-AE5B-4A25-8D3C-753938DCF3DF}" srcOrd="0" destOrd="0" presId="urn:microsoft.com/office/officeart/2005/8/layout/radial5"/>
    <dgm:cxn modelId="{007CAAB4-F5FB-4369-ABAD-EC854DA8A0DD}" srcId="{8FB77799-B893-469F-B590-8531C5D0DF7F}" destId="{0E1598FD-0FBC-45B1-99BF-CFA58CB3C2BD}" srcOrd="0" destOrd="0" parTransId="{CA441413-CFDC-4A11-A424-55A5A9768ACE}" sibTransId="{2C052C31-33DA-4EE9-8CE8-703C46338366}"/>
    <dgm:cxn modelId="{5C7840D4-817A-44CB-9E7C-70C5CA7FF4FA}" srcId="{8FB77799-B893-469F-B590-8531C5D0DF7F}" destId="{886A3144-3243-440D-972E-8C00D4E55467}" srcOrd="2" destOrd="0" parTransId="{D83DB294-2210-48A8-B1AA-3DE5447C1E2B}" sibTransId="{5FB9C3D8-16B7-4ED8-BCED-7263D7F70E67}"/>
    <dgm:cxn modelId="{4E440270-23A0-4B32-A430-F766494FA159}" type="presOf" srcId="{D83DB294-2210-48A8-B1AA-3DE5447C1E2B}" destId="{535F4437-1392-4AC7-BF2B-9A1FA42759BF}" srcOrd="0" destOrd="0" presId="urn:microsoft.com/office/officeart/2005/8/layout/radial5"/>
    <dgm:cxn modelId="{2E298F6F-3319-4A73-A7A7-1A7D8D0AD605}" type="presOf" srcId="{5B9BC9A1-D76F-4584-AEDF-4ADB91785896}" destId="{E1F34CE7-1C5C-4168-B7BF-8711CD66C346}" srcOrd="1" destOrd="0" presId="urn:microsoft.com/office/officeart/2005/8/layout/radial5"/>
    <dgm:cxn modelId="{D69A873D-E2D0-4BA2-A8D0-A36E2ED1E7BF}" srcId="{8FB77799-B893-469F-B590-8531C5D0DF7F}" destId="{F709D20A-3308-4AA8-B4D0-C90248BE0BB0}" srcOrd="3" destOrd="0" parTransId="{936D1776-1263-433F-AA13-91C620797BB9}" sibTransId="{22A5F263-0866-4F76-9BE9-B895A083A980}"/>
    <dgm:cxn modelId="{A2CB4300-3455-4AA2-8724-9A78E758B8ED}" type="presOf" srcId="{C9A5E013-2289-4EAE-BA17-95C5AB620511}" destId="{70BB07B0-4EF8-4C07-85E4-8B7E06AEDAC2}" srcOrd="0" destOrd="0" presId="urn:microsoft.com/office/officeart/2005/8/layout/radial5"/>
    <dgm:cxn modelId="{D4DCDA85-DF29-4F22-A159-0CE5154CE265}" type="presOf" srcId="{5B9BC9A1-D76F-4584-AEDF-4ADB91785896}" destId="{083F91C8-69A5-4351-B984-9AD448DEB4ED}" srcOrd="0" destOrd="0" presId="urn:microsoft.com/office/officeart/2005/8/layout/radial5"/>
    <dgm:cxn modelId="{FD0E8FCD-6549-4272-8A11-961D1D56F914}" type="presOf" srcId="{936D1776-1263-433F-AA13-91C620797BB9}" destId="{43574FD5-5F46-44CF-81A2-33F735D23D38}" srcOrd="0" destOrd="0" presId="urn:microsoft.com/office/officeart/2005/8/layout/radial5"/>
    <dgm:cxn modelId="{CCBCF19F-1C16-484C-86BD-80F36C7C07DC}" type="presOf" srcId="{8FB77799-B893-469F-B590-8531C5D0DF7F}" destId="{2608ECA2-A383-4426-8395-ECF118F3B29F}" srcOrd="0" destOrd="0" presId="urn:microsoft.com/office/officeart/2005/8/layout/radial5"/>
    <dgm:cxn modelId="{2B1EB451-FA5B-4255-95FD-3BB85D304948}" type="presOf" srcId="{CA441413-CFDC-4A11-A424-55A5A9768ACE}" destId="{F38293A5-4737-41D4-97F7-B4309965DB52}" srcOrd="1" destOrd="0" presId="urn:microsoft.com/office/officeart/2005/8/layout/radial5"/>
    <dgm:cxn modelId="{353E1D9F-1602-4AB6-B470-53180917D5C4}" srcId="{8FB77799-B893-469F-B590-8531C5D0DF7F}" destId="{39168CA4-1B94-4EE3-872C-391A676AACE3}" srcOrd="1" destOrd="0" parTransId="{5B9BC9A1-D76F-4584-AEDF-4ADB91785896}" sibTransId="{84DE5872-999B-4857-B6A5-4D05E9F3D0CF}"/>
    <dgm:cxn modelId="{19918D03-75A0-4E5D-B358-9238302E9B25}" type="presOf" srcId="{39168CA4-1B94-4EE3-872C-391A676AACE3}" destId="{BE9D83B6-C481-4C77-8B6C-06FCFBC40C06}" srcOrd="0" destOrd="0" presId="urn:microsoft.com/office/officeart/2005/8/layout/radial5"/>
    <dgm:cxn modelId="{F6C0CB7E-29B5-4D3B-B588-7E5B3399FEA1}" type="presOf" srcId="{CA441413-CFDC-4A11-A424-55A5A9768ACE}" destId="{561E8C94-DF4D-40DA-B4C9-B837ACB41D99}" srcOrd="0" destOrd="0" presId="urn:microsoft.com/office/officeart/2005/8/layout/radial5"/>
    <dgm:cxn modelId="{A36377C5-9E26-41B8-B9ED-43AAC45BD415}" type="presOf" srcId="{886A3144-3243-440D-972E-8C00D4E55467}" destId="{8E4E411A-C42B-4795-8DD0-6E555EF4FDA3}" srcOrd="0" destOrd="0" presId="urn:microsoft.com/office/officeart/2005/8/layout/radial5"/>
    <dgm:cxn modelId="{276FCEC3-28EC-4C42-9DF3-9581F87264F2}" type="presOf" srcId="{0E1598FD-0FBC-45B1-99BF-CFA58CB3C2BD}" destId="{0BD1F28E-E943-4C14-B485-446211A88B03}" srcOrd="0" destOrd="0" presId="urn:microsoft.com/office/officeart/2005/8/layout/radial5"/>
    <dgm:cxn modelId="{6A23D5BF-0DDC-4A9D-993F-D6B724E0FB54}" type="presParOf" srcId="{70BB07B0-4EF8-4C07-85E4-8B7E06AEDAC2}" destId="{2608ECA2-A383-4426-8395-ECF118F3B29F}" srcOrd="0" destOrd="0" presId="urn:microsoft.com/office/officeart/2005/8/layout/radial5"/>
    <dgm:cxn modelId="{F1B86940-8FB8-47D8-BD86-9538B7991C97}" type="presParOf" srcId="{70BB07B0-4EF8-4C07-85E4-8B7E06AEDAC2}" destId="{561E8C94-DF4D-40DA-B4C9-B837ACB41D99}" srcOrd="1" destOrd="0" presId="urn:microsoft.com/office/officeart/2005/8/layout/radial5"/>
    <dgm:cxn modelId="{22B834C1-6768-4A5B-AACB-E2D6B011D5C1}" type="presParOf" srcId="{561E8C94-DF4D-40DA-B4C9-B837ACB41D99}" destId="{F38293A5-4737-41D4-97F7-B4309965DB52}" srcOrd="0" destOrd="0" presId="urn:microsoft.com/office/officeart/2005/8/layout/radial5"/>
    <dgm:cxn modelId="{EF88A3E0-7AC6-41FB-97BD-E72A7FAE1231}" type="presParOf" srcId="{70BB07B0-4EF8-4C07-85E4-8B7E06AEDAC2}" destId="{0BD1F28E-E943-4C14-B485-446211A88B03}" srcOrd="2" destOrd="0" presId="urn:microsoft.com/office/officeart/2005/8/layout/radial5"/>
    <dgm:cxn modelId="{4A5EB4B9-169E-43DE-A00F-817436BA96D2}" type="presParOf" srcId="{70BB07B0-4EF8-4C07-85E4-8B7E06AEDAC2}" destId="{083F91C8-69A5-4351-B984-9AD448DEB4ED}" srcOrd="3" destOrd="0" presId="urn:microsoft.com/office/officeart/2005/8/layout/radial5"/>
    <dgm:cxn modelId="{D749397E-6C40-49F9-B78D-20071E54AE6E}" type="presParOf" srcId="{083F91C8-69A5-4351-B984-9AD448DEB4ED}" destId="{E1F34CE7-1C5C-4168-B7BF-8711CD66C346}" srcOrd="0" destOrd="0" presId="urn:microsoft.com/office/officeart/2005/8/layout/radial5"/>
    <dgm:cxn modelId="{236B53E0-C981-4826-BF91-AFE5770DDE2A}" type="presParOf" srcId="{70BB07B0-4EF8-4C07-85E4-8B7E06AEDAC2}" destId="{BE9D83B6-C481-4C77-8B6C-06FCFBC40C06}" srcOrd="4" destOrd="0" presId="urn:microsoft.com/office/officeart/2005/8/layout/radial5"/>
    <dgm:cxn modelId="{8A854851-82C9-4E60-AF4F-588AAFCB12D7}" type="presParOf" srcId="{70BB07B0-4EF8-4C07-85E4-8B7E06AEDAC2}" destId="{535F4437-1392-4AC7-BF2B-9A1FA42759BF}" srcOrd="5" destOrd="0" presId="urn:microsoft.com/office/officeart/2005/8/layout/radial5"/>
    <dgm:cxn modelId="{E19B283B-A683-4EE1-9850-07B063C3E6DB}" type="presParOf" srcId="{535F4437-1392-4AC7-BF2B-9A1FA42759BF}" destId="{FB8B37D0-3F88-4463-A84F-612E222E0171}" srcOrd="0" destOrd="0" presId="urn:microsoft.com/office/officeart/2005/8/layout/radial5"/>
    <dgm:cxn modelId="{E99B7DE0-F994-4232-AE76-AD24E02DB048}" type="presParOf" srcId="{70BB07B0-4EF8-4C07-85E4-8B7E06AEDAC2}" destId="{8E4E411A-C42B-4795-8DD0-6E555EF4FDA3}" srcOrd="6" destOrd="0" presId="urn:microsoft.com/office/officeart/2005/8/layout/radial5"/>
    <dgm:cxn modelId="{4CAB3302-87D5-4752-BE0B-F7BB217AE365}" type="presParOf" srcId="{70BB07B0-4EF8-4C07-85E4-8B7E06AEDAC2}" destId="{43574FD5-5F46-44CF-81A2-33F735D23D38}" srcOrd="7" destOrd="0" presId="urn:microsoft.com/office/officeart/2005/8/layout/radial5"/>
    <dgm:cxn modelId="{18B01618-4BA6-4125-91D3-283F4A6210D3}" type="presParOf" srcId="{43574FD5-5F46-44CF-81A2-33F735D23D38}" destId="{4766D457-D223-45D4-9608-881082AF5699}" srcOrd="0" destOrd="0" presId="urn:microsoft.com/office/officeart/2005/8/layout/radial5"/>
    <dgm:cxn modelId="{CF81623B-87FC-4858-AA56-EF32E97671FA}" type="presParOf" srcId="{70BB07B0-4EF8-4C07-85E4-8B7E06AEDAC2}" destId="{1A0A9649-AE5B-4A25-8D3C-753938DCF3DF}"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3680B3A7-619F-49E3-A3C1-48504B3264A1}" type="doc">
      <dgm:prSet loTypeId="urn:microsoft.com/office/officeart/2005/8/layout/vList5" loCatId="list" qsTypeId="urn:microsoft.com/office/officeart/2005/8/quickstyle/simple1" qsCatId="simple" csTypeId="urn:microsoft.com/office/officeart/2005/8/colors/accent3_2" csCatId="accent3" phldr="1"/>
      <dgm:spPr/>
      <dgm:t>
        <a:bodyPr/>
        <a:lstStyle/>
        <a:p>
          <a:pPr rtl="1"/>
          <a:endParaRPr lang="fa-IR"/>
        </a:p>
      </dgm:t>
    </dgm:pt>
    <dgm:pt modelId="{35404EAD-5E4C-411A-B10F-6EE68CF433FF}">
      <dgm:prSet phldrT="[نص]" custT="1"/>
      <dgm:spPr/>
      <dgm:t>
        <a:bodyPr/>
        <a:lstStyle/>
        <a:p>
          <a:pPr rtl="1"/>
          <a:r>
            <a:rPr lang="fa-IR" sz="2400" b="1" dirty="0" smtClean="0"/>
            <a:t>حکم شرع</a:t>
          </a:r>
          <a:endParaRPr lang="fa-IR" sz="2400" b="1" dirty="0"/>
        </a:p>
      </dgm:t>
    </dgm:pt>
    <dgm:pt modelId="{989FA19E-84C7-4244-8387-D0AD88CF5FFE}" type="parTrans" cxnId="{71F0AAD5-8AF4-4612-8719-EBB4D640904F}">
      <dgm:prSet/>
      <dgm:spPr/>
      <dgm:t>
        <a:bodyPr/>
        <a:lstStyle/>
        <a:p>
          <a:pPr rtl="1"/>
          <a:endParaRPr lang="fa-IR"/>
        </a:p>
      </dgm:t>
    </dgm:pt>
    <dgm:pt modelId="{545D1835-2D7F-4C59-B155-01E643B734E7}" type="sibTrans" cxnId="{71F0AAD5-8AF4-4612-8719-EBB4D640904F}">
      <dgm:prSet/>
      <dgm:spPr/>
      <dgm:t>
        <a:bodyPr/>
        <a:lstStyle/>
        <a:p>
          <a:pPr rtl="1"/>
          <a:endParaRPr lang="fa-IR"/>
        </a:p>
      </dgm:t>
    </dgm:pt>
    <dgm:pt modelId="{6EE4C8BF-257A-4CFC-BF5D-E173B3AFA141}">
      <dgm:prSet phldrT="[نص]" custT="1"/>
      <dgm:spPr/>
      <dgm:t>
        <a:bodyPr/>
        <a:lstStyle/>
        <a:p>
          <a:pPr rtl="1"/>
          <a:r>
            <a:rPr lang="fa-IR" sz="2800" dirty="0" smtClean="0"/>
            <a:t>وجوب روزه</a:t>
          </a:r>
          <a:endParaRPr lang="fa-IR" sz="2800" dirty="0"/>
        </a:p>
      </dgm:t>
    </dgm:pt>
    <dgm:pt modelId="{C409D493-72AC-4AB6-A06C-BAE2A9826FA4}" type="parTrans" cxnId="{8BE35C50-A0F4-43AE-AFAF-7C99BB4E178A}">
      <dgm:prSet/>
      <dgm:spPr/>
      <dgm:t>
        <a:bodyPr/>
        <a:lstStyle/>
        <a:p>
          <a:pPr rtl="1"/>
          <a:endParaRPr lang="fa-IR"/>
        </a:p>
      </dgm:t>
    </dgm:pt>
    <dgm:pt modelId="{9B38FF65-6431-4776-A0D1-2BC41B692E67}" type="sibTrans" cxnId="{8BE35C50-A0F4-43AE-AFAF-7C99BB4E178A}">
      <dgm:prSet/>
      <dgm:spPr/>
      <dgm:t>
        <a:bodyPr/>
        <a:lstStyle/>
        <a:p>
          <a:pPr rtl="1"/>
          <a:endParaRPr lang="fa-IR"/>
        </a:p>
      </dgm:t>
    </dgm:pt>
    <dgm:pt modelId="{5D720733-3E27-4ECD-8788-8BB765E7E6E8}">
      <dgm:prSet phldrT="[نص]" custT="1"/>
      <dgm:spPr/>
      <dgm:t>
        <a:bodyPr/>
        <a:lstStyle/>
        <a:p>
          <a:pPr rtl="1"/>
          <a:r>
            <a:rPr lang="fa-IR" sz="2400" b="1" dirty="0" smtClean="0"/>
            <a:t>موضوع حکم شرع</a:t>
          </a:r>
          <a:endParaRPr lang="fa-IR" sz="2400" b="1" dirty="0"/>
        </a:p>
      </dgm:t>
    </dgm:pt>
    <dgm:pt modelId="{7654384E-C793-4F39-A744-7F0892554DFD}" type="parTrans" cxnId="{79234012-2FD5-4382-9541-0AABEB6BEC61}">
      <dgm:prSet/>
      <dgm:spPr/>
      <dgm:t>
        <a:bodyPr/>
        <a:lstStyle/>
        <a:p>
          <a:pPr rtl="1"/>
          <a:endParaRPr lang="fa-IR"/>
        </a:p>
      </dgm:t>
    </dgm:pt>
    <dgm:pt modelId="{A74F89B8-0AA0-4568-9848-B8E49052EBC7}" type="sibTrans" cxnId="{79234012-2FD5-4382-9541-0AABEB6BEC61}">
      <dgm:prSet/>
      <dgm:spPr/>
      <dgm:t>
        <a:bodyPr/>
        <a:lstStyle/>
        <a:p>
          <a:pPr rtl="1"/>
          <a:endParaRPr lang="fa-IR"/>
        </a:p>
      </dgm:t>
    </dgm:pt>
    <dgm:pt modelId="{121C2A74-AD86-43AC-A254-CD857E2215C7}">
      <dgm:prSet phldrT="[نص]" custT="1"/>
      <dgm:spPr/>
      <dgm:t>
        <a:bodyPr/>
        <a:lstStyle/>
        <a:p>
          <a:pPr rtl="1"/>
          <a:r>
            <a:rPr lang="fa-IR" sz="2600" dirty="0" smtClean="0"/>
            <a:t>روزه (امساک از فجر تا مغرب)</a:t>
          </a:r>
          <a:endParaRPr lang="fa-IR" sz="2400" dirty="0"/>
        </a:p>
      </dgm:t>
    </dgm:pt>
    <dgm:pt modelId="{5DB53E8C-1D2B-4F94-AC0E-1808F5AF4472}" type="parTrans" cxnId="{CC3CEAC6-F074-425D-B63B-4E0A726588DF}">
      <dgm:prSet/>
      <dgm:spPr/>
      <dgm:t>
        <a:bodyPr/>
        <a:lstStyle/>
        <a:p>
          <a:pPr rtl="1"/>
          <a:endParaRPr lang="fa-IR"/>
        </a:p>
      </dgm:t>
    </dgm:pt>
    <dgm:pt modelId="{EDD0BA9F-FA26-4DC7-B6AB-1F5403164F73}" type="sibTrans" cxnId="{CC3CEAC6-F074-425D-B63B-4E0A726588DF}">
      <dgm:prSet/>
      <dgm:spPr/>
      <dgm:t>
        <a:bodyPr/>
        <a:lstStyle/>
        <a:p>
          <a:pPr rtl="1"/>
          <a:endParaRPr lang="fa-IR"/>
        </a:p>
      </dgm:t>
    </dgm:pt>
    <dgm:pt modelId="{CBEA8121-FC21-45AF-A0EC-79E7A5FEC34D}">
      <dgm:prSet phldrT="[نص]" custT="1"/>
      <dgm:spPr/>
      <dgm:t>
        <a:bodyPr/>
        <a:lstStyle/>
        <a:p>
          <a:pPr rtl="1"/>
          <a:r>
            <a:rPr lang="fa-IR" sz="2400" b="1" dirty="0" smtClean="0"/>
            <a:t>مناط حکم شرع</a:t>
          </a:r>
          <a:endParaRPr lang="fa-IR" sz="2400" b="1" dirty="0"/>
        </a:p>
      </dgm:t>
    </dgm:pt>
    <dgm:pt modelId="{634E6779-DEAD-499B-9120-DAC518F23A19}" type="parTrans" cxnId="{6678A931-06ED-4DEB-A463-5846F7986D63}">
      <dgm:prSet/>
      <dgm:spPr/>
      <dgm:t>
        <a:bodyPr/>
        <a:lstStyle/>
        <a:p>
          <a:pPr rtl="1"/>
          <a:endParaRPr lang="fa-IR"/>
        </a:p>
      </dgm:t>
    </dgm:pt>
    <dgm:pt modelId="{4B8A3A39-2705-499C-B961-A3B09AA2A7A8}" type="sibTrans" cxnId="{6678A931-06ED-4DEB-A463-5846F7986D63}">
      <dgm:prSet/>
      <dgm:spPr/>
      <dgm:t>
        <a:bodyPr/>
        <a:lstStyle/>
        <a:p>
          <a:pPr rtl="1"/>
          <a:endParaRPr lang="fa-IR"/>
        </a:p>
      </dgm:t>
    </dgm:pt>
    <dgm:pt modelId="{7671BBCA-9E2E-4611-8060-16C5D908FD60}">
      <dgm:prSet phldrT="[نص]" custT="1"/>
      <dgm:spPr/>
      <dgm:t>
        <a:bodyPr/>
        <a:lstStyle/>
        <a:p>
          <a:pPr rtl="1"/>
          <a:r>
            <a:rPr lang="fa-IR" sz="2400" dirty="0" smtClean="0"/>
            <a:t>معلوم نیست (اثباتا)  /  اشاعره: اصلا وجود ندارد</a:t>
          </a:r>
          <a:endParaRPr lang="fa-IR" sz="2400" dirty="0"/>
        </a:p>
      </dgm:t>
    </dgm:pt>
    <dgm:pt modelId="{C81529ED-AAFB-47B3-AA06-064F3FEE2910}" type="parTrans" cxnId="{058D2768-1ABE-437B-8F78-40C0CBC5D80A}">
      <dgm:prSet/>
      <dgm:spPr/>
      <dgm:t>
        <a:bodyPr/>
        <a:lstStyle/>
        <a:p>
          <a:pPr rtl="1"/>
          <a:endParaRPr lang="fa-IR"/>
        </a:p>
      </dgm:t>
    </dgm:pt>
    <dgm:pt modelId="{C9B9F0C4-AE76-40C2-9FFE-8FDE6A9BA140}" type="sibTrans" cxnId="{058D2768-1ABE-437B-8F78-40C0CBC5D80A}">
      <dgm:prSet/>
      <dgm:spPr/>
      <dgm:t>
        <a:bodyPr/>
        <a:lstStyle/>
        <a:p>
          <a:pPr rtl="1"/>
          <a:endParaRPr lang="fa-IR"/>
        </a:p>
      </dgm:t>
    </dgm:pt>
    <dgm:pt modelId="{9791994C-0CEE-4925-A5CC-1D4C681E56DF}" type="pres">
      <dgm:prSet presAssocID="{3680B3A7-619F-49E3-A3C1-48504B3264A1}" presName="Name0" presStyleCnt="0">
        <dgm:presLayoutVars>
          <dgm:dir val="rev"/>
          <dgm:animLvl val="lvl"/>
          <dgm:resizeHandles val="exact"/>
        </dgm:presLayoutVars>
      </dgm:prSet>
      <dgm:spPr/>
      <dgm:t>
        <a:bodyPr/>
        <a:lstStyle/>
        <a:p>
          <a:pPr rtl="1"/>
          <a:endParaRPr lang="fa-IR"/>
        </a:p>
      </dgm:t>
    </dgm:pt>
    <dgm:pt modelId="{D72BA480-FE00-4847-A1C8-AF68A1207713}" type="pres">
      <dgm:prSet presAssocID="{35404EAD-5E4C-411A-B10F-6EE68CF433FF}" presName="linNode" presStyleCnt="0"/>
      <dgm:spPr/>
    </dgm:pt>
    <dgm:pt modelId="{AAECA669-9A0E-4215-9F3B-4B919D99E34C}" type="pres">
      <dgm:prSet presAssocID="{35404EAD-5E4C-411A-B10F-6EE68CF433FF}" presName="parentText" presStyleLbl="node1" presStyleIdx="0" presStyleCnt="3" custLinFactNeighborY="-14533">
        <dgm:presLayoutVars>
          <dgm:chMax val="1"/>
          <dgm:bulletEnabled val="1"/>
        </dgm:presLayoutVars>
      </dgm:prSet>
      <dgm:spPr/>
      <dgm:t>
        <a:bodyPr/>
        <a:lstStyle/>
        <a:p>
          <a:pPr rtl="1"/>
          <a:endParaRPr lang="fa-IR"/>
        </a:p>
      </dgm:t>
    </dgm:pt>
    <dgm:pt modelId="{0913395B-15D7-4F7F-9BEF-8324462365F7}" type="pres">
      <dgm:prSet presAssocID="{35404EAD-5E4C-411A-B10F-6EE68CF433FF}" presName="descendantText" presStyleLbl="alignAccFollowNode1" presStyleIdx="0" presStyleCnt="3">
        <dgm:presLayoutVars>
          <dgm:bulletEnabled val="1"/>
        </dgm:presLayoutVars>
      </dgm:prSet>
      <dgm:spPr/>
      <dgm:t>
        <a:bodyPr/>
        <a:lstStyle/>
        <a:p>
          <a:pPr rtl="1"/>
          <a:endParaRPr lang="fa-IR"/>
        </a:p>
      </dgm:t>
    </dgm:pt>
    <dgm:pt modelId="{14E0FA3A-E95E-4FFA-8977-586756968621}" type="pres">
      <dgm:prSet presAssocID="{545D1835-2D7F-4C59-B155-01E643B734E7}" presName="sp" presStyleCnt="0"/>
      <dgm:spPr/>
    </dgm:pt>
    <dgm:pt modelId="{CED86E4F-6CBC-4A14-92F9-344526BB327B}" type="pres">
      <dgm:prSet presAssocID="{5D720733-3E27-4ECD-8788-8BB765E7E6E8}" presName="linNode" presStyleCnt="0"/>
      <dgm:spPr/>
    </dgm:pt>
    <dgm:pt modelId="{1636458C-48C0-46E8-AE81-A1DCFB82E06A}" type="pres">
      <dgm:prSet presAssocID="{5D720733-3E27-4ECD-8788-8BB765E7E6E8}" presName="parentText" presStyleLbl="node1" presStyleIdx="1" presStyleCnt="3">
        <dgm:presLayoutVars>
          <dgm:chMax val="1"/>
          <dgm:bulletEnabled val="1"/>
        </dgm:presLayoutVars>
      </dgm:prSet>
      <dgm:spPr/>
      <dgm:t>
        <a:bodyPr/>
        <a:lstStyle/>
        <a:p>
          <a:pPr rtl="1"/>
          <a:endParaRPr lang="fa-IR"/>
        </a:p>
      </dgm:t>
    </dgm:pt>
    <dgm:pt modelId="{57A297E8-5709-499E-BCD3-1A898B6F8DAD}" type="pres">
      <dgm:prSet presAssocID="{5D720733-3E27-4ECD-8788-8BB765E7E6E8}" presName="descendantText" presStyleLbl="alignAccFollowNode1" presStyleIdx="1" presStyleCnt="3">
        <dgm:presLayoutVars>
          <dgm:bulletEnabled val="1"/>
        </dgm:presLayoutVars>
      </dgm:prSet>
      <dgm:spPr/>
      <dgm:t>
        <a:bodyPr/>
        <a:lstStyle/>
        <a:p>
          <a:pPr rtl="1"/>
          <a:endParaRPr lang="fa-IR"/>
        </a:p>
      </dgm:t>
    </dgm:pt>
    <dgm:pt modelId="{8E1C35ED-3CC5-4200-9AF6-F7FD7C975F79}" type="pres">
      <dgm:prSet presAssocID="{A74F89B8-0AA0-4568-9848-B8E49052EBC7}" presName="sp" presStyleCnt="0"/>
      <dgm:spPr/>
    </dgm:pt>
    <dgm:pt modelId="{E02411DA-E834-4B61-BB67-95F2C723DA8A}" type="pres">
      <dgm:prSet presAssocID="{CBEA8121-FC21-45AF-A0EC-79E7A5FEC34D}" presName="linNode" presStyleCnt="0"/>
      <dgm:spPr/>
    </dgm:pt>
    <dgm:pt modelId="{FCDE6D57-C9D0-4096-A372-32FF3376D406}" type="pres">
      <dgm:prSet presAssocID="{CBEA8121-FC21-45AF-A0EC-79E7A5FEC34D}" presName="parentText" presStyleLbl="node1" presStyleIdx="2" presStyleCnt="3">
        <dgm:presLayoutVars>
          <dgm:chMax val="1"/>
          <dgm:bulletEnabled val="1"/>
        </dgm:presLayoutVars>
      </dgm:prSet>
      <dgm:spPr/>
      <dgm:t>
        <a:bodyPr/>
        <a:lstStyle/>
        <a:p>
          <a:pPr rtl="1"/>
          <a:endParaRPr lang="fa-IR"/>
        </a:p>
      </dgm:t>
    </dgm:pt>
    <dgm:pt modelId="{7933FE7A-1864-4583-A96A-AD9FB03B3843}" type="pres">
      <dgm:prSet presAssocID="{CBEA8121-FC21-45AF-A0EC-79E7A5FEC34D}" presName="descendantText" presStyleLbl="alignAccFollowNode1" presStyleIdx="2" presStyleCnt="3">
        <dgm:presLayoutVars>
          <dgm:bulletEnabled val="1"/>
        </dgm:presLayoutVars>
      </dgm:prSet>
      <dgm:spPr/>
      <dgm:t>
        <a:bodyPr/>
        <a:lstStyle/>
        <a:p>
          <a:pPr rtl="1"/>
          <a:endParaRPr lang="fa-IR"/>
        </a:p>
      </dgm:t>
    </dgm:pt>
  </dgm:ptLst>
  <dgm:cxnLst>
    <dgm:cxn modelId="{7496DD35-91FC-494C-A87F-BC84DE87B7DB}" type="presOf" srcId="{121C2A74-AD86-43AC-A254-CD857E2215C7}" destId="{57A297E8-5709-499E-BCD3-1A898B6F8DAD}" srcOrd="0" destOrd="0" presId="urn:microsoft.com/office/officeart/2005/8/layout/vList5"/>
    <dgm:cxn modelId="{71F0AAD5-8AF4-4612-8719-EBB4D640904F}" srcId="{3680B3A7-619F-49E3-A3C1-48504B3264A1}" destId="{35404EAD-5E4C-411A-B10F-6EE68CF433FF}" srcOrd="0" destOrd="0" parTransId="{989FA19E-84C7-4244-8387-D0AD88CF5FFE}" sibTransId="{545D1835-2D7F-4C59-B155-01E643B734E7}"/>
    <dgm:cxn modelId="{CC3CEAC6-F074-425D-B63B-4E0A726588DF}" srcId="{5D720733-3E27-4ECD-8788-8BB765E7E6E8}" destId="{121C2A74-AD86-43AC-A254-CD857E2215C7}" srcOrd="0" destOrd="0" parTransId="{5DB53E8C-1D2B-4F94-AC0E-1808F5AF4472}" sibTransId="{EDD0BA9F-FA26-4DC7-B6AB-1F5403164F73}"/>
    <dgm:cxn modelId="{492201A5-A642-4BF9-ABA4-30B3A13AB708}" type="presOf" srcId="{3680B3A7-619F-49E3-A3C1-48504B3264A1}" destId="{9791994C-0CEE-4925-A5CC-1D4C681E56DF}" srcOrd="0" destOrd="0" presId="urn:microsoft.com/office/officeart/2005/8/layout/vList5"/>
    <dgm:cxn modelId="{8796BAE4-FE61-4BE7-A7D5-51BE11B2A25F}" type="presOf" srcId="{35404EAD-5E4C-411A-B10F-6EE68CF433FF}" destId="{AAECA669-9A0E-4215-9F3B-4B919D99E34C}" srcOrd="0" destOrd="0" presId="urn:microsoft.com/office/officeart/2005/8/layout/vList5"/>
    <dgm:cxn modelId="{8BE35C50-A0F4-43AE-AFAF-7C99BB4E178A}" srcId="{35404EAD-5E4C-411A-B10F-6EE68CF433FF}" destId="{6EE4C8BF-257A-4CFC-BF5D-E173B3AFA141}" srcOrd="0" destOrd="0" parTransId="{C409D493-72AC-4AB6-A06C-BAE2A9826FA4}" sibTransId="{9B38FF65-6431-4776-A0D1-2BC41B692E67}"/>
    <dgm:cxn modelId="{A37E80BD-7155-4602-B4E8-544D04000BCB}" type="presOf" srcId="{6EE4C8BF-257A-4CFC-BF5D-E173B3AFA141}" destId="{0913395B-15D7-4F7F-9BEF-8324462365F7}" srcOrd="0" destOrd="0" presId="urn:microsoft.com/office/officeart/2005/8/layout/vList5"/>
    <dgm:cxn modelId="{058D2768-1ABE-437B-8F78-40C0CBC5D80A}" srcId="{CBEA8121-FC21-45AF-A0EC-79E7A5FEC34D}" destId="{7671BBCA-9E2E-4611-8060-16C5D908FD60}" srcOrd="0" destOrd="0" parTransId="{C81529ED-AAFB-47B3-AA06-064F3FEE2910}" sibTransId="{C9B9F0C4-AE76-40C2-9FFE-8FDE6A9BA140}"/>
    <dgm:cxn modelId="{F18BD0BE-AE2B-4322-91D9-96BF36DE385E}" type="presOf" srcId="{5D720733-3E27-4ECD-8788-8BB765E7E6E8}" destId="{1636458C-48C0-46E8-AE81-A1DCFB82E06A}" srcOrd="0" destOrd="0" presId="urn:microsoft.com/office/officeart/2005/8/layout/vList5"/>
    <dgm:cxn modelId="{31BFF523-F75D-4B79-A96E-C6D98D9FA318}" type="presOf" srcId="{CBEA8121-FC21-45AF-A0EC-79E7A5FEC34D}" destId="{FCDE6D57-C9D0-4096-A372-32FF3376D406}" srcOrd="0" destOrd="0" presId="urn:microsoft.com/office/officeart/2005/8/layout/vList5"/>
    <dgm:cxn modelId="{79234012-2FD5-4382-9541-0AABEB6BEC61}" srcId="{3680B3A7-619F-49E3-A3C1-48504B3264A1}" destId="{5D720733-3E27-4ECD-8788-8BB765E7E6E8}" srcOrd="1" destOrd="0" parTransId="{7654384E-C793-4F39-A744-7F0892554DFD}" sibTransId="{A74F89B8-0AA0-4568-9848-B8E49052EBC7}"/>
    <dgm:cxn modelId="{6678A931-06ED-4DEB-A463-5846F7986D63}" srcId="{3680B3A7-619F-49E3-A3C1-48504B3264A1}" destId="{CBEA8121-FC21-45AF-A0EC-79E7A5FEC34D}" srcOrd="2" destOrd="0" parTransId="{634E6779-DEAD-499B-9120-DAC518F23A19}" sibTransId="{4B8A3A39-2705-499C-B961-A3B09AA2A7A8}"/>
    <dgm:cxn modelId="{2CB933EC-CBEC-41D3-AD1A-88861E523A5C}" type="presOf" srcId="{7671BBCA-9E2E-4611-8060-16C5D908FD60}" destId="{7933FE7A-1864-4583-A96A-AD9FB03B3843}" srcOrd="0" destOrd="0" presId="urn:microsoft.com/office/officeart/2005/8/layout/vList5"/>
    <dgm:cxn modelId="{46EB652E-68DD-4235-8AC8-9711E63317CF}" type="presParOf" srcId="{9791994C-0CEE-4925-A5CC-1D4C681E56DF}" destId="{D72BA480-FE00-4847-A1C8-AF68A1207713}" srcOrd="0" destOrd="0" presId="urn:microsoft.com/office/officeart/2005/8/layout/vList5"/>
    <dgm:cxn modelId="{ADA5EC7E-D9ED-4A04-ABEB-0CD428223747}" type="presParOf" srcId="{D72BA480-FE00-4847-A1C8-AF68A1207713}" destId="{AAECA669-9A0E-4215-9F3B-4B919D99E34C}" srcOrd="0" destOrd="0" presId="urn:microsoft.com/office/officeart/2005/8/layout/vList5"/>
    <dgm:cxn modelId="{50F7D197-7611-4E5E-BD1B-BB0A870151CB}" type="presParOf" srcId="{D72BA480-FE00-4847-A1C8-AF68A1207713}" destId="{0913395B-15D7-4F7F-9BEF-8324462365F7}" srcOrd="1" destOrd="0" presId="urn:microsoft.com/office/officeart/2005/8/layout/vList5"/>
    <dgm:cxn modelId="{B40905D5-0C77-483E-8466-02EED9689C4A}" type="presParOf" srcId="{9791994C-0CEE-4925-A5CC-1D4C681E56DF}" destId="{14E0FA3A-E95E-4FFA-8977-586756968621}" srcOrd="1" destOrd="0" presId="urn:microsoft.com/office/officeart/2005/8/layout/vList5"/>
    <dgm:cxn modelId="{6E227DD6-1835-4040-8852-52CD697E8CD7}" type="presParOf" srcId="{9791994C-0CEE-4925-A5CC-1D4C681E56DF}" destId="{CED86E4F-6CBC-4A14-92F9-344526BB327B}" srcOrd="2" destOrd="0" presId="urn:microsoft.com/office/officeart/2005/8/layout/vList5"/>
    <dgm:cxn modelId="{D129D0B2-EE45-489A-AC6B-4417590DB5DE}" type="presParOf" srcId="{CED86E4F-6CBC-4A14-92F9-344526BB327B}" destId="{1636458C-48C0-46E8-AE81-A1DCFB82E06A}" srcOrd="0" destOrd="0" presId="urn:microsoft.com/office/officeart/2005/8/layout/vList5"/>
    <dgm:cxn modelId="{9B567C94-8975-4104-8443-34EBFCC24E5D}" type="presParOf" srcId="{CED86E4F-6CBC-4A14-92F9-344526BB327B}" destId="{57A297E8-5709-499E-BCD3-1A898B6F8DAD}" srcOrd="1" destOrd="0" presId="urn:microsoft.com/office/officeart/2005/8/layout/vList5"/>
    <dgm:cxn modelId="{AF90BE98-F962-4150-96CC-417AA051D026}" type="presParOf" srcId="{9791994C-0CEE-4925-A5CC-1D4C681E56DF}" destId="{8E1C35ED-3CC5-4200-9AF6-F7FD7C975F79}" srcOrd="3" destOrd="0" presId="urn:microsoft.com/office/officeart/2005/8/layout/vList5"/>
    <dgm:cxn modelId="{4C0B3EF3-A689-4899-A692-D01C249E9768}" type="presParOf" srcId="{9791994C-0CEE-4925-A5CC-1D4C681E56DF}" destId="{E02411DA-E834-4B61-BB67-95F2C723DA8A}" srcOrd="4" destOrd="0" presId="urn:microsoft.com/office/officeart/2005/8/layout/vList5"/>
    <dgm:cxn modelId="{8C985C31-3F57-4ADD-A185-0A64FA26DBC6}" type="presParOf" srcId="{E02411DA-E834-4B61-BB67-95F2C723DA8A}" destId="{FCDE6D57-C9D0-4096-A372-32FF3376D406}" srcOrd="0" destOrd="0" presId="urn:microsoft.com/office/officeart/2005/8/layout/vList5"/>
    <dgm:cxn modelId="{48BE71BB-334A-40DD-8EF1-1A478F844A71}" type="presParOf" srcId="{E02411DA-E834-4B61-BB67-95F2C723DA8A}" destId="{7933FE7A-1864-4583-A96A-AD9FB03B3843}" srcOrd="1"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9A5E013-2289-4EAE-BA17-95C5AB62051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pPr rtl="1"/>
          <a:endParaRPr lang="fa-IR"/>
        </a:p>
      </dgm:t>
    </dgm:pt>
    <dgm:pt modelId="{8FB77799-B893-469F-B590-8531C5D0DF7F}">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3200" dirty="0" smtClean="0"/>
            <a:t>شرب خمر</a:t>
          </a:r>
          <a:endParaRPr lang="fa-IR" sz="3200" dirty="0"/>
        </a:p>
      </dgm:t>
    </dgm:pt>
    <dgm:pt modelId="{DBD7A48F-384F-401D-A8A8-0FB9E2B99032}" type="parTrans" cxnId="{80526CF2-9F0F-47F4-B199-4980F29DBED4}">
      <dgm:prSet/>
      <dgm:spPr/>
      <dgm:t>
        <a:bodyPr/>
        <a:lstStyle/>
        <a:p>
          <a:pPr rtl="1"/>
          <a:endParaRPr lang="fa-IR"/>
        </a:p>
      </dgm:t>
    </dgm:pt>
    <dgm:pt modelId="{50E62B66-CB69-4F26-8AB0-1A402EB3B010}" type="sibTrans" cxnId="{80526CF2-9F0F-47F4-B199-4980F29DBED4}">
      <dgm:prSet/>
      <dgm:spPr/>
      <dgm:t>
        <a:bodyPr/>
        <a:lstStyle/>
        <a:p>
          <a:pPr rtl="1"/>
          <a:endParaRPr lang="fa-IR"/>
        </a:p>
      </dgm:t>
    </dgm:pt>
    <dgm:pt modelId="{886A3144-3243-440D-972E-8C00D4E55467}">
      <dgm:prSet phldrT="[نص]" custT="1"/>
      <dgm:spPr/>
      <dgm:t>
        <a:bodyPr/>
        <a:lstStyle/>
        <a:p>
          <a:pPr rtl="1"/>
          <a:r>
            <a:rPr lang="fa-IR" sz="4000" dirty="0" smtClean="0"/>
            <a:t>اسکار</a:t>
          </a:r>
          <a:endParaRPr lang="fa-IR" sz="4800" dirty="0"/>
        </a:p>
      </dgm:t>
    </dgm:pt>
    <dgm:pt modelId="{D83DB294-2210-48A8-B1AA-3DE5447C1E2B}" type="parTrans" cxnId="{5C7840D4-817A-44CB-9E7C-70C5CA7FF4FA}">
      <dgm:prSet/>
      <dgm:spPr/>
      <dgm:t>
        <a:bodyPr/>
        <a:lstStyle/>
        <a:p>
          <a:pPr rtl="1"/>
          <a:endParaRPr lang="fa-IR"/>
        </a:p>
      </dgm:t>
    </dgm:pt>
    <dgm:pt modelId="{5FB9C3D8-16B7-4ED8-BCED-7263D7F70E67}" type="sibTrans" cxnId="{5C7840D4-817A-44CB-9E7C-70C5CA7FF4FA}">
      <dgm:prSet/>
      <dgm:spPr/>
      <dgm:t>
        <a:bodyPr/>
        <a:lstStyle/>
        <a:p>
          <a:pPr rtl="1"/>
          <a:endParaRPr lang="fa-IR"/>
        </a:p>
      </dgm:t>
    </dgm:pt>
    <dgm:pt modelId="{70BB07B0-4EF8-4C07-85E4-8B7E06AEDAC2}" type="pres">
      <dgm:prSet presAssocID="{C9A5E013-2289-4EAE-BA17-95C5AB620511}" presName="Name0" presStyleCnt="0">
        <dgm:presLayoutVars>
          <dgm:chMax val="1"/>
          <dgm:dir val="rev"/>
          <dgm:animLvl val="ctr"/>
          <dgm:resizeHandles val="exact"/>
        </dgm:presLayoutVars>
      </dgm:prSet>
      <dgm:spPr/>
      <dgm:t>
        <a:bodyPr/>
        <a:lstStyle/>
        <a:p>
          <a:pPr rtl="1"/>
          <a:endParaRPr lang="fa-IR"/>
        </a:p>
      </dgm:t>
    </dgm:pt>
    <dgm:pt modelId="{2608ECA2-A383-4426-8395-ECF118F3B29F}" type="pres">
      <dgm:prSet presAssocID="{8FB77799-B893-469F-B590-8531C5D0DF7F}" presName="centerShape" presStyleLbl="node0" presStyleIdx="0" presStyleCnt="1" custLinFactNeighborX="865" custLinFactNeighborY="-47357"/>
      <dgm:spPr/>
      <dgm:t>
        <a:bodyPr/>
        <a:lstStyle/>
        <a:p>
          <a:pPr rtl="1"/>
          <a:endParaRPr lang="fa-IR"/>
        </a:p>
      </dgm:t>
    </dgm:pt>
    <dgm:pt modelId="{535F4437-1392-4AC7-BF2B-9A1FA42759BF}" type="pres">
      <dgm:prSet presAssocID="{D83DB294-2210-48A8-B1AA-3DE5447C1E2B}" presName="parTrans" presStyleLbl="sibTrans2D1" presStyleIdx="0" presStyleCnt="1"/>
      <dgm:spPr/>
      <dgm:t>
        <a:bodyPr/>
        <a:lstStyle/>
        <a:p>
          <a:pPr rtl="1"/>
          <a:endParaRPr lang="fa-IR"/>
        </a:p>
      </dgm:t>
    </dgm:pt>
    <dgm:pt modelId="{FB8B37D0-3F88-4463-A84F-612E222E0171}" type="pres">
      <dgm:prSet presAssocID="{D83DB294-2210-48A8-B1AA-3DE5447C1E2B}" presName="connectorText" presStyleLbl="sibTrans2D1" presStyleIdx="0" presStyleCnt="1"/>
      <dgm:spPr/>
      <dgm:t>
        <a:bodyPr/>
        <a:lstStyle/>
        <a:p>
          <a:pPr rtl="1"/>
          <a:endParaRPr lang="fa-IR"/>
        </a:p>
      </dgm:t>
    </dgm:pt>
    <dgm:pt modelId="{8E4E411A-C42B-4795-8DD0-6E555EF4FDA3}" type="pres">
      <dgm:prSet presAssocID="{886A3144-3243-440D-972E-8C00D4E55467}" presName="node" presStyleLbl="node1" presStyleIdx="0" presStyleCnt="1" custScaleX="138050" custScaleY="77503" custRadScaleRad="5499" custRadScaleInc="-6031">
        <dgm:presLayoutVars>
          <dgm:bulletEnabled val="1"/>
        </dgm:presLayoutVars>
      </dgm:prSet>
      <dgm:spPr/>
      <dgm:t>
        <a:bodyPr/>
        <a:lstStyle/>
        <a:p>
          <a:pPr rtl="1"/>
          <a:endParaRPr lang="fa-IR"/>
        </a:p>
      </dgm:t>
    </dgm:pt>
  </dgm:ptLst>
  <dgm:cxnLst>
    <dgm:cxn modelId="{393D6F32-4029-4F02-B70F-759393F9AFE3}" type="presOf" srcId="{D83DB294-2210-48A8-B1AA-3DE5447C1E2B}" destId="{535F4437-1392-4AC7-BF2B-9A1FA42759BF}" srcOrd="0" destOrd="0" presId="urn:microsoft.com/office/officeart/2005/8/layout/radial5"/>
    <dgm:cxn modelId="{5C7840D4-817A-44CB-9E7C-70C5CA7FF4FA}" srcId="{8FB77799-B893-469F-B590-8531C5D0DF7F}" destId="{886A3144-3243-440D-972E-8C00D4E55467}" srcOrd="0" destOrd="0" parTransId="{D83DB294-2210-48A8-B1AA-3DE5447C1E2B}" sibTransId="{5FB9C3D8-16B7-4ED8-BCED-7263D7F70E67}"/>
    <dgm:cxn modelId="{DAEFDD4D-D4C8-4349-8D40-1F2E7D068EC0}" type="presOf" srcId="{8FB77799-B893-469F-B590-8531C5D0DF7F}" destId="{2608ECA2-A383-4426-8395-ECF118F3B29F}" srcOrd="0" destOrd="0" presId="urn:microsoft.com/office/officeart/2005/8/layout/radial5"/>
    <dgm:cxn modelId="{A0E6F965-F30C-493B-B469-1991FC8D74F3}" type="presOf" srcId="{886A3144-3243-440D-972E-8C00D4E55467}" destId="{8E4E411A-C42B-4795-8DD0-6E555EF4FDA3}" srcOrd="0" destOrd="0" presId="urn:microsoft.com/office/officeart/2005/8/layout/radial5"/>
    <dgm:cxn modelId="{1A222DFF-CF3E-475F-8A67-18FD9F13589E}" type="presOf" srcId="{D83DB294-2210-48A8-B1AA-3DE5447C1E2B}" destId="{FB8B37D0-3F88-4463-A84F-612E222E0171}" srcOrd="1" destOrd="0" presId="urn:microsoft.com/office/officeart/2005/8/layout/radial5"/>
    <dgm:cxn modelId="{5B64725D-5D6C-4FA0-8B17-51F717D3C9A7}" type="presOf" srcId="{C9A5E013-2289-4EAE-BA17-95C5AB620511}" destId="{70BB07B0-4EF8-4C07-85E4-8B7E06AEDAC2}" srcOrd="0" destOrd="0" presId="urn:microsoft.com/office/officeart/2005/8/layout/radial5"/>
    <dgm:cxn modelId="{80526CF2-9F0F-47F4-B199-4980F29DBED4}" srcId="{C9A5E013-2289-4EAE-BA17-95C5AB620511}" destId="{8FB77799-B893-469F-B590-8531C5D0DF7F}" srcOrd="0" destOrd="0" parTransId="{DBD7A48F-384F-401D-A8A8-0FB9E2B99032}" sibTransId="{50E62B66-CB69-4F26-8AB0-1A402EB3B010}"/>
    <dgm:cxn modelId="{490E864F-185B-4106-AF95-461353D4591F}" type="presParOf" srcId="{70BB07B0-4EF8-4C07-85E4-8B7E06AEDAC2}" destId="{2608ECA2-A383-4426-8395-ECF118F3B29F}" srcOrd="0" destOrd="0" presId="urn:microsoft.com/office/officeart/2005/8/layout/radial5"/>
    <dgm:cxn modelId="{4DDF3644-5BD3-4B41-878A-1ED80A3892C1}" type="presParOf" srcId="{70BB07B0-4EF8-4C07-85E4-8B7E06AEDAC2}" destId="{535F4437-1392-4AC7-BF2B-9A1FA42759BF}" srcOrd="1" destOrd="0" presId="urn:microsoft.com/office/officeart/2005/8/layout/radial5"/>
    <dgm:cxn modelId="{9E3C058E-7BDC-417F-9BC1-F459A5AF185A}" type="presParOf" srcId="{535F4437-1392-4AC7-BF2B-9A1FA42759BF}" destId="{FB8B37D0-3F88-4463-A84F-612E222E0171}" srcOrd="0" destOrd="0" presId="urn:microsoft.com/office/officeart/2005/8/layout/radial5"/>
    <dgm:cxn modelId="{7215936F-5996-47E0-A2BA-C5342E1F37CD}" type="presParOf" srcId="{70BB07B0-4EF8-4C07-85E4-8B7E06AEDAC2}" destId="{8E4E411A-C42B-4795-8DD0-6E555EF4FDA3}" srcOrd="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680B3A7-619F-49E3-A3C1-48504B3264A1}" type="doc">
      <dgm:prSet loTypeId="urn:microsoft.com/office/officeart/2005/8/layout/vList5" loCatId="list" qsTypeId="urn:microsoft.com/office/officeart/2005/8/quickstyle/simple1" qsCatId="simple" csTypeId="urn:microsoft.com/office/officeart/2005/8/colors/accent3_2" csCatId="accent3" phldr="1"/>
      <dgm:spPr/>
      <dgm:t>
        <a:bodyPr/>
        <a:lstStyle/>
        <a:p>
          <a:pPr rtl="1"/>
          <a:endParaRPr lang="fa-IR"/>
        </a:p>
      </dgm:t>
    </dgm:pt>
    <dgm:pt modelId="{35404EAD-5E4C-411A-B10F-6EE68CF433FF}">
      <dgm:prSet phldrT="[نص]" custT="1"/>
      <dgm:spPr/>
      <dgm:t>
        <a:bodyPr/>
        <a:lstStyle/>
        <a:p>
          <a:pPr rtl="1"/>
          <a:r>
            <a:rPr lang="fa-IR" sz="2400" b="1" dirty="0" smtClean="0"/>
            <a:t>حکم شرع</a:t>
          </a:r>
          <a:endParaRPr lang="fa-IR" sz="2400" b="1" dirty="0"/>
        </a:p>
      </dgm:t>
    </dgm:pt>
    <dgm:pt modelId="{989FA19E-84C7-4244-8387-D0AD88CF5FFE}" type="parTrans" cxnId="{71F0AAD5-8AF4-4612-8719-EBB4D640904F}">
      <dgm:prSet/>
      <dgm:spPr/>
      <dgm:t>
        <a:bodyPr/>
        <a:lstStyle/>
        <a:p>
          <a:pPr rtl="1"/>
          <a:endParaRPr lang="fa-IR"/>
        </a:p>
      </dgm:t>
    </dgm:pt>
    <dgm:pt modelId="{545D1835-2D7F-4C59-B155-01E643B734E7}" type="sibTrans" cxnId="{71F0AAD5-8AF4-4612-8719-EBB4D640904F}">
      <dgm:prSet/>
      <dgm:spPr/>
      <dgm:t>
        <a:bodyPr/>
        <a:lstStyle/>
        <a:p>
          <a:pPr rtl="1"/>
          <a:endParaRPr lang="fa-IR"/>
        </a:p>
      </dgm:t>
    </dgm:pt>
    <dgm:pt modelId="{6EE4C8BF-257A-4CFC-BF5D-E173B3AFA141}">
      <dgm:prSet phldrT="[نص]" custT="1"/>
      <dgm:spPr/>
      <dgm:t>
        <a:bodyPr/>
        <a:lstStyle/>
        <a:p>
          <a:pPr rtl="1"/>
          <a:r>
            <a:rPr lang="fa-IR" sz="2800" dirty="0" smtClean="0"/>
            <a:t>حرمت شرب خمر</a:t>
          </a:r>
          <a:endParaRPr lang="fa-IR" sz="2800" dirty="0"/>
        </a:p>
      </dgm:t>
    </dgm:pt>
    <dgm:pt modelId="{C409D493-72AC-4AB6-A06C-BAE2A9826FA4}" type="parTrans" cxnId="{8BE35C50-A0F4-43AE-AFAF-7C99BB4E178A}">
      <dgm:prSet/>
      <dgm:spPr/>
      <dgm:t>
        <a:bodyPr/>
        <a:lstStyle/>
        <a:p>
          <a:pPr rtl="1"/>
          <a:endParaRPr lang="fa-IR"/>
        </a:p>
      </dgm:t>
    </dgm:pt>
    <dgm:pt modelId="{9B38FF65-6431-4776-A0D1-2BC41B692E67}" type="sibTrans" cxnId="{8BE35C50-A0F4-43AE-AFAF-7C99BB4E178A}">
      <dgm:prSet/>
      <dgm:spPr/>
      <dgm:t>
        <a:bodyPr/>
        <a:lstStyle/>
        <a:p>
          <a:pPr rtl="1"/>
          <a:endParaRPr lang="fa-IR"/>
        </a:p>
      </dgm:t>
    </dgm:pt>
    <dgm:pt modelId="{5D720733-3E27-4ECD-8788-8BB765E7E6E8}">
      <dgm:prSet phldrT="[نص]" custT="1"/>
      <dgm:spPr/>
      <dgm:t>
        <a:bodyPr/>
        <a:lstStyle/>
        <a:p>
          <a:pPr rtl="1"/>
          <a:r>
            <a:rPr lang="fa-IR" sz="2400" b="1" dirty="0" smtClean="0"/>
            <a:t>موضوع حکم شرع</a:t>
          </a:r>
          <a:endParaRPr lang="fa-IR" sz="2400" b="1" dirty="0"/>
        </a:p>
      </dgm:t>
    </dgm:pt>
    <dgm:pt modelId="{7654384E-C793-4F39-A744-7F0892554DFD}" type="parTrans" cxnId="{79234012-2FD5-4382-9541-0AABEB6BEC61}">
      <dgm:prSet/>
      <dgm:spPr/>
      <dgm:t>
        <a:bodyPr/>
        <a:lstStyle/>
        <a:p>
          <a:pPr rtl="1"/>
          <a:endParaRPr lang="fa-IR"/>
        </a:p>
      </dgm:t>
    </dgm:pt>
    <dgm:pt modelId="{A74F89B8-0AA0-4568-9848-B8E49052EBC7}" type="sibTrans" cxnId="{79234012-2FD5-4382-9541-0AABEB6BEC61}">
      <dgm:prSet/>
      <dgm:spPr/>
      <dgm:t>
        <a:bodyPr/>
        <a:lstStyle/>
        <a:p>
          <a:pPr rtl="1"/>
          <a:endParaRPr lang="fa-IR"/>
        </a:p>
      </dgm:t>
    </dgm:pt>
    <dgm:pt modelId="{121C2A74-AD86-43AC-A254-CD857E2215C7}">
      <dgm:prSet phldrT="[نص]" custT="1"/>
      <dgm:spPr/>
      <dgm:t>
        <a:bodyPr/>
        <a:lstStyle/>
        <a:p>
          <a:pPr rtl="1"/>
          <a:r>
            <a:rPr lang="fa-IR" sz="2600" dirty="0" smtClean="0"/>
            <a:t>شرب خمر (یا خمر)</a:t>
          </a:r>
          <a:endParaRPr lang="fa-IR" sz="2400" dirty="0"/>
        </a:p>
      </dgm:t>
    </dgm:pt>
    <dgm:pt modelId="{5DB53E8C-1D2B-4F94-AC0E-1808F5AF4472}" type="parTrans" cxnId="{CC3CEAC6-F074-425D-B63B-4E0A726588DF}">
      <dgm:prSet/>
      <dgm:spPr/>
      <dgm:t>
        <a:bodyPr/>
        <a:lstStyle/>
        <a:p>
          <a:pPr rtl="1"/>
          <a:endParaRPr lang="fa-IR"/>
        </a:p>
      </dgm:t>
    </dgm:pt>
    <dgm:pt modelId="{EDD0BA9F-FA26-4DC7-B6AB-1F5403164F73}" type="sibTrans" cxnId="{CC3CEAC6-F074-425D-B63B-4E0A726588DF}">
      <dgm:prSet/>
      <dgm:spPr/>
      <dgm:t>
        <a:bodyPr/>
        <a:lstStyle/>
        <a:p>
          <a:pPr rtl="1"/>
          <a:endParaRPr lang="fa-IR"/>
        </a:p>
      </dgm:t>
    </dgm:pt>
    <dgm:pt modelId="{CBEA8121-FC21-45AF-A0EC-79E7A5FEC34D}">
      <dgm:prSet phldrT="[نص]" custT="1"/>
      <dgm:spPr/>
      <dgm:t>
        <a:bodyPr/>
        <a:lstStyle/>
        <a:p>
          <a:pPr rtl="1"/>
          <a:r>
            <a:rPr lang="fa-IR" sz="2400" b="1" dirty="0" smtClean="0"/>
            <a:t>مناط حکم شرع</a:t>
          </a:r>
          <a:endParaRPr lang="fa-IR" sz="2400" b="1" dirty="0"/>
        </a:p>
      </dgm:t>
    </dgm:pt>
    <dgm:pt modelId="{634E6779-DEAD-499B-9120-DAC518F23A19}" type="parTrans" cxnId="{6678A931-06ED-4DEB-A463-5846F7986D63}">
      <dgm:prSet/>
      <dgm:spPr/>
      <dgm:t>
        <a:bodyPr/>
        <a:lstStyle/>
        <a:p>
          <a:pPr rtl="1"/>
          <a:endParaRPr lang="fa-IR"/>
        </a:p>
      </dgm:t>
    </dgm:pt>
    <dgm:pt modelId="{4B8A3A39-2705-499C-B961-A3B09AA2A7A8}" type="sibTrans" cxnId="{6678A931-06ED-4DEB-A463-5846F7986D63}">
      <dgm:prSet/>
      <dgm:spPr/>
      <dgm:t>
        <a:bodyPr/>
        <a:lstStyle/>
        <a:p>
          <a:pPr rtl="1"/>
          <a:endParaRPr lang="fa-IR"/>
        </a:p>
      </dgm:t>
    </dgm:pt>
    <dgm:pt modelId="{7671BBCA-9E2E-4611-8060-16C5D908FD60}">
      <dgm:prSet phldrT="[نص]" custT="1"/>
      <dgm:spPr/>
      <dgm:t>
        <a:bodyPr/>
        <a:lstStyle/>
        <a:p>
          <a:pPr rtl="1"/>
          <a:r>
            <a:rPr lang="fa-IR" sz="2800" dirty="0" smtClean="0"/>
            <a:t>اسکار </a:t>
          </a:r>
          <a:r>
            <a:rPr lang="fa-IR" sz="2400" dirty="0" smtClean="0"/>
            <a:t>(معلوم است اثباتا، به دلیل تصریح شارع)</a:t>
          </a:r>
          <a:endParaRPr lang="fa-IR" sz="2800" dirty="0"/>
        </a:p>
      </dgm:t>
    </dgm:pt>
    <dgm:pt modelId="{C81529ED-AAFB-47B3-AA06-064F3FEE2910}" type="parTrans" cxnId="{058D2768-1ABE-437B-8F78-40C0CBC5D80A}">
      <dgm:prSet/>
      <dgm:spPr/>
      <dgm:t>
        <a:bodyPr/>
        <a:lstStyle/>
        <a:p>
          <a:pPr rtl="1"/>
          <a:endParaRPr lang="fa-IR"/>
        </a:p>
      </dgm:t>
    </dgm:pt>
    <dgm:pt modelId="{C9B9F0C4-AE76-40C2-9FFE-8FDE6A9BA140}" type="sibTrans" cxnId="{058D2768-1ABE-437B-8F78-40C0CBC5D80A}">
      <dgm:prSet/>
      <dgm:spPr/>
      <dgm:t>
        <a:bodyPr/>
        <a:lstStyle/>
        <a:p>
          <a:pPr rtl="1"/>
          <a:endParaRPr lang="fa-IR"/>
        </a:p>
      </dgm:t>
    </dgm:pt>
    <dgm:pt modelId="{9791994C-0CEE-4925-A5CC-1D4C681E56DF}" type="pres">
      <dgm:prSet presAssocID="{3680B3A7-619F-49E3-A3C1-48504B3264A1}" presName="Name0" presStyleCnt="0">
        <dgm:presLayoutVars>
          <dgm:dir val="rev"/>
          <dgm:animLvl val="lvl"/>
          <dgm:resizeHandles val="exact"/>
        </dgm:presLayoutVars>
      </dgm:prSet>
      <dgm:spPr/>
      <dgm:t>
        <a:bodyPr/>
        <a:lstStyle/>
        <a:p>
          <a:pPr rtl="1"/>
          <a:endParaRPr lang="fa-IR"/>
        </a:p>
      </dgm:t>
    </dgm:pt>
    <dgm:pt modelId="{D72BA480-FE00-4847-A1C8-AF68A1207713}" type="pres">
      <dgm:prSet presAssocID="{35404EAD-5E4C-411A-B10F-6EE68CF433FF}" presName="linNode" presStyleCnt="0"/>
      <dgm:spPr/>
    </dgm:pt>
    <dgm:pt modelId="{AAECA669-9A0E-4215-9F3B-4B919D99E34C}" type="pres">
      <dgm:prSet presAssocID="{35404EAD-5E4C-411A-B10F-6EE68CF433FF}" presName="parentText" presStyleLbl="node1" presStyleIdx="0" presStyleCnt="3" custLinFactNeighborY="-14533">
        <dgm:presLayoutVars>
          <dgm:chMax val="1"/>
          <dgm:bulletEnabled val="1"/>
        </dgm:presLayoutVars>
      </dgm:prSet>
      <dgm:spPr/>
      <dgm:t>
        <a:bodyPr/>
        <a:lstStyle/>
        <a:p>
          <a:pPr rtl="1"/>
          <a:endParaRPr lang="fa-IR"/>
        </a:p>
      </dgm:t>
    </dgm:pt>
    <dgm:pt modelId="{0913395B-15D7-4F7F-9BEF-8324462365F7}" type="pres">
      <dgm:prSet presAssocID="{35404EAD-5E4C-411A-B10F-6EE68CF433FF}" presName="descendantText" presStyleLbl="alignAccFollowNode1" presStyleIdx="0" presStyleCnt="3">
        <dgm:presLayoutVars>
          <dgm:bulletEnabled val="1"/>
        </dgm:presLayoutVars>
      </dgm:prSet>
      <dgm:spPr/>
      <dgm:t>
        <a:bodyPr/>
        <a:lstStyle/>
        <a:p>
          <a:pPr rtl="1"/>
          <a:endParaRPr lang="fa-IR"/>
        </a:p>
      </dgm:t>
    </dgm:pt>
    <dgm:pt modelId="{14E0FA3A-E95E-4FFA-8977-586756968621}" type="pres">
      <dgm:prSet presAssocID="{545D1835-2D7F-4C59-B155-01E643B734E7}" presName="sp" presStyleCnt="0"/>
      <dgm:spPr/>
    </dgm:pt>
    <dgm:pt modelId="{CED86E4F-6CBC-4A14-92F9-344526BB327B}" type="pres">
      <dgm:prSet presAssocID="{5D720733-3E27-4ECD-8788-8BB765E7E6E8}" presName="linNode" presStyleCnt="0"/>
      <dgm:spPr/>
    </dgm:pt>
    <dgm:pt modelId="{1636458C-48C0-46E8-AE81-A1DCFB82E06A}" type="pres">
      <dgm:prSet presAssocID="{5D720733-3E27-4ECD-8788-8BB765E7E6E8}" presName="parentText" presStyleLbl="node1" presStyleIdx="1" presStyleCnt="3">
        <dgm:presLayoutVars>
          <dgm:chMax val="1"/>
          <dgm:bulletEnabled val="1"/>
        </dgm:presLayoutVars>
      </dgm:prSet>
      <dgm:spPr/>
      <dgm:t>
        <a:bodyPr/>
        <a:lstStyle/>
        <a:p>
          <a:pPr rtl="1"/>
          <a:endParaRPr lang="fa-IR"/>
        </a:p>
      </dgm:t>
    </dgm:pt>
    <dgm:pt modelId="{57A297E8-5709-499E-BCD3-1A898B6F8DAD}" type="pres">
      <dgm:prSet presAssocID="{5D720733-3E27-4ECD-8788-8BB765E7E6E8}" presName="descendantText" presStyleLbl="alignAccFollowNode1" presStyleIdx="1" presStyleCnt="3">
        <dgm:presLayoutVars>
          <dgm:bulletEnabled val="1"/>
        </dgm:presLayoutVars>
      </dgm:prSet>
      <dgm:spPr/>
      <dgm:t>
        <a:bodyPr/>
        <a:lstStyle/>
        <a:p>
          <a:pPr rtl="1"/>
          <a:endParaRPr lang="fa-IR"/>
        </a:p>
      </dgm:t>
    </dgm:pt>
    <dgm:pt modelId="{8E1C35ED-3CC5-4200-9AF6-F7FD7C975F79}" type="pres">
      <dgm:prSet presAssocID="{A74F89B8-0AA0-4568-9848-B8E49052EBC7}" presName="sp" presStyleCnt="0"/>
      <dgm:spPr/>
    </dgm:pt>
    <dgm:pt modelId="{E02411DA-E834-4B61-BB67-95F2C723DA8A}" type="pres">
      <dgm:prSet presAssocID="{CBEA8121-FC21-45AF-A0EC-79E7A5FEC34D}" presName="linNode" presStyleCnt="0"/>
      <dgm:spPr/>
    </dgm:pt>
    <dgm:pt modelId="{FCDE6D57-C9D0-4096-A372-32FF3376D406}" type="pres">
      <dgm:prSet presAssocID="{CBEA8121-FC21-45AF-A0EC-79E7A5FEC34D}" presName="parentText" presStyleLbl="node1" presStyleIdx="2" presStyleCnt="3">
        <dgm:presLayoutVars>
          <dgm:chMax val="1"/>
          <dgm:bulletEnabled val="1"/>
        </dgm:presLayoutVars>
      </dgm:prSet>
      <dgm:spPr/>
      <dgm:t>
        <a:bodyPr/>
        <a:lstStyle/>
        <a:p>
          <a:pPr rtl="1"/>
          <a:endParaRPr lang="fa-IR"/>
        </a:p>
      </dgm:t>
    </dgm:pt>
    <dgm:pt modelId="{7933FE7A-1864-4583-A96A-AD9FB03B3843}" type="pres">
      <dgm:prSet presAssocID="{CBEA8121-FC21-45AF-A0EC-79E7A5FEC34D}" presName="descendantText" presStyleLbl="alignAccFollowNode1" presStyleIdx="2" presStyleCnt="3">
        <dgm:presLayoutVars>
          <dgm:bulletEnabled val="1"/>
        </dgm:presLayoutVars>
      </dgm:prSet>
      <dgm:spPr/>
      <dgm:t>
        <a:bodyPr/>
        <a:lstStyle/>
        <a:p>
          <a:pPr rtl="1"/>
          <a:endParaRPr lang="fa-IR"/>
        </a:p>
      </dgm:t>
    </dgm:pt>
  </dgm:ptLst>
  <dgm:cxnLst>
    <dgm:cxn modelId="{BB48F548-0727-46AC-97F0-3773FBC79864}" type="presOf" srcId="{121C2A74-AD86-43AC-A254-CD857E2215C7}" destId="{57A297E8-5709-499E-BCD3-1A898B6F8DAD}" srcOrd="0" destOrd="0" presId="urn:microsoft.com/office/officeart/2005/8/layout/vList5"/>
    <dgm:cxn modelId="{71F0AAD5-8AF4-4612-8719-EBB4D640904F}" srcId="{3680B3A7-619F-49E3-A3C1-48504B3264A1}" destId="{35404EAD-5E4C-411A-B10F-6EE68CF433FF}" srcOrd="0" destOrd="0" parTransId="{989FA19E-84C7-4244-8387-D0AD88CF5FFE}" sibTransId="{545D1835-2D7F-4C59-B155-01E643B734E7}"/>
    <dgm:cxn modelId="{02ECCC7E-6990-4144-81E6-7CF1514D56D5}" type="presOf" srcId="{6EE4C8BF-257A-4CFC-BF5D-E173B3AFA141}" destId="{0913395B-15D7-4F7F-9BEF-8324462365F7}" srcOrd="0" destOrd="0" presId="urn:microsoft.com/office/officeart/2005/8/layout/vList5"/>
    <dgm:cxn modelId="{5E5B0D63-2373-472F-94DA-6761F941F470}" type="presOf" srcId="{7671BBCA-9E2E-4611-8060-16C5D908FD60}" destId="{7933FE7A-1864-4583-A96A-AD9FB03B3843}" srcOrd="0" destOrd="0" presId="urn:microsoft.com/office/officeart/2005/8/layout/vList5"/>
    <dgm:cxn modelId="{8BE35C50-A0F4-43AE-AFAF-7C99BB4E178A}" srcId="{35404EAD-5E4C-411A-B10F-6EE68CF433FF}" destId="{6EE4C8BF-257A-4CFC-BF5D-E173B3AFA141}" srcOrd="0" destOrd="0" parTransId="{C409D493-72AC-4AB6-A06C-BAE2A9826FA4}" sibTransId="{9B38FF65-6431-4776-A0D1-2BC41B692E67}"/>
    <dgm:cxn modelId="{12F8456A-C16F-415A-B981-5E18574DADBB}" type="presOf" srcId="{CBEA8121-FC21-45AF-A0EC-79E7A5FEC34D}" destId="{FCDE6D57-C9D0-4096-A372-32FF3376D406}" srcOrd="0" destOrd="0" presId="urn:microsoft.com/office/officeart/2005/8/layout/vList5"/>
    <dgm:cxn modelId="{CF617D3E-C400-4ABB-89E1-A79545E1B516}" type="presOf" srcId="{5D720733-3E27-4ECD-8788-8BB765E7E6E8}" destId="{1636458C-48C0-46E8-AE81-A1DCFB82E06A}" srcOrd="0" destOrd="0" presId="urn:microsoft.com/office/officeart/2005/8/layout/vList5"/>
    <dgm:cxn modelId="{759C05A6-851E-4A9E-9219-B020CB6FCEA4}" type="presOf" srcId="{35404EAD-5E4C-411A-B10F-6EE68CF433FF}" destId="{AAECA669-9A0E-4215-9F3B-4B919D99E34C}" srcOrd="0" destOrd="0" presId="urn:microsoft.com/office/officeart/2005/8/layout/vList5"/>
    <dgm:cxn modelId="{79234012-2FD5-4382-9541-0AABEB6BEC61}" srcId="{3680B3A7-619F-49E3-A3C1-48504B3264A1}" destId="{5D720733-3E27-4ECD-8788-8BB765E7E6E8}" srcOrd="1" destOrd="0" parTransId="{7654384E-C793-4F39-A744-7F0892554DFD}" sibTransId="{A74F89B8-0AA0-4568-9848-B8E49052EBC7}"/>
    <dgm:cxn modelId="{45E58F5F-7672-45D4-AD21-E05993A82D44}" type="presOf" srcId="{3680B3A7-619F-49E3-A3C1-48504B3264A1}" destId="{9791994C-0CEE-4925-A5CC-1D4C681E56DF}" srcOrd="0" destOrd="0" presId="urn:microsoft.com/office/officeart/2005/8/layout/vList5"/>
    <dgm:cxn modelId="{CC3CEAC6-F074-425D-B63B-4E0A726588DF}" srcId="{5D720733-3E27-4ECD-8788-8BB765E7E6E8}" destId="{121C2A74-AD86-43AC-A254-CD857E2215C7}" srcOrd="0" destOrd="0" parTransId="{5DB53E8C-1D2B-4F94-AC0E-1808F5AF4472}" sibTransId="{EDD0BA9F-FA26-4DC7-B6AB-1F5403164F73}"/>
    <dgm:cxn modelId="{058D2768-1ABE-437B-8F78-40C0CBC5D80A}" srcId="{CBEA8121-FC21-45AF-A0EC-79E7A5FEC34D}" destId="{7671BBCA-9E2E-4611-8060-16C5D908FD60}" srcOrd="0" destOrd="0" parTransId="{C81529ED-AAFB-47B3-AA06-064F3FEE2910}" sibTransId="{C9B9F0C4-AE76-40C2-9FFE-8FDE6A9BA140}"/>
    <dgm:cxn modelId="{6678A931-06ED-4DEB-A463-5846F7986D63}" srcId="{3680B3A7-619F-49E3-A3C1-48504B3264A1}" destId="{CBEA8121-FC21-45AF-A0EC-79E7A5FEC34D}" srcOrd="2" destOrd="0" parTransId="{634E6779-DEAD-499B-9120-DAC518F23A19}" sibTransId="{4B8A3A39-2705-499C-B961-A3B09AA2A7A8}"/>
    <dgm:cxn modelId="{3CF4EFB9-1D6A-4C01-BA41-3412C1118FC6}" type="presParOf" srcId="{9791994C-0CEE-4925-A5CC-1D4C681E56DF}" destId="{D72BA480-FE00-4847-A1C8-AF68A1207713}" srcOrd="0" destOrd="0" presId="urn:microsoft.com/office/officeart/2005/8/layout/vList5"/>
    <dgm:cxn modelId="{DA61C095-CDF0-4433-AC28-98BDEA97F8EE}" type="presParOf" srcId="{D72BA480-FE00-4847-A1C8-AF68A1207713}" destId="{AAECA669-9A0E-4215-9F3B-4B919D99E34C}" srcOrd="0" destOrd="0" presId="urn:microsoft.com/office/officeart/2005/8/layout/vList5"/>
    <dgm:cxn modelId="{4CCF7816-71D2-4676-B755-00526F4D3791}" type="presParOf" srcId="{D72BA480-FE00-4847-A1C8-AF68A1207713}" destId="{0913395B-15D7-4F7F-9BEF-8324462365F7}" srcOrd="1" destOrd="0" presId="urn:microsoft.com/office/officeart/2005/8/layout/vList5"/>
    <dgm:cxn modelId="{F2DF39B1-6D43-4986-A68C-1DC56F928C12}" type="presParOf" srcId="{9791994C-0CEE-4925-A5CC-1D4C681E56DF}" destId="{14E0FA3A-E95E-4FFA-8977-586756968621}" srcOrd="1" destOrd="0" presId="urn:microsoft.com/office/officeart/2005/8/layout/vList5"/>
    <dgm:cxn modelId="{F8C74968-BE29-4C04-A000-AA4239E16223}" type="presParOf" srcId="{9791994C-0CEE-4925-A5CC-1D4C681E56DF}" destId="{CED86E4F-6CBC-4A14-92F9-344526BB327B}" srcOrd="2" destOrd="0" presId="urn:microsoft.com/office/officeart/2005/8/layout/vList5"/>
    <dgm:cxn modelId="{78BAE677-F359-4483-8781-97F2F2DBAACD}" type="presParOf" srcId="{CED86E4F-6CBC-4A14-92F9-344526BB327B}" destId="{1636458C-48C0-46E8-AE81-A1DCFB82E06A}" srcOrd="0" destOrd="0" presId="urn:microsoft.com/office/officeart/2005/8/layout/vList5"/>
    <dgm:cxn modelId="{17B50920-F768-4E21-9CF5-A71C968802C6}" type="presParOf" srcId="{CED86E4F-6CBC-4A14-92F9-344526BB327B}" destId="{57A297E8-5709-499E-BCD3-1A898B6F8DAD}" srcOrd="1" destOrd="0" presId="urn:microsoft.com/office/officeart/2005/8/layout/vList5"/>
    <dgm:cxn modelId="{3DADDDCC-9718-4F14-8873-CF6F85AB0176}" type="presParOf" srcId="{9791994C-0CEE-4925-A5CC-1D4C681E56DF}" destId="{8E1C35ED-3CC5-4200-9AF6-F7FD7C975F79}" srcOrd="3" destOrd="0" presId="urn:microsoft.com/office/officeart/2005/8/layout/vList5"/>
    <dgm:cxn modelId="{6EE49BF2-5725-4C06-9590-60ADD783F478}" type="presParOf" srcId="{9791994C-0CEE-4925-A5CC-1D4C681E56DF}" destId="{E02411DA-E834-4B61-BB67-95F2C723DA8A}" srcOrd="4" destOrd="0" presId="urn:microsoft.com/office/officeart/2005/8/layout/vList5"/>
    <dgm:cxn modelId="{9F9E6E6C-9478-4043-88A4-C31D20101428}" type="presParOf" srcId="{E02411DA-E834-4B61-BB67-95F2C723DA8A}" destId="{FCDE6D57-C9D0-4096-A372-32FF3376D406}" srcOrd="0" destOrd="0" presId="urn:microsoft.com/office/officeart/2005/8/layout/vList5"/>
    <dgm:cxn modelId="{FBD076F7-A358-4F8E-983D-F57C884E5BE7}" type="presParOf" srcId="{E02411DA-E834-4B61-BB67-95F2C723DA8A}" destId="{7933FE7A-1864-4583-A96A-AD9FB03B3843}" srcOrd="1"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F4CF954-B4A5-4EEC-94C5-7C9F69932B74}"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pPr rtl="1"/>
          <a:endParaRPr lang="fa-IR"/>
        </a:p>
      </dgm:t>
    </dgm:pt>
    <dgm:pt modelId="{B75B05A2-7DB7-42E4-B1E3-E7661A4971AF}">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IQ" dirty="0" smtClean="0">
              <a:cs typeface="B Titr" pitchFamily="2" charset="-78"/>
            </a:rPr>
            <a:t>تقسيم استصحاب </a:t>
          </a:r>
          <a:r>
            <a:rPr lang="ar-IQ" dirty="0" err="1" smtClean="0">
              <a:cs typeface="B Titr" pitchFamily="2" charset="-78"/>
            </a:rPr>
            <a:t>به</a:t>
          </a:r>
          <a:r>
            <a:rPr lang="ar-IQ" dirty="0" smtClean="0">
              <a:cs typeface="B Titr" pitchFamily="2" charset="-78"/>
            </a:rPr>
            <a:t> اعتبار</a:t>
          </a:r>
          <a:r>
            <a:rPr lang="fa-IR" dirty="0" smtClean="0">
              <a:cs typeface="B Titr" pitchFamily="2" charset="-78"/>
            </a:rPr>
            <a:t>ِ دلیل دال بر مستصحَب (منشأ یقین)</a:t>
          </a:r>
          <a:endParaRPr lang="fa-IR" dirty="0">
            <a:cs typeface="B Titr" pitchFamily="2" charset="-78"/>
          </a:endParaRPr>
        </a:p>
      </dgm:t>
    </dgm:pt>
    <dgm:pt modelId="{EAF83F22-1B5D-4C13-A3B5-FC5F97B37AEE}" type="parTrans" cxnId="{A4154582-A8C4-4DC6-A017-13656B181ABD}">
      <dgm:prSet/>
      <dgm:spPr/>
      <dgm:t>
        <a:bodyPr/>
        <a:lstStyle/>
        <a:p>
          <a:pPr rtl="1"/>
          <a:endParaRPr lang="fa-IR"/>
        </a:p>
      </dgm:t>
    </dgm:pt>
    <dgm:pt modelId="{9AB13397-8139-4A1F-B84C-9E41AD2DE56C}" type="sibTrans" cxnId="{A4154582-A8C4-4DC6-A017-13656B181ABD}">
      <dgm:prSet/>
      <dgm:spPr/>
      <dgm:t>
        <a:bodyPr/>
        <a:lstStyle/>
        <a:p>
          <a:pPr rtl="1"/>
          <a:endParaRPr lang="fa-IR"/>
        </a:p>
      </dgm:t>
    </dgm:pt>
    <dgm:pt modelId="{8007697A-D21F-4B1B-AA00-262270083CF3}">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2000" b="1" dirty="0" smtClean="0">
              <a:cs typeface="B Nazanin" pitchFamily="2" charset="-78"/>
            </a:rPr>
            <a:t>دلیل عقلی</a:t>
          </a:r>
          <a:endParaRPr lang="fa-IR" sz="1600" dirty="0">
            <a:cs typeface="B Nazanin" pitchFamily="2" charset="-78"/>
          </a:endParaRPr>
        </a:p>
      </dgm:t>
    </dgm:pt>
    <dgm:pt modelId="{03E188F1-98AE-4140-AC37-6C719581CB87}" type="parTrans" cxnId="{3BFB8183-470A-41BE-8E81-073C6CF3F7D3}">
      <dgm:prSet/>
      <dgm:spPr/>
      <dgm:t>
        <a:bodyPr/>
        <a:lstStyle/>
        <a:p>
          <a:pPr rtl="1"/>
          <a:endParaRPr lang="fa-IR"/>
        </a:p>
      </dgm:t>
    </dgm:pt>
    <dgm:pt modelId="{A691973D-54A6-4D16-AF8C-DA63AADCDDD6}" type="sibTrans" cxnId="{3BFB8183-470A-41BE-8E81-073C6CF3F7D3}">
      <dgm:prSet/>
      <dgm:spPr/>
      <dgm:t>
        <a:bodyPr/>
        <a:lstStyle/>
        <a:p>
          <a:pPr rtl="1"/>
          <a:endParaRPr lang="fa-IR"/>
        </a:p>
      </dgm:t>
    </dgm:pt>
    <dgm:pt modelId="{5DF6A90E-C0C1-4F78-88F6-6673A3141FE7}">
      <dgm:prSet custT="1">
        <dgm:style>
          <a:lnRef idx="1">
            <a:schemeClr val="accent2"/>
          </a:lnRef>
          <a:fillRef idx="3">
            <a:schemeClr val="accent2"/>
          </a:fillRef>
          <a:effectRef idx="2">
            <a:schemeClr val="accent2"/>
          </a:effectRef>
          <a:fontRef idx="minor">
            <a:schemeClr val="lt1"/>
          </a:fontRef>
        </dgm:style>
      </dgm:prSet>
      <dgm:spPr/>
      <dgm:t>
        <a:bodyPr/>
        <a:lstStyle/>
        <a:p>
          <a:pPr rtl="1"/>
          <a:r>
            <a:rPr lang="fa-IR" sz="2000" b="1" dirty="0" smtClean="0">
              <a:cs typeface="B Nazanin" pitchFamily="2" charset="-78"/>
            </a:rPr>
            <a:t>دلیل شرعی</a:t>
          </a:r>
        </a:p>
        <a:p>
          <a:pPr rtl="1"/>
          <a:r>
            <a:rPr lang="fa-IR" sz="1800" b="0" dirty="0" smtClean="0">
              <a:cs typeface="B Nazanin" pitchFamily="2" charset="-78"/>
            </a:rPr>
            <a:t>(کتاب-سنت-اجماع)</a:t>
          </a:r>
          <a:endParaRPr lang="fa-IR" sz="1400" b="0" dirty="0">
            <a:cs typeface="B Nazanin" pitchFamily="2" charset="-78"/>
          </a:endParaRPr>
        </a:p>
      </dgm:t>
    </dgm:pt>
    <dgm:pt modelId="{32A3B826-AE33-4B25-8D31-BC52A6C00ED1}" type="parTrans" cxnId="{FA7E0965-D65C-4F78-B73B-0CBFF0123E01}">
      <dgm:prSet/>
      <dgm:spPr/>
      <dgm:t>
        <a:bodyPr/>
        <a:lstStyle/>
        <a:p>
          <a:pPr rtl="1"/>
          <a:endParaRPr lang="fa-IR"/>
        </a:p>
      </dgm:t>
    </dgm:pt>
    <dgm:pt modelId="{3DE786C6-EF2E-4596-B34D-85B1122CC1C9}" type="sibTrans" cxnId="{FA7E0965-D65C-4F78-B73B-0CBFF0123E01}">
      <dgm:prSet/>
      <dgm:spPr/>
      <dgm:t>
        <a:bodyPr/>
        <a:lstStyle/>
        <a:p>
          <a:pPr rtl="1"/>
          <a:endParaRPr lang="fa-IR"/>
        </a:p>
      </dgm:t>
    </dgm:pt>
    <dgm:pt modelId="{1B6C833C-D70D-42D6-BF69-4F30D974F1BD}">
      <dgm:prSet custT="1"/>
      <dgm:spPr/>
      <dgm:t>
        <a:bodyPr/>
        <a:lstStyle/>
        <a:p>
          <a:pPr algn="ctr" rtl="1"/>
          <a:r>
            <a:rPr lang="fa-IR" sz="1600" b="1" baseline="0" dirty="0" smtClean="0">
              <a:cs typeface="B Nazanin" pitchFamily="2" charset="-78"/>
            </a:rPr>
            <a:t>حکم شرعی صِرف (مستقل)</a:t>
          </a:r>
        </a:p>
        <a:p>
          <a:pPr algn="ctr" rtl="1"/>
          <a:r>
            <a:rPr lang="fa-IR" sz="1600" baseline="0" dirty="0" smtClean="0">
              <a:cs typeface="B Nazanin" pitchFamily="2" charset="-78"/>
            </a:rPr>
            <a:t>مانند استصحاب «وجوب اثبات شده با دلیل کتاب»</a:t>
          </a:r>
          <a:endParaRPr lang="fa-IR" sz="1600" baseline="0" dirty="0">
            <a:cs typeface="B Nazanin" pitchFamily="2" charset="-78"/>
          </a:endParaRPr>
        </a:p>
      </dgm:t>
    </dgm:pt>
    <dgm:pt modelId="{16B900C6-2DDA-4301-BF95-AA1C305D70B1}" type="parTrans" cxnId="{8149952E-84BA-4822-B00A-15DC413382D5}">
      <dgm:prSet/>
      <dgm:spPr/>
      <dgm:t>
        <a:bodyPr/>
        <a:lstStyle/>
        <a:p>
          <a:pPr rtl="1"/>
          <a:endParaRPr lang="fa-IR"/>
        </a:p>
      </dgm:t>
    </dgm:pt>
    <dgm:pt modelId="{A6EBC327-5B56-4F43-9189-6BBA9F007FDF}" type="sibTrans" cxnId="{8149952E-84BA-4822-B00A-15DC413382D5}">
      <dgm:prSet/>
      <dgm:spPr/>
      <dgm:t>
        <a:bodyPr/>
        <a:lstStyle/>
        <a:p>
          <a:pPr rtl="1"/>
          <a:endParaRPr lang="fa-IR"/>
        </a:p>
      </dgm:t>
    </dgm:pt>
    <dgm:pt modelId="{213CD9B3-3202-49ED-9B8A-566EB2A34CDB}">
      <dgm:prSet custT="1"/>
      <dgm:spPr/>
      <dgm:t>
        <a:bodyPr/>
        <a:lstStyle/>
        <a:p>
          <a:pPr algn="ctr" rtl="1"/>
          <a:r>
            <a:rPr lang="fa-IR" sz="1800" baseline="0" dirty="0" smtClean="0">
              <a:cs typeface="B Nazanin" pitchFamily="2" charset="-78"/>
            </a:rPr>
            <a:t>مانند استصحاب «قبح صدق با قیود خاص، اثبات شده با عقل»</a:t>
          </a:r>
          <a:endParaRPr lang="fa-IR" sz="1800" dirty="0"/>
        </a:p>
      </dgm:t>
    </dgm:pt>
    <dgm:pt modelId="{51DE769C-231D-4826-B7A3-B995CBD200D3}" type="parTrans" cxnId="{50DA1ABA-160F-4964-80E6-31D0FFC0D238}">
      <dgm:prSet/>
      <dgm:spPr/>
      <dgm:t>
        <a:bodyPr/>
        <a:lstStyle/>
        <a:p>
          <a:pPr rtl="1"/>
          <a:endParaRPr lang="fa-IR"/>
        </a:p>
      </dgm:t>
    </dgm:pt>
    <dgm:pt modelId="{F9FD4E2A-F865-4127-A6F7-57D667141871}" type="sibTrans" cxnId="{50DA1ABA-160F-4964-80E6-31D0FFC0D238}">
      <dgm:prSet/>
      <dgm:spPr/>
      <dgm:t>
        <a:bodyPr/>
        <a:lstStyle/>
        <a:p>
          <a:pPr rtl="1"/>
          <a:endParaRPr lang="fa-IR"/>
        </a:p>
      </dgm:t>
    </dgm:pt>
    <dgm:pt modelId="{E6AEF828-F865-4F61-9A2D-A1F4E62D61AD}">
      <dgm:prSet custT="1"/>
      <dgm:spPr/>
      <dgm:t>
        <a:bodyPr/>
        <a:lstStyle/>
        <a:p>
          <a:pPr rtl="1"/>
          <a:r>
            <a:rPr lang="fa-IR" sz="1800" b="1" baseline="0" dirty="0" smtClean="0">
              <a:cs typeface="B Nazanin" pitchFamily="2" charset="-78"/>
            </a:rPr>
            <a:t>حکم شرعی تابع حکم عقل</a:t>
          </a:r>
        </a:p>
        <a:p>
          <a:pPr rtl="1"/>
          <a:r>
            <a:rPr lang="fa-IR" sz="1800" baseline="0" dirty="0" smtClean="0">
              <a:cs typeface="B Nazanin" pitchFamily="2" charset="-78"/>
            </a:rPr>
            <a:t>مانند حرمت صدق موجب قتل </a:t>
          </a:r>
          <a:r>
            <a:rPr lang="fa-IR" sz="1800" baseline="0" smtClean="0">
              <a:cs typeface="B Nazanin" pitchFamily="2" charset="-78"/>
            </a:rPr>
            <a:t>بی گناه که مصداق روشن ظلم است</a:t>
          </a:r>
          <a:endParaRPr lang="fa-IR" sz="1800" baseline="0" dirty="0" smtClean="0">
            <a:cs typeface="B Nazanin" pitchFamily="2" charset="-78"/>
          </a:endParaRPr>
        </a:p>
      </dgm:t>
    </dgm:pt>
    <dgm:pt modelId="{13837271-7C67-401B-9EB0-9B48D471FDA9}" type="parTrans" cxnId="{7E41BACB-6DE0-401B-AC0F-FD6BA2559EC8}">
      <dgm:prSet/>
      <dgm:spPr/>
      <dgm:t>
        <a:bodyPr/>
        <a:lstStyle/>
        <a:p>
          <a:pPr rtl="1"/>
          <a:endParaRPr lang="fa-IR"/>
        </a:p>
      </dgm:t>
    </dgm:pt>
    <dgm:pt modelId="{613371BF-E121-4999-A996-D016658FEEC6}" type="sibTrans" cxnId="{7E41BACB-6DE0-401B-AC0F-FD6BA2559EC8}">
      <dgm:prSet/>
      <dgm:spPr/>
      <dgm:t>
        <a:bodyPr/>
        <a:lstStyle/>
        <a:p>
          <a:pPr rtl="1"/>
          <a:endParaRPr lang="fa-IR"/>
        </a:p>
      </dgm:t>
    </dgm:pt>
    <dgm:pt modelId="{6F645B98-B3E8-462A-BDE6-DD990722132D}">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fa-IR" sz="1800" b="1" dirty="0" smtClean="0"/>
            <a:t>در این قسم استصحاب جاری نمی شود.</a:t>
          </a:r>
          <a:endParaRPr lang="fa-IR" sz="1800" b="1" dirty="0"/>
        </a:p>
      </dgm:t>
    </dgm:pt>
    <dgm:pt modelId="{909475C6-DF25-4132-9C38-3DC49DA8CA4F}" type="parTrans" cxnId="{8073562C-444F-4C6A-ABD5-8F6607AEFCD6}">
      <dgm:prSet/>
      <dgm:spPr/>
      <dgm:t>
        <a:bodyPr/>
        <a:lstStyle/>
        <a:p>
          <a:pPr rtl="1"/>
          <a:endParaRPr lang="fa-IR"/>
        </a:p>
      </dgm:t>
    </dgm:pt>
    <dgm:pt modelId="{D05E1CBD-CB76-4A84-BA4F-D737957C2268}" type="sibTrans" cxnId="{8073562C-444F-4C6A-ABD5-8F6607AEFCD6}">
      <dgm:prSet/>
      <dgm:spPr/>
      <dgm:t>
        <a:bodyPr/>
        <a:lstStyle/>
        <a:p>
          <a:pPr rtl="1"/>
          <a:endParaRPr lang="fa-IR"/>
        </a:p>
      </dgm:t>
    </dgm:pt>
    <dgm:pt modelId="{FDEFBDE6-C71B-42E5-8A0C-F080C170874A}">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fa-IR" sz="1800" b="1" dirty="0" smtClean="0"/>
            <a:t>در این قسم استصحاب جاری می شود.</a:t>
          </a:r>
          <a:endParaRPr lang="fa-IR" sz="1800" b="1" dirty="0"/>
        </a:p>
      </dgm:t>
    </dgm:pt>
    <dgm:pt modelId="{ECC03647-EA6D-4B6D-84B3-CEABE2005A0A}" type="parTrans" cxnId="{448A9B8F-BC5C-4617-A72C-E87676DF9306}">
      <dgm:prSet/>
      <dgm:spPr/>
      <dgm:t>
        <a:bodyPr/>
        <a:lstStyle/>
        <a:p>
          <a:pPr rtl="1"/>
          <a:endParaRPr lang="fa-IR"/>
        </a:p>
      </dgm:t>
    </dgm:pt>
    <dgm:pt modelId="{5552A85B-4027-41D9-9CB8-2C285A992F06}" type="sibTrans" cxnId="{448A9B8F-BC5C-4617-A72C-E87676DF9306}">
      <dgm:prSet/>
      <dgm:spPr/>
      <dgm:t>
        <a:bodyPr/>
        <a:lstStyle/>
        <a:p>
          <a:pPr rtl="1"/>
          <a:endParaRPr lang="fa-IR"/>
        </a:p>
      </dgm:t>
    </dgm:pt>
    <dgm:pt modelId="{EEB8095F-FBA8-4502-81C2-F076ACF1F110}">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fa-IR" sz="1800" b="1" dirty="0" smtClean="0"/>
            <a:t>استصحاب جاری نمی شود</a:t>
          </a:r>
          <a:endParaRPr lang="fa-IR" sz="1800" b="1" dirty="0"/>
        </a:p>
      </dgm:t>
    </dgm:pt>
    <dgm:pt modelId="{84D16C8D-D9FE-432F-BC27-8B21593E2523}" type="parTrans" cxnId="{E845D0E6-9888-432F-8F04-EEF51A631063}">
      <dgm:prSet/>
      <dgm:spPr/>
      <dgm:t>
        <a:bodyPr/>
        <a:lstStyle/>
        <a:p>
          <a:pPr rtl="1"/>
          <a:endParaRPr lang="fa-IR"/>
        </a:p>
      </dgm:t>
    </dgm:pt>
    <dgm:pt modelId="{F255868D-923A-4904-BDD4-8423C759653E}" type="sibTrans" cxnId="{E845D0E6-9888-432F-8F04-EEF51A631063}">
      <dgm:prSet/>
      <dgm:spPr/>
      <dgm:t>
        <a:bodyPr/>
        <a:lstStyle/>
        <a:p>
          <a:pPr rtl="1"/>
          <a:endParaRPr lang="fa-IR"/>
        </a:p>
      </dgm:t>
    </dgm:pt>
    <dgm:pt modelId="{53D8A956-5608-4E6E-8231-D1BD05FBEE92}" type="pres">
      <dgm:prSet presAssocID="{1F4CF954-B4A5-4EEC-94C5-7C9F69932B74}" presName="diagram" presStyleCnt="0">
        <dgm:presLayoutVars>
          <dgm:chPref val="1"/>
          <dgm:dir val="rev"/>
          <dgm:animOne val="branch"/>
          <dgm:animLvl val="lvl"/>
          <dgm:resizeHandles val="exact"/>
        </dgm:presLayoutVars>
      </dgm:prSet>
      <dgm:spPr/>
      <dgm:t>
        <a:bodyPr/>
        <a:lstStyle/>
        <a:p>
          <a:pPr rtl="1"/>
          <a:endParaRPr lang="fa-IR"/>
        </a:p>
      </dgm:t>
    </dgm:pt>
    <dgm:pt modelId="{7D9B78F8-09BA-4291-B3E9-F376BE90E9E0}" type="pres">
      <dgm:prSet presAssocID="{B75B05A2-7DB7-42E4-B1E3-E7661A4971AF}" presName="root1" presStyleCnt="0"/>
      <dgm:spPr/>
    </dgm:pt>
    <dgm:pt modelId="{D7311CBF-771A-4BD5-8DC3-6EC42464BE6E}" type="pres">
      <dgm:prSet presAssocID="{B75B05A2-7DB7-42E4-B1E3-E7661A4971AF}" presName="LevelOneTextNode" presStyleLbl="node0" presStyleIdx="0" presStyleCnt="1" custScaleX="146222" custScaleY="861290" custLinFactNeighborY="-2621">
        <dgm:presLayoutVars>
          <dgm:chPref val="3"/>
        </dgm:presLayoutVars>
      </dgm:prSet>
      <dgm:spPr>
        <a:prstGeom prst="leftArrow">
          <a:avLst/>
        </a:prstGeom>
      </dgm:spPr>
      <dgm:t>
        <a:bodyPr/>
        <a:lstStyle/>
        <a:p>
          <a:pPr rtl="1"/>
          <a:endParaRPr lang="fa-IR"/>
        </a:p>
      </dgm:t>
    </dgm:pt>
    <dgm:pt modelId="{404C7586-B4BF-4E43-A252-9E5FD0246FE7}" type="pres">
      <dgm:prSet presAssocID="{B75B05A2-7DB7-42E4-B1E3-E7661A4971AF}" presName="level2hierChild" presStyleCnt="0"/>
      <dgm:spPr/>
    </dgm:pt>
    <dgm:pt modelId="{E0A53A1F-FD4A-42B1-8681-952D6F5D006E}" type="pres">
      <dgm:prSet presAssocID="{32A3B826-AE33-4B25-8D31-BC52A6C00ED1}" presName="conn2-1" presStyleLbl="parChTrans1D2" presStyleIdx="0" presStyleCnt="2"/>
      <dgm:spPr/>
      <dgm:t>
        <a:bodyPr/>
        <a:lstStyle/>
        <a:p>
          <a:pPr rtl="1"/>
          <a:endParaRPr lang="fa-IR"/>
        </a:p>
      </dgm:t>
    </dgm:pt>
    <dgm:pt modelId="{B6B5B7E5-C414-4DBD-81D7-C57601C54908}" type="pres">
      <dgm:prSet presAssocID="{32A3B826-AE33-4B25-8D31-BC52A6C00ED1}" presName="connTx" presStyleLbl="parChTrans1D2" presStyleIdx="0" presStyleCnt="2"/>
      <dgm:spPr/>
      <dgm:t>
        <a:bodyPr/>
        <a:lstStyle/>
        <a:p>
          <a:pPr rtl="1"/>
          <a:endParaRPr lang="fa-IR"/>
        </a:p>
      </dgm:t>
    </dgm:pt>
    <dgm:pt modelId="{FA8AB909-14F9-4209-919A-63A2F0D76272}" type="pres">
      <dgm:prSet presAssocID="{5DF6A90E-C0C1-4F78-88F6-6673A3141FE7}" presName="root2" presStyleCnt="0"/>
      <dgm:spPr/>
    </dgm:pt>
    <dgm:pt modelId="{1D6CDC4E-4483-49D6-AB6A-C0ED2CBEE5F6}" type="pres">
      <dgm:prSet presAssocID="{5DF6A90E-C0C1-4F78-88F6-6673A3141FE7}" presName="LevelTwoTextNode" presStyleLbl="node2" presStyleIdx="0" presStyleCnt="2" custScaleX="111044" custScaleY="449147">
        <dgm:presLayoutVars>
          <dgm:chPref val="3"/>
        </dgm:presLayoutVars>
      </dgm:prSet>
      <dgm:spPr/>
      <dgm:t>
        <a:bodyPr/>
        <a:lstStyle/>
        <a:p>
          <a:pPr rtl="1"/>
          <a:endParaRPr lang="fa-IR"/>
        </a:p>
      </dgm:t>
    </dgm:pt>
    <dgm:pt modelId="{A112BC8F-CEFE-4DE0-9275-E704A4C7FEFB}" type="pres">
      <dgm:prSet presAssocID="{5DF6A90E-C0C1-4F78-88F6-6673A3141FE7}" presName="level3hierChild" presStyleCnt="0"/>
      <dgm:spPr/>
    </dgm:pt>
    <dgm:pt modelId="{2E9D0F32-D1F0-4D76-BD76-D71E4CF439CE}" type="pres">
      <dgm:prSet presAssocID="{16B900C6-2DDA-4301-BF95-AA1C305D70B1}" presName="conn2-1" presStyleLbl="parChTrans1D3" presStyleIdx="0" presStyleCnt="3"/>
      <dgm:spPr/>
      <dgm:t>
        <a:bodyPr/>
        <a:lstStyle/>
        <a:p>
          <a:pPr rtl="1"/>
          <a:endParaRPr lang="fa-IR"/>
        </a:p>
      </dgm:t>
    </dgm:pt>
    <dgm:pt modelId="{DE6A896C-A98E-4B36-9696-B2E27B6F6093}" type="pres">
      <dgm:prSet presAssocID="{16B900C6-2DDA-4301-BF95-AA1C305D70B1}" presName="connTx" presStyleLbl="parChTrans1D3" presStyleIdx="0" presStyleCnt="3"/>
      <dgm:spPr/>
      <dgm:t>
        <a:bodyPr/>
        <a:lstStyle/>
        <a:p>
          <a:pPr rtl="1"/>
          <a:endParaRPr lang="fa-IR"/>
        </a:p>
      </dgm:t>
    </dgm:pt>
    <dgm:pt modelId="{168B65B8-F74C-4F41-A3BB-BC155B1A4EC5}" type="pres">
      <dgm:prSet presAssocID="{1B6C833C-D70D-42D6-BF69-4F30D974F1BD}" presName="root2" presStyleCnt="0"/>
      <dgm:spPr/>
    </dgm:pt>
    <dgm:pt modelId="{56344832-719C-407F-AB85-3AA130DCD151}" type="pres">
      <dgm:prSet presAssocID="{1B6C833C-D70D-42D6-BF69-4F30D974F1BD}" presName="LevelTwoTextNode" presStyleLbl="node3" presStyleIdx="0" presStyleCnt="3" custScaleX="165433" custScaleY="396890">
        <dgm:presLayoutVars>
          <dgm:chPref val="3"/>
        </dgm:presLayoutVars>
      </dgm:prSet>
      <dgm:spPr/>
      <dgm:t>
        <a:bodyPr/>
        <a:lstStyle/>
        <a:p>
          <a:pPr rtl="1"/>
          <a:endParaRPr lang="fa-IR"/>
        </a:p>
      </dgm:t>
    </dgm:pt>
    <dgm:pt modelId="{AC591A03-E01B-4046-8CDB-25463E7E55B1}" type="pres">
      <dgm:prSet presAssocID="{1B6C833C-D70D-42D6-BF69-4F30D974F1BD}" presName="level3hierChild" presStyleCnt="0"/>
      <dgm:spPr/>
    </dgm:pt>
    <dgm:pt modelId="{47F5FD74-20D7-4C71-9F3E-DE90BCA83FC1}" type="pres">
      <dgm:prSet presAssocID="{ECC03647-EA6D-4B6D-84B3-CEABE2005A0A}" presName="conn2-1" presStyleLbl="parChTrans1D4" presStyleIdx="0" presStyleCnt="3"/>
      <dgm:spPr/>
      <dgm:t>
        <a:bodyPr/>
        <a:lstStyle/>
        <a:p>
          <a:pPr rtl="1"/>
          <a:endParaRPr lang="fa-IR"/>
        </a:p>
      </dgm:t>
    </dgm:pt>
    <dgm:pt modelId="{4B0A166A-0E2D-4E1D-A319-C1D745C00C68}" type="pres">
      <dgm:prSet presAssocID="{ECC03647-EA6D-4B6D-84B3-CEABE2005A0A}" presName="connTx" presStyleLbl="parChTrans1D4" presStyleIdx="0" presStyleCnt="3"/>
      <dgm:spPr/>
      <dgm:t>
        <a:bodyPr/>
        <a:lstStyle/>
        <a:p>
          <a:pPr rtl="1"/>
          <a:endParaRPr lang="fa-IR"/>
        </a:p>
      </dgm:t>
    </dgm:pt>
    <dgm:pt modelId="{0BB84714-79A0-45BC-B648-DB49CC2386BE}" type="pres">
      <dgm:prSet presAssocID="{FDEFBDE6-C71B-42E5-8A0C-F080C170874A}" presName="root2" presStyleCnt="0"/>
      <dgm:spPr/>
    </dgm:pt>
    <dgm:pt modelId="{1B56DDA2-48C3-40B5-99C0-89068CFD7A62}" type="pres">
      <dgm:prSet presAssocID="{FDEFBDE6-C71B-42E5-8A0C-F080C170874A}" presName="LevelTwoTextNode" presStyleLbl="node4" presStyleIdx="0" presStyleCnt="3" custScaleX="140821" custScaleY="255304" custLinFactX="-100000" custLinFactNeighborX="-125093" custLinFactNeighborY="-2231">
        <dgm:presLayoutVars>
          <dgm:chPref val="3"/>
        </dgm:presLayoutVars>
      </dgm:prSet>
      <dgm:spPr/>
      <dgm:t>
        <a:bodyPr/>
        <a:lstStyle/>
        <a:p>
          <a:pPr rtl="1"/>
          <a:endParaRPr lang="fa-IR"/>
        </a:p>
      </dgm:t>
    </dgm:pt>
    <dgm:pt modelId="{BE1B5277-0E22-48E6-A721-E5D8836CBB18}" type="pres">
      <dgm:prSet presAssocID="{FDEFBDE6-C71B-42E5-8A0C-F080C170874A}" presName="level3hierChild" presStyleCnt="0"/>
      <dgm:spPr/>
    </dgm:pt>
    <dgm:pt modelId="{2DF5901C-4D9E-45E0-BA77-4736C7852B6F}" type="pres">
      <dgm:prSet presAssocID="{13837271-7C67-401B-9EB0-9B48D471FDA9}" presName="conn2-1" presStyleLbl="parChTrans1D3" presStyleIdx="1" presStyleCnt="3"/>
      <dgm:spPr/>
      <dgm:t>
        <a:bodyPr/>
        <a:lstStyle/>
        <a:p>
          <a:pPr rtl="1"/>
          <a:endParaRPr lang="fa-IR"/>
        </a:p>
      </dgm:t>
    </dgm:pt>
    <dgm:pt modelId="{7A3E9F80-4EE8-4E09-9B10-3FFCC26499B6}" type="pres">
      <dgm:prSet presAssocID="{13837271-7C67-401B-9EB0-9B48D471FDA9}" presName="connTx" presStyleLbl="parChTrans1D3" presStyleIdx="1" presStyleCnt="3"/>
      <dgm:spPr/>
      <dgm:t>
        <a:bodyPr/>
        <a:lstStyle/>
        <a:p>
          <a:pPr rtl="1"/>
          <a:endParaRPr lang="fa-IR"/>
        </a:p>
      </dgm:t>
    </dgm:pt>
    <dgm:pt modelId="{CB42B5BB-30D3-41F6-A41D-70D0EA316FF3}" type="pres">
      <dgm:prSet presAssocID="{E6AEF828-F865-4F61-9A2D-A1F4E62D61AD}" presName="root2" presStyleCnt="0"/>
      <dgm:spPr/>
    </dgm:pt>
    <dgm:pt modelId="{02DFBD00-18AA-4D66-B269-261ADB39A152}" type="pres">
      <dgm:prSet presAssocID="{E6AEF828-F865-4F61-9A2D-A1F4E62D61AD}" presName="LevelTwoTextNode" presStyleLbl="node3" presStyleIdx="1" presStyleCnt="3" custScaleX="164967" custScaleY="530307">
        <dgm:presLayoutVars>
          <dgm:chPref val="3"/>
        </dgm:presLayoutVars>
      </dgm:prSet>
      <dgm:spPr/>
      <dgm:t>
        <a:bodyPr/>
        <a:lstStyle/>
        <a:p>
          <a:pPr rtl="1"/>
          <a:endParaRPr lang="fa-IR"/>
        </a:p>
      </dgm:t>
    </dgm:pt>
    <dgm:pt modelId="{7356A0CC-56C3-480C-A0E9-5A2A23B94F88}" type="pres">
      <dgm:prSet presAssocID="{E6AEF828-F865-4F61-9A2D-A1F4E62D61AD}" presName="level3hierChild" presStyleCnt="0"/>
      <dgm:spPr/>
    </dgm:pt>
    <dgm:pt modelId="{CF1CBB46-B099-4B53-80F6-453AF64F15D0}" type="pres">
      <dgm:prSet presAssocID="{84D16C8D-D9FE-432F-BC27-8B21593E2523}" presName="conn2-1" presStyleLbl="parChTrans1D4" presStyleIdx="1" presStyleCnt="3"/>
      <dgm:spPr/>
      <dgm:t>
        <a:bodyPr/>
        <a:lstStyle/>
        <a:p>
          <a:pPr rtl="1"/>
          <a:endParaRPr lang="fa-IR"/>
        </a:p>
      </dgm:t>
    </dgm:pt>
    <dgm:pt modelId="{E8225CEE-CA2E-4014-8DF0-D78E76EF20AB}" type="pres">
      <dgm:prSet presAssocID="{84D16C8D-D9FE-432F-BC27-8B21593E2523}" presName="connTx" presStyleLbl="parChTrans1D4" presStyleIdx="1" presStyleCnt="3"/>
      <dgm:spPr/>
      <dgm:t>
        <a:bodyPr/>
        <a:lstStyle/>
        <a:p>
          <a:pPr rtl="1"/>
          <a:endParaRPr lang="fa-IR"/>
        </a:p>
      </dgm:t>
    </dgm:pt>
    <dgm:pt modelId="{9C599809-F18D-40E6-A211-AA553FEA47C8}" type="pres">
      <dgm:prSet presAssocID="{EEB8095F-FBA8-4502-81C2-F076ACF1F110}" presName="root2" presStyleCnt="0"/>
      <dgm:spPr/>
    </dgm:pt>
    <dgm:pt modelId="{6CDD06D1-4111-429A-94A4-8DEB93D40F8F}" type="pres">
      <dgm:prSet presAssocID="{EEB8095F-FBA8-4502-81C2-F076ACF1F110}" presName="LevelTwoTextNode" presStyleLbl="node4" presStyleIdx="1" presStyleCnt="3" custScaleX="147736" custScaleY="197846" custLinFactNeighborX="6795" custLinFactNeighborY="-60267">
        <dgm:presLayoutVars>
          <dgm:chPref val="3"/>
        </dgm:presLayoutVars>
      </dgm:prSet>
      <dgm:spPr/>
      <dgm:t>
        <a:bodyPr/>
        <a:lstStyle/>
        <a:p>
          <a:pPr rtl="1"/>
          <a:endParaRPr lang="fa-IR"/>
        </a:p>
      </dgm:t>
    </dgm:pt>
    <dgm:pt modelId="{7C400492-2A96-4576-BA2C-85733A62C3E9}" type="pres">
      <dgm:prSet presAssocID="{EEB8095F-FBA8-4502-81C2-F076ACF1F110}" presName="level3hierChild" presStyleCnt="0"/>
      <dgm:spPr/>
    </dgm:pt>
    <dgm:pt modelId="{11360FC6-036F-4C06-9B65-BA1209E3659C}" type="pres">
      <dgm:prSet presAssocID="{03E188F1-98AE-4140-AC37-6C719581CB87}" presName="conn2-1" presStyleLbl="parChTrans1D2" presStyleIdx="1" presStyleCnt="2"/>
      <dgm:spPr/>
      <dgm:t>
        <a:bodyPr/>
        <a:lstStyle/>
        <a:p>
          <a:pPr rtl="1"/>
          <a:endParaRPr lang="fa-IR"/>
        </a:p>
      </dgm:t>
    </dgm:pt>
    <dgm:pt modelId="{8A66E2F4-9DED-4608-80FA-3C8CD26D6B97}" type="pres">
      <dgm:prSet presAssocID="{03E188F1-98AE-4140-AC37-6C719581CB87}" presName="connTx" presStyleLbl="parChTrans1D2" presStyleIdx="1" presStyleCnt="2"/>
      <dgm:spPr/>
      <dgm:t>
        <a:bodyPr/>
        <a:lstStyle/>
        <a:p>
          <a:pPr rtl="1"/>
          <a:endParaRPr lang="fa-IR"/>
        </a:p>
      </dgm:t>
    </dgm:pt>
    <dgm:pt modelId="{20A2AB82-A31E-40AD-8242-B189196FF899}" type="pres">
      <dgm:prSet presAssocID="{8007697A-D21F-4B1B-AA00-262270083CF3}" presName="root2" presStyleCnt="0"/>
      <dgm:spPr/>
    </dgm:pt>
    <dgm:pt modelId="{F82A3D86-B645-4A99-B23B-1546E11B3E2D}" type="pres">
      <dgm:prSet presAssocID="{8007697A-D21F-4B1B-AA00-262270083CF3}" presName="LevelTwoTextNode" presStyleLbl="node2" presStyleIdx="1" presStyleCnt="2" custScaleX="111044" custScaleY="390466" custLinFactNeighborY="7938">
        <dgm:presLayoutVars>
          <dgm:chPref val="3"/>
        </dgm:presLayoutVars>
      </dgm:prSet>
      <dgm:spPr/>
      <dgm:t>
        <a:bodyPr/>
        <a:lstStyle/>
        <a:p>
          <a:pPr rtl="1"/>
          <a:endParaRPr lang="fa-IR"/>
        </a:p>
      </dgm:t>
    </dgm:pt>
    <dgm:pt modelId="{29DE2DB4-631D-44D8-913D-3FD43CC43A29}" type="pres">
      <dgm:prSet presAssocID="{8007697A-D21F-4B1B-AA00-262270083CF3}" presName="level3hierChild" presStyleCnt="0"/>
      <dgm:spPr/>
    </dgm:pt>
    <dgm:pt modelId="{8D3DBEF4-2C29-4186-9779-EA433DB63118}" type="pres">
      <dgm:prSet presAssocID="{51DE769C-231D-4826-B7A3-B995CBD200D3}" presName="conn2-1" presStyleLbl="parChTrans1D3" presStyleIdx="2" presStyleCnt="3"/>
      <dgm:spPr/>
      <dgm:t>
        <a:bodyPr/>
        <a:lstStyle/>
        <a:p>
          <a:pPr rtl="1"/>
          <a:endParaRPr lang="fa-IR"/>
        </a:p>
      </dgm:t>
    </dgm:pt>
    <dgm:pt modelId="{06849A3C-E60E-4156-806C-EC8116FB0681}" type="pres">
      <dgm:prSet presAssocID="{51DE769C-231D-4826-B7A3-B995CBD200D3}" presName="connTx" presStyleLbl="parChTrans1D3" presStyleIdx="2" presStyleCnt="3"/>
      <dgm:spPr/>
      <dgm:t>
        <a:bodyPr/>
        <a:lstStyle/>
        <a:p>
          <a:pPr rtl="1"/>
          <a:endParaRPr lang="fa-IR"/>
        </a:p>
      </dgm:t>
    </dgm:pt>
    <dgm:pt modelId="{93F619BE-4904-4333-B4ED-84A5EE2275E5}" type="pres">
      <dgm:prSet presAssocID="{213CD9B3-3202-49ED-9B8A-566EB2A34CDB}" presName="root2" presStyleCnt="0"/>
      <dgm:spPr/>
    </dgm:pt>
    <dgm:pt modelId="{8EAC3176-BB24-476D-8F3B-E0C3EB9D433C}" type="pres">
      <dgm:prSet presAssocID="{213CD9B3-3202-49ED-9B8A-566EB2A34CDB}" presName="LevelTwoTextNode" presStyleLbl="node3" presStyleIdx="2" presStyleCnt="3" custScaleX="187126" custScaleY="331449" custLinFactNeighborY="35595">
        <dgm:presLayoutVars>
          <dgm:chPref val="3"/>
        </dgm:presLayoutVars>
      </dgm:prSet>
      <dgm:spPr/>
      <dgm:t>
        <a:bodyPr/>
        <a:lstStyle/>
        <a:p>
          <a:pPr rtl="1"/>
          <a:endParaRPr lang="fa-IR"/>
        </a:p>
      </dgm:t>
    </dgm:pt>
    <dgm:pt modelId="{D1CCBD94-8A83-435C-80A9-337E5C441856}" type="pres">
      <dgm:prSet presAssocID="{213CD9B3-3202-49ED-9B8A-566EB2A34CDB}" presName="level3hierChild" presStyleCnt="0"/>
      <dgm:spPr/>
    </dgm:pt>
    <dgm:pt modelId="{59024772-DA58-4344-A733-90C7C648122F}" type="pres">
      <dgm:prSet presAssocID="{909475C6-DF25-4132-9C38-3DC49DA8CA4F}" presName="conn2-1" presStyleLbl="parChTrans1D4" presStyleIdx="2" presStyleCnt="3"/>
      <dgm:spPr/>
      <dgm:t>
        <a:bodyPr/>
        <a:lstStyle/>
        <a:p>
          <a:pPr rtl="1"/>
          <a:endParaRPr lang="fa-IR"/>
        </a:p>
      </dgm:t>
    </dgm:pt>
    <dgm:pt modelId="{0040E68D-63E9-4F72-8E0E-8E365056104A}" type="pres">
      <dgm:prSet presAssocID="{909475C6-DF25-4132-9C38-3DC49DA8CA4F}" presName="connTx" presStyleLbl="parChTrans1D4" presStyleIdx="2" presStyleCnt="3"/>
      <dgm:spPr/>
      <dgm:t>
        <a:bodyPr/>
        <a:lstStyle/>
        <a:p>
          <a:pPr rtl="1"/>
          <a:endParaRPr lang="fa-IR"/>
        </a:p>
      </dgm:t>
    </dgm:pt>
    <dgm:pt modelId="{C83EEC88-847B-4CF3-BA31-B68FFA4641D4}" type="pres">
      <dgm:prSet presAssocID="{6F645B98-B3E8-462A-BDE6-DD990722132D}" presName="root2" presStyleCnt="0"/>
      <dgm:spPr/>
    </dgm:pt>
    <dgm:pt modelId="{BA3E6FF0-07E7-45F4-AAA4-73B104963BE0}" type="pres">
      <dgm:prSet presAssocID="{6F645B98-B3E8-462A-BDE6-DD990722132D}" presName="LevelTwoTextNode" presStyleLbl="node4" presStyleIdx="2" presStyleCnt="3" custScaleX="162637" custScaleY="267013" custLinFactNeighborX="14826" custLinFactNeighborY="35456">
        <dgm:presLayoutVars>
          <dgm:chPref val="3"/>
        </dgm:presLayoutVars>
      </dgm:prSet>
      <dgm:spPr/>
      <dgm:t>
        <a:bodyPr/>
        <a:lstStyle/>
        <a:p>
          <a:pPr rtl="1"/>
          <a:endParaRPr lang="fa-IR"/>
        </a:p>
      </dgm:t>
    </dgm:pt>
    <dgm:pt modelId="{45A2BA35-5C41-494D-9517-FF5FC14E450B}" type="pres">
      <dgm:prSet presAssocID="{6F645B98-B3E8-462A-BDE6-DD990722132D}" presName="level3hierChild" presStyleCnt="0"/>
      <dgm:spPr/>
    </dgm:pt>
  </dgm:ptLst>
  <dgm:cxnLst>
    <dgm:cxn modelId="{ECF278F6-B0DB-4989-8542-BDA80779E00F}" type="presOf" srcId="{6F645B98-B3E8-462A-BDE6-DD990722132D}" destId="{BA3E6FF0-07E7-45F4-AAA4-73B104963BE0}" srcOrd="0" destOrd="0" presId="urn:microsoft.com/office/officeart/2005/8/layout/hierarchy2"/>
    <dgm:cxn modelId="{7E41BACB-6DE0-401B-AC0F-FD6BA2559EC8}" srcId="{5DF6A90E-C0C1-4F78-88F6-6673A3141FE7}" destId="{E6AEF828-F865-4F61-9A2D-A1F4E62D61AD}" srcOrd="1" destOrd="0" parTransId="{13837271-7C67-401B-9EB0-9B48D471FDA9}" sibTransId="{613371BF-E121-4999-A996-D016658FEEC6}"/>
    <dgm:cxn modelId="{8E98A2D0-249C-4AF8-973A-D5B55448E4F3}" type="presOf" srcId="{FDEFBDE6-C71B-42E5-8A0C-F080C170874A}" destId="{1B56DDA2-48C3-40B5-99C0-89068CFD7A62}" srcOrd="0" destOrd="0" presId="urn:microsoft.com/office/officeart/2005/8/layout/hierarchy2"/>
    <dgm:cxn modelId="{5D55754B-637E-41C2-8E2B-4EA9D42E11B9}" type="presOf" srcId="{ECC03647-EA6D-4B6D-84B3-CEABE2005A0A}" destId="{47F5FD74-20D7-4C71-9F3E-DE90BCA83FC1}" srcOrd="0" destOrd="0" presId="urn:microsoft.com/office/officeart/2005/8/layout/hierarchy2"/>
    <dgm:cxn modelId="{8073562C-444F-4C6A-ABD5-8F6607AEFCD6}" srcId="{213CD9B3-3202-49ED-9B8A-566EB2A34CDB}" destId="{6F645B98-B3E8-462A-BDE6-DD990722132D}" srcOrd="0" destOrd="0" parTransId="{909475C6-DF25-4132-9C38-3DC49DA8CA4F}" sibTransId="{D05E1CBD-CB76-4A84-BA4F-D737957C2268}"/>
    <dgm:cxn modelId="{E845D0E6-9888-432F-8F04-EEF51A631063}" srcId="{E6AEF828-F865-4F61-9A2D-A1F4E62D61AD}" destId="{EEB8095F-FBA8-4502-81C2-F076ACF1F110}" srcOrd="0" destOrd="0" parTransId="{84D16C8D-D9FE-432F-BC27-8B21593E2523}" sibTransId="{F255868D-923A-4904-BDD4-8423C759653E}"/>
    <dgm:cxn modelId="{A4154582-A8C4-4DC6-A017-13656B181ABD}" srcId="{1F4CF954-B4A5-4EEC-94C5-7C9F69932B74}" destId="{B75B05A2-7DB7-42E4-B1E3-E7661A4971AF}" srcOrd="0" destOrd="0" parTransId="{EAF83F22-1B5D-4C13-A3B5-FC5F97B37AEE}" sibTransId="{9AB13397-8139-4A1F-B84C-9E41AD2DE56C}"/>
    <dgm:cxn modelId="{8149952E-84BA-4822-B00A-15DC413382D5}" srcId="{5DF6A90E-C0C1-4F78-88F6-6673A3141FE7}" destId="{1B6C833C-D70D-42D6-BF69-4F30D974F1BD}" srcOrd="0" destOrd="0" parTransId="{16B900C6-2DDA-4301-BF95-AA1C305D70B1}" sibTransId="{A6EBC327-5B56-4F43-9189-6BBA9F007FDF}"/>
    <dgm:cxn modelId="{91F6DFF6-A5F2-47FD-A34D-1B6ABB97F748}" type="presOf" srcId="{B75B05A2-7DB7-42E4-B1E3-E7661A4971AF}" destId="{D7311CBF-771A-4BD5-8DC3-6EC42464BE6E}" srcOrd="0" destOrd="0" presId="urn:microsoft.com/office/officeart/2005/8/layout/hierarchy2"/>
    <dgm:cxn modelId="{2D653C10-E14B-4910-A93A-FF55B9D45699}" type="presOf" srcId="{03E188F1-98AE-4140-AC37-6C719581CB87}" destId="{11360FC6-036F-4C06-9B65-BA1209E3659C}" srcOrd="0" destOrd="0" presId="urn:microsoft.com/office/officeart/2005/8/layout/hierarchy2"/>
    <dgm:cxn modelId="{3BFB8183-470A-41BE-8E81-073C6CF3F7D3}" srcId="{B75B05A2-7DB7-42E4-B1E3-E7661A4971AF}" destId="{8007697A-D21F-4B1B-AA00-262270083CF3}" srcOrd="1" destOrd="0" parTransId="{03E188F1-98AE-4140-AC37-6C719581CB87}" sibTransId="{A691973D-54A6-4D16-AF8C-DA63AADCDDD6}"/>
    <dgm:cxn modelId="{29EFA319-9BE8-4301-9701-4D24C95E73A4}" type="presOf" srcId="{13837271-7C67-401B-9EB0-9B48D471FDA9}" destId="{2DF5901C-4D9E-45E0-BA77-4736C7852B6F}" srcOrd="0" destOrd="0" presId="urn:microsoft.com/office/officeart/2005/8/layout/hierarchy2"/>
    <dgm:cxn modelId="{3D4343E8-16F0-452F-97AD-01D3D30D23F4}" type="presOf" srcId="{213CD9B3-3202-49ED-9B8A-566EB2A34CDB}" destId="{8EAC3176-BB24-476D-8F3B-E0C3EB9D433C}" srcOrd="0" destOrd="0" presId="urn:microsoft.com/office/officeart/2005/8/layout/hierarchy2"/>
    <dgm:cxn modelId="{443C0152-4C7A-46D8-8F3A-4042F00E3583}" type="presOf" srcId="{84D16C8D-D9FE-432F-BC27-8B21593E2523}" destId="{E8225CEE-CA2E-4014-8DF0-D78E76EF20AB}" srcOrd="1" destOrd="0" presId="urn:microsoft.com/office/officeart/2005/8/layout/hierarchy2"/>
    <dgm:cxn modelId="{40DCB597-AC72-4E56-A736-17A385241CFC}" type="presOf" srcId="{84D16C8D-D9FE-432F-BC27-8B21593E2523}" destId="{CF1CBB46-B099-4B53-80F6-453AF64F15D0}" srcOrd="0" destOrd="0" presId="urn:microsoft.com/office/officeart/2005/8/layout/hierarchy2"/>
    <dgm:cxn modelId="{456D1BA4-5A1C-4556-BD2B-0171D9321DC7}" type="presOf" srcId="{EEB8095F-FBA8-4502-81C2-F076ACF1F110}" destId="{6CDD06D1-4111-429A-94A4-8DEB93D40F8F}" srcOrd="0" destOrd="0" presId="urn:microsoft.com/office/officeart/2005/8/layout/hierarchy2"/>
    <dgm:cxn modelId="{DA8805BE-C50E-472C-B3AA-3EE42688B4CE}" type="presOf" srcId="{1B6C833C-D70D-42D6-BF69-4F30D974F1BD}" destId="{56344832-719C-407F-AB85-3AA130DCD151}" srcOrd="0" destOrd="0" presId="urn:microsoft.com/office/officeart/2005/8/layout/hierarchy2"/>
    <dgm:cxn modelId="{6C7CE998-D3D8-4424-B97E-8B941B9C15D3}" type="presOf" srcId="{909475C6-DF25-4132-9C38-3DC49DA8CA4F}" destId="{0040E68D-63E9-4F72-8E0E-8E365056104A}" srcOrd="1" destOrd="0" presId="urn:microsoft.com/office/officeart/2005/8/layout/hierarchy2"/>
    <dgm:cxn modelId="{75E5A555-FE83-4395-9A1E-D7AC69C31702}" type="presOf" srcId="{32A3B826-AE33-4B25-8D31-BC52A6C00ED1}" destId="{B6B5B7E5-C414-4DBD-81D7-C57601C54908}" srcOrd="1" destOrd="0" presId="urn:microsoft.com/office/officeart/2005/8/layout/hierarchy2"/>
    <dgm:cxn modelId="{316D3743-73AD-4A7A-91C2-5FA59997A7B5}" type="presOf" srcId="{1F4CF954-B4A5-4EEC-94C5-7C9F69932B74}" destId="{53D8A956-5608-4E6E-8231-D1BD05FBEE92}" srcOrd="0" destOrd="0" presId="urn:microsoft.com/office/officeart/2005/8/layout/hierarchy2"/>
    <dgm:cxn modelId="{0CC5C5A0-1D95-45B9-9C5C-510EA5610C19}" type="presOf" srcId="{ECC03647-EA6D-4B6D-84B3-CEABE2005A0A}" destId="{4B0A166A-0E2D-4E1D-A319-C1D745C00C68}" srcOrd="1" destOrd="0" presId="urn:microsoft.com/office/officeart/2005/8/layout/hierarchy2"/>
    <dgm:cxn modelId="{50DA1ABA-160F-4964-80E6-31D0FFC0D238}" srcId="{8007697A-D21F-4B1B-AA00-262270083CF3}" destId="{213CD9B3-3202-49ED-9B8A-566EB2A34CDB}" srcOrd="0" destOrd="0" parTransId="{51DE769C-231D-4826-B7A3-B995CBD200D3}" sibTransId="{F9FD4E2A-F865-4127-A6F7-57D667141871}"/>
    <dgm:cxn modelId="{1790D79B-B4A3-41B7-BBCB-76244E68E657}" type="presOf" srcId="{51DE769C-231D-4826-B7A3-B995CBD200D3}" destId="{8D3DBEF4-2C29-4186-9779-EA433DB63118}" srcOrd="0" destOrd="0" presId="urn:microsoft.com/office/officeart/2005/8/layout/hierarchy2"/>
    <dgm:cxn modelId="{25719ADC-AA32-4CD5-B909-F48F00D2238B}" type="presOf" srcId="{13837271-7C67-401B-9EB0-9B48D471FDA9}" destId="{7A3E9F80-4EE8-4E09-9B10-3FFCC26499B6}" srcOrd="1" destOrd="0" presId="urn:microsoft.com/office/officeart/2005/8/layout/hierarchy2"/>
    <dgm:cxn modelId="{448A9B8F-BC5C-4617-A72C-E87676DF9306}" srcId="{1B6C833C-D70D-42D6-BF69-4F30D974F1BD}" destId="{FDEFBDE6-C71B-42E5-8A0C-F080C170874A}" srcOrd="0" destOrd="0" parTransId="{ECC03647-EA6D-4B6D-84B3-CEABE2005A0A}" sibTransId="{5552A85B-4027-41D9-9CB8-2C285A992F06}"/>
    <dgm:cxn modelId="{DF89B75B-B2AF-45B4-9120-96D5CDEF94E5}" type="presOf" srcId="{03E188F1-98AE-4140-AC37-6C719581CB87}" destId="{8A66E2F4-9DED-4608-80FA-3C8CD26D6B97}" srcOrd="1" destOrd="0" presId="urn:microsoft.com/office/officeart/2005/8/layout/hierarchy2"/>
    <dgm:cxn modelId="{47292A92-7AF4-47E8-B98A-0143712264D2}" type="presOf" srcId="{51DE769C-231D-4826-B7A3-B995CBD200D3}" destId="{06849A3C-E60E-4156-806C-EC8116FB0681}" srcOrd="1" destOrd="0" presId="urn:microsoft.com/office/officeart/2005/8/layout/hierarchy2"/>
    <dgm:cxn modelId="{C8469704-D9C1-4692-AB56-AB23FE27510B}" type="presOf" srcId="{16B900C6-2DDA-4301-BF95-AA1C305D70B1}" destId="{2E9D0F32-D1F0-4D76-BD76-D71E4CF439CE}" srcOrd="0" destOrd="0" presId="urn:microsoft.com/office/officeart/2005/8/layout/hierarchy2"/>
    <dgm:cxn modelId="{7F024E72-624C-4A3F-975A-E492EF8B5980}" type="presOf" srcId="{8007697A-D21F-4B1B-AA00-262270083CF3}" destId="{F82A3D86-B645-4A99-B23B-1546E11B3E2D}" srcOrd="0" destOrd="0" presId="urn:microsoft.com/office/officeart/2005/8/layout/hierarchy2"/>
    <dgm:cxn modelId="{40D09CFE-8CF3-41F3-9471-8386C26F7DFF}" type="presOf" srcId="{909475C6-DF25-4132-9C38-3DC49DA8CA4F}" destId="{59024772-DA58-4344-A733-90C7C648122F}" srcOrd="0" destOrd="0" presId="urn:microsoft.com/office/officeart/2005/8/layout/hierarchy2"/>
    <dgm:cxn modelId="{FA7E0965-D65C-4F78-B73B-0CBFF0123E01}" srcId="{B75B05A2-7DB7-42E4-B1E3-E7661A4971AF}" destId="{5DF6A90E-C0C1-4F78-88F6-6673A3141FE7}" srcOrd="0" destOrd="0" parTransId="{32A3B826-AE33-4B25-8D31-BC52A6C00ED1}" sibTransId="{3DE786C6-EF2E-4596-B34D-85B1122CC1C9}"/>
    <dgm:cxn modelId="{573650B8-8277-410D-BDB9-42FE0F82E1CC}" type="presOf" srcId="{E6AEF828-F865-4F61-9A2D-A1F4E62D61AD}" destId="{02DFBD00-18AA-4D66-B269-261ADB39A152}" srcOrd="0" destOrd="0" presId="urn:microsoft.com/office/officeart/2005/8/layout/hierarchy2"/>
    <dgm:cxn modelId="{DDF7AFB9-98D2-4181-BF00-A0CEA431BB48}" type="presOf" srcId="{5DF6A90E-C0C1-4F78-88F6-6673A3141FE7}" destId="{1D6CDC4E-4483-49D6-AB6A-C0ED2CBEE5F6}" srcOrd="0" destOrd="0" presId="urn:microsoft.com/office/officeart/2005/8/layout/hierarchy2"/>
    <dgm:cxn modelId="{4EBB887B-2A8D-4B63-B76D-838D70BB4AF5}" type="presOf" srcId="{32A3B826-AE33-4B25-8D31-BC52A6C00ED1}" destId="{E0A53A1F-FD4A-42B1-8681-952D6F5D006E}" srcOrd="0" destOrd="0" presId="urn:microsoft.com/office/officeart/2005/8/layout/hierarchy2"/>
    <dgm:cxn modelId="{F29BFE75-E098-49DF-B9F7-8748859061BD}" type="presOf" srcId="{16B900C6-2DDA-4301-BF95-AA1C305D70B1}" destId="{DE6A896C-A98E-4B36-9696-B2E27B6F6093}" srcOrd="1" destOrd="0" presId="urn:microsoft.com/office/officeart/2005/8/layout/hierarchy2"/>
    <dgm:cxn modelId="{63D26FAB-ABFF-49EF-99B0-7E2F9FF591F2}" type="presParOf" srcId="{53D8A956-5608-4E6E-8231-D1BD05FBEE92}" destId="{7D9B78F8-09BA-4291-B3E9-F376BE90E9E0}" srcOrd="0" destOrd="0" presId="urn:microsoft.com/office/officeart/2005/8/layout/hierarchy2"/>
    <dgm:cxn modelId="{254C17CD-B007-4AD6-828B-1B61C1D45DDC}" type="presParOf" srcId="{7D9B78F8-09BA-4291-B3E9-F376BE90E9E0}" destId="{D7311CBF-771A-4BD5-8DC3-6EC42464BE6E}" srcOrd="0" destOrd="0" presId="urn:microsoft.com/office/officeart/2005/8/layout/hierarchy2"/>
    <dgm:cxn modelId="{4E2F95F9-BF09-493E-A6AE-6B4867098D87}" type="presParOf" srcId="{7D9B78F8-09BA-4291-B3E9-F376BE90E9E0}" destId="{404C7586-B4BF-4E43-A252-9E5FD0246FE7}" srcOrd="1" destOrd="0" presId="urn:microsoft.com/office/officeart/2005/8/layout/hierarchy2"/>
    <dgm:cxn modelId="{1D11AC46-28B5-401B-A86E-AA4897D9FF9C}" type="presParOf" srcId="{404C7586-B4BF-4E43-A252-9E5FD0246FE7}" destId="{E0A53A1F-FD4A-42B1-8681-952D6F5D006E}" srcOrd="0" destOrd="0" presId="urn:microsoft.com/office/officeart/2005/8/layout/hierarchy2"/>
    <dgm:cxn modelId="{540E7AAD-3068-482A-A8FB-5185C66B6359}" type="presParOf" srcId="{E0A53A1F-FD4A-42B1-8681-952D6F5D006E}" destId="{B6B5B7E5-C414-4DBD-81D7-C57601C54908}" srcOrd="0" destOrd="0" presId="urn:microsoft.com/office/officeart/2005/8/layout/hierarchy2"/>
    <dgm:cxn modelId="{77E543AA-C1B2-4FD1-8A94-CA0C3069A92B}" type="presParOf" srcId="{404C7586-B4BF-4E43-A252-9E5FD0246FE7}" destId="{FA8AB909-14F9-4209-919A-63A2F0D76272}" srcOrd="1" destOrd="0" presId="urn:microsoft.com/office/officeart/2005/8/layout/hierarchy2"/>
    <dgm:cxn modelId="{9CD695C0-2982-430A-9F54-C9A44511D545}" type="presParOf" srcId="{FA8AB909-14F9-4209-919A-63A2F0D76272}" destId="{1D6CDC4E-4483-49D6-AB6A-C0ED2CBEE5F6}" srcOrd="0" destOrd="0" presId="urn:microsoft.com/office/officeart/2005/8/layout/hierarchy2"/>
    <dgm:cxn modelId="{3E3E0DEF-FC5F-4D79-9125-E3B0BA86A1B0}" type="presParOf" srcId="{FA8AB909-14F9-4209-919A-63A2F0D76272}" destId="{A112BC8F-CEFE-4DE0-9275-E704A4C7FEFB}" srcOrd="1" destOrd="0" presId="urn:microsoft.com/office/officeart/2005/8/layout/hierarchy2"/>
    <dgm:cxn modelId="{682B5B57-7F5E-41BB-BE77-0E2430E8D5B2}" type="presParOf" srcId="{A112BC8F-CEFE-4DE0-9275-E704A4C7FEFB}" destId="{2E9D0F32-D1F0-4D76-BD76-D71E4CF439CE}" srcOrd="0" destOrd="0" presId="urn:microsoft.com/office/officeart/2005/8/layout/hierarchy2"/>
    <dgm:cxn modelId="{913E8CDD-3A68-4CDE-B84D-6B0817195AE6}" type="presParOf" srcId="{2E9D0F32-D1F0-4D76-BD76-D71E4CF439CE}" destId="{DE6A896C-A98E-4B36-9696-B2E27B6F6093}" srcOrd="0" destOrd="0" presId="urn:microsoft.com/office/officeart/2005/8/layout/hierarchy2"/>
    <dgm:cxn modelId="{864BB56C-192C-4878-83F6-209C319D19E3}" type="presParOf" srcId="{A112BC8F-CEFE-4DE0-9275-E704A4C7FEFB}" destId="{168B65B8-F74C-4F41-A3BB-BC155B1A4EC5}" srcOrd="1" destOrd="0" presId="urn:microsoft.com/office/officeart/2005/8/layout/hierarchy2"/>
    <dgm:cxn modelId="{E159CE06-0337-451A-B33D-04625537E492}" type="presParOf" srcId="{168B65B8-F74C-4F41-A3BB-BC155B1A4EC5}" destId="{56344832-719C-407F-AB85-3AA130DCD151}" srcOrd="0" destOrd="0" presId="urn:microsoft.com/office/officeart/2005/8/layout/hierarchy2"/>
    <dgm:cxn modelId="{5A0D376C-ACEC-4538-9896-E5EC38B59066}" type="presParOf" srcId="{168B65B8-F74C-4F41-A3BB-BC155B1A4EC5}" destId="{AC591A03-E01B-4046-8CDB-25463E7E55B1}" srcOrd="1" destOrd="0" presId="urn:microsoft.com/office/officeart/2005/8/layout/hierarchy2"/>
    <dgm:cxn modelId="{F0C0D940-0C67-4027-9E6B-64DF7BF4E1C7}" type="presParOf" srcId="{AC591A03-E01B-4046-8CDB-25463E7E55B1}" destId="{47F5FD74-20D7-4C71-9F3E-DE90BCA83FC1}" srcOrd="0" destOrd="0" presId="urn:microsoft.com/office/officeart/2005/8/layout/hierarchy2"/>
    <dgm:cxn modelId="{37D71B3C-4C74-4465-B781-6D35FFC8E470}" type="presParOf" srcId="{47F5FD74-20D7-4C71-9F3E-DE90BCA83FC1}" destId="{4B0A166A-0E2D-4E1D-A319-C1D745C00C68}" srcOrd="0" destOrd="0" presId="urn:microsoft.com/office/officeart/2005/8/layout/hierarchy2"/>
    <dgm:cxn modelId="{DE2D16CA-C86A-4474-919B-CAAF470CC915}" type="presParOf" srcId="{AC591A03-E01B-4046-8CDB-25463E7E55B1}" destId="{0BB84714-79A0-45BC-B648-DB49CC2386BE}" srcOrd="1" destOrd="0" presId="urn:microsoft.com/office/officeart/2005/8/layout/hierarchy2"/>
    <dgm:cxn modelId="{71963D62-F404-4B3A-B4D3-954F2AAD8298}" type="presParOf" srcId="{0BB84714-79A0-45BC-B648-DB49CC2386BE}" destId="{1B56DDA2-48C3-40B5-99C0-89068CFD7A62}" srcOrd="0" destOrd="0" presId="urn:microsoft.com/office/officeart/2005/8/layout/hierarchy2"/>
    <dgm:cxn modelId="{FFB30A43-6791-4647-ABA1-BC4F0ED2C777}" type="presParOf" srcId="{0BB84714-79A0-45BC-B648-DB49CC2386BE}" destId="{BE1B5277-0E22-48E6-A721-E5D8836CBB18}" srcOrd="1" destOrd="0" presId="urn:microsoft.com/office/officeart/2005/8/layout/hierarchy2"/>
    <dgm:cxn modelId="{641E0043-792C-4839-A256-03B00B4C8660}" type="presParOf" srcId="{A112BC8F-CEFE-4DE0-9275-E704A4C7FEFB}" destId="{2DF5901C-4D9E-45E0-BA77-4736C7852B6F}" srcOrd="2" destOrd="0" presId="urn:microsoft.com/office/officeart/2005/8/layout/hierarchy2"/>
    <dgm:cxn modelId="{FF57E581-9C07-46B8-928B-DA301D28DEA5}" type="presParOf" srcId="{2DF5901C-4D9E-45E0-BA77-4736C7852B6F}" destId="{7A3E9F80-4EE8-4E09-9B10-3FFCC26499B6}" srcOrd="0" destOrd="0" presId="urn:microsoft.com/office/officeart/2005/8/layout/hierarchy2"/>
    <dgm:cxn modelId="{A79F26AD-3D7F-4D6C-923E-9AE7A8EE3957}" type="presParOf" srcId="{A112BC8F-CEFE-4DE0-9275-E704A4C7FEFB}" destId="{CB42B5BB-30D3-41F6-A41D-70D0EA316FF3}" srcOrd="3" destOrd="0" presId="urn:microsoft.com/office/officeart/2005/8/layout/hierarchy2"/>
    <dgm:cxn modelId="{4F1DDB42-24AD-4C8D-A185-DE4B2E0EB2DF}" type="presParOf" srcId="{CB42B5BB-30D3-41F6-A41D-70D0EA316FF3}" destId="{02DFBD00-18AA-4D66-B269-261ADB39A152}" srcOrd="0" destOrd="0" presId="urn:microsoft.com/office/officeart/2005/8/layout/hierarchy2"/>
    <dgm:cxn modelId="{CB907448-A3FC-4318-AD00-3AD396B361F6}" type="presParOf" srcId="{CB42B5BB-30D3-41F6-A41D-70D0EA316FF3}" destId="{7356A0CC-56C3-480C-A0E9-5A2A23B94F88}" srcOrd="1" destOrd="0" presId="urn:microsoft.com/office/officeart/2005/8/layout/hierarchy2"/>
    <dgm:cxn modelId="{CB5B8E54-B661-4C13-96D7-1143F8A8E19B}" type="presParOf" srcId="{7356A0CC-56C3-480C-A0E9-5A2A23B94F88}" destId="{CF1CBB46-B099-4B53-80F6-453AF64F15D0}" srcOrd="0" destOrd="0" presId="urn:microsoft.com/office/officeart/2005/8/layout/hierarchy2"/>
    <dgm:cxn modelId="{91EBD2A6-4C3F-4520-AD84-155B315EA609}" type="presParOf" srcId="{CF1CBB46-B099-4B53-80F6-453AF64F15D0}" destId="{E8225CEE-CA2E-4014-8DF0-D78E76EF20AB}" srcOrd="0" destOrd="0" presId="urn:microsoft.com/office/officeart/2005/8/layout/hierarchy2"/>
    <dgm:cxn modelId="{2428D2A3-EEC2-4A46-A790-D21BBCB8B574}" type="presParOf" srcId="{7356A0CC-56C3-480C-A0E9-5A2A23B94F88}" destId="{9C599809-F18D-40E6-A211-AA553FEA47C8}" srcOrd="1" destOrd="0" presId="urn:microsoft.com/office/officeart/2005/8/layout/hierarchy2"/>
    <dgm:cxn modelId="{60DB695E-8467-4CC4-97A4-EC34AACE5F07}" type="presParOf" srcId="{9C599809-F18D-40E6-A211-AA553FEA47C8}" destId="{6CDD06D1-4111-429A-94A4-8DEB93D40F8F}" srcOrd="0" destOrd="0" presId="urn:microsoft.com/office/officeart/2005/8/layout/hierarchy2"/>
    <dgm:cxn modelId="{484E511B-4B3C-46BD-89C9-FF78AEA46F6C}" type="presParOf" srcId="{9C599809-F18D-40E6-A211-AA553FEA47C8}" destId="{7C400492-2A96-4576-BA2C-85733A62C3E9}" srcOrd="1" destOrd="0" presId="urn:microsoft.com/office/officeart/2005/8/layout/hierarchy2"/>
    <dgm:cxn modelId="{572AE502-781F-42D8-B462-B9B3C2561904}" type="presParOf" srcId="{404C7586-B4BF-4E43-A252-9E5FD0246FE7}" destId="{11360FC6-036F-4C06-9B65-BA1209E3659C}" srcOrd="2" destOrd="0" presId="urn:microsoft.com/office/officeart/2005/8/layout/hierarchy2"/>
    <dgm:cxn modelId="{8DEC457A-A7DD-41EA-9528-8F6E88349441}" type="presParOf" srcId="{11360FC6-036F-4C06-9B65-BA1209E3659C}" destId="{8A66E2F4-9DED-4608-80FA-3C8CD26D6B97}" srcOrd="0" destOrd="0" presId="urn:microsoft.com/office/officeart/2005/8/layout/hierarchy2"/>
    <dgm:cxn modelId="{CD0B7724-95A5-49E9-BBAF-3BFD82CFC8C7}" type="presParOf" srcId="{404C7586-B4BF-4E43-A252-9E5FD0246FE7}" destId="{20A2AB82-A31E-40AD-8242-B189196FF899}" srcOrd="3" destOrd="0" presId="urn:microsoft.com/office/officeart/2005/8/layout/hierarchy2"/>
    <dgm:cxn modelId="{F0A64E7F-D3A0-4941-9866-3EE69CA69EF6}" type="presParOf" srcId="{20A2AB82-A31E-40AD-8242-B189196FF899}" destId="{F82A3D86-B645-4A99-B23B-1546E11B3E2D}" srcOrd="0" destOrd="0" presId="urn:microsoft.com/office/officeart/2005/8/layout/hierarchy2"/>
    <dgm:cxn modelId="{5EF557AF-D6EA-423F-8DFC-D404B595BEA1}" type="presParOf" srcId="{20A2AB82-A31E-40AD-8242-B189196FF899}" destId="{29DE2DB4-631D-44D8-913D-3FD43CC43A29}" srcOrd="1" destOrd="0" presId="urn:microsoft.com/office/officeart/2005/8/layout/hierarchy2"/>
    <dgm:cxn modelId="{9F8DE306-EE59-4239-B3F7-840328532915}" type="presParOf" srcId="{29DE2DB4-631D-44D8-913D-3FD43CC43A29}" destId="{8D3DBEF4-2C29-4186-9779-EA433DB63118}" srcOrd="0" destOrd="0" presId="urn:microsoft.com/office/officeart/2005/8/layout/hierarchy2"/>
    <dgm:cxn modelId="{09224C77-3F5E-4FD4-BF4C-2E8C4869F60C}" type="presParOf" srcId="{8D3DBEF4-2C29-4186-9779-EA433DB63118}" destId="{06849A3C-E60E-4156-806C-EC8116FB0681}" srcOrd="0" destOrd="0" presId="urn:microsoft.com/office/officeart/2005/8/layout/hierarchy2"/>
    <dgm:cxn modelId="{83DAAC4C-6CDC-41D3-BED8-69E09533BCA2}" type="presParOf" srcId="{29DE2DB4-631D-44D8-913D-3FD43CC43A29}" destId="{93F619BE-4904-4333-B4ED-84A5EE2275E5}" srcOrd="1" destOrd="0" presId="urn:microsoft.com/office/officeart/2005/8/layout/hierarchy2"/>
    <dgm:cxn modelId="{C8A1E757-9136-4427-87D5-3C47BF67F821}" type="presParOf" srcId="{93F619BE-4904-4333-B4ED-84A5EE2275E5}" destId="{8EAC3176-BB24-476D-8F3B-E0C3EB9D433C}" srcOrd="0" destOrd="0" presId="urn:microsoft.com/office/officeart/2005/8/layout/hierarchy2"/>
    <dgm:cxn modelId="{0480EAFC-733B-4EC1-AFCD-01502D7BDAE7}" type="presParOf" srcId="{93F619BE-4904-4333-B4ED-84A5EE2275E5}" destId="{D1CCBD94-8A83-435C-80A9-337E5C441856}" srcOrd="1" destOrd="0" presId="urn:microsoft.com/office/officeart/2005/8/layout/hierarchy2"/>
    <dgm:cxn modelId="{432591A8-9FC5-4BF9-A30A-DB9AD1D8EEC8}" type="presParOf" srcId="{D1CCBD94-8A83-435C-80A9-337E5C441856}" destId="{59024772-DA58-4344-A733-90C7C648122F}" srcOrd="0" destOrd="0" presId="urn:microsoft.com/office/officeart/2005/8/layout/hierarchy2"/>
    <dgm:cxn modelId="{801238F4-C28E-49D4-B87F-DA14FD4BFBFA}" type="presParOf" srcId="{59024772-DA58-4344-A733-90C7C648122F}" destId="{0040E68D-63E9-4F72-8E0E-8E365056104A}" srcOrd="0" destOrd="0" presId="urn:microsoft.com/office/officeart/2005/8/layout/hierarchy2"/>
    <dgm:cxn modelId="{692E2479-F861-43E1-8CC4-42B664AF879B}" type="presParOf" srcId="{D1CCBD94-8A83-435C-80A9-337E5C441856}" destId="{C83EEC88-847B-4CF3-BA31-B68FFA4641D4}" srcOrd="1" destOrd="0" presId="urn:microsoft.com/office/officeart/2005/8/layout/hierarchy2"/>
    <dgm:cxn modelId="{2ECCCB27-A936-48EF-8712-649ABD77EF1A}" type="presParOf" srcId="{C83EEC88-847B-4CF3-BA31-B68FFA4641D4}" destId="{BA3E6FF0-07E7-45F4-AAA4-73B104963BE0}" srcOrd="0" destOrd="0" presId="urn:microsoft.com/office/officeart/2005/8/layout/hierarchy2"/>
    <dgm:cxn modelId="{4DAA2A1D-6FC8-429D-B235-81C98731614C}" type="presParOf" srcId="{C83EEC88-847B-4CF3-BA31-B68FFA4641D4}" destId="{45A2BA35-5C41-494D-9517-FF5FC14E450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927007DE-A30C-4E86-BE6D-5E5B0E3A1CB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1221C11E-515D-4D4C-BB72-F46DD32199DD}">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IQ" sz="2000" dirty="0" err="1" smtClean="0"/>
            <a:t>صورتهاي</a:t>
          </a:r>
          <a:r>
            <a:rPr lang="ar-IQ" sz="2000" dirty="0" smtClean="0"/>
            <a:t> حكم شرع </a:t>
          </a:r>
          <a:r>
            <a:rPr lang="fa-IR" sz="2000" dirty="0" smtClean="0"/>
            <a:t>د</a:t>
          </a:r>
          <a:r>
            <a:rPr lang="ar-IQ" sz="2000" dirty="0" smtClean="0"/>
            <a:t>ر موار</a:t>
          </a:r>
          <a:r>
            <a:rPr lang="fa-IR" sz="2000" dirty="0" smtClean="0"/>
            <a:t>دی که عقل حکم دارد</a:t>
          </a:r>
          <a:endParaRPr lang="fa-IR" sz="2000" dirty="0"/>
        </a:p>
      </dgm:t>
    </dgm:pt>
    <dgm:pt modelId="{CE4ED58B-E81C-4D48-904C-8AE00F6F75AC}" type="parTrans" cxnId="{95F6F1C3-A0E3-4214-B2A2-55E093D5D37D}">
      <dgm:prSet/>
      <dgm:spPr/>
      <dgm:t>
        <a:bodyPr/>
        <a:lstStyle/>
        <a:p>
          <a:pPr rtl="1"/>
          <a:endParaRPr lang="fa-IR"/>
        </a:p>
      </dgm:t>
    </dgm:pt>
    <dgm:pt modelId="{3F5177F1-6F6B-42F9-9F91-57D43C50D991}" type="sibTrans" cxnId="{95F6F1C3-A0E3-4214-B2A2-55E093D5D37D}">
      <dgm:prSet/>
      <dgm:spPr/>
      <dgm:t>
        <a:bodyPr/>
        <a:lstStyle/>
        <a:p>
          <a:pPr rtl="1"/>
          <a:endParaRPr lang="fa-IR"/>
        </a:p>
      </dgm:t>
    </dgm:pt>
    <dgm:pt modelId="{4EBE698C-7DA9-43EB-B756-A1B051E000A6}">
      <dgm:prSet phldrT="[نص]" custT="1">
        <dgm:style>
          <a:lnRef idx="1">
            <a:schemeClr val="accent3"/>
          </a:lnRef>
          <a:fillRef idx="3">
            <a:schemeClr val="accent3"/>
          </a:fillRef>
          <a:effectRef idx="2">
            <a:schemeClr val="accent3"/>
          </a:effectRef>
          <a:fontRef idx="minor">
            <a:schemeClr val="lt1"/>
          </a:fontRef>
        </dgm:style>
      </dgm:prSet>
      <dgm:spPr/>
      <dgm:t>
        <a:bodyPr/>
        <a:lstStyle/>
        <a:p>
          <a:pPr rtl="1"/>
          <a:r>
            <a:rPr lang="fa-IR" sz="2400" dirty="0" smtClean="0"/>
            <a:t>حکم شرع </a:t>
          </a:r>
          <a:r>
            <a:rPr lang="fa-IR" sz="2800" b="1" dirty="0" smtClean="0"/>
            <a:t>وجودی</a:t>
          </a:r>
          <a:r>
            <a:rPr lang="fa-IR" sz="2800" dirty="0" smtClean="0"/>
            <a:t> </a:t>
          </a:r>
          <a:r>
            <a:rPr lang="fa-IR" sz="2400" dirty="0" smtClean="0"/>
            <a:t>باشد</a:t>
          </a:r>
          <a:endParaRPr lang="fa-IR" sz="2800" dirty="0"/>
        </a:p>
      </dgm:t>
    </dgm:pt>
    <dgm:pt modelId="{4745B9DB-0BB4-4D2F-8C7D-A5EEB837E57F}" type="parTrans" cxnId="{F11FEFCB-8F12-47FF-A773-ACB85022D41A}">
      <dgm:prSet/>
      <dgm:spPr/>
      <dgm:t>
        <a:bodyPr/>
        <a:lstStyle/>
        <a:p>
          <a:pPr rtl="1"/>
          <a:endParaRPr lang="fa-IR"/>
        </a:p>
      </dgm:t>
    </dgm:pt>
    <dgm:pt modelId="{05D51CE0-FE43-4A55-9103-DA0252431C35}" type="sibTrans" cxnId="{F11FEFCB-8F12-47FF-A773-ACB85022D41A}">
      <dgm:prSet/>
      <dgm:spPr/>
      <dgm:t>
        <a:bodyPr/>
        <a:lstStyle/>
        <a:p>
          <a:pPr rtl="1"/>
          <a:endParaRPr lang="fa-IR"/>
        </a:p>
      </dgm:t>
    </dgm:pt>
    <dgm:pt modelId="{1869D99B-503B-41AD-8DF3-7EA38DF22BCA}">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1800" b="1" dirty="0" smtClean="0">
              <a:solidFill>
                <a:srgbClr val="FFFF00"/>
              </a:solidFill>
            </a:rPr>
            <a:t>حکم شرع قابل استصحاب نیست</a:t>
          </a:r>
          <a:endParaRPr lang="fa-IR" sz="1800" b="1" dirty="0">
            <a:solidFill>
              <a:srgbClr val="FFFF00"/>
            </a:solidFill>
          </a:endParaRPr>
        </a:p>
      </dgm:t>
    </dgm:pt>
    <dgm:pt modelId="{F30806BC-1589-4BD5-A2A6-7FE282447719}" type="parTrans" cxnId="{B20FB51F-50FD-4476-B3B4-23A3FDFA8DFD}">
      <dgm:prSet/>
      <dgm:spPr/>
      <dgm:t>
        <a:bodyPr/>
        <a:lstStyle/>
        <a:p>
          <a:pPr rtl="1"/>
          <a:endParaRPr lang="fa-IR"/>
        </a:p>
      </dgm:t>
    </dgm:pt>
    <dgm:pt modelId="{CB500E49-6ABD-47C2-8D39-17A81E89BA1C}" type="sibTrans" cxnId="{B20FB51F-50FD-4476-B3B4-23A3FDFA8DFD}">
      <dgm:prSet/>
      <dgm:spPr/>
      <dgm:t>
        <a:bodyPr/>
        <a:lstStyle/>
        <a:p>
          <a:pPr rtl="1"/>
          <a:endParaRPr lang="fa-IR"/>
        </a:p>
      </dgm:t>
    </dgm:pt>
    <dgm:pt modelId="{59C4D5E2-1A71-4BFA-A3CB-824DD75F3C81}">
      <dgm:prSet phldrT="[نص]" custT="1"/>
      <dgm:spPr/>
      <dgm:t>
        <a:bodyPr/>
        <a:lstStyle/>
        <a:p>
          <a:pPr rtl="1"/>
          <a:r>
            <a:rPr lang="fa-IR" sz="2400" dirty="0" smtClean="0"/>
            <a:t>حکم شرع </a:t>
          </a:r>
          <a:r>
            <a:rPr lang="fa-IR" sz="2800" b="1" dirty="0" smtClean="0"/>
            <a:t>عدمی</a:t>
          </a:r>
          <a:r>
            <a:rPr lang="fa-IR" sz="2800" dirty="0" smtClean="0"/>
            <a:t> </a:t>
          </a:r>
          <a:r>
            <a:rPr lang="fa-IR" sz="2400" dirty="0" smtClean="0"/>
            <a:t>باشد</a:t>
          </a:r>
          <a:endParaRPr lang="fa-IR" sz="2800" dirty="0"/>
        </a:p>
      </dgm:t>
    </dgm:pt>
    <dgm:pt modelId="{B9991A9E-5686-41D1-9BFF-9C888E8009BA}" type="parTrans" cxnId="{E3CBB483-C751-4BC5-934B-ECC97B10ABA9}">
      <dgm:prSet/>
      <dgm:spPr/>
      <dgm:t>
        <a:bodyPr/>
        <a:lstStyle/>
        <a:p>
          <a:pPr rtl="1"/>
          <a:endParaRPr lang="fa-IR"/>
        </a:p>
      </dgm:t>
    </dgm:pt>
    <dgm:pt modelId="{A1D7385D-AC6F-46CA-A599-EB4FB24D4C46}" type="sibTrans" cxnId="{E3CBB483-C751-4BC5-934B-ECC97B10ABA9}">
      <dgm:prSet/>
      <dgm:spPr/>
      <dgm:t>
        <a:bodyPr/>
        <a:lstStyle/>
        <a:p>
          <a:pPr rtl="1"/>
          <a:endParaRPr lang="fa-IR"/>
        </a:p>
      </dgm:t>
    </dgm:pt>
    <dgm:pt modelId="{01F84391-E514-4B9C-BF95-1E7CF15DD523}">
      <dgm:prSet phldrT="[نص]" custT="1"/>
      <dgm:spPr/>
      <dgm:t>
        <a:bodyPr/>
        <a:lstStyle/>
        <a:p>
          <a:pPr rtl="1"/>
          <a:r>
            <a:rPr lang="fa-IR" sz="1800" smtClean="0"/>
            <a:t>مستند به حکم عقل باشد </a:t>
          </a:r>
          <a:r>
            <a:rPr lang="fa-IR" sz="1600" smtClean="0"/>
            <a:t>(علت </a:t>
          </a:r>
          <a:r>
            <a:rPr lang="fa-IR" sz="1600" dirty="0" smtClean="0"/>
            <a:t>حکم عقل عینا علت برای حکم شرع </a:t>
          </a:r>
          <a:r>
            <a:rPr lang="fa-IR" sz="1600" smtClean="0"/>
            <a:t>هم باشد)</a:t>
          </a:r>
          <a:endParaRPr lang="fa-IR" sz="1600" dirty="0"/>
        </a:p>
      </dgm:t>
    </dgm:pt>
    <dgm:pt modelId="{851894F5-2969-41D4-9BF8-995F7E12711D}" type="parTrans" cxnId="{5F67CBAE-F816-4839-AB81-D0F9733BCD37}">
      <dgm:prSet/>
      <dgm:spPr/>
      <dgm:t>
        <a:bodyPr/>
        <a:lstStyle/>
        <a:p>
          <a:pPr rtl="1"/>
          <a:endParaRPr lang="fa-IR"/>
        </a:p>
      </dgm:t>
    </dgm:pt>
    <dgm:pt modelId="{20536C93-AF26-4E4B-AA37-61CBFD04249D}" type="sibTrans" cxnId="{5F67CBAE-F816-4839-AB81-D0F9733BCD37}">
      <dgm:prSet/>
      <dgm:spPr/>
      <dgm:t>
        <a:bodyPr/>
        <a:lstStyle/>
        <a:p>
          <a:pPr rtl="1"/>
          <a:endParaRPr lang="fa-IR"/>
        </a:p>
      </dgm:t>
    </dgm:pt>
    <dgm:pt modelId="{150B3511-7FFB-4F4A-8C52-9718D1D8DD7B}">
      <dgm:prSet custT="1"/>
      <dgm:spPr/>
      <dgm:t>
        <a:bodyPr/>
        <a:lstStyle/>
        <a:p>
          <a:pPr rtl="1"/>
          <a:r>
            <a:rPr lang="fa-IR" sz="1800" smtClean="0"/>
            <a:t>مستند به حکم عقل نباشد </a:t>
          </a:r>
          <a:r>
            <a:rPr lang="fa-IR" sz="1600" smtClean="0"/>
            <a:t>(احتمال </a:t>
          </a:r>
          <a:r>
            <a:rPr lang="fa-IR" sz="1600" dirty="0" smtClean="0"/>
            <a:t>دهیم علت حکم عقل عینا علت برای حکم شرع </a:t>
          </a:r>
          <a:r>
            <a:rPr lang="fa-IR" sz="1600" smtClean="0"/>
            <a:t>نباشد.) </a:t>
          </a:r>
          <a:endParaRPr lang="fa-IR" sz="1800" dirty="0"/>
        </a:p>
      </dgm:t>
    </dgm:pt>
    <dgm:pt modelId="{574EB1C1-4DC4-40B1-9F3F-140037E8E716}" type="parTrans" cxnId="{B8038857-B6FA-4FE2-86D6-D953B46B3436}">
      <dgm:prSet/>
      <dgm:spPr/>
      <dgm:t>
        <a:bodyPr/>
        <a:lstStyle/>
        <a:p>
          <a:pPr rtl="1"/>
          <a:endParaRPr lang="fa-IR"/>
        </a:p>
      </dgm:t>
    </dgm:pt>
    <dgm:pt modelId="{996F749F-4CA5-497B-A3AD-515238BB7F1F}" type="sibTrans" cxnId="{B8038857-B6FA-4FE2-86D6-D953B46B3436}">
      <dgm:prSet/>
      <dgm:spPr/>
      <dgm:t>
        <a:bodyPr/>
        <a:lstStyle/>
        <a:p>
          <a:pPr rtl="1"/>
          <a:endParaRPr lang="fa-IR"/>
        </a:p>
      </dgm:t>
    </dgm:pt>
    <dgm:pt modelId="{198E90DD-AB53-4E1A-B6BD-04FEBF0BA931}">
      <dgm:prSet custT="1">
        <dgm:style>
          <a:lnRef idx="1">
            <a:schemeClr val="accent2"/>
          </a:lnRef>
          <a:fillRef idx="3">
            <a:schemeClr val="accent2"/>
          </a:fillRef>
          <a:effectRef idx="2">
            <a:schemeClr val="accent2"/>
          </a:effectRef>
          <a:fontRef idx="minor">
            <a:schemeClr val="lt1"/>
          </a:fontRef>
        </dgm:style>
      </dgm:prSet>
      <dgm:spPr/>
      <dgm:t>
        <a:bodyPr/>
        <a:lstStyle/>
        <a:p>
          <a:pPr rtl="1"/>
          <a:r>
            <a:rPr lang="fa-IR" sz="1800" dirty="0" smtClean="0"/>
            <a:t>نظر شیخ: </a:t>
          </a:r>
          <a:r>
            <a:rPr lang="fa-IR" sz="1800" b="1" dirty="0" smtClean="0">
              <a:solidFill>
                <a:srgbClr val="FFFF00"/>
              </a:solidFill>
            </a:rPr>
            <a:t>عدمِ </a:t>
          </a:r>
          <a:r>
            <a:rPr lang="fa-IR" sz="1800" dirty="0" smtClean="0"/>
            <a:t>[</a:t>
          </a:r>
          <a:r>
            <a:rPr lang="fa-IR" sz="1800" b="1" dirty="0" smtClean="0">
              <a:solidFill>
                <a:srgbClr val="FFFF00"/>
              </a:solidFill>
            </a:rPr>
            <a:t>مطلق </a:t>
          </a:r>
          <a:r>
            <a:rPr lang="fa-IR" sz="1800" dirty="0" smtClean="0"/>
            <a:t>(با قطع نظر از این که عدم معلول چه چیزی بوده)]</a:t>
          </a:r>
          <a:r>
            <a:rPr lang="fa-IR" sz="1800" b="1" dirty="0" smtClean="0">
              <a:solidFill>
                <a:srgbClr val="FFFF00"/>
              </a:solidFill>
            </a:rPr>
            <a:t> را می توان استصحاب کرد.</a:t>
          </a:r>
        </a:p>
      </dgm:t>
    </dgm:pt>
    <dgm:pt modelId="{9ECFE9ED-E4C9-4FE9-8C26-4E713D03EE64}" type="parTrans" cxnId="{EBC1C79B-272C-4096-A54C-1CDF258DC55D}">
      <dgm:prSet/>
      <dgm:spPr/>
      <dgm:t>
        <a:bodyPr/>
        <a:lstStyle/>
        <a:p>
          <a:pPr rtl="1"/>
          <a:endParaRPr lang="fa-IR"/>
        </a:p>
      </dgm:t>
    </dgm:pt>
    <dgm:pt modelId="{E1828D09-9F02-4E60-B2EA-9654ED6A4384}" type="sibTrans" cxnId="{EBC1C79B-272C-4096-A54C-1CDF258DC55D}">
      <dgm:prSet/>
      <dgm:spPr/>
      <dgm:t>
        <a:bodyPr/>
        <a:lstStyle/>
        <a:p>
          <a:pPr rtl="1"/>
          <a:endParaRPr lang="fa-IR"/>
        </a:p>
      </dgm:t>
    </dgm:pt>
    <dgm:pt modelId="{29E0A908-B52B-4A4A-83BB-E196C859162C}">
      <dgm:prSet custT="1">
        <dgm:style>
          <a:lnRef idx="1">
            <a:schemeClr val="accent2"/>
          </a:lnRef>
          <a:fillRef idx="3">
            <a:schemeClr val="accent2"/>
          </a:fillRef>
          <a:effectRef idx="2">
            <a:schemeClr val="accent2"/>
          </a:effectRef>
          <a:fontRef idx="minor">
            <a:schemeClr val="lt1"/>
          </a:fontRef>
        </dgm:style>
      </dgm:prSet>
      <dgm:spPr/>
      <dgm:t>
        <a:bodyPr/>
        <a:lstStyle/>
        <a:p>
          <a:pPr rtl="1"/>
          <a:r>
            <a:rPr lang="fa-IR" sz="1800" b="1" dirty="0" smtClean="0">
              <a:solidFill>
                <a:srgbClr val="FFFF00"/>
              </a:solidFill>
            </a:rPr>
            <a:t>حکم شرع قابل استصحاب نیست</a:t>
          </a:r>
        </a:p>
      </dgm:t>
    </dgm:pt>
    <dgm:pt modelId="{E7715EF0-7379-4429-BA9C-9FC0E7B76D01}" type="parTrans" cxnId="{8B99E31A-2AFA-440C-B1C4-C58574A3E8F3}">
      <dgm:prSet/>
      <dgm:spPr/>
      <dgm:t>
        <a:bodyPr/>
        <a:lstStyle/>
        <a:p>
          <a:pPr rtl="1"/>
          <a:endParaRPr lang="fa-IR"/>
        </a:p>
      </dgm:t>
    </dgm:pt>
    <dgm:pt modelId="{B72F40A6-BFCA-46EB-8877-600D6B48051A}" type="sibTrans" cxnId="{8B99E31A-2AFA-440C-B1C4-C58574A3E8F3}">
      <dgm:prSet/>
      <dgm:spPr/>
      <dgm:t>
        <a:bodyPr/>
        <a:lstStyle/>
        <a:p>
          <a:pPr rtl="1"/>
          <a:endParaRPr lang="fa-IR"/>
        </a:p>
      </dgm:t>
    </dgm:pt>
    <dgm:pt modelId="{5ABDA51E-0E71-40B3-847C-78B4AC8F370F}">
      <dgm:prSet custT="1">
        <dgm:style>
          <a:lnRef idx="1">
            <a:schemeClr val="accent3"/>
          </a:lnRef>
          <a:fillRef idx="3">
            <a:schemeClr val="accent3"/>
          </a:fillRef>
          <a:effectRef idx="2">
            <a:schemeClr val="accent3"/>
          </a:effectRef>
          <a:fontRef idx="minor">
            <a:schemeClr val="lt1"/>
          </a:fontRef>
        </dgm:style>
      </dgm:prSet>
      <dgm:spPr/>
      <dgm:t>
        <a:bodyPr/>
        <a:lstStyle/>
        <a:p>
          <a:pPr algn="justLow" rtl="1"/>
          <a:r>
            <a:rPr lang="fa-IR" sz="1600" b="1" dirty="0" smtClean="0"/>
            <a:t>مانند: </a:t>
          </a:r>
          <a:r>
            <a:rPr lang="fa-IR" sz="1600" dirty="0" smtClean="0"/>
            <a:t>حرمت تصرف و استحباب صدقه</a:t>
          </a:r>
        </a:p>
        <a:p>
          <a:pPr algn="justLow" rtl="1"/>
          <a:r>
            <a:rPr lang="fa-IR" sz="1600" b="1" dirty="0" smtClean="0"/>
            <a:t>دلیل عدم استصحاب:  </a:t>
          </a:r>
          <a:r>
            <a:rPr lang="fa-IR" sz="1600" dirty="0" smtClean="0"/>
            <a:t>چون در احکام وجودی زمانی که حکم شرعی طبق حکم عقلی مستقل می آید مستند به </a:t>
          </a:r>
          <a:r>
            <a:rPr lang="fa-IR" sz="1600" smtClean="0"/>
            <a:t>همان است (</a:t>
          </a:r>
          <a:r>
            <a:rPr lang="fa-IR" sz="1600" u="sng" smtClean="0"/>
            <a:t>حدوثا و بقاء تابع آن است</a:t>
          </a:r>
          <a:r>
            <a:rPr lang="fa-IR" sz="1600" smtClean="0"/>
            <a:t>). </a:t>
          </a:r>
          <a:r>
            <a:rPr lang="fa-IR" sz="1600" dirty="0" smtClean="0"/>
            <a:t>یعنی که </a:t>
          </a:r>
          <a:r>
            <a:rPr lang="fa-IR" sz="1500" b="1" dirty="0" smtClean="0">
              <a:solidFill>
                <a:srgbClr val="FFFF00"/>
              </a:solidFill>
            </a:rPr>
            <a:t>علت برای </a:t>
          </a:r>
          <a:r>
            <a:rPr lang="fa-IR" sz="1500" b="1" smtClean="0">
              <a:solidFill>
                <a:srgbClr val="FFFF00"/>
              </a:solidFill>
            </a:rPr>
            <a:t>حکم عقل، علت </a:t>
          </a:r>
          <a:r>
            <a:rPr lang="fa-IR" sz="1500" b="1" dirty="0" smtClean="0">
              <a:solidFill>
                <a:srgbClr val="FFFF00"/>
              </a:solidFill>
            </a:rPr>
            <a:t>برای حکم شرع نیز شده </a:t>
          </a:r>
          <a:r>
            <a:rPr lang="fa-IR" sz="1600" dirty="0" smtClean="0"/>
            <a:t>و سایقا گفتیم که در آن مانند حکم عقل استصحاب جاری نمی شود</a:t>
          </a:r>
          <a:endParaRPr lang="fa-IR" sz="1600" dirty="0"/>
        </a:p>
      </dgm:t>
    </dgm:pt>
    <dgm:pt modelId="{D991E643-AA90-452C-9707-DA43E51AE88B}" type="parTrans" cxnId="{B3480249-6137-4FC7-BC79-B45C92F912A6}">
      <dgm:prSet/>
      <dgm:spPr/>
      <dgm:t>
        <a:bodyPr/>
        <a:lstStyle/>
        <a:p>
          <a:pPr rtl="1"/>
          <a:endParaRPr lang="fa-IR"/>
        </a:p>
      </dgm:t>
    </dgm:pt>
    <dgm:pt modelId="{81C29746-1D6D-467B-BE69-4A2D9E562DBD}" type="sibTrans" cxnId="{B3480249-6137-4FC7-BC79-B45C92F912A6}">
      <dgm:prSet/>
      <dgm:spPr/>
      <dgm:t>
        <a:bodyPr/>
        <a:lstStyle/>
        <a:p>
          <a:pPr rtl="1"/>
          <a:endParaRPr lang="fa-IR"/>
        </a:p>
      </dgm:t>
    </dgm:pt>
    <dgm:pt modelId="{0A7B03A5-B52A-43E5-A8C4-7DB72267FE11}">
      <dgm:prSet custT="1"/>
      <dgm:spPr/>
      <dgm:t>
        <a:bodyPr/>
        <a:lstStyle/>
        <a:p>
          <a:pPr algn="justLow" rtl="1"/>
          <a:r>
            <a:rPr lang="fa-IR" sz="1400" b="1" dirty="0" smtClean="0"/>
            <a:t>مثال: </a:t>
          </a:r>
          <a:r>
            <a:rPr lang="fa-IR" sz="1400" dirty="0" smtClean="0"/>
            <a:t>عدم وجوب سوره برای فراموش کننده آن (در حال فراموشی سوره) که پس </a:t>
          </a:r>
          <a:r>
            <a:rPr lang="fa-IR" sz="1400" smtClean="0"/>
            <a:t>از التفات، </a:t>
          </a:r>
          <a:r>
            <a:rPr lang="fa-IR" sz="1400" b="1" dirty="0" smtClean="0">
              <a:solidFill>
                <a:srgbClr val="FFFF00"/>
              </a:solidFill>
            </a:rPr>
            <a:t>استصحاب عدم وجوب </a:t>
          </a:r>
          <a:r>
            <a:rPr lang="fa-IR" sz="1400" b="1" smtClean="0">
              <a:solidFill>
                <a:srgbClr val="FFFF00"/>
              </a:solidFill>
            </a:rPr>
            <a:t>سوره</a:t>
          </a:r>
          <a:r>
            <a:rPr lang="fa-IR" sz="1400" smtClean="0"/>
            <a:t> جاری نمی </a:t>
          </a:r>
          <a:r>
            <a:rPr lang="fa-IR" sz="1400" dirty="0" smtClean="0"/>
            <a:t>شود</a:t>
          </a:r>
          <a:endParaRPr lang="fa-IR" sz="1400" dirty="0"/>
        </a:p>
      </dgm:t>
    </dgm:pt>
    <dgm:pt modelId="{D22B2458-4BBF-44FB-92AD-932F0692C6DB}" type="parTrans" cxnId="{4CED193C-AFB1-4A0D-85B4-7DDE374B2439}">
      <dgm:prSet/>
      <dgm:spPr/>
      <dgm:t>
        <a:bodyPr/>
        <a:lstStyle/>
        <a:p>
          <a:pPr rtl="1"/>
          <a:endParaRPr lang="fa-IR"/>
        </a:p>
      </dgm:t>
    </dgm:pt>
    <dgm:pt modelId="{76EB9F1B-1454-4641-9938-EC91661F74A9}" type="sibTrans" cxnId="{4CED193C-AFB1-4A0D-85B4-7DDE374B2439}">
      <dgm:prSet/>
      <dgm:spPr/>
      <dgm:t>
        <a:bodyPr/>
        <a:lstStyle/>
        <a:p>
          <a:pPr rtl="1"/>
          <a:endParaRPr lang="fa-IR"/>
        </a:p>
      </dgm:t>
    </dgm:pt>
    <dgm:pt modelId="{B68E8ECE-8177-4023-8AB1-A64AB9A7C679}">
      <dgm:prSet/>
      <dgm:spPr/>
      <dgm:t>
        <a:bodyPr/>
        <a:lstStyle/>
        <a:p>
          <a:pPr rtl="1"/>
          <a:r>
            <a:rPr lang="fa-IR" smtClean="0"/>
            <a:t>مثال: عدم </a:t>
          </a:r>
          <a:r>
            <a:rPr lang="fa-IR" dirty="0" smtClean="0"/>
            <a:t>تکلیف برای بچه</a:t>
          </a:r>
        </a:p>
        <a:p>
          <a:pPr rtl="1"/>
          <a:r>
            <a:rPr lang="fa-IR" dirty="0" smtClean="0"/>
            <a:t>علت حکم عقل </a:t>
          </a:r>
          <a:r>
            <a:rPr lang="fa-IR" b="1" dirty="0" smtClean="0">
              <a:solidFill>
                <a:srgbClr val="FFFF00"/>
              </a:solidFill>
            </a:rPr>
            <a:t>عدم تمییز</a:t>
          </a:r>
          <a:r>
            <a:rPr lang="fa-IR" dirty="0" smtClean="0"/>
            <a:t> است در حالی که علت حکم </a:t>
          </a:r>
          <a:r>
            <a:rPr lang="fa-IR" smtClean="0"/>
            <a:t>شرع </a:t>
          </a:r>
          <a:r>
            <a:rPr lang="fa-IR" b="1" smtClean="0">
              <a:solidFill>
                <a:srgbClr val="FFFF00"/>
              </a:solidFill>
            </a:rPr>
            <a:t>عدم بلوغ </a:t>
          </a:r>
          <a:r>
            <a:rPr lang="fa-IR" dirty="0" smtClean="0"/>
            <a:t>(مقتضی) است. </a:t>
          </a:r>
          <a:endParaRPr lang="fa-IR" dirty="0"/>
        </a:p>
      </dgm:t>
    </dgm:pt>
    <dgm:pt modelId="{33A89019-C3A9-4F81-A397-62DBB6002E47}" type="parTrans" cxnId="{9A3392F7-25C8-47B7-88EE-C4B32FE026BA}">
      <dgm:prSet/>
      <dgm:spPr/>
      <dgm:t>
        <a:bodyPr/>
        <a:lstStyle/>
        <a:p>
          <a:pPr rtl="1"/>
          <a:endParaRPr lang="fa-IR"/>
        </a:p>
      </dgm:t>
    </dgm:pt>
    <dgm:pt modelId="{7C7CF4E0-4C09-49AF-B582-042F81A27400}" type="sibTrans" cxnId="{9A3392F7-25C8-47B7-88EE-C4B32FE026BA}">
      <dgm:prSet/>
      <dgm:spPr/>
      <dgm:t>
        <a:bodyPr/>
        <a:lstStyle/>
        <a:p>
          <a:pPr rtl="1"/>
          <a:endParaRPr lang="fa-IR"/>
        </a:p>
      </dgm:t>
    </dgm:pt>
    <dgm:pt modelId="{44B0AD52-45EE-4289-97E3-6559EA9AB90F}" type="pres">
      <dgm:prSet presAssocID="{927007DE-A30C-4E86-BE6D-5E5B0E3A1CBA}" presName="diagram" presStyleCnt="0">
        <dgm:presLayoutVars>
          <dgm:chPref val="1"/>
          <dgm:dir val="rev"/>
          <dgm:animOne val="branch"/>
          <dgm:animLvl val="lvl"/>
          <dgm:resizeHandles val="exact"/>
        </dgm:presLayoutVars>
      </dgm:prSet>
      <dgm:spPr/>
      <dgm:t>
        <a:bodyPr/>
        <a:lstStyle/>
        <a:p>
          <a:pPr rtl="1"/>
          <a:endParaRPr lang="fa-IR"/>
        </a:p>
      </dgm:t>
    </dgm:pt>
    <dgm:pt modelId="{13B61D94-92CC-4706-8CA4-FF24AC6F2961}" type="pres">
      <dgm:prSet presAssocID="{1221C11E-515D-4D4C-BB72-F46DD32199DD}" presName="root1" presStyleCnt="0"/>
      <dgm:spPr/>
    </dgm:pt>
    <dgm:pt modelId="{23374B07-D1E6-413E-9793-FF60C8762E58}" type="pres">
      <dgm:prSet presAssocID="{1221C11E-515D-4D4C-BB72-F46DD32199DD}" presName="LevelOneTextNode" presStyleLbl="node0" presStyleIdx="0" presStyleCnt="1" custScaleY="524285" custLinFactNeighborY="23129">
        <dgm:presLayoutVars>
          <dgm:chPref val="3"/>
        </dgm:presLayoutVars>
      </dgm:prSet>
      <dgm:spPr>
        <a:prstGeom prst="leftArrow">
          <a:avLst/>
        </a:prstGeom>
      </dgm:spPr>
      <dgm:t>
        <a:bodyPr/>
        <a:lstStyle/>
        <a:p>
          <a:pPr rtl="1"/>
          <a:endParaRPr lang="fa-IR"/>
        </a:p>
      </dgm:t>
    </dgm:pt>
    <dgm:pt modelId="{505C7827-D644-45E1-B6CA-24CACED137ED}" type="pres">
      <dgm:prSet presAssocID="{1221C11E-515D-4D4C-BB72-F46DD32199DD}" presName="level2hierChild" presStyleCnt="0"/>
      <dgm:spPr/>
    </dgm:pt>
    <dgm:pt modelId="{135C4CA7-40DB-4E74-85F3-60036EF94EF7}" type="pres">
      <dgm:prSet presAssocID="{4745B9DB-0BB4-4D2F-8C7D-A5EEB837E57F}" presName="conn2-1" presStyleLbl="parChTrans1D2" presStyleIdx="0" presStyleCnt="2"/>
      <dgm:spPr/>
      <dgm:t>
        <a:bodyPr/>
        <a:lstStyle/>
        <a:p>
          <a:pPr rtl="1"/>
          <a:endParaRPr lang="fa-IR"/>
        </a:p>
      </dgm:t>
    </dgm:pt>
    <dgm:pt modelId="{02533FAE-A902-4D4E-A0DB-E4F82697CF22}" type="pres">
      <dgm:prSet presAssocID="{4745B9DB-0BB4-4D2F-8C7D-A5EEB837E57F}" presName="connTx" presStyleLbl="parChTrans1D2" presStyleIdx="0" presStyleCnt="2"/>
      <dgm:spPr/>
      <dgm:t>
        <a:bodyPr/>
        <a:lstStyle/>
        <a:p>
          <a:pPr rtl="1"/>
          <a:endParaRPr lang="fa-IR"/>
        </a:p>
      </dgm:t>
    </dgm:pt>
    <dgm:pt modelId="{362EB0A9-28AF-48F0-8E55-09BF5FE17E91}" type="pres">
      <dgm:prSet presAssocID="{4EBE698C-7DA9-43EB-B756-A1B051E000A6}" presName="root2" presStyleCnt="0"/>
      <dgm:spPr/>
    </dgm:pt>
    <dgm:pt modelId="{C07F58E6-C1A5-4C92-B446-BCCBF6B7A1AA}" type="pres">
      <dgm:prSet presAssocID="{4EBE698C-7DA9-43EB-B756-A1B051E000A6}" presName="LevelTwoTextNode" presStyleLbl="node2" presStyleIdx="0" presStyleCnt="2" custScaleY="228438" custLinFactNeighborY="-21858">
        <dgm:presLayoutVars>
          <dgm:chPref val="3"/>
        </dgm:presLayoutVars>
      </dgm:prSet>
      <dgm:spPr/>
      <dgm:t>
        <a:bodyPr/>
        <a:lstStyle/>
        <a:p>
          <a:pPr rtl="1"/>
          <a:endParaRPr lang="fa-IR"/>
        </a:p>
      </dgm:t>
    </dgm:pt>
    <dgm:pt modelId="{F15F00C6-E8C4-4389-9AAF-8CF1C39CD686}" type="pres">
      <dgm:prSet presAssocID="{4EBE698C-7DA9-43EB-B756-A1B051E000A6}" presName="level3hierChild" presStyleCnt="0"/>
      <dgm:spPr/>
    </dgm:pt>
    <dgm:pt modelId="{1F90D56F-CFEB-4D8A-81A7-1D47B130F368}" type="pres">
      <dgm:prSet presAssocID="{F30806BC-1589-4BD5-A2A6-7FE282447719}" presName="conn2-1" presStyleLbl="parChTrans1D3" presStyleIdx="0" presStyleCnt="3"/>
      <dgm:spPr/>
      <dgm:t>
        <a:bodyPr/>
        <a:lstStyle/>
        <a:p>
          <a:pPr rtl="1"/>
          <a:endParaRPr lang="fa-IR"/>
        </a:p>
      </dgm:t>
    </dgm:pt>
    <dgm:pt modelId="{14FC3497-360E-49FC-93B4-E0E5A116E5CF}" type="pres">
      <dgm:prSet presAssocID="{F30806BC-1589-4BD5-A2A6-7FE282447719}" presName="connTx" presStyleLbl="parChTrans1D3" presStyleIdx="0" presStyleCnt="3"/>
      <dgm:spPr/>
      <dgm:t>
        <a:bodyPr/>
        <a:lstStyle/>
        <a:p>
          <a:pPr rtl="1"/>
          <a:endParaRPr lang="fa-IR"/>
        </a:p>
      </dgm:t>
    </dgm:pt>
    <dgm:pt modelId="{58E22724-489A-4954-BA87-4EB53AA7174A}" type="pres">
      <dgm:prSet presAssocID="{1869D99B-503B-41AD-8DF3-7EA38DF22BCA}" presName="root2" presStyleCnt="0"/>
      <dgm:spPr/>
    </dgm:pt>
    <dgm:pt modelId="{FC5589CD-405E-4A34-9EAC-C0F1CBF49CEF}" type="pres">
      <dgm:prSet presAssocID="{1869D99B-503B-41AD-8DF3-7EA38DF22BCA}" presName="LevelTwoTextNode" presStyleLbl="node3" presStyleIdx="0" presStyleCnt="3" custScaleY="191892" custLinFactNeighborY="-26838">
        <dgm:presLayoutVars>
          <dgm:chPref val="3"/>
        </dgm:presLayoutVars>
      </dgm:prSet>
      <dgm:spPr/>
      <dgm:t>
        <a:bodyPr/>
        <a:lstStyle/>
        <a:p>
          <a:pPr rtl="1"/>
          <a:endParaRPr lang="fa-IR"/>
        </a:p>
      </dgm:t>
    </dgm:pt>
    <dgm:pt modelId="{D2F8E3B4-3843-46FE-91F4-7FCB82622005}" type="pres">
      <dgm:prSet presAssocID="{1869D99B-503B-41AD-8DF3-7EA38DF22BCA}" presName="level3hierChild" presStyleCnt="0"/>
      <dgm:spPr/>
    </dgm:pt>
    <dgm:pt modelId="{461E96CC-8E70-4378-AF42-3EB8092BBC8F}" type="pres">
      <dgm:prSet presAssocID="{D991E643-AA90-452C-9707-DA43E51AE88B}" presName="conn2-1" presStyleLbl="parChTrans1D4" presStyleIdx="0" presStyleCnt="5"/>
      <dgm:spPr/>
      <dgm:t>
        <a:bodyPr/>
        <a:lstStyle/>
        <a:p>
          <a:pPr rtl="1"/>
          <a:endParaRPr lang="fa-IR"/>
        </a:p>
      </dgm:t>
    </dgm:pt>
    <dgm:pt modelId="{9858E37A-2AE8-4411-BDBB-DE06AED44853}" type="pres">
      <dgm:prSet presAssocID="{D991E643-AA90-452C-9707-DA43E51AE88B}" presName="connTx" presStyleLbl="parChTrans1D4" presStyleIdx="0" presStyleCnt="5"/>
      <dgm:spPr/>
      <dgm:t>
        <a:bodyPr/>
        <a:lstStyle/>
        <a:p>
          <a:pPr rtl="1"/>
          <a:endParaRPr lang="fa-IR"/>
        </a:p>
      </dgm:t>
    </dgm:pt>
    <dgm:pt modelId="{5DB0A5E2-1C35-4971-BAAA-CE2AEA53AAE3}" type="pres">
      <dgm:prSet presAssocID="{5ABDA51E-0E71-40B3-847C-78B4AC8F370F}" presName="root2" presStyleCnt="0"/>
      <dgm:spPr/>
    </dgm:pt>
    <dgm:pt modelId="{43DC78F8-9223-4B75-857A-8CA23FFAAF07}" type="pres">
      <dgm:prSet presAssocID="{5ABDA51E-0E71-40B3-847C-78B4AC8F370F}" presName="LevelTwoTextNode" presStyleLbl="node4" presStyleIdx="0" presStyleCnt="5" custScaleX="250069" custScaleY="332158" custLinFactNeighborY="-67819">
        <dgm:presLayoutVars>
          <dgm:chPref val="3"/>
        </dgm:presLayoutVars>
      </dgm:prSet>
      <dgm:spPr/>
      <dgm:t>
        <a:bodyPr/>
        <a:lstStyle/>
        <a:p>
          <a:pPr rtl="1"/>
          <a:endParaRPr lang="fa-IR"/>
        </a:p>
      </dgm:t>
    </dgm:pt>
    <dgm:pt modelId="{3BAA34A9-E00E-4C01-BD6A-7FCEC87F97A0}" type="pres">
      <dgm:prSet presAssocID="{5ABDA51E-0E71-40B3-847C-78B4AC8F370F}" presName="level3hierChild" presStyleCnt="0"/>
      <dgm:spPr/>
    </dgm:pt>
    <dgm:pt modelId="{D13EA5D3-831D-4B08-A815-AC7265C055F0}" type="pres">
      <dgm:prSet presAssocID="{B9991A9E-5686-41D1-9BFF-9C888E8009BA}" presName="conn2-1" presStyleLbl="parChTrans1D2" presStyleIdx="1" presStyleCnt="2"/>
      <dgm:spPr/>
      <dgm:t>
        <a:bodyPr/>
        <a:lstStyle/>
        <a:p>
          <a:pPr rtl="1"/>
          <a:endParaRPr lang="fa-IR"/>
        </a:p>
      </dgm:t>
    </dgm:pt>
    <dgm:pt modelId="{EF80D2BA-5B14-4ACF-9EA4-048CD3B822BC}" type="pres">
      <dgm:prSet presAssocID="{B9991A9E-5686-41D1-9BFF-9C888E8009BA}" presName="connTx" presStyleLbl="parChTrans1D2" presStyleIdx="1" presStyleCnt="2"/>
      <dgm:spPr/>
      <dgm:t>
        <a:bodyPr/>
        <a:lstStyle/>
        <a:p>
          <a:pPr rtl="1"/>
          <a:endParaRPr lang="fa-IR"/>
        </a:p>
      </dgm:t>
    </dgm:pt>
    <dgm:pt modelId="{0F1D15ED-E991-4C1C-9DD7-B8423F04910B}" type="pres">
      <dgm:prSet presAssocID="{59C4D5E2-1A71-4BFA-A3CB-824DD75F3C81}" presName="root2" presStyleCnt="0"/>
      <dgm:spPr/>
    </dgm:pt>
    <dgm:pt modelId="{49877047-D44B-498F-B3AA-61BAC46F9C32}" type="pres">
      <dgm:prSet presAssocID="{59C4D5E2-1A71-4BFA-A3CB-824DD75F3C81}" presName="LevelTwoTextNode" presStyleLbl="node2" presStyleIdx="1" presStyleCnt="2" custScaleY="250243">
        <dgm:presLayoutVars>
          <dgm:chPref val="3"/>
        </dgm:presLayoutVars>
      </dgm:prSet>
      <dgm:spPr/>
      <dgm:t>
        <a:bodyPr/>
        <a:lstStyle/>
        <a:p>
          <a:pPr rtl="1"/>
          <a:endParaRPr lang="fa-IR"/>
        </a:p>
      </dgm:t>
    </dgm:pt>
    <dgm:pt modelId="{33A9E46A-E1D9-4075-B1D3-51C43B4B518D}" type="pres">
      <dgm:prSet presAssocID="{59C4D5E2-1A71-4BFA-A3CB-824DD75F3C81}" presName="level3hierChild" presStyleCnt="0"/>
      <dgm:spPr/>
    </dgm:pt>
    <dgm:pt modelId="{65644F11-A77E-4B94-81E8-B8A683E7ADEE}" type="pres">
      <dgm:prSet presAssocID="{851894F5-2969-41D4-9BF8-995F7E12711D}" presName="conn2-1" presStyleLbl="parChTrans1D3" presStyleIdx="1" presStyleCnt="3"/>
      <dgm:spPr/>
      <dgm:t>
        <a:bodyPr/>
        <a:lstStyle/>
        <a:p>
          <a:pPr rtl="1"/>
          <a:endParaRPr lang="fa-IR"/>
        </a:p>
      </dgm:t>
    </dgm:pt>
    <dgm:pt modelId="{1DA50B43-6AAB-4836-A8D3-65E7502E0243}" type="pres">
      <dgm:prSet presAssocID="{851894F5-2969-41D4-9BF8-995F7E12711D}" presName="connTx" presStyleLbl="parChTrans1D3" presStyleIdx="1" presStyleCnt="3"/>
      <dgm:spPr/>
      <dgm:t>
        <a:bodyPr/>
        <a:lstStyle/>
        <a:p>
          <a:pPr rtl="1"/>
          <a:endParaRPr lang="fa-IR"/>
        </a:p>
      </dgm:t>
    </dgm:pt>
    <dgm:pt modelId="{3CEF9692-B9A4-44F7-AEBD-D562FB15E9D6}" type="pres">
      <dgm:prSet presAssocID="{01F84391-E514-4B9C-BF95-1E7CF15DD523}" presName="root2" presStyleCnt="0"/>
      <dgm:spPr/>
    </dgm:pt>
    <dgm:pt modelId="{A6E9AFD1-1EF5-48B0-BB19-48291B0C0605}" type="pres">
      <dgm:prSet presAssocID="{01F84391-E514-4B9C-BF95-1E7CF15DD523}" presName="LevelTwoTextNode" presStyleLbl="node3" presStyleIdx="1" presStyleCnt="3" custScaleY="240227">
        <dgm:presLayoutVars>
          <dgm:chPref val="3"/>
        </dgm:presLayoutVars>
      </dgm:prSet>
      <dgm:spPr/>
      <dgm:t>
        <a:bodyPr/>
        <a:lstStyle/>
        <a:p>
          <a:pPr rtl="1"/>
          <a:endParaRPr lang="fa-IR"/>
        </a:p>
      </dgm:t>
    </dgm:pt>
    <dgm:pt modelId="{BF1CBABF-E5F4-4C5B-850E-3212A89505A0}" type="pres">
      <dgm:prSet presAssocID="{01F84391-E514-4B9C-BF95-1E7CF15DD523}" presName="level3hierChild" presStyleCnt="0"/>
      <dgm:spPr/>
    </dgm:pt>
    <dgm:pt modelId="{3A21B68F-CAC7-48FC-A272-FBC506CAB25A}" type="pres">
      <dgm:prSet presAssocID="{E7715EF0-7379-4429-BA9C-9FC0E7B76D01}" presName="conn2-1" presStyleLbl="parChTrans1D4" presStyleIdx="1" presStyleCnt="5"/>
      <dgm:spPr/>
      <dgm:t>
        <a:bodyPr/>
        <a:lstStyle/>
        <a:p>
          <a:pPr rtl="1"/>
          <a:endParaRPr lang="fa-IR"/>
        </a:p>
      </dgm:t>
    </dgm:pt>
    <dgm:pt modelId="{C940F8B3-474B-402B-919C-F79FD72C14AD}" type="pres">
      <dgm:prSet presAssocID="{E7715EF0-7379-4429-BA9C-9FC0E7B76D01}" presName="connTx" presStyleLbl="parChTrans1D4" presStyleIdx="1" presStyleCnt="5"/>
      <dgm:spPr/>
      <dgm:t>
        <a:bodyPr/>
        <a:lstStyle/>
        <a:p>
          <a:pPr rtl="1"/>
          <a:endParaRPr lang="fa-IR"/>
        </a:p>
      </dgm:t>
    </dgm:pt>
    <dgm:pt modelId="{E66F1D91-108A-4D81-85F9-D9E491A37AE4}" type="pres">
      <dgm:prSet presAssocID="{29E0A908-B52B-4A4A-83BB-E196C859162C}" presName="root2" presStyleCnt="0"/>
      <dgm:spPr/>
    </dgm:pt>
    <dgm:pt modelId="{1DD4AD3B-5D0A-4FC0-861B-828085100D52}" type="pres">
      <dgm:prSet presAssocID="{29E0A908-B52B-4A4A-83BB-E196C859162C}" presName="LevelTwoTextNode" presStyleLbl="node4" presStyleIdx="1" presStyleCnt="5" custScaleY="257012">
        <dgm:presLayoutVars>
          <dgm:chPref val="3"/>
        </dgm:presLayoutVars>
      </dgm:prSet>
      <dgm:spPr/>
      <dgm:t>
        <a:bodyPr/>
        <a:lstStyle/>
        <a:p>
          <a:pPr rtl="1"/>
          <a:endParaRPr lang="fa-IR"/>
        </a:p>
      </dgm:t>
    </dgm:pt>
    <dgm:pt modelId="{F51C6B09-969A-4195-B20F-7A7B60F64B54}" type="pres">
      <dgm:prSet presAssocID="{29E0A908-B52B-4A4A-83BB-E196C859162C}" presName="level3hierChild" presStyleCnt="0"/>
      <dgm:spPr/>
    </dgm:pt>
    <dgm:pt modelId="{36982F95-8739-4352-995F-A6DEEE76F2A2}" type="pres">
      <dgm:prSet presAssocID="{D22B2458-4BBF-44FB-92AD-932F0692C6DB}" presName="conn2-1" presStyleLbl="parChTrans1D4" presStyleIdx="2" presStyleCnt="5"/>
      <dgm:spPr/>
      <dgm:t>
        <a:bodyPr/>
        <a:lstStyle/>
        <a:p>
          <a:pPr rtl="1"/>
          <a:endParaRPr lang="fa-IR"/>
        </a:p>
      </dgm:t>
    </dgm:pt>
    <dgm:pt modelId="{C3A23F0F-A068-48E2-82E5-B3F0F2CC9F94}" type="pres">
      <dgm:prSet presAssocID="{D22B2458-4BBF-44FB-92AD-932F0692C6DB}" presName="connTx" presStyleLbl="parChTrans1D4" presStyleIdx="2" presStyleCnt="5"/>
      <dgm:spPr/>
      <dgm:t>
        <a:bodyPr/>
        <a:lstStyle/>
        <a:p>
          <a:pPr rtl="1"/>
          <a:endParaRPr lang="fa-IR"/>
        </a:p>
      </dgm:t>
    </dgm:pt>
    <dgm:pt modelId="{7128E2C4-A7A4-480A-A386-449A2A092509}" type="pres">
      <dgm:prSet presAssocID="{0A7B03A5-B52A-43E5-A8C4-7DB72267FE11}" presName="root2" presStyleCnt="0"/>
      <dgm:spPr/>
    </dgm:pt>
    <dgm:pt modelId="{841DC69C-693A-4D95-AB5A-93D93D55157C}" type="pres">
      <dgm:prSet presAssocID="{0A7B03A5-B52A-43E5-A8C4-7DB72267FE11}" presName="LevelTwoTextNode" presStyleLbl="node4" presStyleIdx="2" presStyleCnt="5" custScaleX="116670" custScaleY="264498" custLinFactNeighborX="-11202" custLinFactNeighborY="-1232">
        <dgm:presLayoutVars>
          <dgm:chPref val="3"/>
        </dgm:presLayoutVars>
      </dgm:prSet>
      <dgm:spPr/>
      <dgm:t>
        <a:bodyPr/>
        <a:lstStyle/>
        <a:p>
          <a:pPr rtl="1"/>
          <a:endParaRPr lang="fa-IR"/>
        </a:p>
      </dgm:t>
    </dgm:pt>
    <dgm:pt modelId="{673554E6-FCD8-48D3-8DD7-E263921E68EB}" type="pres">
      <dgm:prSet presAssocID="{0A7B03A5-B52A-43E5-A8C4-7DB72267FE11}" presName="level3hierChild" presStyleCnt="0"/>
      <dgm:spPr/>
    </dgm:pt>
    <dgm:pt modelId="{77EFF094-17B6-4CF7-93E5-5F48FE53735B}" type="pres">
      <dgm:prSet presAssocID="{574EB1C1-4DC4-40B1-9F3F-140037E8E716}" presName="conn2-1" presStyleLbl="parChTrans1D3" presStyleIdx="2" presStyleCnt="3"/>
      <dgm:spPr/>
      <dgm:t>
        <a:bodyPr/>
        <a:lstStyle/>
        <a:p>
          <a:pPr rtl="1"/>
          <a:endParaRPr lang="fa-IR"/>
        </a:p>
      </dgm:t>
    </dgm:pt>
    <dgm:pt modelId="{BA474235-4A06-4D0A-A7C9-524190AF83E0}" type="pres">
      <dgm:prSet presAssocID="{574EB1C1-4DC4-40B1-9F3F-140037E8E716}" presName="connTx" presStyleLbl="parChTrans1D3" presStyleIdx="2" presStyleCnt="3"/>
      <dgm:spPr/>
      <dgm:t>
        <a:bodyPr/>
        <a:lstStyle/>
        <a:p>
          <a:pPr rtl="1"/>
          <a:endParaRPr lang="fa-IR"/>
        </a:p>
      </dgm:t>
    </dgm:pt>
    <dgm:pt modelId="{2F8F7C20-083C-4D44-B76F-7F68867C79B3}" type="pres">
      <dgm:prSet presAssocID="{150B3511-7FFB-4F4A-8C52-9718D1D8DD7B}" presName="root2" presStyleCnt="0"/>
      <dgm:spPr/>
    </dgm:pt>
    <dgm:pt modelId="{202E12BD-EEB4-4F32-B944-A97D9DA9BD1A}" type="pres">
      <dgm:prSet presAssocID="{150B3511-7FFB-4F4A-8C52-9718D1D8DD7B}" presName="LevelTwoTextNode" presStyleLbl="node3" presStyleIdx="2" presStyleCnt="3" custScaleY="296466">
        <dgm:presLayoutVars>
          <dgm:chPref val="3"/>
        </dgm:presLayoutVars>
      </dgm:prSet>
      <dgm:spPr/>
      <dgm:t>
        <a:bodyPr/>
        <a:lstStyle/>
        <a:p>
          <a:pPr rtl="1"/>
          <a:endParaRPr lang="fa-IR"/>
        </a:p>
      </dgm:t>
    </dgm:pt>
    <dgm:pt modelId="{30252088-983E-4A5A-B67F-FC2462E52341}" type="pres">
      <dgm:prSet presAssocID="{150B3511-7FFB-4F4A-8C52-9718D1D8DD7B}" presName="level3hierChild" presStyleCnt="0"/>
      <dgm:spPr/>
    </dgm:pt>
    <dgm:pt modelId="{316C77D1-7C7D-49EA-9557-DABB11AC48CC}" type="pres">
      <dgm:prSet presAssocID="{9ECFE9ED-E4C9-4FE9-8C26-4E713D03EE64}" presName="conn2-1" presStyleLbl="parChTrans1D4" presStyleIdx="3" presStyleCnt="5"/>
      <dgm:spPr/>
      <dgm:t>
        <a:bodyPr/>
        <a:lstStyle/>
        <a:p>
          <a:pPr rtl="1"/>
          <a:endParaRPr lang="fa-IR"/>
        </a:p>
      </dgm:t>
    </dgm:pt>
    <dgm:pt modelId="{6C28EF63-FE36-4B35-B25F-218B98DDE375}" type="pres">
      <dgm:prSet presAssocID="{9ECFE9ED-E4C9-4FE9-8C26-4E713D03EE64}" presName="connTx" presStyleLbl="parChTrans1D4" presStyleIdx="3" presStyleCnt="5"/>
      <dgm:spPr/>
      <dgm:t>
        <a:bodyPr/>
        <a:lstStyle/>
        <a:p>
          <a:pPr rtl="1"/>
          <a:endParaRPr lang="fa-IR"/>
        </a:p>
      </dgm:t>
    </dgm:pt>
    <dgm:pt modelId="{54205E0D-F57A-4CDB-ACE1-A38CF2F21F7A}" type="pres">
      <dgm:prSet presAssocID="{198E90DD-AB53-4E1A-B6BD-04FEBF0BA931}" presName="root2" presStyleCnt="0"/>
      <dgm:spPr/>
    </dgm:pt>
    <dgm:pt modelId="{6A63ABA2-97AA-4ACF-A722-E0133ED9AE72}" type="pres">
      <dgm:prSet presAssocID="{198E90DD-AB53-4E1A-B6BD-04FEBF0BA931}" presName="LevelTwoTextNode" presStyleLbl="node4" presStyleIdx="3" presStyleCnt="5" custScaleY="339228">
        <dgm:presLayoutVars>
          <dgm:chPref val="3"/>
        </dgm:presLayoutVars>
      </dgm:prSet>
      <dgm:spPr/>
      <dgm:t>
        <a:bodyPr/>
        <a:lstStyle/>
        <a:p>
          <a:pPr rtl="1"/>
          <a:endParaRPr lang="fa-IR"/>
        </a:p>
      </dgm:t>
    </dgm:pt>
    <dgm:pt modelId="{E12B8C27-432C-4895-BD12-C4860C9EB97C}" type="pres">
      <dgm:prSet presAssocID="{198E90DD-AB53-4E1A-B6BD-04FEBF0BA931}" presName="level3hierChild" presStyleCnt="0"/>
      <dgm:spPr/>
    </dgm:pt>
    <dgm:pt modelId="{12374276-E121-42F4-AA97-03867547B3FC}" type="pres">
      <dgm:prSet presAssocID="{33A89019-C3A9-4F81-A397-62DBB6002E47}" presName="conn2-1" presStyleLbl="parChTrans1D4" presStyleIdx="4" presStyleCnt="5"/>
      <dgm:spPr/>
      <dgm:t>
        <a:bodyPr/>
        <a:lstStyle/>
        <a:p>
          <a:pPr rtl="1"/>
          <a:endParaRPr lang="fa-IR"/>
        </a:p>
      </dgm:t>
    </dgm:pt>
    <dgm:pt modelId="{3A14EE8D-16D5-45AC-A108-7E3E937C5FB2}" type="pres">
      <dgm:prSet presAssocID="{33A89019-C3A9-4F81-A397-62DBB6002E47}" presName="connTx" presStyleLbl="parChTrans1D4" presStyleIdx="4" presStyleCnt="5"/>
      <dgm:spPr/>
      <dgm:t>
        <a:bodyPr/>
        <a:lstStyle/>
        <a:p>
          <a:pPr rtl="1"/>
          <a:endParaRPr lang="fa-IR"/>
        </a:p>
      </dgm:t>
    </dgm:pt>
    <dgm:pt modelId="{21FD8099-7CE1-44F7-8626-3E3FA008880B}" type="pres">
      <dgm:prSet presAssocID="{B68E8ECE-8177-4023-8AB1-A64AB9A7C679}" presName="root2" presStyleCnt="0"/>
      <dgm:spPr/>
    </dgm:pt>
    <dgm:pt modelId="{3B1FFC31-7AC5-4422-ACBA-E49319442222}" type="pres">
      <dgm:prSet presAssocID="{B68E8ECE-8177-4023-8AB1-A64AB9A7C679}" presName="LevelTwoTextNode" presStyleLbl="node4" presStyleIdx="4" presStyleCnt="5" custScaleX="114270" custScaleY="319365">
        <dgm:presLayoutVars>
          <dgm:chPref val="3"/>
        </dgm:presLayoutVars>
      </dgm:prSet>
      <dgm:spPr/>
      <dgm:t>
        <a:bodyPr/>
        <a:lstStyle/>
        <a:p>
          <a:pPr rtl="1"/>
          <a:endParaRPr lang="fa-IR"/>
        </a:p>
      </dgm:t>
    </dgm:pt>
    <dgm:pt modelId="{9387DD71-43C5-4FA2-8567-655460BBB4DC}" type="pres">
      <dgm:prSet presAssocID="{B68E8ECE-8177-4023-8AB1-A64AB9A7C679}" presName="level3hierChild" presStyleCnt="0"/>
      <dgm:spPr/>
    </dgm:pt>
  </dgm:ptLst>
  <dgm:cxnLst>
    <dgm:cxn modelId="{F3D02DBD-4C55-46E1-9091-B81840D81461}" type="presOf" srcId="{4EBE698C-7DA9-43EB-B756-A1B051E000A6}" destId="{C07F58E6-C1A5-4C92-B446-BCCBF6B7A1AA}" srcOrd="0" destOrd="0" presId="urn:microsoft.com/office/officeart/2005/8/layout/hierarchy2"/>
    <dgm:cxn modelId="{0A213838-16C8-4E2D-AEE6-7B21537490AB}" type="presOf" srcId="{851894F5-2969-41D4-9BF8-995F7E12711D}" destId="{1DA50B43-6AAB-4836-A8D3-65E7502E0243}" srcOrd="1" destOrd="0" presId="urn:microsoft.com/office/officeart/2005/8/layout/hierarchy2"/>
    <dgm:cxn modelId="{49ED0CC8-A651-4E7D-833B-9B52A7A742E8}" type="presOf" srcId="{E7715EF0-7379-4429-BA9C-9FC0E7B76D01}" destId="{3A21B68F-CAC7-48FC-A272-FBC506CAB25A}" srcOrd="0" destOrd="0" presId="urn:microsoft.com/office/officeart/2005/8/layout/hierarchy2"/>
    <dgm:cxn modelId="{497ECBAE-0744-4C36-8979-BDAE65E6F444}" type="presOf" srcId="{150B3511-7FFB-4F4A-8C52-9718D1D8DD7B}" destId="{202E12BD-EEB4-4F32-B944-A97D9DA9BD1A}" srcOrd="0" destOrd="0" presId="urn:microsoft.com/office/officeart/2005/8/layout/hierarchy2"/>
    <dgm:cxn modelId="{6EE3C106-41CB-4A06-8602-227CF6A493F0}" type="presOf" srcId="{F30806BC-1589-4BD5-A2A6-7FE282447719}" destId="{14FC3497-360E-49FC-93B4-E0E5A116E5CF}" srcOrd="1" destOrd="0" presId="urn:microsoft.com/office/officeart/2005/8/layout/hierarchy2"/>
    <dgm:cxn modelId="{EF31F2C8-0024-46F1-B75D-2CF4654382C2}" type="presOf" srcId="{851894F5-2969-41D4-9BF8-995F7E12711D}" destId="{65644F11-A77E-4B94-81E8-B8A683E7ADEE}" srcOrd="0" destOrd="0" presId="urn:microsoft.com/office/officeart/2005/8/layout/hierarchy2"/>
    <dgm:cxn modelId="{60C4DB53-D2C5-4B74-BA2D-3A4E9D4144D5}" type="presOf" srcId="{574EB1C1-4DC4-40B1-9F3F-140037E8E716}" destId="{77EFF094-17B6-4CF7-93E5-5F48FE53735B}" srcOrd="0" destOrd="0" presId="urn:microsoft.com/office/officeart/2005/8/layout/hierarchy2"/>
    <dgm:cxn modelId="{1F0473EA-6E59-4172-B1A6-70821FFAE6B5}" type="presOf" srcId="{198E90DD-AB53-4E1A-B6BD-04FEBF0BA931}" destId="{6A63ABA2-97AA-4ACF-A722-E0133ED9AE72}" srcOrd="0" destOrd="0" presId="urn:microsoft.com/office/officeart/2005/8/layout/hierarchy2"/>
    <dgm:cxn modelId="{D715CA62-A47E-4FFE-9988-3DFB95F51E4C}" type="presOf" srcId="{D22B2458-4BBF-44FB-92AD-932F0692C6DB}" destId="{36982F95-8739-4352-995F-A6DEEE76F2A2}" srcOrd="0" destOrd="0" presId="urn:microsoft.com/office/officeart/2005/8/layout/hierarchy2"/>
    <dgm:cxn modelId="{18BF9748-6940-4F62-BC8C-BE2FBA654122}" type="presOf" srcId="{4745B9DB-0BB4-4D2F-8C7D-A5EEB837E57F}" destId="{135C4CA7-40DB-4E74-85F3-60036EF94EF7}" srcOrd="0" destOrd="0" presId="urn:microsoft.com/office/officeart/2005/8/layout/hierarchy2"/>
    <dgm:cxn modelId="{A27A5DFF-8252-49A3-9AD1-36CD610CB42B}" type="presOf" srcId="{D22B2458-4BBF-44FB-92AD-932F0692C6DB}" destId="{C3A23F0F-A068-48E2-82E5-B3F0F2CC9F94}" srcOrd="1" destOrd="0" presId="urn:microsoft.com/office/officeart/2005/8/layout/hierarchy2"/>
    <dgm:cxn modelId="{8B99E31A-2AFA-440C-B1C4-C58574A3E8F3}" srcId="{01F84391-E514-4B9C-BF95-1E7CF15DD523}" destId="{29E0A908-B52B-4A4A-83BB-E196C859162C}" srcOrd="0" destOrd="0" parTransId="{E7715EF0-7379-4429-BA9C-9FC0E7B76D01}" sibTransId="{B72F40A6-BFCA-46EB-8877-600D6B48051A}"/>
    <dgm:cxn modelId="{CAE3B612-2770-4DF2-B43B-9DB620CF9B46}" type="presOf" srcId="{0A7B03A5-B52A-43E5-A8C4-7DB72267FE11}" destId="{841DC69C-693A-4D95-AB5A-93D93D55157C}" srcOrd="0" destOrd="0" presId="urn:microsoft.com/office/officeart/2005/8/layout/hierarchy2"/>
    <dgm:cxn modelId="{823188AD-B252-469B-8E36-FEC6DEA89589}" type="presOf" srcId="{927007DE-A30C-4E86-BE6D-5E5B0E3A1CBA}" destId="{44B0AD52-45EE-4289-97E3-6559EA9AB90F}" srcOrd="0" destOrd="0" presId="urn:microsoft.com/office/officeart/2005/8/layout/hierarchy2"/>
    <dgm:cxn modelId="{810A65A3-E0C2-433E-9ED6-26314C77A7B8}" type="presOf" srcId="{B9991A9E-5686-41D1-9BFF-9C888E8009BA}" destId="{EF80D2BA-5B14-4ACF-9EA4-048CD3B822BC}" srcOrd="1" destOrd="0" presId="urn:microsoft.com/office/officeart/2005/8/layout/hierarchy2"/>
    <dgm:cxn modelId="{95F6F1C3-A0E3-4214-B2A2-55E093D5D37D}" srcId="{927007DE-A30C-4E86-BE6D-5E5B0E3A1CBA}" destId="{1221C11E-515D-4D4C-BB72-F46DD32199DD}" srcOrd="0" destOrd="0" parTransId="{CE4ED58B-E81C-4D48-904C-8AE00F6F75AC}" sibTransId="{3F5177F1-6F6B-42F9-9F91-57D43C50D991}"/>
    <dgm:cxn modelId="{8BB9BFDD-8974-48B8-9003-C6D216BA8895}" type="presOf" srcId="{33A89019-C3A9-4F81-A397-62DBB6002E47}" destId="{3A14EE8D-16D5-45AC-A108-7E3E937C5FB2}" srcOrd="1" destOrd="0" presId="urn:microsoft.com/office/officeart/2005/8/layout/hierarchy2"/>
    <dgm:cxn modelId="{7C6FC552-46A5-4245-9784-D75CE0CEC911}" type="presOf" srcId="{574EB1C1-4DC4-40B1-9F3F-140037E8E716}" destId="{BA474235-4A06-4D0A-A7C9-524190AF83E0}" srcOrd="1" destOrd="0" presId="urn:microsoft.com/office/officeart/2005/8/layout/hierarchy2"/>
    <dgm:cxn modelId="{5F67CBAE-F816-4839-AB81-D0F9733BCD37}" srcId="{59C4D5E2-1A71-4BFA-A3CB-824DD75F3C81}" destId="{01F84391-E514-4B9C-BF95-1E7CF15DD523}" srcOrd="0" destOrd="0" parTransId="{851894F5-2969-41D4-9BF8-995F7E12711D}" sibTransId="{20536C93-AF26-4E4B-AA37-61CBFD04249D}"/>
    <dgm:cxn modelId="{9A3392F7-25C8-47B7-88EE-C4B32FE026BA}" srcId="{198E90DD-AB53-4E1A-B6BD-04FEBF0BA931}" destId="{B68E8ECE-8177-4023-8AB1-A64AB9A7C679}" srcOrd="0" destOrd="0" parTransId="{33A89019-C3A9-4F81-A397-62DBB6002E47}" sibTransId="{7C7CF4E0-4C09-49AF-B582-042F81A27400}"/>
    <dgm:cxn modelId="{DD3BDF03-2A62-4DBF-915C-0AF5FB2D0D79}" type="presOf" srcId="{33A89019-C3A9-4F81-A397-62DBB6002E47}" destId="{12374276-E121-42F4-AA97-03867547B3FC}" srcOrd="0" destOrd="0" presId="urn:microsoft.com/office/officeart/2005/8/layout/hierarchy2"/>
    <dgm:cxn modelId="{787A54DC-6A1B-4F11-AB92-84E01AE9E26C}" type="presOf" srcId="{5ABDA51E-0E71-40B3-847C-78B4AC8F370F}" destId="{43DC78F8-9223-4B75-857A-8CA23FFAAF07}" srcOrd="0" destOrd="0" presId="urn:microsoft.com/office/officeart/2005/8/layout/hierarchy2"/>
    <dgm:cxn modelId="{B3480249-6137-4FC7-BC79-B45C92F912A6}" srcId="{1869D99B-503B-41AD-8DF3-7EA38DF22BCA}" destId="{5ABDA51E-0E71-40B3-847C-78B4AC8F370F}" srcOrd="0" destOrd="0" parTransId="{D991E643-AA90-452C-9707-DA43E51AE88B}" sibTransId="{81C29746-1D6D-467B-BE69-4A2D9E562DBD}"/>
    <dgm:cxn modelId="{6D70D5C4-C4E6-414B-BF4D-79EBA1418A9B}" type="presOf" srcId="{F30806BC-1589-4BD5-A2A6-7FE282447719}" destId="{1F90D56F-CFEB-4D8A-81A7-1D47B130F368}" srcOrd="0" destOrd="0" presId="urn:microsoft.com/office/officeart/2005/8/layout/hierarchy2"/>
    <dgm:cxn modelId="{7E66E821-C623-4CA8-B94A-4CC6B5AC5178}" type="presOf" srcId="{B9991A9E-5686-41D1-9BFF-9C888E8009BA}" destId="{D13EA5D3-831D-4B08-A815-AC7265C055F0}" srcOrd="0" destOrd="0" presId="urn:microsoft.com/office/officeart/2005/8/layout/hierarchy2"/>
    <dgm:cxn modelId="{A8407634-5EF9-4CBF-BBEB-B5671082565D}" type="presOf" srcId="{1869D99B-503B-41AD-8DF3-7EA38DF22BCA}" destId="{FC5589CD-405E-4A34-9EAC-C0F1CBF49CEF}" srcOrd="0" destOrd="0" presId="urn:microsoft.com/office/officeart/2005/8/layout/hierarchy2"/>
    <dgm:cxn modelId="{F9285417-1C47-476E-A0E5-C537A7CF301B}" type="presOf" srcId="{1221C11E-515D-4D4C-BB72-F46DD32199DD}" destId="{23374B07-D1E6-413E-9793-FF60C8762E58}" srcOrd="0" destOrd="0" presId="urn:microsoft.com/office/officeart/2005/8/layout/hierarchy2"/>
    <dgm:cxn modelId="{1B649A93-4341-4928-8038-DD7E0321453E}" type="presOf" srcId="{D991E643-AA90-452C-9707-DA43E51AE88B}" destId="{461E96CC-8E70-4378-AF42-3EB8092BBC8F}" srcOrd="0" destOrd="0" presId="urn:microsoft.com/office/officeart/2005/8/layout/hierarchy2"/>
    <dgm:cxn modelId="{FA0238CA-42B5-45DC-A420-0913A91C7F0A}" type="presOf" srcId="{01F84391-E514-4B9C-BF95-1E7CF15DD523}" destId="{A6E9AFD1-1EF5-48B0-BB19-48291B0C0605}" srcOrd="0" destOrd="0" presId="urn:microsoft.com/office/officeart/2005/8/layout/hierarchy2"/>
    <dgm:cxn modelId="{57C29516-CA17-4FB1-986B-1B01790886A1}" type="presOf" srcId="{59C4D5E2-1A71-4BFA-A3CB-824DD75F3C81}" destId="{49877047-D44B-498F-B3AA-61BAC46F9C32}" srcOrd="0" destOrd="0" presId="urn:microsoft.com/office/officeart/2005/8/layout/hierarchy2"/>
    <dgm:cxn modelId="{B20FB51F-50FD-4476-B3B4-23A3FDFA8DFD}" srcId="{4EBE698C-7DA9-43EB-B756-A1B051E000A6}" destId="{1869D99B-503B-41AD-8DF3-7EA38DF22BCA}" srcOrd="0" destOrd="0" parTransId="{F30806BC-1589-4BD5-A2A6-7FE282447719}" sibTransId="{CB500E49-6ABD-47C2-8D39-17A81E89BA1C}"/>
    <dgm:cxn modelId="{E3CBB483-C751-4BC5-934B-ECC97B10ABA9}" srcId="{1221C11E-515D-4D4C-BB72-F46DD32199DD}" destId="{59C4D5E2-1A71-4BFA-A3CB-824DD75F3C81}" srcOrd="1" destOrd="0" parTransId="{B9991A9E-5686-41D1-9BFF-9C888E8009BA}" sibTransId="{A1D7385D-AC6F-46CA-A599-EB4FB24D4C46}"/>
    <dgm:cxn modelId="{FF660E7A-F4CD-419B-9C85-B71AAEBC2D4F}" type="presOf" srcId="{29E0A908-B52B-4A4A-83BB-E196C859162C}" destId="{1DD4AD3B-5D0A-4FC0-861B-828085100D52}" srcOrd="0" destOrd="0" presId="urn:microsoft.com/office/officeart/2005/8/layout/hierarchy2"/>
    <dgm:cxn modelId="{EBC1C79B-272C-4096-A54C-1CDF258DC55D}" srcId="{150B3511-7FFB-4F4A-8C52-9718D1D8DD7B}" destId="{198E90DD-AB53-4E1A-B6BD-04FEBF0BA931}" srcOrd="0" destOrd="0" parTransId="{9ECFE9ED-E4C9-4FE9-8C26-4E713D03EE64}" sibTransId="{E1828D09-9F02-4E60-B2EA-9654ED6A4384}"/>
    <dgm:cxn modelId="{D83FDC47-A1C4-4D4A-8F31-D46844B301DD}" type="presOf" srcId="{9ECFE9ED-E4C9-4FE9-8C26-4E713D03EE64}" destId="{316C77D1-7C7D-49EA-9557-DABB11AC48CC}" srcOrd="0" destOrd="0" presId="urn:microsoft.com/office/officeart/2005/8/layout/hierarchy2"/>
    <dgm:cxn modelId="{85A81871-7D1D-4110-8181-972D67CE1FF8}" type="presOf" srcId="{9ECFE9ED-E4C9-4FE9-8C26-4E713D03EE64}" destId="{6C28EF63-FE36-4B35-B25F-218B98DDE375}" srcOrd="1" destOrd="0" presId="urn:microsoft.com/office/officeart/2005/8/layout/hierarchy2"/>
    <dgm:cxn modelId="{D8034930-1A10-4BAC-B95A-FA8A4F767054}" type="presOf" srcId="{D991E643-AA90-452C-9707-DA43E51AE88B}" destId="{9858E37A-2AE8-4411-BDBB-DE06AED44853}" srcOrd="1" destOrd="0" presId="urn:microsoft.com/office/officeart/2005/8/layout/hierarchy2"/>
    <dgm:cxn modelId="{B8038857-B6FA-4FE2-86D6-D953B46B3436}" srcId="{59C4D5E2-1A71-4BFA-A3CB-824DD75F3C81}" destId="{150B3511-7FFB-4F4A-8C52-9718D1D8DD7B}" srcOrd="1" destOrd="0" parTransId="{574EB1C1-4DC4-40B1-9F3F-140037E8E716}" sibTransId="{996F749F-4CA5-497B-A3AD-515238BB7F1F}"/>
    <dgm:cxn modelId="{AC71EBE4-870C-4254-90E3-2B8795E1EEDF}" type="presOf" srcId="{E7715EF0-7379-4429-BA9C-9FC0E7B76D01}" destId="{C940F8B3-474B-402B-919C-F79FD72C14AD}" srcOrd="1" destOrd="0" presId="urn:microsoft.com/office/officeart/2005/8/layout/hierarchy2"/>
    <dgm:cxn modelId="{4CED193C-AFB1-4A0D-85B4-7DDE374B2439}" srcId="{29E0A908-B52B-4A4A-83BB-E196C859162C}" destId="{0A7B03A5-B52A-43E5-A8C4-7DB72267FE11}" srcOrd="0" destOrd="0" parTransId="{D22B2458-4BBF-44FB-92AD-932F0692C6DB}" sibTransId="{76EB9F1B-1454-4641-9938-EC91661F74A9}"/>
    <dgm:cxn modelId="{F11FEFCB-8F12-47FF-A773-ACB85022D41A}" srcId="{1221C11E-515D-4D4C-BB72-F46DD32199DD}" destId="{4EBE698C-7DA9-43EB-B756-A1B051E000A6}" srcOrd="0" destOrd="0" parTransId="{4745B9DB-0BB4-4D2F-8C7D-A5EEB837E57F}" sibTransId="{05D51CE0-FE43-4A55-9103-DA0252431C35}"/>
    <dgm:cxn modelId="{867B1470-EEB2-4534-B2EF-7D3D3C7D6DCF}" type="presOf" srcId="{B68E8ECE-8177-4023-8AB1-A64AB9A7C679}" destId="{3B1FFC31-7AC5-4422-ACBA-E49319442222}" srcOrd="0" destOrd="0" presId="urn:microsoft.com/office/officeart/2005/8/layout/hierarchy2"/>
    <dgm:cxn modelId="{1F094F6B-044E-4C1A-82AA-E0D3E41D4D07}" type="presOf" srcId="{4745B9DB-0BB4-4D2F-8C7D-A5EEB837E57F}" destId="{02533FAE-A902-4D4E-A0DB-E4F82697CF22}" srcOrd="1" destOrd="0" presId="urn:microsoft.com/office/officeart/2005/8/layout/hierarchy2"/>
    <dgm:cxn modelId="{0FF38A03-59C6-4F8D-8ECC-B0BD932B6E0C}" type="presParOf" srcId="{44B0AD52-45EE-4289-97E3-6559EA9AB90F}" destId="{13B61D94-92CC-4706-8CA4-FF24AC6F2961}" srcOrd="0" destOrd="0" presId="urn:microsoft.com/office/officeart/2005/8/layout/hierarchy2"/>
    <dgm:cxn modelId="{0CBAA8AC-C3FB-4D30-9A9D-92FCB0746CDB}" type="presParOf" srcId="{13B61D94-92CC-4706-8CA4-FF24AC6F2961}" destId="{23374B07-D1E6-413E-9793-FF60C8762E58}" srcOrd="0" destOrd="0" presId="urn:microsoft.com/office/officeart/2005/8/layout/hierarchy2"/>
    <dgm:cxn modelId="{41B6858A-FA91-45CC-B1CB-B166A18B7B75}" type="presParOf" srcId="{13B61D94-92CC-4706-8CA4-FF24AC6F2961}" destId="{505C7827-D644-45E1-B6CA-24CACED137ED}" srcOrd="1" destOrd="0" presId="urn:microsoft.com/office/officeart/2005/8/layout/hierarchy2"/>
    <dgm:cxn modelId="{E62CA9B9-7D37-44FB-B132-88A4F8775178}" type="presParOf" srcId="{505C7827-D644-45E1-B6CA-24CACED137ED}" destId="{135C4CA7-40DB-4E74-85F3-60036EF94EF7}" srcOrd="0" destOrd="0" presId="urn:microsoft.com/office/officeart/2005/8/layout/hierarchy2"/>
    <dgm:cxn modelId="{5FCE99ED-49AC-4860-A9EF-E7A7222EC9A0}" type="presParOf" srcId="{135C4CA7-40DB-4E74-85F3-60036EF94EF7}" destId="{02533FAE-A902-4D4E-A0DB-E4F82697CF22}" srcOrd="0" destOrd="0" presId="urn:microsoft.com/office/officeart/2005/8/layout/hierarchy2"/>
    <dgm:cxn modelId="{EB3471AD-37A4-4F46-8997-8A39BF250324}" type="presParOf" srcId="{505C7827-D644-45E1-B6CA-24CACED137ED}" destId="{362EB0A9-28AF-48F0-8E55-09BF5FE17E91}" srcOrd="1" destOrd="0" presId="urn:microsoft.com/office/officeart/2005/8/layout/hierarchy2"/>
    <dgm:cxn modelId="{C3D53E18-E794-480F-B725-DD86B535D65F}" type="presParOf" srcId="{362EB0A9-28AF-48F0-8E55-09BF5FE17E91}" destId="{C07F58E6-C1A5-4C92-B446-BCCBF6B7A1AA}" srcOrd="0" destOrd="0" presId="urn:microsoft.com/office/officeart/2005/8/layout/hierarchy2"/>
    <dgm:cxn modelId="{E778FC58-F027-4604-83D8-9A3033230C82}" type="presParOf" srcId="{362EB0A9-28AF-48F0-8E55-09BF5FE17E91}" destId="{F15F00C6-E8C4-4389-9AAF-8CF1C39CD686}" srcOrd="1" destOrd="0" presId="urn:microsoft.com/office/officeart/2005/8/layout/hierarchy2"/>
    <dgm:cxn modelId="{88B98F05-3815-4E5D-86D0-26BAC148A097}" type="presParOf" srcId="{F15F00C6-E8C4-4389-9AAF-8CF1C39CD686}" destId="{1F90D56F-CFEB-4D8A-81A7-1D47B130F368}" srcOrd="0" destOrd="0" presId="urn:microsoft.com/office/officeart/2005/8/layout/hierarchy2"/>
    <dgm:cxn modelId="{D908AD7D-2021-47A6-99AB-EECD6CBB89A6}" type="presParOf" srcId="{1F90D56F-CFEB-4D8A-81A7-1D47B130F368}" destId="{14FC3497-360E-49FC-93B4-E0E5A116E5CF}" srcOrd="0" destOrd="0" presId="urn:microsoft.com/office/officeart/2005/8/layout/hierarchy2"/>
    <dgm:cxn modelId="{55BAE312-727D-4035-A8B3-10EA57EB8764}" type="presParOf" srcId="{F15F00C6-E8C4-4389-9AAF-8CF1C39CD686}" destId="{58E22724-489A-4954-BA87-4EB53AA7174A}" srcOrd="1" destOrd="0" presId="urn:microsoft.com/office/officeart/2005/8/layout/hierarchy2"/>
    <dgm:cxn modelId="{CBA22E83-1C3A-4F0D-8C6D-D63EF997EFBF}" type="presParOf" srcId="{58E22724-489A-4954-BA87-4EB53AA7174A}" destId="{FC5589CD-405E-4A34-9EAC-C0F1CBF49CEF}" srcOrd="0" destOrd="0" presId="urn:microsoft.com/office/officeart/2005/8/layout/hierarchy2"/>
    <dgm:cxn modelId="{791A8866-3088-4FBA-94BF-C9B7CF6986F5}" type="presParOf" srcId="{58E22724-489A-4954-BA87-4EB53AA7174A}" destId="{D2F8E3B4-3843-46FE-91F4-7FCB82622005}" srcOrd="1" destOrd="0" presId="urn:microsoft.com/office/officeart/2005/8/layout/hierarchy2"/>
    <dgm:cxn modelId="{BFC90E02-CC6C-4FF5-B634-CBDE45A0BA5F}" type="presParOf" srcId="{D2F8E3B4-3843-46FE-91F4-7FCB82622005}" destId="{461E96CC-8E70-4378-AF42-3EB8092BBC8F}" srcOrd="0" destOrd="0" presId="urn:microsoft.com/office/officeart/2005/8/layout/hierarchy2"/>
    <dgm:cxn modelId="{569A1118-C86D-48E3-9E5D-7F50357666B5}" type="presParOf" srcId="{461E96CC-8E70-4378-AF42-3EB8092BBC8F}" destId="{9858E37A-2AE8-4411-BDBB-DE06AED44853}" srcOrd="0" destOrd="0" presId="urn:microsoft.com/office/officeart/2005/8/layout/hierarchy2"/>
    <dgm:cxn modelId="{C574F618-2266-4BC4-84FC-5EBB11D1C7B7}" type="presParOf" srcId="{D2F8E3B4-3843-46FE-91F4-7FCB82622005}" destId="{5DB0A5E2-1C35-4971-BAAA-CE2AEA53AAE3}" srcOrd="1" destOrd="0" presId="urn:microsoft.com/office/officeart/2005/8/layout/hierarchy2"/>
    <dgm:cxn modelId="{76CCBDAE-79CB-474E-B1CD-74DF5BDD2D84}" type="presParOf" srcId="{5DB0A5E2-1C35-4971-BAAA-CE2AEA53AAE3}" destId="{43DC78F8-9223-4B75-857A-8CA23FFAAF07}" srcOrd="0" destOrd="0" presId="urn:microsoft.com/office/officeart/2005/8/layout/hierarchy2"/>
    <dgm:cxn modelId="{CCEBB433-EF92-4827-BB77-F19B60A19A68}" type="presParOf" srcId="{5DB0A5E2-1C35-4971-BAAA-CE2AEA53AAE3}" destId="{3BAA34A9-E00E-4C01-BD6A-7FCEC87F97A0}" srcOrd="1" destOrd="0" presId="urn:microsoft.com/office/officeart/2005/8/layout/hierarchy2"/>
    <dgm:cxn modelId="{B09D3FAD-0F3B-4136-827A-F1C189CB3D34}" type="presParOf" srcId="{505C7827-D644-45E1-B6CA-24CACED137ED}" destId="{D13EA5D3-831D-4B08-A815-AC7265C055F0}" srcOrd="2" destOrd="0" presId="urn:microsoft.com/office/officeart/2005/8/layout/hierarchy2"/>
    <dgm:cxn modelId="{B330804C-7BA9-49E7-905B-ECCCBDE1D435}" type="presParOf" srcId="{D13EA5D3-831D-4B08-A815-AC7265C055F0}" destId="{EF80D2BA-5B14-4ACF-9EA4-048CD3B822BC}" srcOrd="0" destOrd="0" presId="urn:microsoft.com/office/officeart/2005/8/layout/hierarchy2"/>
    <dgm:cxn modelId="{61673372-D77B-4A0F-8C31-FB96DDE35B82}" type="presParOf" srcId="{505C7827-D644-45E1-B6CA-24CACED137ED}" destId="{0F1D15ED-E991-4C1C-9DD7-B8423F04910B}" srcOrd="3" destOrd="0" presId="urn:microsoft.com/office/officeart/2005/8/layout/hierarchy2"/>
    <dgm:cxn modelId="{A919AF58-F6D8-40BC-8569-4CA5623463C8}" type="presParOf" srcId="{0F1D15ED-E991-4C1C-9DD7-B8423F04910B}" destId="{49877047-D44B-498F-B3AA-61BAC46F9C32}" srcOrd="0" destOrd="0" presId="urn:microsoft.com/office/officeart/2005/8/layout/hierarchy2"/>
    <dgm:cxn modelId="{1B197086-70F5-4179-B726-FF53FD12B3B3}" type="presParOf" srcId="{0F1D15ED-E991-4C1C-9DD7-B8423F04910B}" destId="{33A9E46A-E1D9-4075-B1D3-51C43B4B518D}" srcOrd="1" destOrd="0" presId="urn:microsoft.com/office/officeart/2005/8/layout/hierarchy2"/>
    <dgm:cxn modelId="{BE624969-A497-4D7F-9AC7-A8854996E903}" type="presParOf" srcId="{33A9E46A-E1D9-4075-B1D3-51C43B4B518D}" destId="{65644F11-A77E-4B94-81E8-B8A683E7ADEE}" srcOrd="0" destOrd="0" presId="urn:microsoft.com/office/officeart/2005/8/layout/hierarchy2"/>
    <dgm:cxn modelId="{FFFA42ED-275D-487D-8953-DC763F877C01}" type="presParOf" srcId="{65644F11-A77E-4B94-81E8-B8A683E7ADEE}" destId="{1DA50B43-6AAB-4836-A8D3-65E7502E0243}" srcOrd="0" destOrd="0" presId="urn:microsoft.com/office/officeart/2005/8/layout/hierarchy2"/>
    <dgm:cxn modelId="{F12A73E7-9F39-4264-9A03-3C4CED41B27A}" type="presParOf" srcId="{33A9E46A-E1D9-4075-B1D3-51C43B4B518D}" destId="{3CEF9692-B9A4-44F7-AEBD-D562FB15E9D6}" srcOrd="1" destOrd="0" presId="urn:microsoft.com/office/officeart/2005/8/layout/hierarchy2"/>
    <dgm:cxn modelId="{1DB21835-CBBF-48A2-8E60-D8E95CB9F343}" type="presParOf" srcId="{3CEF9692-B9A4-44F7-AEBD-D562FB15E9D6}" destId="{A6E9AFD1-1EF5-48B0-BB19-48291B0C0605}" srcOrd="0" destOrd="0" presId="urn:microsoft.com/office/officeart/2005/8/layout/hierarchy2"/>
    <dgm:cxn modelId="{A5EA483F-D9A2-46EE-A89B-F0BE92580E50}" type="presParOf" srcId="{3CEF9692-B9A4-44F7-AEBD-D562FB15E9D6}" destId="{BF1CBABF-E5F4-4C5B-850E-3212A89505A0}" srcOrd="1" destOrd="0" presId="urn:microsoft.com/office/officeart/2005/8/layout/hierarchy2"/>
    <dgm:cxn modelId="{6E5BF1B7-7125-4A1F-8894-DCB59391E9F5}" type="presParOf" srcId="{BF1CBABF-E5F4-4C5B-850E-3212A89505A0}" destId="{3A21B68F-CAC7-48FC-A272-FBC506CAB25A}" srcOrd="0" destOrd="0" presId="urn:microsoft.com/office/officeart/2005/8/layout/hierarchy2"/>
    <dgm:cxn modelId="{5CF9D30D-E491-47D9-8CE8-4B5D739BF4C4}" type="presParOf" srcId="{3A21B68F-CAC7-48FC-A272-FBC506CAB25A}" destId="{C940F8B3-474B-402B-919C-F79FD72C14AD}" srcOrd="0" destOrd="0" presId="urn:microsoft.com/office/officeart/2005/8/layout/hierarchy2"/>
    <dgm:cxn modelId="{D64E1D38-F828-4ED1-AF18-308AB30C96F2}" type="presParOf" srcId="{BF1CBABF-E5F4-4C5B-850E-3212A89505A0}" destId="{E66F1D91-108A-4D81-85F9-D9E491A37AE4}" srcOrd="1" destOrd="0" presId="urn:microsoft.com/office/officeart/2005/8/layout/hierarchy2"/>
    <dgm:cxn modelId="{0C7771A1-4019-485C-AB2E-C29281F1767F}" type="presParOf" srcId="{E66F1D91-108A-4D81-85F9-D9E491A37AE4}" destId="{1DD4AD3B-5D0A-4FC0-861B-828085100D52}" srcOrd="0" destOrd="0" presId="urn:microsoft.com/office/officeart/2005/8/layout/hierarchy2"/>
    <dgm:cxn modelId="{BCB2F272-9022-4F21-A79C-63D32918986A}" type="presParOf" srcId="{E66F1D91-108A-4D81-85F9-D9E491A37AE4}" destId="{F51C6B09-969A-4195-B20F-7A7B60F64B54}" srcOrd="1" destOrd="0" presId="urn:microsoft.com/office/officeart/2005/8/layout/hierarchy2"/>
    <dgm:cxn modelId="{CF490CBD-4C9D-4E0B-A978-069F37F13A8F}" type="presParOf" srcId="{F51C6B09-969A-4195-B20F-7A7B60F64B54}" destId="{36982F95-8739-4352-995F-A6DEEE76F2A2}" srcOrd="0" destOrd="0" presId="urn:microsoft.com/office/officeart/2005/8/layout/hierarchy2"/>
    <dgm:cxn modelId="{88BD0598-7470-4BEB-82F5-5DDF88361074}" type="presParOf" srcId="{36982F95-8739-4352-995F-A6DEEE76F2A2}" destId="{C3A23F0F-A068-48E2-82E5-B3F0F2CC9F94}" srcOrd="0" destOrd="0" presId="urn:microsoft.com/office/officeart/2005/8/layout/hierarchy2"/>
    <dgm:cxn modelId="{E2B0DA90-0EBC-4476-9A06-FDF78E66E5BE}" type="presParOf" srcId="{F51C6B09-969A-4195-B20F-7A7B60F64B54}" destId="{7128E2C4-A7A4-480A-A386-449A2A092509}" srcOrd="1" destOrd="0" presId="urn:microsoft.com/office/officeart/2005/8/layout/hierarchy2"/>
    <dgm:cxn modelId="{CA404E0B-FB37-49F8-A738-E1907921B264}" type="presParOf" srcId="{7128E2C4-A7A4-480A-A386-449A2A092509}" destId="{841DC69C-693A-4D95-AB5A-93D93D55157C}" srcOrd="0" destOrd="0" presId="urn:microsoft.com/office/officeart/2005/8/layout/hierarchy2"/>
    <dgm:cxn modelId="{A08F37EA-1008-4B9C-99D1-0FD4E6EB2B3B}" type="presParOf" srcId="{7128E2C4-A7A4-480A-A386-449A2A092509}" destId="{673554E6-FCD8-48D3-8DD7-E263921E68EB}" srcOrd="1" destOrd="0" presId="urn:microsoft.com/office/officeart/2005/8/layout/hierarchy2"/>
    <dgm:cxn modelId="{D1493415-596D-4165-B7D7-2CC4BD56D515}" type="presParOf" srcId="{33A9E46A-E1D9-4075-B1D3-51C43B4B518D}" destId="{77EFF094-17B6-4CF7-93E5-5F48FE53735B}" srcOrd="2" destOrd="0" presId="urn:microsoft.com/office/officeart/2005/8/layout/hierarchy2"/>
    <dgm:cxn modelId="{2BA498F5-4218-4663-B000-5644B7FFBAF8}" type="presParOf" srcId="{77EFF094-17B6-4CF7-93E5-5F48FE53735B}" destId="{BA474235-4A06-4D0A-A7C9-524190AF83E0}" srcOrd="0" destOrd="0" presId="urn:microsoft.com/office/officeart/2005/8/layout/hierarchy2"/>
    <dgm:cxn modelId="{4F1150BA-1F15-4101-8C75-4773AB1BD78A}" type="presParOf" srcId="{33A9E46A-E1D9-4075-B1D3-51C43B4B518D}" destId="{2F8F7C20-083C-4D44-B76F-7F68867C79B3}" srcOrd="3" destOrd="0" presId="urn:microsoft.com/office/officeart/2005/8/layout/hierarchy2"/>
    <dgm:cxn modelId="{41645C7F-70C0-45E7-B33F-CE5AC69AE840}" type="presParOf" srcId="{2F8F7C20-083C-4D44-B76F-7F68867C79B3}" destId="{202E12BD-EEB4-4F32-B944-A97D9DA9BD1A}" srcOrd="0" destOrd="0" presId="urn:microsoft.com/office/officeart/2005/8/layout/hierarchy2"/>
    <dgm:cxn modelId="{B3659EF0-0A63-4C95-AA98-B71B33B4B48F}" type="presParOf" srcId="{2F8F7C20-083C-4D44-B76F-7F68867C79B3}" destId="{30252088-983E-4A5A-B67F-FC2462E52341}" srcOrd="1" destOrd="0" presId="urn:microsoft.com/office/officeart/2005/8/layout/hierarchy2"/>
    <dgm:cxn modelId="{243F5FF5-467F-4DA6-A067-7EE23E36B1BF}" type="presParOf" srcId="{30252088-983E-4A5A-B67F-FC2462E52341}" destId="{316C77D1-7C7D-49EA-9557-DABB11AC48CC}" srcOrd="0" destOrd="0" presId="urn:microsoft.com/office/officeart/2005/8/layout/hierarchy2"/>
    <dgm:cxn modelId="{CD01B049-1FBD-49F0-83E1-72C1D46D7671}" type="presParOf" srcId="{316C77D1-7C7D-49EA-9557-DABB11AC48CC}" destId="{6C28EF63-FE36-4B35-B25F-218B98DDE375}" srcOrd="0" destOrd="0" presId="urn:microsoft.com/office/officeart/2005/8/layout/hierarchy2"/>
    <dgm:cxn modelId="{DBB6A843-28F7-422A-A18C-9F1C27AC0016}" type="presParOf" srcId="{30252088-983E-4A5A-B67F-FC2462E52341}" destId="{54205E0D-F57A-4CDB-ACE1-A38CF2F21F7A}" srcOrd="1" destOrd="0" presId="urn:microsoft.com/office/officeart/2005/8/layout/hierarchy2"/>
    <dgm:cxn modelId="{A815B2CA-0046-42C6-BA01-D678E7D3BE4B}" type="presParOf" srcId="{54205E0D-F57A-4CDB-ACE1-A38CF2F21F7A}" destId="{6A63ABA2-97AA-4ACF-A722-E0133ED9AE72}" srcOrd="0" destOrd="0" presId="urn:microsoft.com/office/officeart/2005/8/layout/hierarchy2"/>
    <dgm:cxn modelId="{2C242B9C-1352-41DB-A81B-6BEC4D874961}" type="presParOf" srcId="{54205E0D-F57A-4CDB-ACE1-A38CF2F21F7A}" destId="{E12B8C27-432C-4895-BD12-C4860C9EB97C}" srcOrd="1" destOrd="0" presId="urn:microsoft.com/office/officeart/2005/8/layout/hierarchy2"/>
    <dgm:cxn modelId="{3E1E96BC-6DE8-41A2-95AC-82158428167C}" type="presParOf" srcId="{E12B8C27-432C-4895-BD12-C4860C9EB97C}" destId="{12374276-E121-42F4-AA97-03867547B3FC}" srcOrd="0" destOrd="0" presId="urn:microsoft.com/office/officeart/2005/8/layout/hierarchy2"/>
    <dgm:cxn modelId="{B03D1734-2D02-4C4A-B48F-41CC365924D0}" type="presParOf" srcId="{12374276-E121-42F4-AA97-03867547B3FC}" destId="{3A14EE8D-16D5-45AC-A108-7E3E937C5FB2}" srcOrd="0" destOrd="0" presId="urn:microsoft.com/office/officeart/2005/8/layout/hierarchy2"/>
    <dgm:cxn modelId="{96F59497-E7DA-41C2-A320-E6DF8F326D29}" type="presParOf" srcId="{E12B8C27-432C-4895-BD12-C4860C9EB97C}" destId="{21FD8099-7CE1-44F7-8626-3E3FA008880B}" srcOrd="1" destOrd="0" presId="urn:microsoft.com/office/officeart/2005/8/layout/hierarchy2"/>
    <dgm:cxn modelId="{B949549D-46AF-461B-83D8-3E94E6C20FC3}" type="presParOf" srcId="{21FD8099-7CE1-44F7-8626-3E3FA008880B}" destId="{3B1FFC31-7AC5-4422-ACBA-E49319442222}" srcOrd="0" destOrd="0" presId="urn:microsoft.com/office/officeart/2005/8/layout/hierarchy2"/>
    <dgm:cxn modelId="{B04D1B43-C831-4AE9-BE83-385CC6392E97}" type="presParOf" srcId="{21FD8099-7CE1-44F7-8626-3E3FA008880B}" destId="{9387DD71-43C5-4FA2-8567-655460BBB4D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3CB6718D-663A-443F-8DBF-027CF53725E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64F262DB-8A2F-4D29-BDCB-2098A3EDE874}">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fa-IR" dirty="0" smtClean="0">
              <a:cs typeface="B Titr" pitchFamily="2" charset="-78"/>
            </a:rPr>
            <a:t>دلیل دال بر مستصحَب</a:t>
          </a:r>
          <a:endParaRPr lang="fa-IR" dirty="0"/>
        </a:p>
      </dgm:t>
    </dgm:pt>
    <dgm:pt modelId="{56747DDD-A7DD-48A1-BAD7-FA9695E6AC8A}" type="parTrans" cxnId="{445D07E0-0C24-46A6-A215-04E825FCA38C}">
      <dgm:prSet/>
      <dgm:spPr/>
      <dgm:t>
        <a:bodyPr/>
        <a:lstStyle/>
        <a:p>
          <a:pPr rtl="1"/>
          <a:endParaRPr lang="fa-IR"/>
        </a:p>
      </dgm:t>
    </dgm:pt>
    <dgm:pt modelId="{BF16548A-419C-46B0-A05F-B893CADE381C}" type="sibTrans" cxnId="{445D07E0-0C24-46A6-A215-04E825FCA38C}">
      <dgm:prSet/>
      <dgm:spPr/>
      <dgm:t>
        <a:bodyPr/>
        <a:lstStyle/>
        <a:p>
          <a:pPr rtl="1"/>
          <a:endParaRPr lang="fa-IR"/>
        </a:p>
      </dgm:t>
    </dgm:pt>
    <dgm:pt modelId="{3205F1A4-1C54-4BFB-A0B7-ADA61DC4720F}">
      <dgm:prSet phldrT="[نص]" custT="1">
        <dgm:style>
          <a:lnRef idx="1">
            <a:schemeClr val="accent4"/>
          </a:lnRef>
          <a:fillRef idx="3">
            <a:schemeClr val="accent4"/>
          </a:fillRef>
          <a:effectRef idx="2">
            <a:schemeClr val="accent4"/>
          </a:effectRef>
          <a:fontRef idx="minor">
            <a:schemeClr val="lt1"/>
          </a:fontRef>
        </dgm:style>
      </dgm:prSet>
      <dgm:spPr/>
      <dgm:t>
        <a:bodyPr/>
        <a:lstStyle/>
        <a:p>
          <a:pPr rtl="1"/>
          <a:r>
            <a:rPr lang="fa-IR" sz="1800" dirty="0" smtClean="0"/>
            <a:t>دلالت داشته باشد (خودش یا توسط دلیل خارجی) بر استمرار حکم تا حصولِ: </a:t>
          </a:r>
          <a:endParaRPr lang="fa-IR" sz="1800" dirty="0"/>
        </a:p>
      </dgm:t>
    </dgm:pt>
    <dgm:pt modelId="{E5264499-9DB1-4B01-B690-52451CF578BE}" type="parTrans" cxnId="{477729BF-27DB-446E-B802-5AD088FF5F6B}">
      <dgm:prSet/>
      <dgm:spPr/>
      <dgm:t>
        <a:bodyPr/>
        <a:lstStyle/>
        <a:p>
          <a:pPr rtl="1"/>
          <a:endParaRPr lang="fa-IR"/>
        </a:p>
      </dgm:t>
    </dgm:pt>
    <dgm:pt modelId="{C0DE461E-444A-42F4-8DC2-9E95CB75A7AD}" type="sibTrans" cxnId="{477729BF-27DB-446E-B802-5AD088FF5F6B}">
      <dgm:prSet/>
      <dgm:spPr/>
      <dgm:t>
        <a:bodyPr/>
        <a:lstStyle/>
        <a:p>
          <a:pPr rtl="1"/>
          <a:endParaRPr lang="fa-IR"/>
        </a:p>
      </dgm:t>
    </dgm:pt>
    <dgm:pt modelId="{C4E93E22-5B46-4A2E-BDAF-F06A4C0D76D4}">
      <dgm:prSet phldrT="[نص]" custT="1">
        <dgm:style>
          <a:lnRef idx="1">
            <a:schemeClr val="accent4"/>
          </a:lnRef>
          <a:fillRef idx="3">
            <a:schemeClr val="accent4"/>
          </a:fillRef>
          <a:effectRef idx="2">
            <a:schemeClr val="accent4"/>
          </a:effectRef>
          <a:fontRef idx="minor">
            <a:schemeClr val="lt1"/>
          </a:fontRef>
        </dgm:style>
      </dgm:prSet>
      <dgm:spPr/>
      <dgm:t>
        <a:bodyPr/>
        <a:lstStyle/>
        <a:p>
          <a:pPr rtl="1"/>
          <a:r>
            <a:rPr lang="fa-IR" sz="2000" dirty="0" smtClean="0"/>
            <a:t>رافع</a:t>
          </a:r>
          <a:endParaRPr lang="fa-IR" sz="2000" dirty="0"/>
        </a:p>
      </dgm:t>
    </dgm:pt>
    <dgm:pt modelId="{8435AFA3-A9F1-4737-AE08-894B175651B9}" type="parTrans" cxnId="{19C12662-7FF9-4003-B3A0-87CA2A72F177}">
      <dgm:prSet/>
      <dgm:spPr/>
      <dgm:t>
        <a:bodyPr/>
        <a:lstStyle/>
        <a:p>
          <a:pPr rtl="1"/>
          <a:endParaRPr lang="fa-IR"/>
        </a:p>
      </dgm:t>
    </dgm:pt>
    <dgm:pt modelId="{6C39AE87-13A4-4D44-9B50-E289C8820FF0}" type="sibTrans" cxnId="{19C12662-7FF9-4003-B3A0-87CA2A72F177}">
      <dgm:prSet/>
      <dgm:spPr/>
      <dgm:t>
        <a:bodyPr/>
        <a:lstStyle/>
        <a:p>
          <a:pPr rtl="1"/>
          <a:endParaRPr lang="fa-IR"/>
        </a:p>
      </dgm:t>
    </dgm:pt>
    <dgm:pt modelId="{317349AE-4B0D-48DC-8D3F-E1E409AA57C5}">
      <dgm:prSet phldrT="[نص]" custT="1">
        <dgm:style>
          <a:lnRef idx="1">
            <a:schemeClr val="accent4"/>
          </a:lnRef>
          <a:fillRef idx="3">
            <a:schemeClr val="accent4"/>
          </a:fillRef>
          <a:effectRef idx="2">
            <a:schemeClr val="accent4"/>
          </a:effectRef>
          <a:fontRef idx="minor">
            <a:schemeClr val="lt1"/>
          </a:fontRef>
        </dgm:style>
      </dgm:prSet>
      <dgm:spPr/>
      <dgm:t>
        <a:bodyPr/>
        <a:lstStyle/>
        <a:p>
          <a:pPr rtl="1"/>
          <a:r>
            <a:rPr lang="fa-IR" sz="2000" dirty="0" smtClean="0"/>
            <a:t>غایت</a:t>
          </a:r>
          <a:endParaRPr lang="fa-IR" sz="2000" dirty="0"/>
        </a:p>
      </dgm:t>
    </dgm:pt>
    <dgm:pt modelId="{2351A65A-C4E3-4136-AAD8-A82BCEF865F0}" type="parTrans" cxnId="{C872AA09-6575-4F2B-B309-925B404DC95F}">
      <dgm:prSet/>
      <dgm:spPr/>
      <dgm:t>
        <a:bodyPr/>
        <a:lstStyle/>
        <a:p>
          <a:pPr rtl="1"/>
          <a:endParaRPr lang="fa-IR"/>
        </a:p>
      </dgm:t>
    </dgm:pt>
    <dgm:pt modelId="{1829D1C3-D3A1-412F-B9C6-75D3BEAE355E}" type="sibTrans" cxnId="{C872AA09-6575-4F2B-B309-925B404DC95F}">
      <dgm:prSet/>
      <dgm:spPr/>
      <dgm:t>
        <a:bodyPr/>
        <a:lstStyle/>
        <a:p>
          <a:pPr rtl="1"/>
          <a:endParaRPr lang="fa-IR"/>
        </a:p>
      </dgm:t>
    </dgm:pt>
    <dgm:pt modelId="{B8A29AC4-1014-4065-BC77-550A920F9BA9}">
      <dgm:prSet phldrT="[نص]" custT="1"/>
      <dgm:spPr/>
      <dgm:t>
        <a:bodyPr/>
        <a:lstStyle/>
        <a:p>
          <a:pPr rtl="1"/>
          <a:r>
            <a:rPr lang="fa-IR" sz="2000" dirty="0" smtClean="0"/>
            <a:t>دلالت فوق را </a:t>
          </a:r>
          <a:r>
            <a:rPr lang="fa-IR" sz="2000" smtClean="0"/>
            <a:t>نداشته باشد </a:t>
          </a:r>
          <a:r>
            <a:rPr lang="fa-IR" sz="1400" smtClean="0"/>
            <a:t>(مقصود دلالت بر عدم استمرار نیست)</a:t>
          </a:r>
          <a:endParaRPr lang="fa-IR" sz="2000" dirty="0"/>
        </a:p>
      </dgm:t>
    </dgm:pt>
    <dgm:pt modelId="{7ADEE7E3-07BA-4A26-B295-F18D34C87B96}" type="parTrans" cxnId="{33E2D596-E987-4F49-9102-A32D15396509}">
      <dgm:prSet/>
      <dgm:spPr/>
      <dgm:t>
        <a:bodyPr/>
        <a:lstStyle/>
        <a:p>
          <a:pPr rtl="1"/>
          <a:endParaRPr lang="fa-IR"/>
        </a:p>
      </dgm:t>
    </dgm:pt>
    <dgm:pt modelId="{540711EB-8873-4932-A654-8C9D69A9EE55}" type="sibTrans" cxnId="{33E2D596-E987-4F49-9102-A32D15396509}">
      <dgm:prSet/>
      <dgm:spPr/>
      <dgm:t>
        <a:bodyPr/>
        <a:lstStyle/>
        <a:p>
          <a:pPr rtl="1"/>
          <a:endParaRPr lang="fa-IR"/>
        </a:p>
      </dgm:t>
    </dgm:pt>
    <dgm:pt modelId="{870E9F86-E488-4ACE-8A68-EDD5AB34946C}">
      <dgm:prSet phldrT="[نص]" custT="1"/>
      <dgm:spPr/>
      <dgm:t>
        <a:bodyPr/>
        <a:lstStyle/>
        <a:p>
          <a:pPr rtl="1"/>
          <a:r>
            <a:rPr lang="fa-IR" sz="1600" dirty="0" smtClean="0"/>
            <a:t>مثال : استصحاب خیار غبن در صورت شک حاصل در روز سوم مثلا</a:t>
          </a:r>
          <a:endParaRPr lang="fa-IR" sz="1600" dirty="0"/>
        </a:p>
      </dgm:t>
    </dgm:pt>
    <dgm:pt modelId="{7023456E-8385-42D1-93EA-D216D567625B}" type="parTrans" cxnId="{B1D41E15-9646-41E3-B4A9-72ECDCFBCBEB}">
      <dgm:prSet/>
      <dgm:spPr/>
      <dgm:t>
        <a:bodyPr/>
        <a:lstStyle/>
        <a:p>
          <a:pPr rtl="1"/>
          <a:endParaRPr lang="fa-IR"/>
        </a:p>
      </dgm:t>
    </dgm:pt>
    <dgm:pt modelId="{85209879-2EBC-4DE3-8328-654BA9F89DE6}" type="sibTrans" cxnId="{B1D41E15-9646-41E3-B4A9-72ECDCFBCBEB}">
      <dgm:prSet/>
      <dgm:spPr/>
      <dgm:t>
        <a:bodyPr/>
        <a:lstStyle/>
        <a:p>
          <a:pPr rtl="1"/>
          <a:endParaRPr lang="fa-IR"/>
        </a:p>
      </dgm:t>
    </dgm:pt>
    <dgm:pt modelId="{B30D7B4D-18CF-4146-82E3-942C5F6BB908}">
      <dgm:prSet custT="1">
        <dgm:style>
          <a:lnRef idx="1">
            <a:schemeClr val="accent4"/>
          </a:lnRef>
          <a:fillRef idx="3">
            <a:schemeClr val="accent4"/>
          </a:fillRef>
          <a:effectRef idx="2">
            <a:schemeClr val="accent4"/>
          </a:effectRef>
          <a:fontRef idx="minor">
            <a:schemeClr val="lt1"/>
          </a:fontRef>
        </dgm:style>
      </dgm:prSet>
      <dgm:spPr/>
      <dgm:t>
        <a:bodyPr/>
        <a:lstStyle/>
        <a:p>
          <a:pPr algn="justLow" rtl="1"/>
          <a:r>
            <a:rPr lang="fa-IR" sz="1300" dirty="0" smtClean="0"/>
            <a:t>مثال: </a:t>
          </a:r>
          <a:r>
            <a:rPr lang="fa-IR" sz="1300" b="1" dirty="0" smtClean="0"/>
            <a:t>استصحاب حلیت وطی در صورت شک در وقوع طلاق به الفاظ مشکوک</a:t>
          </a:r>
        </a:p>
        <a:p>
          <a:pPr algn="justLow" rtl="1"/>
          <a:r>
            <a:rPr lang="fa-IR" sz="1300" dirty="0" smtClean="0"/>
            <a:t>(عقد به عنوان دلیل دال بر حلیت ـ توسط امر خارجی که عبارت است از اوفوا بالعقود یا مانند آن ـ دلالت بر استمرار حلیت دارد تا حصول رافع یعنی </a:t>
          </a:r>
          <a:r>
            <a:rPr lang="fa-IR" sz="1300" b="1" dirty="0" smtClean="0">
              <a:solidFill>
                <a:srgbClr val="FFFF00"/>
              </a:solidFill>
            </a:rPr>
            <a:t>طلاق</a:t>
          </a:r>
          <a:r>
            <a:rPr lang="fa-IR" sz="1300" dirty="0" smtClean="0"/>
            <a:t>)</a:t>
          </a:r>
          <a:endParaRPr lang="fa-IR" sz="1300" dirty="0"/>
        </a:p>
      </dgm:t>
    </dgm:pt>
    <dgm:pt modelId="{971C61E0-E178-4353-8880-470427AE2306}" type="parTrans" cxnId="{FFB8263E-F259-4391-9839-E11A6DC4D528}">
      <dgm:prSet/>
      <dgm:spPr/>
      <dgm:t>
        <a:bodyPr/>
        <a:lstStyle/>
        <a:p>
          <a:pPr rtl="1"/>
          <a:endParaRPr lang="fa-IR"/>
        </a:p>
      </dgm:t>
    </dgm:pt>
    <dgm:pt modelId="{E546F49B-B7D2-4E63-ABB0-9132965CE44E}" type="sibTrans" cxnId="{FFB8263E-F259-4391-9839-E11A6DC4D528}">
      <dgm:prSet/>
      <dgm:spPr/>
      <dgm:t>
        <a:bodyPr/>
        <a:lstStyle/>
        <a:p>
          <a:pPr rtl="1"/>
          <a:endParaRPr lang="fa-IR"/>
        </a:p>
      </dgm:t>
    </dgm:pt>
    <dgm:pt modelId="{EDF44CC7-075F-4ABC-9BDD-E9B38068D4DC}">
      <dgm:prSet custT="1">
        <dgm:style>
          <a:lnRef idx="1">
            <a:schemeClr val="accent4"/>
          </a:lnRef>
          <a:fillRef idx="3">
            <a:schemeClr val="accent4"/>
          </a:fillRef>
          <a:effectRef idx="2">
            <a:schemeClr val="accent4"/>
          </a:effectRef>
          <a:fontRef idx="minor">
            <a:schemeClr val="lt1"/>
          </a:fontRef>
        </dgm:style>
      </dgm:prSet>
      <dgm:spPr/>
      <dgm:t>
        <a:bodyPr/>
        <a:lstStyle/>
        <a:p>
          <a:pPr algn="justLow" rtl="1"/>
          <a:r>
            <a:rPr lang="fa-IR" sz="1300" dirty="0" smtClean="0"/>
            <a:t>مثال: </a:t>
          </a:r>
          <a:r>
            <a:rPr lang="fa-IR" sz="1300" b="1" dirty="0" smtClean="0"/>
            <a:t>استصحاب وجوب روزه با شک در وقوع شب</a:t>
          </a:r>
        </a:p>
        <a:p>
          <a:pPr algn="justLow" rtl="1"/>
          <a:r>
            <a:rPr lang="fa-IR" sz="1300" dirty="0" smtClean="0"/>
            <a:t>(آیه اتموا الصیام الی الیل به عنوان دلیل دال بر وجوب روزه دلالت بر استمرار وجوب دارد تا حصول غایت یعنی </a:t>
          </a:r>
          <a:r>
            <a:rPr lang="fa-IR" sz="1300" b="1" dirty="0" smtClean="0">
              <a:solidFill>
                <a:srgbClr val="FFFF00"/>
              </a:solidFill>
            </a:rPr>
            <a:t>شب</a:t>
          </a:r>
          <a:r>
            <a:rPr lang="fa-IR" sz="1300" dirty="0" smtClean="0"/>
            <a:t>)</a:t>
          </a:r>
          <a:endParaRPr lang="fa-IR" sz="1300" dirty="0"/>
        </a:p>
      </dgm:t>
    </dgm:pt>
    <dgm:pt modelId="{168F2E8E-C395-40B8-9C13-3D49482BE3C8}" type="parTrans" cxnId="{34C20E59-1297-461A-99E9-F74E97433DA0}">
      <dgm:prSet/>
      <dgm:spPr/>
      <dgm:t>
        <a:bodyPr/>
        <a:lstStyle/>
        <a:p>
          <a:pPr rtl="1"/>
          <a:endParaRPr lang="fa-IR"/>
        </a:p>
      </dgm:t>
    </dgm:pt>
    <dgm:pt modelId="{D1CF3187-F318-48FF-A1B2-783034A3FB76}" type="sibTrans" cxnId="{34C20E59-1297-461A-99E9-F74E97433DA0}">
      <dgm:prSet/>
      <dgm:spPr/>
      <dgm:t>
        <a:bodyPr/>
        <a:lstStyle/>
        <a:p>
          <a:pPr rtl="1"/>
          <a:endParaRPr lang="fa-IR"/>
        </a:p>
      </dgm:t>
    </dgm:pt>
    <dgm:pt modelId="{351E7C14-DBD0-4DE2-8E51-6FD64E4DD841}" type="pres">
      <dgm:prSet presAssocID="{3CB6718D-663A-443F-8DBF-027CF53725E9}" presName="diagram" presStyleCnt="0">
        <dgm:presLayoutVars>
          <dgm:chPref val="1"/>
          <dgm:dir val="rev"/>
          <dgm:animOne val="branch"/>
          <dgm:animLvl val="lvl"/>
          <dgm:resizeHandles val="exact"/>
        </dgm:presLayoutVars>
      </dgm:prSet>
      <dgm:spPr/>
      <dgm:t>
        <a:bodyPr/>
        <a:lstStyle/>
        <a:p>
          <a:pPr rtl="1"/>
          <a:endParaRPr lang="fa-IR"/>
        </a:p>
      </dgm:t>
    </dgm:pt>
    <dgm:pt modelId="{26C58968-B076-438F-9D38-D7B5F645890B}" type="pres">
      <dgm:prSet presAssocID="{64F262DB-8A2F-4D29-BDCB-2098A3EDE874}" presName="root1" presStyleCnt="0"/>
      <dgm:spPr/>
    </dgm:pt>
    <dgm:pt modelId="{9532497E-ACD1-44F1-B899-87C8A0FEC1A4}" type="pres">
      <dgm:prSet presAssocID="{64F262DB-8A2F-4D29-BDCB-2098A3EDE874}" presName="LevelOneTextNode" presStyleLbl="node0" presStyleIdx="0" presStyleCnt="1" custScaleX="55500" custScaleY="378878" custLinFactNeighborX="6398" custLinFactNeighborY="-4582">
        <dgm:presLayoutVars>
          <dgm:chPref val="3"/>
        </dgm:presLayoutVars>
      </dgm:prSet>
      <dgm:spPr>
        <a:prstGeom prst="leftArrow">
          <a:avLst/>
        </a:prstGeom>
      </dgm:spPr>
      <dgm:t>
        <a:bodyPr/>
        <a:lstStyle/>
        <a:p>
          <a:pPr rtl="1"/>
          <a:endParaRPr lang="fa-IR"/>
        </a:p>
      </dgm:t>
    </dgm:pt>
    <dgm:pt modelId="{790D4FC8-2C15-42DC-ADC4-E79C2673459C}" type="pres">
      <dgm:prSet presAssocID="{64F262DB-8A2F-4D29-BDCB-2098A3EDE874}" presName="level2hierChild" presStyleCnt="0"/>
      <dgm:spPr/>
    </dgm:pt>
    <dgm:pt modelId="{B77E5B4D-FA52-4790-8549-1B9F1CAFC935}" type="pres">
      <dgm:prSet presAssocID="{E5264499-9DB1-4B01-B690-52451CF578BE}" presName="conn2-1" presStyleLbl="parChTrans1D2" presStyleIdx="0" presStyleCnt="2"/>
      <dgm:spPr/>
      <dgm:t>
        <a:bodyPr/>
        <a:lstStyle/>
        <a:p>
          <a:pPr rtl="1"/>
          <a:endParaRPr lang="fa-IR"/>
        </a:p>
      </dgm:t>
    </dgm:pt>
    <dgm:pt modelId="{1E8CEF5F-D6E7-42F6-BC19-3C57B5F6175E}" type="pres">
      <dgm:prSet presAssocID="{E5264499-9DB1-4B01-B690-52451CF578BE}" presName="connTx" presStyleLbl="parChTrans1D2" presStyleIdx="0" presStyleCnt="2"/>
      <dgm:spPr/>
      <dgm:t>
        <a:bodyPr/>
        <a:lstStyle/>
        <a:p>
          <a:pPr rtl="1"/>
          <a:endParaRPr lang="fa-IR"/>
        </a:p>
      </dgm:t>
    </dgm:pt>
    <dgm:pt modelId="{F26E412D-2766-4B0A-8ED6-7558B2E65332}" type="pres">
      <dgm:prSet presAssocID="{3205F1A4-1C54-4BFB-A0B7-ADA61DC4720F}" presName="root2" presStyleCnt="0"/>
      <dgm:spPr/>
    </dgm:pt>
    <dgm:pt modelId="{7B87CE44-8A8C-485D-A006-CE118292092D}" type="pres">
      <dgm:prSet presAssocID="{3205F1A4-1C54-4BFB-A0B7-ADA61DC4720F}" presName="LevelTwoTextNode" presStyleLbl="node2" presStyleIdx="0" presStyleCnt="2" custScaleX="75132" custScaleY="305314">
        <dgm:presLayoutVars>
          <dgm:chPref val="3"/>
        </dgm:presLayoutVars>
      </dgm:prSet>
      <dgm:spPr/>
      <dgm:t>
        <a:bodyPr/>
        <a:lstStyle/>
        <a:p>
          <a:pPr rtl="1"/>
          <a:endParaRPr lang="fa-IR"/>
        </a:p>
      </dgm:t>
    </dgm:pt>
    <dgm:pt modelId="{A9A5EE08-47CE-4735-9947-5B43CE46AF26}" type="pres">
      <dgm:prSet presAssocID="{3205F1A4-1C54-4BFB-A0B7-ADA61DC4720F}" presName="level3hierChild" presStyleCnt="0"/>
      <dgm:spPr/>
    </dgm:pt>
    <dgm:pt modelId="{9B1E0961-F285-49D8-B7AF-A6603B85E996}" type="pres">
      <dgm:prSet presAssocID="{8435AFA3-A9F1-4737-AE08-894B175651B9}" presName="conn2-1" presStyleLbl="parChTrans1D3" presStyleIdx="0" presStyleCnt="3"/>
      <dgm:spPr/>
      <dgm:t>
        <a:bodyPr/>
        <a:lstStyle/>
        <a:p>
          <a:pPr rtl="1"/>
          <a:endParaRPr lang="fa-IR"/>
        </a:p>
      </dgm:t>
    </dgm:pt>
    <dgm:pt modelId="{F7970008-A3B6-45B9-8DFE-CE63EC24B0A7}" type="pres">
      <dgm:prSet presAssocID="{8435AFA3-A9F1-4737-AE08-894B175651B9}" presName="connTx" presStyleLbl="parChTrans1D3" presStyleIdx="0" presStyleCnt="3"/>
      <dgm:spPr/>
      <dgm:t>
        <a:bodyPr/>
        <a:lstStyle/>
        <a:p>
          <a:pPr rtl="1"/>
          <a:endParaRPr lang="fa-IR"/>
        </a:p>
      </dgm:t>
    </dgm:pt>
    <dgm:pt modelId="{58875455-8150-4D41-A23A-6936C5ECBC82}" type="pres">
      <dgm:prSet presAssocID="{C4E93E22-5B46-4A2E-BDAF-F06A4C0D76D4}" presName="root2" presStyleCnt="0"/>
      <dgm:spPr/>
    </dgm:pt>
    <dgm:pt modelId="{4188E9BB-67DB-4D12-A6A7-D546CCAA53CD}" type="pres">
      <dgm:prSet presAssocID="{C4E93E22-5B46-4A2E-BDAF-F06A4C0D76D4}" presName="LevelTwoTextNode" presStyleLbl="node3" presStyleIdx="0" presStyleCnt="3" custScaleX="37938" custScaleY="147870">
        <dgm:presLayoutVars>
          <dgm:chPref val="3"/>
        </dgm:presLayoutVars>
      </dgm:prSet>
      <dgm:spPr/>
      <dgm:t>
        <a:bodyPr/>
        <a:lstStyle/>
        <a:p>
          <a:pPr rtl="1"/>
          <a:endParaRPr lang="fa-IR"/>
        </a:p>
      </dgm:t>
    </dgm:pt>
    <dgm:pt modelId="{DB2B097C-70E0-405E-A51F-908B0BC265D3}" type="pres">
      <dgm:prSet presAssocID="{C4E93E22-5B46-4A2E-BDAF-F06A4C0D76D4}" presName="level3hierChild" presStyleCnt="0"/>
      <dgm:spPr/>
    </dgm:pt>
    <dgm:pt modelId="{F16C6CBE-1897-4D99-A15A-A913F421FBC6}" type="pres">
      <dgm:prSet presAssocID="{971C61E0-E178-4353-8880-470427AE2306}" presName="conn2-1" presStyleLbl="parChTrans1D4" presStyleIdx="0" presStyleCnt="2"/>
      <dgm:spPr/>
      <dgm:t>
        <a:bodyPr/>
        <a:lstStyle/>
        <a:p>
          <a:pPr rtl="1"/>
          <a:endParaRPr lang="fa-IR"/>
        </a:p>
      </dgm:t>
    </dgm:pt>
    <dgm:pt modelId="{388C563A-831E-4226-A18F-1F3CE08C4CBC}" type="pres">
      <dgm:prSet presAssocID="{971C61E0-E178-4353-8880-470427AE2306}" presName="connTx" presStyleLbl="parChTrans1D4" presStyleIdx="0" presStyleCnt="2"/>
      <dgm:spPr/>
      <dgm:t>
        <a:bodyPr/>
        <a:lstStyle/>
        <a:p>
          <a:pPr rtl="1"/>
          <a:endParaRPr lang="fa-IR"/>
        </a:p>
      </dgm:t>
    </dgm:pt>
    <dgm:pt modelId="{7FB55071-19E9-47CE-A559-FF06D4504C7A}" type="pres">
      <dgm:prSet presAssocID="{B30D7B4D-18CF-4146-82E3-942C5F6BB908}" presName="root2" presStyleCnt="0"/>
      <dgm:spPr/>
    </dgm:pt>
    <dgm:pt modelId="{607C903B-6456-41A4-8A1F-715C55A5D276}" type="pres">
      <dgm:prSet presAssocID="{B30D7B4D-18CF-4146-82E3-942C5F6BB908}" presName="LevelTwoTextNode" presStyleLbl="node4" presStyleIdx="0" presStyleCnt="2" custScaleY="371212" custLinFactNeighborX="27109">
        <dgm:presLayoutVars>
          <dgm:chPref val="3"/>
        </dgm:presLayoutVars>
      </dgm:prSet>
      <dgm:spPr/>
      <dgm:t>
        <a:bodyPr/>
        <a:lstStyle/>
        <a:p>
          <a:pPr rtl="1"/>
          <a:endParaRPr lang="fa-IR"/>
        </a:p>
      </dgm:t>
    </dgm:pt>
    <dgm:pt modelId="{B69F67C0-1579-4888-BFD0-4336A114B266}" type="pres">
      <dgm:prSet presAssocID="{B30D7B4D-18CF-4146-82E3-942C5F6BB908}" presName="level3hierChild" presStyleCnt="0"/>
      <dgm:spPr/>
    </dgm:pt>
    <dgm:pt modelId="{BA1C93B6-7329-4CA0-AA83-A6D0DA6809BC}" type="pres">
      <dgm:prSet presAssocID="{2351A65A-C4E3-4136-AAD8-A82BCEF865F0}" presName="conn2-1" presStyleLbl="parChTrans1D3" presStyleIdx="1" presStyleCnt="3"/>
      <dgm:spPr/>
      <dgm:t>
        <a:bodyPr/>
        <a:lstStyle/>
        <a:p>
          <a:pPr rtl="1"/>
          <a:endParaRPr lang="fa-IR"/>
        </a:p>
      </dgm:t>
    </dgm:pt>
    <dgm:pt modelId="{528367AE-05ED-4CFB-9076-2C2C83F61D15}" type="pres">
      <dgm:prSet presAssocID="{2351A65A-C4E3-4136-AAD8-A82BCEF865F0}" presName="connTx" presStyleLbl="parChTrans1D3" presStyleIdx="1" presStyleCnt="3"/>
      <dgm:spPr/>
      <dgm:t>
        <a:bodyPr/>
        <a:lstStyle/>
        <a:p>
          <a:pPr rtl="1"/>
          <a:endParaRPr lang="fa-IR"/>
        </a:p>
      </dgm:t>
    </dgm:pt>
    <dgm:pt modelId="{375E0C77-5347-4B58-80B6-A1543CB23E5E}" type="pres">
      <dgm:prSet presAssocID="{317349AE-4B0D-48DC-8D3F-E1E409AA57C5}" presName="root2" presStyleCnt="0"/>
      <dgm:spPr/>
    </dgm:pt>
    <dgm:pt modelId="{90F699A3-DDB7-4C80-A5F8-5CDB854BF9E9}" type="pres">
      <dgm:prSet presAssocID="{317349AE-4B0D-48DC-8D3F-E1E409AA57C5}" presName="LevelTwoTextNode" presStyleLbl="node3" presStyleIdx="1" presStyleCnt="3" custScaleX="37938" custScaleY="147870">
        <dgm:presLayoutVars>
          <dgm:chPref val="3"/>
        </dgm:presLayoutVars>
      </dgm:prSet>
      <dgm:spPr/>
      <dgm:t>
        <a:bodyPr/>
        <a:lstStyle/>
        <a:p>
          <a:pPr rtl="1"/>
          <a:endParaRPr lang="fa-IR"/>
        </a:p>
      </dgm:t>
    </dgm:pt>
    <dgm:pt modelId="{F48C1BF4-2B46-4881-AAF3-2CB3B6F84432}" type="pres">
      <dgm:prSet presAssocID="{317349AE-4B0D-48DC-8D3F-E1E409AA57C5}" presName="level3hierChild" presStyleCnt="0"/>
      <dgm:spPr/>
    </dgm:pt>
    <dgm:pt modelId="{F0B4EF53-9C71-497C-9815-06DFEB951759}" type="pres">
      <dgm:prSet presAssocID="{168F2E8E-C395-40B8-9C13-3D49482BE3C8}" presName="conn2-1" presStyleLbl="parChTrans1D4" presStyleIdx="1" presStyleCnt="2"/>
      <dgm:spPr/>
      <dgm:t>
        <a:bodyPr/>
        <a:lstStyle/>
        <a:p>
          <a:pPr rtl="1"/>
          <a:endParaRPr lang="fa-IR"/>
        </a:p>
      </dgm:t>
    </dgm:pt>
    <dgm:pt modelId="{08DEBFE1-82EF-4094-A6D2-1BCE08E0D35A}" type="pres">
      <dgm:prSet presAssocID="{168F2E8E-C395-40B8-9C13-3D49482BE3C8}" presName="connTx" presStyleLbl="parChTrans1D4" presStyleIdx="1" presStyleCnt="2"/>
      <dgm:spPr/>
      <dgm:t>
        <a:bodyPr/>
        <a:lstStyle/>
        <a:p>
          <a:pPr rtl="1"/>
          <a:endParaRPr lang="fa-IR"/>
        </a:p>
      </dgm:t>
    </dgm:pt>
    <dgm:pt modelId="{0B792D37-F891-4472-9CB5-C7EFBF07A8B2}" type="pres">
      <dgm:prSet presAssocID="{EDF44CC7-075F-4ABC-9BDD-E9B38068D4DC}" presName="root2" presStyleCnt="0"/>
      <dgm:spPr/>
    </dgm:pt>
    <dgm:pt modelId="{B9BB4AD9-21CB-4543-8B8C-BED509B4C266}" type="pres">
      <dgm:prSet presAssocID="{EDF44CC7-075F-4ABC-9BDD-E9B38068D4DC}" presName="LevelTwoTextNode" presStyleLbl="node4" presStyleIdx="1" presStyleCnt="2" custScaleY="276612" custLinFactNeighborX="27109">
        <dgm:presLayoutVars>
          <dgm:chPref val="3"/>
        </dgm:presLayoutVars>
      </dgm:prSet>
      <dgm:spPr/>
      <dgm:t>
        <a:bodyPr/>
        <a:lstStyle/>
        <a:p>
          <a:pPr rtl="1"/>
          <a:endParaRPr lang="fa-IR"/>
        </a:p>
      </dgm:t>
    </dgm:pt>
    <dgm:pt modelId="{9A31E060-48AB-4E7F-8BED-A63F2176F2E0}" type="pres">
      <dgm:prSet presAssocID="{EDF44CC7-075F-4ABC-9BDD-E9B38068D4DC}" presName="level3hierChild" presStyleCnt="0"/>
      <dgm:spPr/>
    </dgm:pt>
    <dgm:pt modelId="{E88FDEDE-4E10-4E29-B2E1-A950827EBF56}" type="pres">
      <dgm:prSet presAssocID="{7ADEE7E3-07BA-4A26-B295-F18D34C87B96}" presName="conn2-1" presStyleLbl="parChTrans1D2" presStyleIdx="1" presStyleCnt="2"/>
      <dgm:spPr/>
      <dgm:t>
        <a:bodyPr/>
        <a:lstStyle/>
        <a:p>
          <a:pPr rtl="1"/>
          <a:endParaRPr lang="fa-IR"/>
        </a:p>
      </dgm:t>
    </dgm:pt>
    <dgm:pt modelId="{05920067-D70B-4654-8EE2-9D3AF08F1EB1}" type="pres">
      <dgm:prSet presAssocID="{7ADEE7E3-07BA-4A26-B295-F18D34C87B96}" presName="connTx" presStyleLbl="parChTrans1D2" presStyleIdx="1" presStyleCnt="2"/>
      <dgm:spPr/>
      <dgm:t>
        <a:bodyPr/>
        <a:lstStyle/>
        <a:p>
          <a:pPr rtl="1"/>
          <a:endParaRPr lang="fa-IR"/>
        </a:p>
      </dgm:t>
    </dgm:pt>
    <dgm:pt modelId="{9F4F01E4-F0D0-437F-9F84-CD9ADE222552}" type="pres">
      <dgm:prSet presAssocID="{B8A29AC4-1014-4065-BC77-550A920F9BA9}" presName="root2" presStyleCnt="0"/>
      <dgm:spPr/>
    </dgm:pt>
    <dgm:pt modelId="{4467B29C-DAF8-410F-A5F8-DF20F1E4845B}" type="pres">
      <dgm:prSet presAssocID="{B8A29AC4-1014-4065-BC77-550A920F9BA9}" presName="LevelTwoTextNode" presStyleLbl="node2" presStyleIdx="1" presStyleCnt="2" custScaleX="75132" custScaleY="228281" custLinFactNeighborY="9982">
        <dgm:presLayoutVars>
          <dgm:chPref val="3"/>
        </dgm:presLayoutVars>
      </dgm:prSet>
      <dgm:spPr/>
      <dgm:t>
        <a:bodyPr/>
        <a:lstStyle/>
        <a:p>
          <a:pPr rtl="1"/>
          <a:endParaRPr lang="fa-IR"/>
        </a:p>
      </dgm:t>
    </dgm:pt>
    <dgm:pt modelId="{1C809B2A-ECDD-4FD8-9D8E-429A183CBC66}" type="pres">
      <dgm:prSet presAssocID="{B8A29AC4-1014-4065-BC77-550A920F9BA9}" presName="level3hierChild" presStyleCnt="0"/>
      <dgm:spPr/>
    </dgm:pt>
    <dgm:pt modelId="{56447982-EB15-4537-8F36-EBB649DF3638}" type="pres">
      <dgm:prSet presAssocID="{7023456E-8385-42D1-93EA-D216D567625B}" presName="conn2-1" presStyleLbl="parChTrans1D3" presStyleIdx="2" presStyleCnt="3"/>
      <dgm:spPr/>
      <dgm:t>
        <a:bodyPr/>
        <a:lstStyle/>
        <a:p>
          <a:pPr rtl="1"/>
          <a:endParaRPr lang="fa-IR"/>
        </a:p>
      </dgm:t>
    </dgm:pt>
    <dgm:pt modelId="{5D197430-DF77-4FAE-B4FE-9015D5EF5A9B}" type="pres">
      <dgm:prSet presAssocID="{7023456E-8385-42D1-93EA-D216D567625B}" presName="connTx" presStyleLbl="parChTrans1D3" presStyleIdx="2" presStyleCnt="3"/>
      <dgm:spPr/>
      <dgm:t>
        <a:bodyPr/>
        <a:lstStyle/>
        <a:p>
          <a:pPr rtl="1"/>
          <a:endParaRPr lang="fa-IR"/>
        </a:p>
      </dgm:t>
    </dgm:pt>
    <dgm:pt modelId="{E541F1AE-8A2A-4505-9FDF-E2BE124E77F4}" type="pres">
      <dgm:prSet presAssocID="{870E9F86-E488-4ACE-8A68-EDD5AB34946C}" presName="root2" presStyleCnt="0"/>
      <dgm:spPr/>
    </dgm:pt>
    <dgm:pt modelId="{DAE57F7E-9A44-49FC-8804-788E865B5B10}" type="pres">
      <dgm:prSet presAssocID="{870E9F86-E488-4ACE-8A68-EDD5AB34946C}" presName="LevelTwoTextNode" presStyleLbl="node3" presStyleIdx="2" presStyleCnt="3" custScaleX="166769" custScaleY="152959" custLinFactNeighborY="10942">
        <dgm:presLayoutVars>
          <dgm:chPref val="3"/>
        </dgm:presLayoutVars>
      </dgm:prSet>
      <dgm:spPr/>
      <dgm:t>
        <a:bodyPr/>
        <a:lstStyle/>
        <a:p>
          <a:pPr rtl="1"/>
          <a:endParaRPr lang="fa-IR"/>
        </a:p>
      </dgm:t>
    </dgm:pt>
    <dgm:pt modelId="{7E8569A5-BF4F-4D76-9284-EB4C90B973C0}" type="pres">
      <dgm:prSet presAssocID="{870E9F86-E488-4ACE-8A68-EDD5AB34946C}" presName="level3hierChild" presStyleCnt="0"/>
      <dgm:spPr/>
    </dgm:pt>
  </dgm:ptLst>
  <dgm:cxnLst>
    <dgm:cxn modelId="{227CAF30-1A9E-4D81-B796-47F9ECC8F76A}" type="presOf" srcId="{8435AFA3-A9F1-4737-AE08-894B175651B9}" destId="{F7970008-A3B6-45B9-8DFE-CE63EC24B0A7}" srcOrd="1" destOrd="0" presId="urn:microsoft.com/office/officeart/2005/8/layout/hierarchy2"/>
    <dgm:cxn modelId="{48C1F9E0-81F5-44A4-A68E-B40182F7FA80}" type="presOf" srcId="{7023456E-8385-42D1-93EA-D216D567625B}" destId="{5D197430-DF77-4FAE-B4FE-9015D5EF5A9B}" srcOrd="1" destOrd="0" presId="urn:microsoft.com/office/officeart/2005/8/layout/hierarchy2"/>
    <dgm:cxn modelId="{445D07E0-0C24-46A6-A215-04E825FCA38C}" srcId="{3CB6718D-663A-443F-8DBF-027CF53725E9}" destId="{64F262DB-8A2F-4D29-BDCB-2098A3EDE874}" srcOrd="0" destOrd="0" parTransId="{56747DDD-A7DD-48A1-BAD7-FA9695E6AC8A}" sibTransId="{BF16548A-419C-46B0-A05F-B893CADE381C}"/>
    <dgm:cxn modelId="{89FCAED9-504E-4293-BA11-D5D4A8F33AD7}" type="presOf" srcId="{8435AFA3-A9F1-4737-AE08-894B175651B9}" destId="{9B1E0961-F285-49D8-B7AF-A6603B85E996}" srcOrd="0" destOrd="0" presId="urn:microsoft.com/office/officeart/2005/8/layout/hierarchy2"/>
    <dgm:cxn modelId="{C872AA09-6575-4F2B-B309-925B404DC95F}" srcId="{3205F1A4-1C54-4BFB-A0B7-ADA61DC4720F}" destId="{317349AE-4B0D-48DC-8D3F-E1E409AA57C5}" srcOrd="1" destOrd="0" parTransId="{2351A65A-C4E3-4136-AAD8-A82BCEF865F0}" sibTransId="{1829D1C3-D3A1-412F-B9C6-75D3BEAE355E}"/>
    <dgm:cxn modelId="{16FDE8C9-28DB-4A19-916D-D58B55EFFEAC}" type="presOf" srcId="{971C61E0-E178-4353-8880-470427AE2306}" destId="{388C563A-831E-4226-A18F-1F3CE08C4CBC}" srcOrd="1" destOrd="0" presId="urn:microsoft.com/office/officeart/2005/8/layout/hierarchy2"/>
    <dgm:cxn modelId="{856EFA34-8B9F-4DEE-99A9-C69161751B48}" type="presOf" srcId="{168F2E8E-C395-40B8-9C13-3D49482BE3C8}" destId="{F0B4EF53-9C71-497C-9815-06DFEB951759}" srcOrd="0" destOrd="0" presId="urn:microsoft.com/office/officeart/2005/8/layout/hierarchy2"/>
    <dgm:cxn modelId="{3EC1DE75-8ED6-4A79-9C8F-243C340DC977}" type="presOf" srcId="{7ADEE7E3-07BA-4A26-B295-F18D34C87B96}" destId="{05920067-D70B-4654-8EE2-9D3AF08F1EB1}" srcOrd="1" destOrd="0" presId="urn:microsoft.com/office/officeart/2005/8/layout/hierarchy2"/>
    <dgm:cxn modelId="{7FAC9FD0-613E-4F92-8324-013146F7F825}" type="presOf" srcId="{971C61E0-E178-4353-8880-470427AE2306}" destId="{F16C6CBE-1897-4D99-A15A-A913F421FBC6}" srcOrd="0" destOrd="0" presId="urn:microsoft.com/office/officeart/2005/8/layout/hierarchy2"/>
    <dgm:cxn modelId="{AE2411D4-A5F2-409B-9A9A-84633B018ACA}" type="presOf" srcId="{2351A65A-C4E3-4136-AAD8-A82BCEF865F0}" destId="{BA1C93B6-7329-4CA0-AA83-A6D0DA6809BC}" srcOrd="0" destOrd="0" presId="urn:microsoft.com/office/officeart/2005/8/layout/hierarchy2"/>
    <dgm:cxn modelId="{FFB8263E-F259-4391-9839-E11A6DC4D528}" srcId="{C4E93E22-5B46-4A2E-BDAF-F06A4C0D76D4}" destId="{B30D7B4D-18CF-4146-82E3-942C5F6BB908}" srcOrd="0" destOrd="0" parTransId="{971C61E0-E178-4353-8880-470427AE2306}" sibTransId="{E546F49B-B7D2-4E63-ABB0-9132965CE44E}"/>
    <dgm:cxn modelId="{8B9F9D9A-3035-4BEB-A4CB-CF046E2F5129}" type="presOf" srcId="{3205F1A4-1C54-4BFB-A0B7-ADA61DC4720F}" destId="{7B87CE44-8A8C-485D-A006-CE118292092D}" srcOrd="0" destOrd="0" presId="urn:microsoft.com/office/officeart/2005/8/layout/hierarchy2"/>
    <dgm:cxn modelId="{3CBB4757-71FA-4AEB-A903-27C64213EAA4}" type="presOf" srcId="{E5264499-9DB1-4B01-B690-52451CF578BE}" destId="{B77E5B4D-FA52-4790-8549-1B9F1CAFC935}" srcOrd="0" destOrd="0" presId="urn:microsoft.com/office/officeart/2005/8/layout/hierarchy2"/>
    <dgm:cxn modelId="{B1D41E15-9646-41E3-B4A9-72ECDCFBCBEB}" srcId="{B8A29AC4-1014-4065-BC77-550A920F9BA9}" destId="{870E9F86-E488-4ACE-8A68-EDD5AB34946C}" srcOrd="0" destOrd="0" parTransId="{7023456E-8385-42D1-93EA-D216D567625B}" sibTransId="{85209879-2EBC-4DE3-8328-654BA9F89DE6}"/>
    <dgm:cxn modelId="{A8FE1861-5D8E-4574-BC80-4194E2B95D2C}" type="presOf" srcId="{168F2E8E-C395-40B8-9C13-3D49482BE3C8}" destId="{08DEBFE1-82EF-4094-A6D2-1BCE08E0D35A}" srcOrd="1" destOrd="0" presId="urn:microsoft.com/office/officeart/2005/8/layout/hierarchy2"/>
    <dgm:cxn modelId="{477729BF-27DB-446E-B802-5AD088FF5F6B}" srcId="{64F262DB-8A2F-4D29-BDCB-2098A3EDE874}" destId="{3205F1A4-1C54-4BFB-A0B7-ADA61DC4720F}" srcOrd="0" destOrd="0" parTransId="{E5264499-9DB1-4B01-B690-52451CF578BE}" sibTransId="{C0DE461E-444A-42F4-8DC2-9E95CB75A7AD}"/>
    <dgm:cxn modelId="{1088A12A-7A3D-47DA-A69A-C71CA26BE636}" type="presOf" srcId="{3CB6718D-663A-443F-8DBF-027CF53725E9}" destId="{351E7C14-DBD0-4DE2-8E51-6FD64E4DD841}" srcOrd="0" destOrd="0" presId="urn:microsoft.com/office/officeart/2005/8/layout/hierarchy2"/>
    <dgm:cxn modelId="{9D476FCF-8AE8-4EE6-A214-F8DEDCF0C0B8}" type="presOf" srcId="{B30D7B4D-18CF-4146-82E3-942C5F6BB908}" destId="{607C903B-6456-41A4-8A1F-715C55A5D276}" srcOrd="0" destOrd="0" presId="urn:microsoft.com/office/officeart/2005/8/layout/hierarchy2"/>
    <dgm:cxn modelId="{990A6400-E40B-424D-9A94-9B2B73F2D1D0}" type="presOf" srcId="{317349AE-4B0D-48DC-8D3F-E1E409AA57C5}" destId="{90F699A3-DDB7-4C80-A5F8-5CDB854BF9E9}" srcOrd="0" destOrd="0" presId="urn:microsoft.com/office/officeart/2005/8/layout/hierarchy2"/>
    <dgm:cxn modelId="{BB3C89EE-69D9-4A01-A1CC-3BF504382B4A}" type="presOf" srcId="{B8A29AC4-1014-4065-BC77-550A920F9BA9}" destId="{4467B29C-DAF8-410F-A5F8-DF20F1E4845B}" srcOrd="0" destOrd="0" presId="urn:microsoft.com/office/officeart/2005/8/layout/hierarchy2"/>
    <dgm:cxn modelId="{19C12662-7FF9-4003-B3A0-87CA2A72F177}" srcId="{3205F1A4-1C54-4BFB-A0B7-ADA61DC4720F}" destId="{C4E93E22-5B46-4A2E-BDAF-F06A4C0D76D4}" srcOrd="0" destOrd="0" parTransId="{8435AFA3-A9F1-4737-AE08-894B175651B9}" sibTransId="{6C39AE87-13A4-4D44-9B50-E289C8820FF0}"/>
    <dgm:cxn modelId="{34C20E59-1297-461A-99E9-F74E97433DA0}" srcId="{317349AE-4B0D-48DC-8D3F-E1E409AA57C5}" destId="{EDF44CC7-075F-4ABC-9BDD-E9B38068D4DC}" srcOrd="0" destOrd="0" parTransId="{168F2E8E-C395-40B8-9C13-3D49482BE3C8}" sibTransId="{D1CF3187-F318-48FF-A1B2-783034A3FB76}"/>
    <dgm:cxn modelId="{8E2CCB93-9450-4541-BC9C-95F55C5993B7}" type="presOf" srcId="{2351A65A-C4E3-4136-AAD8-A82BCEF865F0}" destId="{528367AE-05ED-4CFB-9076-2C2C83F61D15}" srcOrd="1" destOrd="0" presId="urn:microsoft.com/office/officeart/2005/8/layout/hierarchy2"/>
    <dgm:cxn modelId="{AAB1B521-6194-4DDE-84C2-B31566C89A26}" type="presOf" srcId="{C4E93E22-5B46-4A2E-BDAF-F06A4C0D76D4}" destId="{4188E9BB-67DB-4D12-A6A7-D546CCAA53CD}" srcOrd="0" destOrd="0" presId="urn:microsoft.com/office/officeart/2005/8/layout/hierarchy2"/>
    <dgm:cxn modelId="{866E194E-6DCA-4E79-8CAB-A82DAC7DA711}" type="presOf" srcId="{64F262DB-8A2F-4D29-BDCB-2098A3EDE874}" destId="{9532497E-ACD1-44F1-B899-87C8A0FEC1A4}" srcOrd="0" destOrd="0" presId="urn:microsoft.com/office/officeart/2005/8/layout/hierarchy2"/>
    <dgm:cxn modelId="{B3B0EAC8-580A-424C-9880-0B28D2DADF5B}" type="presOf" srcId="{7023456E-8385-42D1-93EA-D216D567625B}" destId="{56447982-EB15-4537-8F36-EBB649DF3638}" srcOrd="0" destOrd="0" presId="urn:microsoft.com/office/officeart/2005/8/layout/hierarchy2"/>
    <dgm:cxn modelId="{DCD880C2-EE40-4BEE-A2B1-525655B3C383}" type="presOf" srcId="{EDF44CC7-075F-4ABC-9BDD-E9B38068D4DC}" destId="{B9BB4AD9-21CB-4543-8B8C-BED509B4C266}" srcOrd="0" destOrd="0" presId="urn:microsoft.com/office/officeart/2005/8/layout/hierarchy2"/>
    <dgm:cxn modelId="{6802BC55-E8A5-4FD2-8B02-C1A8E26F4980}" type="presOf" srcId="{E5264499-9DB1-4B01-B690-52451CF578BE}" destId="{1E8CEF5F-D6E7-42F6-BC19-3C57B5F6175E}" srcOrd="1" destOrd="0" presId="urn:microsoft.com/office/officeart/2005/8/layout/hierarchy2"/>
    <dgm:cxn modelId="{8FDB12AF-4BFC-4D22-8375-3AEF3E768DF5}" type="presOf" srcId="{870E9F86-E488-4ACE-8A68-EDD5AB34946C}" destId="{DAE57F7E-9A44-49FC-8804-788E865B5B10}" srcOrd="0" destOrd="0" presId="urn:microsoft.com/office/officeart/2005/8/layout/hierarchy2"/>
    <dgm:cxn modelId="{72C96AB7-D669-4D79-8FF7-6BCBD44112E8}" type="presOf" srcId="{7ADEE7E3-07BA-4A26-B295-F18D34C87B96}" destId="{E88FDEDE-4E10-4E29-B2E1-A950827EBF56}" srcOrd="0" destOrd="0" presId="urn:microsoft.com/office/officeart/2005/8/layout/hierarchy2"/>
    <dgm:cxn modelId="{33E2D596-E987-4F49-9102-A32D15396509}" srcId="{64F262DB-8A2F-4D29-BDCB-2098A3EDE874}" destId="{B8A29AC4-1014-4065-BC77-550A920F9BA9}" srcOrd="1" destOrd="0" parTransId="{7ADEE7E3-07BA-4A26-B295-F18D34C87B96}" sibTransId="{540711EB-8873-4932-A654-8C9D69A9EE55}"/>
    <dgm:cxn modelId="{FD6B1346-E3DD-483D-BA20-418261548F12}" type="presParOf" srcId="{351E7C14-DBD0-4DE2-8E51-6FD64E4DD841}" destId="{26C58968-B076-438F-9D38-D7B5F645890B}" srcOrd="0" destOrd="0" presId="urn:microsoft.com/office/officeart/2005/8/layout/hierarchy2"/>
    <dgm:cxn modelId="{E5D7BD31-2FEB-467E-9508-F28157D378AF}" type="presParOf" srcId="{26C58968-B076-438F-9D38-D7B5F645890B}" destId="{9532497E-ACD1-44F1-B899-87C8A0FEC1A4}" srcOrd="0" destOrd="0" presId="urn:microsoft.com/office/officeart/2005/8/layout/hierarchy2"/>
    <dgm:cxn modelId="{C548BACD-049E-4E95-8E35-D5E5DD2685BC}" type="presParOf" srcId="{26C58968-B076-438F-9D38-D7B5F645890B}" destId="{790D4FC8-2C15-42DC-ADC4-E79C2673459C}" srcOrd="1" destOrd="0" presId="urn:microsoft.com/office/officeart/2005/8/layout/hierarchy2"/>
    <dgm:cxn modelId="{2BC79E14-6CC8-4323-9BD2-D2EFA15287E1}" type="presParOf" srcId="{790D4FC8-2C15-42DC-ADC4-E79C2673459C}" destId="{B77E5B4D-FA52-4790-8549-1B9F1CAFC935}" srcOrd="0" destOrd="0" presId="urn:microsoft.com/office/officeart/2005/8/layout/hierarchy2"/>
    <dgm:cxn modelId="{1956B3EC-D4F6-4DAA-BC4A-9F24D167774B}" type="presParOf" srcId="{B77E5B4D-FA52-4790-8549-1B9F1CAFC935}" destId="{1E8CEF5F-D6E7-42F6-BC19-3C57B5F6175E}" srcOrd="0" destOrd="0" presId="urn:microsoft.com/office/officeart/2005/8/layout/hierarchy2"/>
    <dgm:cxn modelId="{B8D0D4CA-044F-4358-85A5-6E6AB8E31A41}" type="presParOf" srcId="{790D4FC8-2C15-42DC-ADC4-E79C2673459C}" destId="{F26E412D-2766-4B0A-8ED6-7558B2E65332}" srcOrd="1" destOrd="0" presId="urn:microsoft.com/office/officeart/2005/8/layout/hierarchy2"/>
    <dgm:cxn modelId="{2B5445D3-EA75-4852-8615-E00FC2A4EDCF}" type="presParOf" srcId="{F26E412D-2766-4B0A-8ED6-7558B2E65332}" destId="{7B87CE44-8A8C-485D-A006-CE118292092D}" srcOrd="0" destOrd="0" presId="urn:microsoft.com/office/officeart/2005/8/layout/hierarchy2"/>
    <dgm:cxn modelId="{C4D338B5-C923-48CC-A334-F1328D81C8B3}" type="presParOf" srcId="{F26E412D-2766-4B0A-8ED6-7558B2E65332}" destId="{A9A5EE08-47CE-4735-9947-5B43CE46AF26}" srcOrd="1" destOrd="0" presId="urn:microsoft.com/office/officeart/2005/8/layout/hierarchy2"/>
    <dgm:cxn modelId="{F10C4086-E3C5-477B-8F0A-9FBA5CCFB7E6}" type="presParOf" srcId="{A9A5EE08-47CE-4735-9947-5B43CE46AF26}" destId="{9B1E0961-F285-49D8-B7AF-A6603B85E996}" srcOrd="0" destOrd="0" presId="urn:microsoft.com/office/officeart/2005/8/layout/hierarchy2"/>
    <dgm:cxn modelId="{A3C2D3D3-D7CF-4B57-8AEC-989D00ECE7C2}" type="presParOf" srcId="{9B1E0961-F285-49D8-B7AF-A6603B85E996}" destId="{F7970008-A3B6-45B9-8DFE-CE63EC24B0A7}" srcOrd="0" destOrd="0" presId="urn:microsoft.com/office/officeart/2005/8/layout/hierarchy2"/>
    <dgm:cxn modelId="{20FAB76F-3FE7-4855-815F-CC6223291A46}" type="presParOf" srcId="{A9A5EE08-47CE-4735-9947-5B43CE46AF26}" destId="{58875455-8150-4D41-A23A-6936C5ECBC82}" srcOrd="1" destOrd="0" presId="urn:microsoft.com/office/officeart/2005/8/layout/hierarchy2"/>
    <dgm:cxn modelId="{B0091588-5FEE-4B1F-A482-B74A64B596B9}" type="presParOf" srcId="{58875455-8150-4D41-A23A-6936C5ECBC82}" destId="{4188E9BB-67DB-4D12-A6A7-D546CCAA53CD}" srcOrd="0" destOrd="0" presId="urn:microsoft.com/office/officeart/2005/8/layout/hierarchy2"/>
    <dgm:cxn modelId="{2C9464C5-2D7E-46AB-BA9B-5C4F69D8B5D6}" type="presParOf" srcId="{58875455-8150-4D41-A23A-6936C5ECBC82}" destId="{DB2B097C-70E0-405E-A51F-908B0BC265D3}" srcOrd="1" destOrd="0" presId="urn:microsoft.com/office/officeart/2005/8/layout/hierarchy2"/>
    <dgm:cxn modelId="{1A152185-9249-4994-9438-42297D2F424C}" type="presParOf" srcId="{DB2B097C-70E0-405E-A51F-908B0BC265D3}" destId="{F16C6CBE-1897-4D99-A15A-A913F421FBC6}" srcOrd="0" destOrd="0" presId="urn:microsoft.com/office/officeart/2005/8/layout/hierarchy2"/>
    <dgm:cxn modelId="{E2479152-6660-4EE7-8AE1-F85BC23E3DAD}" type="presParOf" srcId="{F16C6CBE-1897-4D99-A15A-A913F421FBC6}" destId="{388C563A-831E-4226-A18F-1F3CE08C4CBC}" srcOrd="0" destOrd="0" presId="urn:microsoft.com/office/officeart/2005/8/layout/hierarchy2"/>
    <dgm:cxn modelId="{43611EE5-5C10-41B1-8D35-957FDE90368C}" type="presParOf" srcId="{DB2B097C-70E0-405E-A51F-908B0BC265D3}" destId="{7FB55071-19E9-47CE-A559-FF06D4504C7A}" srcOrd="1" destOrd="0" presId="urn:microsoft.com/office/officeart/2005/8/layout/hierarchy2"/>
    <dgm:cxn modelId="{2AF4A3AC-A996-41BE-8C51-A31EE21E1738}" type="presParOf" srcId="{7FB55071-19E9-47CE-A559-FF06D4504C7A}" destId="{607C903B-6456-41A4-8A1F-715C55A5D276}" srcOrd="0" destOrd="0" presId="urn:microsoft.com/office/officeart/2005/8/layout/hierarchy2"/>
    <dgm:cxn modelId="{D56CF3E3-1550-4401-94BA-0B0FF0D9F9C8}" type="presParOf" srcId="{7FB55071-19E9-47CE-A559-FF06D4504C7A}" destId="{B69F67C0-1579-4888-BFD0-4336A114B266}" srcOrd="1" destOrd="0" presId="urn:microsoft.com/office/officeart/2005/8/layout/hierarchy2"/>
    <dgm:cxn modelId="{3A476F27-3A7C-47AE-9EA3-92BB1F980018}" type="presParOf" srcId="{A9A5EE08-47CE-4735-9947-5B43CE46AF26}" destId="{BA1C93B6-7329-4CA0-AA83-A6D0DA6809BC}" srcOrd="2" destOrd="0" presId="urn:microsoft.com/office/officeart/2005/8/layout/hierarchy2"/>
    <dgm:cxn modelId="{6C9117B9-E925-4883-B595-E72158237FDF}" type="presParOf" srcId="{BA1C93B6-7329-4CA0-AA83-A6D0DA6809BC}" destId="{528367AE-05ED-4CFB-9076-2C2C83F61D15}" srcOrd="0" destOrd="0" presId="urn:microsoft.com/office/officeart/2005/8/layout/hierarchy2"/>
    <dgm:cxn modelId="{B5358632-CFCC-48FE-BA97-26AE5F4AAA4A}" type="presParOf" srcId="{A9A5EE08-47CE-4735-9947-5B43CE46AF26}" destId="{375E0C77-5347-4B58-80B6-A1543CB23E5E}" srcOrd="3" destOrd="0" presId="urn:microsoft.com/office/officeart/2005/8/layout/hierarchy2"/>
    <dgm:cxn modelId="{81F01A51-1C1D-477B-B4C9-28CAED2914F3}" type="presParOf" srcId="{375E0C77-5347-4B58-80B6-A1543CB23E5E}" destId="{90F699A3-DDB7-4C80-A5F8-5CDB854BF9E9}" srcOrd="0" destOrd="0" presId="urn:microsoft.com/office/officeart/2005/8/layout/hierarchy2"/>
    <dgm:cxn modelId="{0BC58BB7-8013-4A41-8C77-BC1D7315264D}" type="presParOf" srcId="{375E0C77-5347-4B58-80B6-A1543CB23E5E}" destId="{F48C1BF4-2B46-4881-AAF3-2CB3B6F84432}" srcOrd="1" destOrd="0" presId="urn:microsoft.com/office/officeart/2005/8/layout/hierarchy2"/>
    <dgm:cxn modelId="{C1981FD1-83FA-420F-8C57-5B6E0AC41EBC}" type="presParOf" srcId="{F48C1BF4-2B46-4881-AAF3-2CB3B6F84432}" destId="{F0B4EF53-9C71-497C-9815-06DFEB951759}" srcOrd="0" destOrd="0" presId="urn:microsoft.com/office/officeart/2005/8/layout/hierarchy2"/>
    <dgm:cxn modelId="{F508EBD7-DD38-4D15-B302-4DCF4E88F8D0}" type="presParOf" srcId="{F0B4EF53-9C71-497C-9815-06DFEB951759}" destId="{08DEBFE1-82EF-4094-A6D2-1BCE08E0D35A}" srcOrd="0" destOrd="0" presId="urn:microsoft.com/office/officeart/2005/8/layout/hierarchy2"/>
    <dgm:cxn modelId="{1D5DFA31-92A5-42FB-8EE6-AF064DB968D0}" type="presParOf" srcId="{F48C1BF4-2B46-4881-AAF3-2CB3B6F84432}" destId="{0B792D37-F891-4472-9CB5-C7EFBF07A8B2}" srcOrd="1" destOrd="0" presId="urn:microsoft.com/office/officeart/2005/8/layout/hierarchy2"/>
    <dgm:cxn modelId="{3BF75311-3719-4818-A85D-56AF914A9E0C}" type="presParOf" srcId="{0B792D37-F891-4472-9CB5-C7EFBF07A8B2}" destId="{B9BB4AD9-21CB-4543-8B8C-BED509B4C266}" srcOrd="0" destOrd="0" presId="urn:microsoft.com/office/officeart/2005/8/layout/hierarchy2"/>
    <dgm:cxn modelId="{298E5D9D-5D0B-4349-AA4C-13DAB58F9374}" type="presParOf" srcId="{0B792D37-F891-4472-9CB5-C7EFBF07A8B2}" destId="{9A31E060-48AB-4E7F-8BED-A63F2176F2E0}" srcOrd="1" destOrd="0" presId="urn:microsoft.com/office/officeart/2005/8/layout/hierarchy2"/>
    <dgm:cxn modelId="{5B1FDCD7-E721-4BA4-BD32-8C3E683E7771}" type="presParOf" srcId="{790D4FC8-2C15-42DC-ADC4-E79C2673459C}" destId="{E88FDEDE-4E10-4E29-B2E1-A950827EBF56}" srcOrd="2" destOrd="0" presId="urn:microsoft.com/office/officeart/2005/8/layout/hierarchy2"/>
    <dgm:cxn modelId="{FD3608B5-F577-4028-AAC3-89BF4774A858}" type="presParOf" srcId="{E88FDEDE-4E10-4E29-B2E1-A950827EBF56}" destId="{05920067-D70B-4654-8EE2-9D3AF08F1EB1}" srcOrd="0" destOrd="0" presId="urn:microsoft.com/office/officeart/2005/8/layout/hierarchy2"/>
    <dgm:cxn modelId="{89819E5A-5AFA-4DC5-A843-3C2BC252C34D}" type="presParOf" srcId="{790D4FC8-2C15-42DC-ADC4-E79C2673459C}" destId="{9F4F01E4-F0D0-437F-9F84-CD9ADE222552}" srcOrd="3" destOrd="0" presId="urn:microsoft.com/office/officeart/2005/8/layout/hierarchy2"/>
    <dgm:cxn modelId="{70299550-E0CE-48DA-9590-56ACE6A42885}" type="presParOf" srcId="{9F4F01E4-F0D0-437F-9F84-CD9ADE222552}" destId="{4467B29C-DAF8-410F-A5F8-DF20F1E4845B}" srcOrd="0" destOrd="0" presId="urn:microsoft.com/office/officeart/2005/8/layout/hierarchy2"/>
    <dgm:cxn modelId="{BE884F16-9019-4EB7-A7B9-52DDBF9D226A}" type="presParOf" srcId="{9F4F01E4-F0D0-437F-9F84-CD9ADE222552}" destId="{1C809B2A-ECDD-4FD8-9D8E-429A183CBC66}" srcOrd="1" destOrd="0" presId="urn:microsoft.com/office/officeart/2005/8/layout/hierarchy2"/>
    <dgm:cxn modelId="{44395F4A-F061-434B-9327-203A56CDA2A5}" type="presParOf" srcId="{1C809B2A-ECDD-4FD8-9D8E-429A183CBC66}" destId="{56447982-EB15-4537-8F36-EBB649DF3638}" srcOrd="0" destOrd="0" presId="urn:microsoft.com/office/officeart/2005/8/layout/hierarchy2"/>
    <dgm:cxn modelId="{B903B803-34A4-49BB-96BF-8B3B503E1BB2}" type="presParOf" srcId="{56447982-EB15-4537-8F36-EBB649DF3638}" destId="{5D197430-DF77-4FAE-B4FE-9015D5EF5A9B}" srcOrd="0" destOrd="0" presId="urn:microsoft.com/office/officeart/2005/8/layout/hierarchy2"/>
    <dgm:cxn modelId="{808509D0-9D7E-449F-8EBF-0C08CA50EFAF}" type="presParOf" srcId="{1C809B2A-ECDD-4FD8-9D8E-429A183CBC66}" destId="{E541F1AE-8A2A-4505-9FDF-E2BE124E77F4}" srcOrd="1" destOrd="0" presId="urn:microsoft.com/office/officeart/2005/8/layout/hierarchy2"/>
    <dgm:cxn modelId="{47287402-68FB-4062-BDC4-2CC4603563FF}" type="presParOf" srcId="{E541F1AE-8A2A-4505-9FDF-E2BE124E77F4}" destId="{DAE57F7E-9A44-49FC-8804-788E865B5B10}" srcOrd="0" destOrd="0" presId="urn:microsoft.com/office/officeart/2005/8/layout/hierarchy2"/>
    <dgm:cxn modelId="{E6EFFEC4-73A6-4496-909E-FBDA00890E2B}" type="presParOf" srcId="{E541F1AE-8A2A-4505-9FDF-E2BE124E77F4}" destId="{7E8569A5-BF4F-4D76-9284-EB4C90B973C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5248A3D8-E346-4167-A342-B23099A7783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126509CF-029F-43D3-90E0-E86450A4475E}">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IQ" sz="1400" b="1" dirty="0" smtClean="0"/>
            <a:t>استصحاب </a:t>
          </a:r>
          <a:r>
            <a:rPr lang="ar-IQ" sz="1600" b="1" dirty="0" err="1" smtClean="0"/>
            <a:t>به</a:t>
          </a:r>
          <a:r>
            <a:rPr lang="ar-IQ" sz="1600" b="1" dirty="0" smtClean="0"/>
            <a:t> اعتبار شك </a:t>
          </a:r>
          <a:r>
            <a:rPr lang="fa-IR" sz="1600" b="1" dirty="0" smtClean="0"/>
            <a:t>در بقاء</a:t>
          </a:r>
          <a:endParaRPr lang="fa-IR" sz="1400" b="1" dirty="0"/>
        </a:p>
      </dgm:t>
    </dgm:pt>
    <dgm:pt modelId="{960D928C-D549-4125-8574-6C613BF95B6A}" type="parTrans" cxnId="{8CD862EF-63B7-4803-8C45-1EE5DEDAF981}">
      <dgm:prSet/>
      <dgm:spPr/>
      <dgm:t>
        <a:bodyPr/>
        <a:lstStyle/>
        <a:p>
          <a:pPr rtl="1"/>
          <a:endParaRPr lang="fa-IR"/>
        </a:p>
      </dgm:t>
    </dgm:pt>
    <dgm:pt modelId="{7AF2CBED-F937-4D18-9E3F-3AACC09CC373}" type="sibTrans" cxnId="{8CD862EF-63B7-4803-8C45-1EE5DEDAF981}">
      <dgm:prSet/>
      <dgm:spPr/>
      <dgm:t>
        <a:bodyPr/>
        <a:lstStyle/>
        <a:p>
          <a:pPr rtl="1"/>
          <a:endParaRPr lang="fa-IR"/>
        </a:p>
      </dgm:t>
    </dgm:pt>
    <dgm:pt modelId="{FF308A1A-7B3F-49EE-B560-F2C3D181B6FA}">
      <dgm:prSet phldrT="[نص]" custT="1">
        <dgm:style>
          <a:lnRef idx="1">
            <a:schemeClr val="accent4"/>
          </a:lnRef>
          <a:fillRef idx="3">
            <a:schemeClr val="accent4"/>
          </a:fillRef>
          <a:effectRef idx="2">
            <a:schemeClr val="accent4"/>
          </a:effectRef>
          <a:fontRef idx="minor">
            <a:schemeClr val="lt1"/>
          </a:fontRef>
        </dgm:style>
      </dgm:prSet>
      <dgm:spPr/>
      <dgm:t>
        <a:bodyPr/>
        <a:lstStyle/>
        <a:p>
          <a:pPr rtl="1"/>
          <a:r>
            <a:rPr lang="fa-IR" sz="1500" b="1" dirty="0" smtClean="0"/>
            <a:t>ناشی از اشتباه امر خارجی</a:t>
          </a:r>
        </a:p>
        <a:p>
          <a:pPr rtl="1"/>
          <a:r>
            <a:rPr lang="fa-IR" sz="2000" b="1" dirty="0" smtClean="0">
              <a:solidFill>
                <a:srgbClr val="FFFF00"/>
              </a:solidFill>
            </a:rPr>
            <a:t>(شبهه موضوعی) </a:t>
          </a:r>
          <a:endParaRPr lang="fa-IR" sz="2000" b="1" dirty="0">
            <a:solidFill>
              <a:srgbClr val="FFFF00"/>
            </a:solidFill>
          </a:endParaRPr>
        </a:p>
      </dgm:t>
    </dgm:pt>
    <dgm:pt modelId="{DC101EA6-7C9D-481B-9933-5F0656AABFD4}" type="parTrans" cxnId="{FCD577DA-E9B6-4A3F-B577-C61004034C66}">
      <dgm:prSet/>
      <dgm:spPr/>
      <dgm:t>
        <a:bodyPr/>
        <a:lstStyle/>
        <a:p>
          <a:pPr rtl="1"/>
          <a:endParaRPr lang="fa-IR"/>
        </a:p>
      </dgm:t>
    </dgm:pt>
    <dgm:pt modelId="{6C49EAB9-4544-4692-9979-9E6645AD1BDA}" type="sibTrans" cxnId="{FCD577DA-E9B6-4A3F-B577-C61004034C66}">
      <dgm:prSet/>
      <dgm:spPr/>
      <dgm:t>
        <a:bodyPr/>
        <a:lstStyle/>
        <a:p>
          <a:pPr rtl="1"/>
          <a:endParaRPr lang="fa-IR"/>
        </a:p>
      </dgm:t>
    </dgm:pt>
    <dgm:pt modelId="{E6082C6D-BEFE-41B5-A953-5AC02ED4AE43}">
      <dgm:prSet phldrT="[نص]" custT="1">
        <dgm:style>
          <a:lnRef idx="1">
            <a:schemeClr val="accent4"/>
          </a:lnRef>
          <a:fillRef idx="3">
            <a:schemeClr val="accent4"/>
          </a:fillRef>
          <a:effectRef idx="2">
            <a:schemeClr val="accent4"/>
          </a:effectRef>
          <a:fontRef idx="minor">
            <a:schemeClr val="lt1"/>
          </a:fontRef>
        </dgm:style>
      </dgm:prSet>
      <dgm:spPr/>
      <dgm:t>
        <a:bodyPr/>
        <a:lstStyle/>
        <a:p>
          <a:pPr rtl="1"/>
          <a:r>
            <a:rPr lang="fa-IR" sz="1800" b="1" dirty="0" smtClean="0"/>
            <a:t>موضوع خارجی</a:t>
          </a:r>
          <a:endParaRPr lang="fa-IR" sz="1800" b="1" dirty="0"/>
        </a:p>
      </dgm:t>
    </dgm:pt>
    <dgm:pt modelId="{8ED1766E-07C9-4BC7-937E-48E6626B4CC5}" type="parTrans" cxnId="{E549A723-25A0-40AF-8198-EAD372509238}">
      <dgm:prSet/>
      <dgm:spPr/>
      <dgm:t>
        <a:bodyPr/>
        <a:lstStyle/>
        <a:p>
          <a:pPr rtl="1"/>
          <a:endParaRPr lang="fa-IR"/>
        </a:p>
      </dgm:t>
    </dgm:pt>
    <dgm:pt modelId="{47C86817-F455-47E7-AC83-E16FA3C93F64}" type="sibTrans" cxnId="{E549A723-25A0-40AF-8198-EAD372509238}">
      <dgm:prSet/>
      <dgm:spPr/>
      <dgm:t>
        <a:bodyPr/>
        <a:lstStyle/>
        <a:p>
          <a:pPr rtl="1"/>
          <a:endParaRPr lang="fa-IR"/>
        </a:p>
      </dgm:t>
    </dgm:pt>
    <dgm:pt modelId="{5E4E4B85-278F-4363-B4FA-3AD15451B0C7}">
      <dgm:prSet phldrT="[نص]" custT="1">
        <dgm:style>
          <a:lnRef idx="1">
            <a:schemeClr val="accent4"/>
          </a:lnRef>
          <a:fillRef idx="3">
            <a:schemeClr val="accent4"/>
          </a:fillRef>
          <a:effectRef idx="2">
            <a:schemeClr val="accent4"/>
          </a:effectRef>
          <a:fontRef idx="minor">
            <a:schemeClr val="lt1"/>
          </a:fontRef>
        </dgm:style>
      </dgm:prSet>
      <dgm:spPr/>
      <dgm:t>
        <a:bodyPr/>
        <a:lstStyle/>
        <a:p>
          <a:pPr rtl="1"/>
          <a:r>
            <a:rPr lang="fa-IR" sz="1800" b="1" dirty="0" smtClean="0"/>
            <a:t>حکم شرعی جزئی</a:t>
          </a:r>
          <a:endParaRPr lang="fa-IR" sz="1800" b="1" dirty="0"/>
        </a:p>
      </dgm:t>
    </dgm:pt>
    <dgm:pt modelId="{0F4F1979-DE6B-4429-AD86-1792312946E1}" type="parTrans" cxnId="{92D1D707-CD43-4F45-B7E7-8FE1F44F0F28}">
      <dgm:prSet/>
      <dgm:spPr/>
      <dgm:t>
        <a:bodyPr/>
        <a:lstStyle/>
        <a:p>
          <a:pPr rtl="1"/>
          <a:endParaRPr lang="fa-IR"/>
        </a:p>
      </dgm:t>
    </dgm:pt>
    <dgm:pt modelId="{E4A3AF2E-93AD-4ADD-82FF-31041A6ECF8A}" type="sibTrans" cxnId="{92D1D707-CD43-4F45-B7E7-8FE1F44F0F28}">
      <dgm:prSet/>
      <dgm:spPr/>
      <dgm:t>
        <a:bodyPr/>
        <a:lstStyle/>
        <a:p>
          <a:pPr rtl="1"/>
          <a:endParaRPr lang="fa-IR"/>
        </a:p>
      </dgm:t>
    </dgm:pt>
    <dgm:pt modelId="{F8B1AC68-1F22-4FEB-A61D-33FE71CCA1B3}">
      <dgm:prSet phldrT="[نص]" custT="1"/>
      <dgm:spPr/>
      <dgm:t>
        <a:bodyPr/>
        <a:lstStyle/>
        <a:p>
          <a:pPr rtl="1"/>
          <a:r>
            <a:rPr lang="fa-IR" sz="1500" b="1" dirty="0" smtClean="0"/>
            <a:t>ناشی از اشتباه حکم شرعی کلی</a:t>
          </a:r>
        </a:p>
        <a:p>
          <a:pPr rtl="1"/>
          <a:r>
            <a:rPr lang="fa-IR" sz="2000" b="1" dirty="0" smtClean="0">
              <a:solidFill>
                <a:srgbClr val="FFFF00"/>
              </a:solidFill>
            </a:rPr>
            <a:t>(شبهه حکمی)</a:t>
          </a:r>
          <a:endParaRPr lang="fa-IR" sz="2000" b="1" dirty="0">
            <a:solidFill>
              <a:srgbClr val="FFFF00"/>
            </a:solidFill>
          </a:endParaRPr>
        </a:p>
      </dgm:t>
    </dgm:pt>
    <dgm:pt modelId="{D9F288AD-2C63-470B-82EA-CEAF2F1F1AC2}" type="parTrans" cxnId="{F69763A8-3E76-417E-A27D-A5488EBCFE7D}">
      <dgm:prSet/>
      <dgm:spPr/>
      <dgm:t>
        <a:bodyPr/>
        <a:lstStyle/>
        <a:p>
          <a:pPr rtl="1"/>
          <a:endParaRPr lang="fa-IR"/>
        </a:p>
      </dgm:t>
    </dgm:pt>
    <dgm:pt modelId="{BA839CF6-41D1-4268-89E5-5FE010D9B6B0}" type="sibTrans" cxnId="{F69763A8-3E76-417E-A27D-A5488EBCFE7D}">
      <dgm:prSet/>
      <dgm:spPr/>
      <dgm:t>
        <a:bodyPr/>
        <a:lstStyle/>
        <a:p>
          <a:pPr rtl="1"/>
          <a:endParaRPr lang="fa-IR"/>
        </a:p>
      </dgm:t>
    </dgm:pt>
    <dgm:pt modelId="{2A89CF86-7381-4851-A936-6A143B045E8B}">
      <dgm:prSet phldrT="[نص]" custT="1"/>
      <dgm:spPr/>
      <dgm:t>
        <a:bodyPr/>
        <a:lstStyle/>
        <a:p>
          <a:pPr algn="justLow" rtl="1"/>
          <a:r>
            <a:rPr lang="fa-IR" sz="1400" dirty="0" smtClean="0"/>
            <a:t>مانند:</a:t>
          </a:r>
        </a:p>
        <a:p>
          <a:pPr algn="justLow" rtl="1"/>
          <a:r>
            <a:rPr lang="fa-IR" sz="1400" smtClean="0"/>
            <a:t>1- نجاست </a:t>
          </a:r>
          <a:r>
            <a:rPr lang="fa-IR" sz="1400" dirty="0" smtClean="0"/>
            <a:t>متغیر بعد از زوال تغیرش بنفسه</a:t>
          </a:r>
        </a:p>
        <a:p>
          <a:pPr algn="justLow" rtl="1"/>
          <a:r>
            <a:rPr lang="fa-IR" sz="1400" smtClean="0"/>
            <a:t>2- طهارت </a:t>
          </a:r>
          <a:r>
            <a:rPr lang="fa-IR" sz="1400" dirty="0" smtClean="0"/>
            <a:t>پس از خروج مذی</a:t>
          </a:r>
          <a:endParaRPr lang="fa-IR" sz="1400" dirty="0"/>
        </a:p>
      </dgm:t>
    </dgm:pt>
    <dgm:pt modelId="{0F73AB03-B319-45C9-A76A-26DE2D4955E8}" type="parTrans" cxnId="{50717C76-4FEB-44DB-B683-E1E357B74403}">
      <dgm:prSet/>
      <dgm:spPr/>
      <dgm:t>
        <a:bodyPr/>
        <a:lstStyle/>
        <a:p>
          <a:pPr rtl="1"/>
          <a:endParaRPr lang="fa-IR"/>
        </a:p>
      </dgm:t>
    </dgm:pt>
    <dgm:pt modelId="{797865CC-A0BE-4C8E-B4BE-D1A0C124B00C}" type="sibTrans" cxnId="{50717C76-4FEB-44DB-B683-E1E357B74403}">
      <dgm:prSet/>
      <dgm:spPr/>
      <dgm:t>
        <a:bodyPr/>
        <a:lstStyle/>
        <a:p>
          <a:pPr rtl="1"/>
          <a:endParaRPr lang="fa-IR"/>
        </a:p>
      </dgm:t>
    </dgm:pt>
    <dgm:pt modelId="{D5B117F6-9316-4781-8C1F-55E364A6AD24}">
      <dgm:prSet custT="1">
        <dgm:style>
          <a:lnRef idx="1">
            <a:schemeClr val="accent4"/>
          </a:lnRef>
          <a:fillRef idx="3">
            <a:schemeClr val="accent4"/>
          </a:fillRef>
          <a:effectRef idx="2">
            <a:schemeClr val="accent4"/>
          </a:effectRef>
          <a:fontRef idx="minor">
            <a:schemeClr val="lt1"/>
          </a:fontRef>
        </dgm:style>
      </dgm:prSet>
      <dgm:spPr/>
      <dgm:t>
        <a:bodyPr/>
        <a:lstStyle/>
        <a:p>
          <a:pPr algn="r" rtl="1"/>
          <a:r>
            <a:rPr lang="fa-IR" sz="1400" dirty="0" smtClean="0"/>
            <a:t>مانند: </a:t>
          </a:r>
        </a:p>
        <a:p>
          <a:pPr algn="r" rtl="1"/>
          <a:r>
            <a:rPr lang="fa-IR" sz="1400" smtClean="0"/>
            <a:t>1- رطوبت </a:t>
          </a:r>
          <a:endParaRPr lang="fa-IR" sz="1400" dirty="0" smtClean="0"/>
        </a:p>
        <a:p>
          <a:pPr algn="r" rtl="1"/>
          <a:r>
            <a:rPr lang="fa-IR" sz="1400" smtClean="0"/>
            <a:t>2- کرّیّت</a:t>
          </a:r>
          <a:endParaRPr lang="fa-IR" sz="1400" dirty="0" smtClean="0"/>
        </a:p>
        <a:p>
          <a:pPr algn="r" rtl="1"/>
          <a:r>
            <a:rPr lang="fa-IR" sz="1400" smtClean="0"/>
            <a:t>3-عدم </a:t>
          </a:r>
          <a:r>
            <a:rPr lang="fa-IR" sz="1400" dirty="0" smtClean="0"/>
            <a:t>نقل لفظ از معنای اصلی خود</a:t>
          </a:r>
          <a:endParaRPr lang="fa-IR" sz="1400" dirty="0"/>
        </a:p>
      </dgm:t>
    </dgm:pt>
    <dgm:pt modelId="{960DEB4D-0A3B-4FB8-9B83-E5099A5A642D}" type="parTrans" cxnId="{F9C108DD-C4B8-4F24-85D2-50C0C24F352D}">
      <dgm:prSet/>
      <dgm:spPr/>
      <dgm:t>
        <a:bodyPr/>
        <a:lstStyle/>
        <a:p>
          <a:pPr rtl="1"/>
          <a:endParaRPr lang="fa-IR"/>
        </a:p>
      </dgm:t>
    </dgm:pt>
    <dgm:pt modelId="{974E5D4F-B13E-4765-980F-E7772A3556A1}" type="sibTrans" cxnId="{F9C108DD-C4B8-4F24-85D2-50C0C24F352D}">
      <dgm:prSet/>
      <dgm:spPr/>
      <dgm:t>
        <a:bodyPr/>
        <a:lstStyle/>
        <a:p>
          <a:pPr rtl="1"/>
          <a:endParaRPr lang="fa-IR"/>
        </a:p>
      </dgm:t>
    </dgm:pt>
    <dgm:pt modelId="{06C458D9-B603-473E-8B76-D1211302A659}">
      <dgm:prSet custT="1">
        <dgm:style>
          <a:lnRef idx="1">
            <a:schemeClr val="accent4"/>
          </a:lnRef>
          <a:fillRef idx="3">
            <a:schemeClr val="accent4"/>
          </a:fillRef>
          <a:effectRef idx="2">
            <a:schemeClr val="accent4"/>
          </a:effectRef>
          <a:fontRef idx="minor">
            <a:schemeClr val="lt1"/>
          </a:fontRef>
        </dgm:style>
      </dgm:prSet>
      <dgm:spPr/>
      <dgm:t>
        <a:bodyPr/>
        <a:lstStyle/>
        <a:p>
          <a:pPr algn="justLow" rtl="1"/>
          <a:r>
            <a:rPr lang="fa-IR" sz="1400" dirty="0" smtClean="0"/>
            <a:t>مانند</a:t>
          </a:r>
          <a:r>
            <a:rPr lang="fa-IR" sz="1400" smtClean="0"/>
            <a:t>: </a:t>
          </a:r>
        </a:p>
        <a:p>
          <a:pPr algn="justLow" rtl="1"/>
          <a:r>
            <a:rPr lang="fa-IR" sz="1400" smtClean="0"/>
            <a:t>طهارت </a:t>
          </a:r>
          <a:r>
            <a:rPr lang="fa-IR" sz="1400" dirty="0" smtClean="0"/>
            <a:t>زید با شک در حدوث بول</a:t>
          </a:r>
          <a:endParaRPr lang="fa-IR" sz="1400" dirty="0"/>
        </a:p>
      </dgm:t>
    </dgm:pt>
    <dgm:pt modelId="{CA56D279-D2B0-4AF0-945C-8C2E2B0CEFE3}" type="parTrans" cxnId="{C325B33F-E2FB-4AC7-B34A-354FB369B930}">
      <dgm:prSet/>
      <dgm:spPr/>
      <dgm:t>
        <a:bodyPr/>
        <a:lstStyle/>
        <a:p>
          <a:pPr rtl="1"/>
          <a:endParaRPr lang="fa-IR"/>
        </a:p>
      </dgm:t>
    </dgm:pt>
    <dgm:pt modelId="{A408477B-1E06-4C2B-A197-9961C396FE61}" type="sibTrans" cxnId="{C325B33F-E2FB-4AC7-B34A-354FB369B930}">
      <dgm:prSet/>
      <dgm:spPr/>
      <dgm:t>
        <a:bodyPr/>
        <a:lstStyle/>
        <a:p>
          <a:pPr rtl="1"/>
          <a:endParaRPr lang="fa-IR"/>
        </a:p>
      </dgm:t>
    </dgm:pt>
    <dgm:pt modelId="{6201CDFA-CB69-42B2-80D9-A1F304FD8DBD}" type="pres">
      <dgm:prSet presAssocID="{5248A3D8-E346-4167-A342-B23099A77838}" presName="diagram" presStyleCnt="0">
        <dgm:presLayoutVars>
          <dgm:chPref val="1"/>
          <dgm:dir val="rev"/>
          <dgm:animOne val="branch"/>
          <dgm:animLvl val="lvl"/>
          <dgm:resizeHandles val="exact"/>
        </dgm:presLayoutVars>
      </dgm:prSet>
      <dgm:spPr/>
      <dgm:t>
        <a:bodyPr/>
        <a:lstStyle/>
        <a:p>
          <a:pPr rtl="1"/>
          <a:endParaRPr lang="fa-IR"/>
        </a:p>
      </dgm:t>
    </dgm:pt>
    <dgm:pt modelId="{434F46FD-2F27-40EE-9F52-D13C4E852E54}" type="pres">
      <dgm:prSet presAssocID="{126509CF-029F-43D3-90E0-E86450A4475E}" presName="root1" presStyleCnt="0"/>
      <dgm:spPr/>
    </dgm:pt>
    <dgm:pt modelId="{0DC9E258-1BE6-4253-B9FC-4C85FF7CCD02}" type="pres">
      <dgm:prSet presAssocID="{126509CF-029F-43D3-90E0-E86450A4475E}" presName="LevelOneTextNode" presStyleLbl="node0" presStyleIdx="0" presStyleCnt="1" custScaleX="82453" custScaleY="476828" custLinFactNeighborY="29386">
        <dgm:presLayoutVars>
          <dgm:chPref val="3"/>
        </dgm:presLayoutVars>
      </dgm:prSet>
      <dgm:spPr>
        <a:prstGeom prst="leftArrow">
          <a:avLst/>
        </a:prstGeom>
      </dgm:spPr>
      <dgm:t>
        <a:bodyPr/>
        <a:lstStyle/>
        <a:p>
          <a:pPr rtl="1"/>
          <a:endParaRPr lang="fa-IR"/>
        </a:p>
      </dgm:t>
    </dgm:pt>
    <dgm:pt modelId="{29128FFB-01A5-4743-81FA-9DE0BEC70CE9}" type="pres">
      <dgm:prSet presAssocID="{126509CF-029F-43D3-90E0-E86450A4475E}" presName="level2hierChild" presStyleCnt="0"/>
      <dgm:spPr/>
    </dgm:pt>
    <dgm:pt modelId="{561A33D9-EC60-44F2-A649-8EEE61629ED5}" type="pres">
      <dgm:prSet presAssocID="{DC101EA6-7C9D-481B-9933-5F0656AABFD4}" presName="conn2-1" presStyleLbl="parChTrans1D2" presStyleIdx="0" presStyleCnt="2"/>
      <dgm:spPr/>
      <dgm:t>
        <a:bodyPr/>
        <a:lstStyle/>
        <a:p>
          <a:pPr rtl="1"/>
          <a:endParaRPr lang="fa-IR"/>
        </a:p>
      </dgm:t>
    </dgm:pt>
    <dgm:pt modelId="{B3A8B91E-99CC-487A-95E7-C9C20968A62C}" type="pres">
      <dgm:prSet presAssocID="{DC101EA6-7C9D-481B-9933-5F0656AABFD4}" presName="connTx" presStyleLbl="parChTrans1D2" presStyleIdx="0" presStyleCnt="2"/>
      <dgm:spPr/>
      <dgm:t>
        <a:bodyPr/>
        <a:lstStyle/>
        <a:p>
          <a:pPr rtl="1"/>
          <a:endParaRPr lang="fa-IR"/>
        </a:p>
      </dgm:t>
    </dgm:pt>
    <dgm:pt modelId="{F6ECB2A5-2679-4DD2-80DB-D2A5E5C92A18}" type="pres">
      <dgm:prSet presAssocID="{FF308A1A-7B3F-49EE-B560-F2C3D181B6FA}" presName="root2" presStyleCnt="0"/>
      <dgm:spPr/>
    </dgm:pt>
    <dgm:pt modelId="{65435F5D-2DC5-44A5-806D-68FFCA3C9C76}" type="pres">
      <dgm:prSet presAssocID="{FF308A1A-7B3F-49EE-B560-F2C3D181B6FA}" presName="LevelTwoTextNode" presStyleLbl="node2" presStyleIdx="0" presStyleCnt="2" custScaleY="304193">
        <dgm:presLayoutVars>
          <dgm:chPref val="3"/>
        </dgm:presLayoutVars>
      </dgm:prSet>
      <dgm:spPr/>
      <dgm:t>
        <a:bodyPr/>
        <a:lstStyle/>
        <a:p>
          <a:pPr rtl="1"/>
          <a:endParaRPr lang="fa-IR"/>
        </a:p>
      </dgm:t>
    </dgm:pt>
    <dgm:pt modelId="{F13BEF1A-9B6E-4515-8CA1-4D24B435F77E}" type="pres">
      <dgm:prSet presAssocID="{FF308A1A-7B3F-49EE-B560-F2C3D181B6FA}" presName="level3hierChild" presStyleCnt="0"/>
      <dgm:spPr/>
    </dgm:pt>
    <dgm:pt modelId="{88A53F23-80BE-4A91-92C7-92301D1E5EEE}" type="pres">
      <dgm:prSet presAssocID="{8ED1766E-07C9-4BC7-937E-48E6626B4CC5}" presName="conn2-1" presStyleLbl="parChTrans1D3" presStyleIdx="0" presStyleCnt="3"/>
      <dgm:spPr/>
      <dgm:t>
        <a:bodyPr/>
        <a:lstStyle/>
        <a:p>
          <a:pPr rtl="1"/>
          <a:endParaRPr lang="fa-IR"/>
        </a:p>
      </dgm:t>
    </dgm:pt>
    <dgm:pt modelId="{4C9CEF85-9991-4C90-8638-BF1F0F28B2C3}" type="pres">
      <dgm:prSet presAssocID="{8ED1766E-07C9-4BC7-937E-48E6626B4CC5}" presName="connTx" presStyleLbl="parChTrans1D3" presStyleIdx="0" presStyleCnt="3"/>
      <dgm:spPr/>
      <dgm:t>
        <a:bodyPr/>
        <a:lstStyle/>
        <a:p>
          <a:pPr rtl="1"/>
          <a:endParaRPr lang="fa-IR"/>
        </a:p>
      </dgm:t>
    </dgm:pt>
    <dgm:pt modelId="{F01F1985-0D61-4AEA-A7F7-075BA7BCDBB8}" type="pres">
      <dgm:prSet presAssocID="{E6082C6D-BEFE-41B5-A953-5AC02ED4AE43}" presName="root2" presStyleCnt="0"/>
      <dgm:spPr/>
    </dgm:pt>
    <dgm:pt modelId="{E38BEBC5-1C80-44F5-88E7-6031AAD61720}" type="pres">
      <dgm:prSet presAssocID="{E6082C6D-BEFE-41B5-A953-5AC02ED4AE43}" presName="LevelTwoTextNode" presStyleLbl="node3" presStyleIdx="0" presStyleCnt="3" custScaleY="242910">
        <dgm:presLayoutVars>
          <dgm:chPref val="3"/>
        </dgm:presLayoutVars>
      </dgm:prSet>
      <dgm:spPr/>
      <dgm:t>
        <a:bodyPr/>
        <a:lstStyle/>
        <a:p>
          <a:pPr rtl="1"/>
          <a:endParaRPr lang="fa-IR"/>
        </a:p>
      </dgm:t>
    </dgm:pt>
    <dgm:pt modelId="{F3427494-45A8-4667-A9DC-74E669307623}" type="pres">
      <dgm:prSet presAssocID="{E6082C6D-BEFE-41B5-A953-5AC02ED4AE43}" presName="level3hierChild" presStyleCnt="0"/>
      <dgm:spPr/>
    </dgm:pt>
    <dgm:pt modelId="{A0405B37-BF00-4FC0-8525-4C86C1BFEAEB}" type="pres">
      <dgm:prSet presAssocID="{960DEB4D-0A3B-4FB8-9B83-E5099A5A642D}" presName="conn2-1" presStyleLbl="parChTrans1D4" presStyleIdx="0" presStyleCnt="2"/>
      <dgm:spPr/>
      <dgm:t>
        <a:bodyPr/>
        <a:lstStyle/>
        <a:p>
          <a:pPr rtl="1"/>
          <a:endParaRPr lang="fa-IR"/>
        </a:p>
      </dgm:t>
    </dgm:pt>
    <dgm:pt modelId="{3FE55A25-6EEA-4367-B998-79E6F75862DF}" type="pres">
      <dgm:prSet presAssocID="{960DEB4D-0A3B-4FB8-9B83-E5099A5A642D}" presName="connTx" presStyleLbl="parChTrans1D4" presStyleIdx="0" presStyleCnt="2"/>
      <dgm:spPr/>
      <dgm:t>
        <a:bodyPr/>
        <a:lstStyle/>
        <a:p>
          <a:pPr rtl="1"/>
          <a:endParaRPr lang="fa-IR"/>
        </a:p>
      </dgm:t>
    </dgm:pt>
    <dgm:pt modelId="{7D229082-9B04-49CF-BAEB-C2B6E08E6F19}" type="pres">
      <dgm:prSet presAssocID="{D5B117F6-9316-4781-8C1F-55E364A6AD24}" presName="root2" presStyleCnt="0"/>
      <dgm:spPr/>
    </dgm:pt>
    <dgm:pt modelId="{E8263E8C-ED98-46EA-AF4B-C1E4F687480A}" type="pres">
      <dgm:prSet presAssocID="{D5B117F6-9316-4781-8C1F-55E364A6AD24}" presName="LevelTwoTextNode" presStyleLbl="node4" presStyleIdx="0" presStyleCnt="2" custScaleY="363259">
        <dgm:presLayoutVars>
          <dgm:chPref val="3"/>
        </dgm:presLayoutVars>
      </dgm:prSet>
      <dgm:spPr/>
      <dgm:t>
        <a:bodyPr/>
        <a:lstStyle/>
        <a:p>
          <a:pPr rtl="1"/>
          <a:endParaRPr lang="fa-IR"/>
        </a:p>
      </dgm:t>
    </dgm:pt>
    <dgm:pt modelId="{70AE810C-4951-4DB3-A11B-75DD63E07F67}" type="pres">
      <dgm:prSet presAssocID="{D5B117F6-9316-4781-8C1F-55E364A6AD24}" presName="level3hierChild" presStyleCnt="0"/>
      <dgm:spPr/>
    </dgm:pt>
    <dgm:pt modelId="{E35FAA8B-D793-40BF-A476-3471343F2C6B}" type="pres">
      <dgm:prSet presAssocID="{0F4F1979-DE6B-4429-AD86-1792312946E1}" presName="conn2-1" presStyleLbl="parChTrans1D3" presStyleIdx="1" presStyleCnt="3"/>
      <dgm:spPr/>
      <dgm:t>
        <a:bodyPr/>
        <a:lstStyle/>
        <a:p>
          <a:pPr rtl="1"/>
          <a:endParaRPr lang="fa-IR"/>
        </a:p>
      </dgm:t>
    </dgm:pt>
    <dgm:pt modelId="{0B4EAD35-6BB6-4D76-BD4A-39159CC87946}" type="pres">
      <dgm:prSet presAssocID="{0F4F1979-DE6B-4429-AD86-1792312946E1}" presName="connTx" presStyleLbl="parChTrans1D3" presStyleIdx="1" presStyleCnt="3"/>
      <dgm:spPr/>
      <dgm:t>
        <a:bodyPr/>
        <a:lstStyle/>
        <a:p>
          <a:pPr rtl="1"/>
          <a:endParaRPr lang="fa-IR"/>
        </a:p>
      </dgm:t>
    </dgm:pt>
    <dgm:pt modelId="{9063923B-9224-4CE8-88F5-A51D9E686623}" type="pres">
      <dgm:prSet presAssocID="{5E4E4B85-278F-4363-B4FA-3AD15451B0C7}" presName="root2" presStyleCnt="0"/>
      <dgm:spPr/>
    </dgm:pt>
    <dgm:pt modelId="{5BA8EBF6-248D-4082-8A77-BDC85A43E699}" type="pres">
      <dgm:prSet presAssocID="{5E4E4B85-278F-4363-B4FA-3AD15451B0C7}" presName="LevelTwoTextNode" presStyleLbl="node3" presStyleIdx="1" presStyleCnt="3" custScaleY="242910">
        <dgm:presLayoutVars>
          <dgm:chPref val="3"/>
        </dgm:presLayoutVars>
      </dgm:prSet>
      <dgm:spPr/>
      <dgm:t>
        <a:bodyPr/>
        <a:lstStyle/>
        <a:p>
          <a:pPr rtl="1"/>
          <a:endParaRPr lang="fa-IR"/>
        </a:p>
      </dgm:t>
    </dgm:pt>
    <dgm:pt modelId="{D5631633-F688-4E5E-88A3-772A5C5D71D0}" type="pres">
      <dgm:prSet presAssocID="{5E4E4B85-278F-4363-B4FA-3AD15451B0C7}" presName="level3hierChild" presStyleCnt="0"/>
      <dgm:spPr/>
    </dgm:pt>
    <dgm:pt modelId="{992B4BE3-D5A4-4C53-855B-D48779D26E2A}" type="pres">
      <dgm:prSet presAssocID="{CA56D279-D2B0-4AF0-945C-8C2E2B0CEFE3}" presName="conn2-1" presStyleLbl="parChTrans1D4" presStyleIdx="1" presStyleCnt="2"/>
      <dgm:spPr/>
      <dgm:t>
        <a:bodyPr/>
        <a:lstStyle/>
        <a:p>
          <a:pPr rtl="1"/>
          <a:endParaRPr lang="fa-IR"/>
        </a:p>
      </dgm:t>
    </dgm:pt>
    <dgm:pt modelId="{CFE1E13B-E9B2-48C7-91DC-F68A35EBC551}" type="pres">
      <dgm:prSet presAssocID="{CA56D279-D2B0-4AF0-945C-8C2E2B0CEFE3}" presName="connTx" presStyleLbl="parChTrans1D4" presStyleIdx="1" presStyleCnt="2"/>
      <dgm:spPr/>
      <dgm:t>
        <a:bodyPr/>
        <a:lstStyle/>
        <a:p>
          <a:pPr rtl="1"/>
          <a:endParaRPr lang="fa-IR"/>
        </a:p>
      </dgm:t>
    </dgm:pt>
    <dgm:pt modelId="{E2E8DC42-FF31-4CCE-A0D5-644D5AC5F997}" type="pres">
      <dgm:prSet presAssocID="{06C458D9-B603-473E-8B76-D1211302A659}" presName="root2" presStyleCnt="0"/>
      <dgm:spPr/>
    </dgm:pt>
    <dgm:pt modelId="{F75188F8-6938-4462-B33E-35A70EE4ED2F}" type="pres">
      <dgm:prSet presAssocID="{06C458D9-B603-473E-8B76-D1211302A659}" presName="LevelTwoTextNode" presStyleLbl="node4" presStyleIdx="1" presStyleCnt="2" custScaleY="198956">
        <dgm:presLayoutVars>
          <dgm:chPref val="3"/>
        </dgm:presLayoutVars>
      </dgm:prSet>
      <dgm:spPr/>
      <dgm:t>
        <a:bodyPr/>
        <a:lstStyle/>
        <a:p>
          <a:pPr rtl="1"/>
          <a:endParaRPr lang="fa-IR"/>
        </a:p>
      </dgm:t>
    </dgm:pt>
    <dgm:pt modelId="{9A61678B-6F2F-41AA-AB36-1D17B80393A7}" type="pres">
      <dgm:prSet presAssocID="{06C458D9-B603-473E-8B76-D1211302A659}" presName="level3hierChild" presStyleCnt="0"/>
      <dgm:spPr/>
    </dgm:pt>
    <dgm:pt modelId="{0753D14E-7C45-4A02-BFE6-88316634502C}" type="pres">
      <dgm:prSet presAssocID="{D9F288AD-2C63-470B-82EA-CEAF2F1F1AC2}" presName="conn2-1" presStyleLbl="parChTrans1D2" presStyleIdx="1" presStyleCnt="2"/>
      <dgm:spPr/>
      <dgm:t>
        <a:bodyPr/>
        <a:lstStyle/>
        <a:p>
          <a:pPr rtl="1"/>
          <a:endParaRPr lang="fa-IR"/>
        </a:p>
      </dgm:t>
    </dgm:pt>
    <dgm:pt modelId="{209858B5-3291-4A29-AC4C-91C82102D630}" type="pres">
      <dgm:prSet presAssocID="{D9F288AD-2C63-470B-82EA-CEAF2F1F1AC2}" presName="connTx" presStyleLbl="parChTrans1D2" presStyleIdx="1" presStyleCnt="2"/>
      <dgm:spPr/>
      <dgm:t>
        <a:bodyPr/>
        <a:lstStyle/>
        <a:p>
          <a:pPr rtl="1"/>
          <a:endParaRPr lang="fa-IR"/>
        </a:p>
      </dgm:t>
    </dgm:pt>
    <dgm:pt modelId="{B313096F-5950-44BE-B2BF-4894B395DE78}" type="pres">
      <dgm:prSet presAssocID="{F8B1AC68-1F22-4FEB-A61D-33FE71CCA1B3}" presName="root2" presStyleCnt="0"/>
      <dgm:spPr/>
    </dgm:pt>
    <dgm:pt modelId="{08D0DE20-5B11-4BFA-81A8-E0F4EF2CB941}" type="pres">
      <dgm:prSet presAssocID="{F8B1AC68-1F22-4FEB-A61D-33FE71CCA1B3}" presName="LevelTwoTextNode" presStyleLbl="node2" presStyleIdx="1" presStyleCnt="2" custScaleX="118339" custScaleY="296468" custLinFactY="100000" custLinFactNeighborY="103341">
        <dgm:presLayoutVars>
          <dgm:chPref val="3"/>
        </dgm:presLayoutVars>
      </dgm:prSet>
      <dgm:spPr/>
      <dgm:t>
        <a:bodyPr/>
        <a:lstStyle/>
        <a:p>
          <a:pPr rtl="1"/>
          <a:endParaRPr lang="fa-IR"/>
        </a:p>
      </dgm:t>
    </dgm:pt>
    <dgm:pt modelId="{BBE58FBC-9481-4F90-BC67-B3F22977DD1E}" type="pres">
      <dgm:prSet presAssocID="{F8B1AC68-1F22-4FEB-A61D-33FE71CCA1B3}" presName="level3hierChild" presStyleCnt="0"/>
      <dgm:spPr/>
    </dgm:pt>
    <dgm:pt modelId="{B83011F7-9B81-489E-A41F-05324BA1C505}" type="pres">
      <dgm:prSet presAssocID="{0F73AB03-B319-45C9-A76A-26DE2D4955E8}" presName="conn2-1" presStyleLbl="parChTrans1D3" presStyleIdx="2" presStyleCnt="3"/>
      <dgm:spPr/>
      <dgm:t>
        <a:bodyPr/>
        <a:lstStyle/>
        <a:p>
          <a:pPr rtl="1"/>
          <a:endParaRPr lang="fa-IR"/>
        </a:p>
      </dgm:t>
    </dgm:pt>
    <dgm:pt modelId="{2D2DF745-7FA5-40DE-B834-CCAC414798E0}" type="pres">
      <dgm:prSet presAssocID="{0F73AB03-B319-45C9-A76A-26DE2D4955E8}" presName="connTx" presStyleLbl="parChTrans1D3" presStyleIdx="2" presStyleCnt="3"/>
      <dgm:spPr/>
      <dgm:t>
        <a:bodyPr/>
        <a:lstStyle/>
        <a:p>
          <a:pPr rtl="1"/>
          <a:endParaRPr lang="fa-IR"/>
        </a:p>
      </dgm:t>
    </dgm:pt>
    <dgm:pt modelId="{D0E9D96F-314D-49C6-9E8E-17F40A0D39B7}" type="pres">
      <dgm:prSet presAssocID="{2A89CF86-7381-4851-A936-6A143B045E8B}" presName="root2" presStyleCnt="0"/>
      <dgm:spPr/>
    </dgm:pt>
    <dgm:pt modelId="{3B2B9102-7886-4562-A348-DC44CEEE7FA4}" type="pres">
      <dgm:prSet presAssocID="{2A89CF86-7381-4851-A936-6A143B045E8B}" presName="LevelTwoTextNode" presStyleLbl="node3" presStyleIdx="2" presStyleCnt="3" custScaleX="216279" custScaleY="284513" custLinFactY="35163" custLinFactNeighborY="100000">
        <dgm:presLayoutVars>
          <dgm:chPref val="3"/>
        </dgm:presLayoutVars>
      </dgm:prSet>
      <dgm:spPr/>
      <dgm:t>
        <a:bodyPr/>
        <a:lstStyle/>
        <a:p>
          <a:pPr rtl="1"/>
          <a:endParaRPr lang="fa-IR"/>
        </a:p>
      </dgm:t>
    </dgm:pt>
    <dgm:pt modelId="{8C49E581-6C8B-453E-868F-C49F32F3E6B2}" type="pres">
      <dgm:prSet presAssocID="{2A89CF86-7381-4851-A936-6A143B045E8B}" presName="level3hierChild" presStyleCnt="0"/>
      <dgm:spPr/>
    </dgm:pt>
  </dgm:ptLst>
  <dgm:cxnLst>
    <dgm:cxn modelId="{796DDC72-6F68-463D-A411-58C7F736EA51}" type="presOf" srcId="{5E4E4B85-278F-4363-B4FA-3AD15451B0C7}" destId="{5BA8EBF6-248D-4082-8A77-BDC85A43E699}" srcOrd="0" destOrd="0" presId="urn:microsoft.com/office/officeart/2005/8/layout/hierarchy2"/>
    <dgm:cxn modelId="{FCD577DA-E9B6-4A3F-B577-C61004034C66}" srcId="{126509CF-029F-43D3-90E0-E86450A4475E}" destId="{FF308A1A-7B3F-49EE-B560-F2C3D181B6FA}" srcOrd="0" destOrd="0" parTransId="{DC101EA6-7C9D-481B-9933-5F0656AABFD4}" sibTransId="{6C49EAB9-4544-4692-9979-9E6645AD1BDA}"/>
    <dgm:cxn modelId="{9AA2B03B-7D3B-45B9-8648-26B9111F80FC}" type="presOf" srcId="{960DEB4D-0A3B-4FB8-9B83-E5099A5A642D}" destId="{A0405B37-BF00-4FC0-8525-4C86C1BFEAEB}" srcOrd="0" destOrd="0" presId="urn:microsoft.com/office/officeart/2005/8/layout/hierarchy2"/>
    <dgm:cxn modelId="{4F816FE6-35F2-4895-B837-FB38AC927828}" type="presOf" srcId="{D9F288AD-2C63-470B-82EA-CEAF2F1F1AC2}" destId="{0753D14E-7C45-4A02-BFE6-88316634502C}" srcOrd="0" destOrd="0" presId="urn:microsoft.com/office/officeart/2005/8/layout/hierarchy2"/>
    <dgm:cxn modelId="{09995A96-E890-44F8-989E-FE953C73D0C4}" type="presOf" srcId="{960DEB4D-0A3B-4FB8-9B83-E5099A5A642D}" destId="{3FE55A25-6EEA-4367-B998-79E6F75862DF}" srcOrd="1" destOrd="0" presId="urn:microsoft.com/office/officeart/2005/8/layout/hierarchy2"/>
    <dgm:cxn modelId="{30080996-3FA4-4CD4-A165-7984A59638E0}" type="presOf" srcId="{CA56D279-D2B0-4AF0-945C-8C2E2B0CEFE3}" destId="{992B4BE3-D5A4-4C53-855B-D48779D26E2A}" srcOrd="0" destOrd="0" presId="urn:microsoft.com/office/officeart/2005/8/layout/hierarchy2"/>
    <dgm:cxn modelId="{BD0C4791-4B61-4FBB-9607-F0A1171C9C87}" type="presOf" srcId="{8ED1766E-07C9-4BC7-937E-48E6626B4CC5}" destId="{4C9CEF85-9991-4C90-8638-BF1F0F28B2C3}" srcOrd="1" destOrd="0" presId="urn:microsoft.com/office/officeart/2005/8/layout/hierarchy2"/>
    <dgm:cxn modelId="{20EEF0D4-3235-43B4-9BD0-C66DDF0D336E}" type="presOf" srcId="{0F73AB03-B319-45C9-A76A-26DE2D4955E8}" destId="{2D2DF745-7FA5-40DE-B834-CCAC414798E0}" srcOrd="1" destOrd="0" presId="urn:microsoft.com/office/officeart/2005/8/layout/hierarchy2"/>
    <dgm:cxn modelId="{4D35E35D-0E83-4EA3-91B5-B04535195EBD}" type="presOf" srcId="{06C458D9-B603-473E-8B76-D1211302A659}" destId="{F75188F8-6938-4462-B33E-35A70EE4ED2F}" srcOrd="0" destOrd="0" presId="urn:microsoft.com/office/officeart/2005/8/layout/hierarchy2"/>
    <dgm:cxn modelId="{F69763A8-3E76-417E-A27D-A5488EBCFE7D}" srcId="{126509CF-029F-43D3-90E0-E86450A4475E}" destId="{F8B1AC68-1F22-4FEB-A61D-33FE71CCA1B3}" srcOrd="1" destOrd="0" parTransId="{D9F288AD-2C63-470B-82EA-CEAF2F1F1AC2}" sibTransId="{BA839CF6-41D1-4268-89E5-5FE010D9B6B0}"/>
    <dgm:cxn modelId="{C325B33F-E2FB-4AC7-B34A-354FB369B930}" srcId="{5E4E4B85-278F-4363-B4FA-3AD15451B0C7}" destId="{06C458D9-B603-473E-8B76-D1211302A659}" srcOrd="0" destOrd="0" parTransId="{CA56D279-D2B0-4AF0-945C-8C2E2B0CEFE3}" sibTransId="{A408477B-1E06-4C2B-A197-9961C396FE61}"/>
    <dgm:cxn modelId="{114BE57D-EBC9-4362-9008-09CCA53CBC11}" type="presOf" srcId="{0F4F1979-DE6B-4429-AD86-1792312946E1}" destId="{E35FAA8B-D793-40BF-A476-3471343F2C6B}" srcOrd="0" destOrd="0" presId="urn:microsoft.com/office/officeart/2005/8/layout/hierarchy2"/>
    <dgm:cxn modelId="{FFECA574-7E87-49BA-8DB8-135E27F5C897}" type="presOf" srcId="{0F73AB03-B319-45C9-A76A-26DE2D4955E8}" destId="{B83011F7-9B81-489E-A41F-05324BA1C505}" srcOrd="0" destOrd="0" presId="urn:microsoft.com/office/officeart/2005/8/layout/hierarchy2"/>
    <dgm:cxn modelId="{D5C53C2A-6751-4F46-9F91-98AA37323A3A}" type="presOf" srcId="{CA56D279-D2B0-4AF0-945C-8C2E2B0CEFE3}" destId="{CFE1E13B-E9B2-48C7-91DC-F68A35EBC551}" srcOrd="1" destOrd="0" presId="urn:microsoft.com/office/officeart/2005/8/layout/hierarchy2"/>
    <dgm:cxn modelId="{77D9EB73-671E-4604-B1A5-11A0C4245125}" type="presOf" srcId="{0F4F1979-DE6B-4429-AD86-1792312946E1}" destId="{0B4EAD35-6BB6-4D76-BD4A-39159CC87946}" srcOrd="1" destOrd="0" presId="urn:microsoft.com/office/officeart/2005/8/layout/hierarchy2"/>
    <dgm:cxn modelId="{50717C76-4FEB-44DB-B683-E1E357B74403}" srcId="{F8B1AC68-1F22-4FEB-A61D-33FE71CCA1B3}" destId="{2A89CF86-7381-4851-A936-6A143B045E8B}" srcOrd="0" destOrd="0" parTransId="{0F73AB03-B319-45C9-A76A-26DE2D4955E8}" sibTransId="{797865CC-A0BE-4C8E-B4BE-D1A0C124B00C}"/>
    <dgm:cxn modelId="{F9C108DD-C4B8-4F24-85D2-50C0C24F352D}" srcId="{E6082C6D-BEFE-41B5-A953-5AC02ED4AE43}" destId="{D5B117F6-9316-4781-8C1F-55E364A6AD24}" srcOrd="0" destOrd="0" parTransId="{960DEB4D-0A3B-4FB8-9B83-E5099A5A642D}" sibTransId="{974E5D4F-B13E-4765-980F-E7772A3556A1}"/>
    <dgm:cxn modelId="{ECFEA816-D958-47AF-B769-DB3E469B2E3B}" type="presOf" srcId="{5248A3D8-E346-4167-A342-B23099A77838}" destId="{6201CDFA-CB69-42B2-80D9-A1F304FD8DBD}" srcOrd="0" destOrd="0" presId="urn:microsoft.com/office/officeart/2005/8/layout/hierarchy2"/>
    <dgm:cxn modelId="{E549A723-25A0-40AF-8198-EAD372509238}" srcId="{FF308A1A-7B3F-49EE-B560-F2C3D181B6FA}" destId="{E6082C6D-BEFE-41B5-A953-5AC02ED4AE43}" srcOrd="0" destOrd="0" parTransId="{8ED1766E-07C9-4BC7-937E-48E6626B4CC5}" sibTransId="{47C86817-F455-47E7-AC83-E16FA3C93F64}"/>
    <dgm:cxn modelId="{0730A054-B3C9-4FC9-A34D-786E9D885B09}" type="presOf" srcId="{126509CF-029F-43D3-90E0-E86450A4475E}" destId="{0DC9E258-1BE6-4253-B9FC-4C85FF7CCD02}" srcOrd="0" destOrd="0" presId="urn:microsoft.com/office/officeart/2005/8/layout/hierarchy2"/>
    <dgm:cxn modelId="{7CDEC4A5-D0F7-4BB9-975E-7A6CE00355D2}" type="presOf" srcId="{DC101EA6-7C9D-481B-9933-5F0656AABFD4}" destId="{561A33D9-EC60-44F2-A649-8EEE61629ED5}" srcOrd="0" destOrd="0" presId="urn:microsoft.com/office/officeart/2005/8/layout/hierarchy2"/>
    <dgm:cxn modelId="{8F37F4F2-6A26-4BF6-80CE-F8ED056766E4}" type="presOf" srcId="{D9F288AD-2C63-470B-82EA-CEAF2F1F1AC2}" destId="{209858B5-3291-4A29-AC4C-91C82102D630}" srcOrd="1" destOrd="0" presId="urn:microsoft.com/office/officeart/2005/8/layout/hierarchy2"/>
    <dgm:cxn modelId="{C187AB4E-4B05-48EF-9BC1-55CB1A30496E}" type="presOf" srcId="{E6082C6D-BEFE-41B5-A953-5AC02ED4AE43}" destId="{E38BEBC5-1C80-44F5-88E7-6031AAD61720}" srcOrd="0" destOrd="0" presId="urn:microsoft.com/office/officeart/2005/8/layout/hierarchy2"/>
    <dgm:cxn modelId="{8CD862EF-63B7-4803-8C45-1EE5DEDAF981}" srcId="{5248A3D8-E346-4167-A342-B23099A77838}" destId="{126509CF-029F-43D3-90E0-E86450A4475E}" srcOrd="0" destOrd="0" parTransId="{960D928C-D549-4125-8574-6C613BF95B6A}" sibTransId="{7AF2CBED-F937-4D18-9E3F-3AACC09CC373}"/>
    <dgm:cxn modelId="{C5EB3962-8057-40D8-8C29-78687A3D0A70}" type="presOf" srcId="{8ED1766E-07C9-4BC7-937E-48E6626B4CC5}" destId="{88A53F23-80BE-4A91-92C7-92301D1E5EEE}" srcOrd="0" destOrd="0" presId="urn:microsoft.com/office/officeart/2005/8/layout/hierarchy2"/>
    <dgm:cxn modelId="{01F4DD4D-C73F-475B-91E0-511B70DF3491}" type="presOf" srcId="{FF308A1A-7B3F-49EE-B560-F2C3D181B6FA}" destId="{65435F5D-2DC5-44A5-806D-68FFCA3C9C76}" srcOrd="0" destOrd="0" presId="urn:microsoft.com/office/officeart/2005/8/layout/hierarchy2"/>
    <dgm:cxn modelId="{FB472D0E-93A2-4A57-AC0A-200EAF8F504A}" type="presOf" srcId="{DC101EA6-7C9D-481B-9933-5F0656AABFD4}" destId="{B3A8B91E-99CC-487A-95E7-C9C20968A62C}" srcOrd="1" destOrd="0" presId="urn:microsoft.com/office/officeart/2005/8/layout/hierarchy2"/>
    <dgm:cxn modelId="{E929981C-BC22-4A13-BF70-FEE5F6D0A351}" type="presOf" srcId="{D5B117F6-9316-4781-8C1F-55E364A6AD24}" destId="{E8263E8C-ED98-46EA-AF4B-C1E4F687480A}" srcOrd="0" destOrd="0" presId="urn:microsoft.com/office/officeart/2005/8/layout/hierarchy2"/>
    <dgm:cxn modelId="{C923B156-8C95-4BD4-BB05-C72A30509CBF}" type="presOf" srcId="{F8B1AC68-1F22-4FEB-A61D-33FE71CCA1B3}" destId="{08D0DE20-5B11-4BFA-81A8-E0F4EF2CB941}" srcOrd="0" destOrd="0" presId="urn:microsoft.com/office/officeart/2005/8/layout/hierarchy2"/>
    <dgm:cxn modelId="{92D1D707-CD43-4F45-B7E7-8FE1F44F0F28}" srcId="{FF308A1A-7B3F-49EE-B560-F2C3D181B6FA}" destId="{5E4E4B85-278F-4363-B4FA-3AD15451B0C7}" srcOrd="1" destOrd="0" parTransId="{0F4F1979-DE6B-4429-AD86-1792312946E1}" sibTransId="{E4A3AF2E-93AD-4ADD-82FF-31041A6ECF8A}"/>
    <dgm:cxn modelId="{ABAE7C6B-1094-4DE3-8579-6D8EF40DD1BC}" type="presOf" srcId="{2A89CF86-7381-4851-A936-6A143B045E8B}" destId="{3B2B9102-7886-4562-A348-DC44CEEE7FA4}" srcOrd="0" destOrd="0" presId="urn:microsoft.com/office/officeart/2005/8/layout/hierarchy2"/>
    <dgm:cxn modelId="{AFE0EFC6-BA4E-49FD-8568-52C52CF57E77}" type="presParOf" srcId="{6201CDFA-CB69-42B2-80D9-A1F304FD8DBD}" destId="{434F46FD-2F27-40EE-9F52-D13C4E852E54}" srcOrd="0" destOrd="0" presId="urn:microsoft.com/office/officeart/2005/8/layout/hierarchy2"/>
    <dgm:cxn modelId="{A7787787-6B72-4972-8D5E-26B0597AEB30}" type="presParOf" srcId="{434F46FD-2F27-40EE-9F52-D13C4E852E54}" destId="{0DC9E258-1BE6-4253-B9FC-4C85FF7CCD02}" srcOrd="0" destOrd="0" presId="urn:microsoft.com/office/officeart/2005/8/layout/hierarchy2"/>
    <dgm:cxn modelId="{EB935746-8929-434E-A9DA-A4E4993387A2}" type="presParOf" srcId="{434F46FD-2F27-40EE-9F52-D13C4E852E54}" destId="{29128FFB-01A5-4743-81FA-9DE0BEC70CE9}" srcOrd="1" destOrd="0" presId="urn:microsoft.com/office/officeart/2005/8/layout/hierarchy2"/>
    <dgm:cxn modelId="{FE5A6B65-5709-4E84-B739-261B30E14AFE}" type="presParOf" srcId="{29128FFB-01A5-4743-81FA-9DE0BEC70CE9}" destId="{561A33D9-EC60-44F2-A649-8EEE61629ED5}" srcOrd="0" destOrd="0" presId="urn:microsoft.com/office/officeart/2005/8/layout/hierarchy2"/>
    <dgm:cxn modelId="{C994A673-2490-4B46-9CE9-FE6916587FDE}" type="presParOf" srcId="{561A33D9-EC60-44F2-A649-8EEE61629ED5}" destId="{B3A8B91E-99CC-487A-95E7-C9C20968A62C}" srcOrd="0" destOrd="0" presId="urn:microsoft.com/office/officeart/2005/8/layout/hierarchy2"/>
    <dgm:cxn modelId="{9333868B-1BA0-4829-B29A-116C788D20C1}" type="presParOf" srcId="{29128FFB-01A5-4743-81FA-9DE0BEC70CE9}" destId="{F6ECB2A5-2679-4DD2-80DB-D2A5E5C92A18}" srcOrd="1" destOrd="0" presId="urn:microsoft.com/office/officeart/2005/8/layout/hierarchy2"/>
    <dgm:cxn modelId="{1BAAD72F-8B3B-42A3-9B60-23CF94733A02}" type="presParOf" srcId="{F6ECB2A5-2679-4DD2-80DB-D2A5E5C92A18}" destId="{65435F5D-2DC5-44A5-806D-68FFCA3C9C76}" srcOrd="0" destOrd="0" presId="urn:microsoft.com/office/officeart/2005/8/layout/hierarchy2"/>
    <dgm:cxn modelId="{0B5EA654-607A-4C2F-82B1-1830E6716DFD}" type="presParOf" srcId="{F6ECB2A5-2679-4DD2-80DB-D2A5E5C92A18}" destId="{F13BEF1A-9B6E-4515-8CA1-4D24B435F77E}" srcOrd="1" destOrd="0" presId="urn:microsoft.com/office/officeart/2005/8/layout/hierarchy2"/>
    <dgm:cxn modelId="{3C29C097-7257-4F2E-A36C-843E075D952B}" type="presParOf" srcId="{F13BEF1A-9B6E-4515-8CA1-4D24B435F77E}" destId="{88A53F23-80BE-4A91-92C7-92301D1E5EEE}" srcOrd="0" destOrd="0" presId="urn:microsoft.com/office/officeart/2005/8/layout/hierarchy2"/>
    <dgm:cxn modelId="{48F2D6C7-28FF-44D5-97EE-3EF6F732ED70}" type="presParOf" srcId="{88A53F23-80BE-4A91-92C7-92301D1E5EEE}" destId="{4C9CEF85-9991-4C90-8638-BF1F0F28B2C3}" srcOrd="0" destOrd="0" presId="urn:microsoft.com/office/officeart/2005/8/layout/hierarchy2"/>
    <dgm:cxn modelId="{3BD2FDDD-514E-4E45-AE32-6AC686B9F637}" type="presParOf" srcId="{F13BEF1A-9B6E-4515-8CA1-4D24B435F77E}" destId="{F01F1985-0D61-4AEA-A7F7-075BA7BCDBB8}" srcOrd="1" destOrd="0" presId="urn:microsoft.com/office/officeart/2005/8/layout/hierarchy2"/>
    <dgm:cxn modelId="{EA3F775C-7E79-4328-B29D-1ACDD109480F}" type="presParOf" srcId="{F01F1985-0D61-4AEA-A7F7-075BA7BCDBB8}" destId="{E38BEBC5-1C80-44F5-88E7-6031AAD61720}" srcOrd="0" destOrd="0" presId="urn:microsoft.com/office/officeart/2005/8/layout/hierarchy2"/>
    <dgm:cxn modelId="{3731C91A-D17D-4ED3-B4BC-64E60AF2266F}" type="presParOf" srcId="{F01F1985-0D61-4AEA-A7F7-075BA7BCDBB8}" destId="{F3427494-45A8-4667-A9DC-74E669307623}" srcOrd="1" destOrd="0" presId="urn:microsoft.com/office/officeart/2005/8/layout/hierarchy2"/>
    <dgm:cxn modelId="{2D01E494-6DAD-424C-87FF-D471FBB807A3}" type="presParOf" srcId="{F3427494-45A8-4667-A9DC-74E669307623}" destId="{A0405B37-BF00-4FC0-8525-4C86C1BFEAEB}" srcOrd="0" destOrd="0" presId="urn:microsoft.com/office/officeart/2005/8/layout/hierarchy2"/>
    <dgm:cxn modelId="{35F97870-5C34-40AE-9F81-1F712ACAB9F2}" type="presParOf" srcId="{A0405B37-BF00-4FC0-8525-4C86C1BFEAEB}" destId="{3FE55A25-6EEA-4367-B998-79E6F75862DF}" srcOrd="0" destOrd="0" presId="urn:microsoft.com/office/officeart/2005/8/layout/hierarchy2"/>
    <dgm:cxn modelId="{9B4355ED-42CA-4D7D-A08D-86071D3A3066}" type="presParOf" srcId="{F3427494-45A8-4667-A9DC-74E669307623}" destId="{7D229082-9B04-49CF-BAEB-C2B6E08E6F19}" srcOrd="1" destOrd="0" presId="urn:microsoft.com/office/officeart/2005/8/layout/hierarchy2"/>
    <dgm:cxn modelId="{958870A6-13D6-499B-BDD1-3A0E6F9746FB}" type="presParOf" srcId="{7D229082-9B04-49CF-BAEB-C2B6E08E6F19}" destId="{E8263E8C-ED98-46EA-AF4B-C1E4F687480A}" srcOrd="0" destOrd="0" presId="urn:microsoft.com/office/officeart/2005/8/layout/hierarchy2"/>
    <dgm:cxn modelId="{7AD0C424-F69E-481E-975B-438C571467AF}" type="presParOf" srcId="{7D229082-9B04-49CF-BAEB-C2B6E08E6F19}" destId="{70AE810C-4951-4DB3-A11B-75DD63E07F67}" srcOrd="1" destOrd="0" presId="urn:microsoft.com/office/officeart/2005/8/layout/hierarchy2"/>
    <dgm:cxn modelId="{70A779EF-732C-403F-BC4A-0A70BF2A0C78}" type="presParOf" srcId="{F13BEF1A-9B6E-4515-8CA1-4D24B435F77E}" destId="{E35FAA8B-D793-40BF-A476-3471343F2C6B}" srcOrd="2" destOrd="0" presId="urn:microsoft.com/office/officeart/2005/8/layout/hierarchy2"/>
    <dgm:cxn modelId="{BB7DF65E-8266-4910-919A-1C64AA7EFBC2}" type="presParOf" srcId="{E35FAA8B-D793-40BF-A476-3471343F2C6B}" destId="{0B4EAD35-6BB6-4D76-BD4A-39159CC87946}" srcOrd="0" destOrd="0" presId="urn:microsoft.com/office/officeart/2005/8/layout/hierarchy2"/>
    <dgm:cxn modelId="{31032D93-492C-4B0B-A045-1AF492B8833C}" type="presParOf" srcId="{F13BEF1A-9B6E-4515-8CA1-4D24B435F77E}" destId="{9063923B-9224-4CE8-88F5-A51D9E686623}" srcOrd="3" destOrd="0" presId="urn:microsoft.com/office/officeart/2005/8/layout/hierarchy2"/>
    <dgm:cxn modelId="{858B9FD3-DED8-477D-B217-E1BF2ABD9665}" type="presParOf" srcId="{9063923B-9224-4CE8-88F5-A51D9E686623}" destId="{5BA8EBF6-248D-4082-8A77-BDC85A43E699}" srcOrd="0" destOrd="0" presId="urn:microsoft.com/office/officeart/2005/8/layout/hierarchy2"/>
    <dgm:cxn modelId="{A75FD034-BBAA-4072-8923-D4DDF3CC8FF0}" type="presParOf" srcId="{9063923B-9224-4CE8-88F5-A51D9E686623}" destId="{D5631633-F688-4E5E-88A3-772A5C5D71D0}" srcOrd="1" destOrd="0" presId="urn:microsoft.com/office/officeart/2005/8/layout/hierarchy2"/>
    <dgm:cxn modelId="{88F8D20C-091D-4521-9694-07666AD6215C}" type="presParOf" srcId="{D5631633-F688-4E5E-88A3-772A5C5D71D0}" destId="{992B4BE3-D5A4-4C53-855B-D48779D26E2A}" srcOrd="0" destOrd="0" presId="urn:microsoft.com/office/officeart/2005/8/layout/hierarchy2"/>
    <dgm:cxn modelId="{95E07F9C-ACB7-47A9-B657-BA09C1076E1F}" type="presParOf" srcId="{992B4BE3-D5A4-4C53-855B-D48779D26E2A}" destId="{CFE1E13B-E9B2-48C7-91DC-F68A35EBC551}" srcOrd="0" destOrd="0" presId="urn:microsoft.com/office/officeart/2005/8/layout/hierarchy2"/>
    <dgm:cxn modelId="{7CCCD717-8786-4BA1-9891-E8A630BBD6EE}" type="presParOf" srcId="{D5631633-F688-4E5E-88A3-772A5C5D71D0}" destId="{E2E8DC42-FF31-4CCE-A0D5-644D5AC5F997}" srcOrd="1" destOrd="0" presId="urn:microsoft.com/office/officeart/2005/8/layout/hierarchy2"/>
    <dgm:cxn modelId="{0BB84615-AE58-4E6C-BD35-CF1D970C8964}" type="presParOf" srcId="{E2E8DC42-FF31-4CCE-A0D5-644D5AC5F997}" destId="{F75188F8-6938-4462-B33E-35A70EE4ED2F}" srcOrd="0" destOrd="0" presId="urn:microsoft.com/office/officeart/2005/8/layout/hierarchy2"/>
    <dgm:cxn modelId="{F2686304-11BD-4C0A-B6B0-AE1BAA1CEF37}" type="presParOf" srcId="{E2E8DC42-FF31-4CCE-A0D5-644D5AC5F997}" destId="{9A61678B-6F2F-41AA-AB36-1D17B80393A7}" srcOrd="1" destOrd="0" presId="urn:microsoft.com/office/officeart/2005/8/layout/hierarchy2"/>
    <dgm:cxn modelId="{ECE93ACF-97F4-4A5D-AB39-2097661C6D05}" type="presParOf" srcId="{29128FFB-01A5-4743-81FA-9DE0BEC70CE9}" destId="{0753D14E-7C45-4A02-BFE6-88316634502C}" srcOrd="2" destOrd="0" presId="urn:microsoft.com/office/officeart/2005/8/layout/hierarchy2"/>
    <dgm:cxn modelId="{EA6A2003-7982-485B-BFEA-46F7ABC02443}" type="presParOf" srcId="{0753D14E-7C45-4A02-BFE6-88316634502C}" destId="{209858B5-3291-4A29-AC4C-91C82102D630}" srcOrd="0" destOrd="0" presId="urn:microsoft.com/office/officeart/2005/8/layout/hierarchy2"/>
    <dgm:cxn modelId="{B6001724-BDEF-4251-AE2C-C5234834C96C}" type="presParOf" srcId="{29128FFB-01A5-4743-81FA-9DE0BEC70CE9}" destId="{B313096F-5950-44BE-B2BF-4894B395DE78}" srcOrd="3" destOrd="0" presId="urn:microsoft.com/office/officeart/2005/8/layout/hierarchy2"/>
    <dgm:cxn modelId="{8324CE61-E79D-48D8-BE49-30A19F5F4A06}" type="presParOf" srcId="{B313096F-5950-44BE-B2BF-4894B395DE78}" destId="{08D0DE20-5B11-4BFA-81A8-E0F4EF2CB941}" srcOrd="0" destOrd="0" presId="urn:microsoft.com/office/officeart/2005/8/layout/hierarchy2"/>
    <dgm:cxn modelId="{DF6134A1-BCDF-44B7-9F4B-06FCE2B09E94}" type="presParOf" srcId="{B313096F-5950-44BE-B2BF-4894B395DE78}" destId="{BBE58FBC-9481-4F90-BC67-B3F22977DD1E}" srcOrd="1" destOrd="0" presId="urn:microsoft.com/office/officeart/2005/8/layout/hierarchy2"/>
    <dgm:cxn modelId="{35B203B1-A269-41DE-B418-AB20E11EA85F}" type="presParOf" srcId="{BBE58FBC-9481-4F90-BC67-B3F22977DD1E}" destId="{B83011F7-9B81-489E-A41F-05324BA1C505}" srcOrd="0" destOrd="0" presId="urn:microsoft.com/office/officeart/2005/8/layout/hierarchy2"/>
    <dgm:cxn modelId="{89A5C96B-4CF4-4C2F-969D-F83B4F5A9B5A}" type="presParOf" srcId="{B83011F7-9B81-489E-A41F-05324BA1C505}" destId="{2D2DF745-7FA5-40DE-B834-CCAC414798E0}" srcOrd="0" destOrd="0" presId="urn:microsoft.com/office/officeart/2005/8/layout/hierarchy2"/>
    <dgm:cxn modelId="{ECE6CCC5-2580-4342-ABF9-5859C076B690}" type="presParOf" srcId="{BBE58FBC-9481-4F90-BC67-B3F22977DD1E}" destId="{D0E9D96F-314D-49C6-9E8E-17F40A0D39B7}" srcOrd="1" destOrd="0" presId="urn:microsoft.com/office/officeart/2005/8/layout/hierarchy2"/>
    <dgm:cxn modelId="{C1BF491C-1B95-425D-B411-31C068EA0FD8}" type="presParOf" srcId="{D0E9D96F-314D-49C6-9E8E-17F40A0D39B7}" destId="{3B2B9102-7886-4562-A348-DC44CEEE7FA4}" srcOrd="0" destOrd="0" presId="urn:microsoft.com/office/officeart/2005/8/layout/hierarchy2"/>
    <dgm:cxn modelId="{82F62212-5BF1-4CB8-A6DB-1CFE0CB788CF}" type="presParOf" srcId="{D0E9D96F-314D-49C6-9E8E-17F40A0D39B7}" destId="{8C49E581-6C8B-453E-868F-C49F32F3E6B2}"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CE1F85-EDF3-4C09-8A44-643C7A7DED4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F4442061-05FB-40EC-B802-883DB5B394A0}">
      <dgm:prSet phldrT="[نص]"/>
      <dgm:spPr/>
      <dgm:t>
        <a:bodyPr/>
        <a:lstStyle/>
        <a:p>
          <a:pPr rtl="1"/>
          <a:r>
            <a:rPr lang="fa-IR" dirty="0" smtClean="0">
              <a:cs typeface="B Titr" pitchFamily="2" charset="-78"/>
            </a:rPr>
            <a:t>مبانی در استصحاب</a:t>
          </a:r>
          <a:endParaRPr lang="fa-IR" dirty="0">
            <a:cs typeface="B Titr" pitchFamily="2" charset="-78"/>
          </a:endParaRPr>
        </a:p>
      </dgm:t>
    </dgm:pt>
    <dgm:pt modelId="{D4D99F08-0251-4D09-8B7E-3BDF27D5C88C}" type="parTrans" cxnId="{2732AEF5-198D-4635-9E26-58DDFCF1B749}">
      <dgm:prSet/>
      <dgm:spPr/>
      <dgm:t>
        <a:bodyPr/>
        <a:lstStyle/>
        <a:p>
          <a:pPr rtl="1"/>
          <a:endParaRPr lang="fa-IR"/>
        </a:p>
      </dgm:t>
    </dgm:pt>
    <dgm:pt modelId="{539205C8-A800-45F9-85FE-5D5F8DAD6FB6}" type="sibTrans" cxnId="{2732AEF5-198D-4635-9E26-58DDFCF1B749}">
      <dgm:prSet/>
      <dgm:spPr/>
      <dgm:t>
        <a:bodyPr/>
        <a:lstStyle/>
        <a:p>
          <a:pPr rtl="1"/>
          <a:endParaRPr lang="fa-IR"/>
        </a:p>
      </dgm:t>
    </dgm:pt>
    <dgm:pt modelId="{A7C9E9AF-7250-4D3D-8866-B556AA3C2EE7}">
      <dgm:prSet phldrT="[نص]" custT="1"/>
      <dgm:spPr/>
      <dgm:t>
        <a:bodyPr/>
        <a:lstStyle/>
        <a:p>
          <a:pPr rtl="1"/>
          <a:r>
            <a:rPr lang="ar-IQ" sz="2800" dirty="0" smtClean="0">
              <a:cs typeface="B Nazanin" pitchFamily="2" charset="-78"/>
            </a:rPr>
            <a:t>ا</a:t>
          </a:r>
          <a:r>
            <a:rPr lang="fa-IR" sz="2800" dirty="0" smtClean="0">
              <a:cs typeface="B Nazanin" pitchFamily="2" charset="-78"/>
            </a:rPr>
            <a:t>ز آغاز تا زمان پدر شیخ بهایی: </a:t>
          </a:r>
        </a:p>
        <a:p>
          <a:pPr rtl="1"/>
          <a:r>
            <a:rPr lang="fa-IR" sz="2800" dirty="0" smtClean="0">
              <a:cs typeface="B Nazanin" pitchFamily="2" charset="-78"/>
            </a:rPr>
            <a:t>دلیل استصحاب حکم </a:t>
          </a:r>
          <a:r>
            <a:rPr lang="fa-IR" sz="2800" b="1" dirty="0" smtClean="0">
              <a:solidFill>
                <a:srgbClr val="FFFF00"/>
              </a:solidFill>
              <a:cs typeface="B Nazanin" pitchFamily="2" charset="-78"/>
            </a:rPr>
            <a:t>عقل</a:t>
          </a:r>
          <a:r>
            <a:rPr lang="fa-IR" sz="2800" dirty="0" smtClean="0">
              <a:cs typeface="B Nazanin" pitchFamily="2" charset="-78"/>
            </a:rPr>
            <a:t> است </a:t>
          </a:r>
          <a:endParaRPr lang="fa-IR" sz="2800" dirty="0">
            <a:cs typeface="B Nazanin" pitchFamily="2" charset="-78"/>
          </a:endParaRPr>
        </a:p>
      </dgm:t>
    </dgm:pt>
    <dgm:pt modelId="{14637D0F-2B39-4C5A-A8D2-783973FD7741}" type="parTrans" cxnId="{F3826A0E-4B53-4F6B-B05F-4647F38521A8}">
      <dgm:prSet/>
      <dgm:spPr/>
      <dgm:t>
        <a:bodyPr/>
        <a:lstStyle/>
        <a:p>
          <a:pPr rtl="1"/>
          <a:endParaRPr lang="fa-IR"/>
        </a:p>
      </dgm:t>
    </dgm:pt>
    <dgm:pt modelId="{0C9D60B4-A2BE-49B4-8716-47E621B76D66}" type="sibTrans" cxnId="{F3826A0E-4B53-4F6B-B05F-4647F38521A8}">
      <dgm:prSet/>
      <dgm:spPr/>
      <dgm:t>
        <a:bodyPr/>
        <a:lstStyle/>
        <a:p>
          <a:pPr rtl="1"/>
          <a:endParaRPr lang="fa-IR"/>
        </a:p>
      </dgm:t>
    </dgm:pt>
    <dgm:pt modelId="{1C41FD9E-765C-4E44-8B41-53655AD29760}">
      <dgm:prSet phldrT="[نص]" custT="1"/>
      <dgm:spPr/>
      <dgm:t>
        <a:bodyPr/>
        <a:lstStyle/>
        <a:p>
          <a:pPr rtl="1"/>
          <a:r>
            <a:rPr lang="fa-IR" sz="2000" dirty="0" smtClean="0">
              <a:cs typeface="B Nazanin" pitchFamily="2" charset="-78"/>
            </a:rPr>
            <a:t>در این صورت</a:t>
          </a:r>
          <a:endParaRPr lang="fa-IR" sz="2000" dirty="0">
            <a:cs typeface="B Nazanin" pitchFamily="2" charset="-78"/>
          </a:endParaRPr>
        </a:p>
      </dgm:t>
    </dgm:pt>
    <dgm:pt modelId="{EE51AE9D-08F9-4446-8331-213785B11545}" type="parTrans" cxnId="{BD7DC0F3-8AE6-4DC9-BC9E-DC99F85A116E}">
      <dgm:prSet/>
      <dgm:spPr/>
      <dgm:t>
        <a:bodyPr/>
        <a:lstStyle/>
        <a:p>
          <a:pPr rtl="1"/>
          <a:endParaRPr lang="fa-IR"/>
        </a:p>
      </dgm:t>
    </dgm:pt>
    <dgm:pt modelId="{A4158EF7-5C13-4CFE-BAD9-6212D566FA94}" type="sibTrans" cxnId="{BD7DC0F3-8AE6-4DC9-BC9E-DC99F85A116E}">
      <dgm:prSet/>
      <dgm:spPr/>
      <dgm:t>
        <a:bodyPr/>
        <a:lstStyle/>
        <a:p>
          <a:pPr rtl="1"/>
          <a:endParaRPr lang="fa-IR"/>
        </a:p>
      </dgm:t>
    </dgm:pt>
    <dgm:pt modelId="{79F0C976-91BA-4391-A4B6-640D8E1A1114}">
      <dgm:prSet phldrT="[نص]" custT="1"/>
      <dgm:spPr/>
      <dgm:t>
        <a:bodyPr/>
        <a:lstStyle/>
        <a:p>
          <a:pPr rtl="1"/>
          <a:r>
            <a:rPr lang="ar-IQ" sz="2800" dirty="0" smtClean="0">
              <a:cs typeface="B Nazanin" pitchFamily="2" charset="-78"/>
            </a:rPr>
            <a:t>ا</a:t>
          </a:r>
          <a:r>
            <a:rPr lang="fa-IR" sz="2800" smtClean="0">
              <a:cs typeface="B Nazanin" pitchFamily="2" charset="-78"/>
            </a:rPr>
            <a:t>ز پدر شیخ بهایی تا امروز:</a:t>
          </a:r>
        </a:p>
        <a:p>
          <a:pPr rtl="1"/>
          <a:r>
            <a:rPr lang="fa-IR" sz="2800" dirty="0" smtClean="0">
              <a:cs typeface="B Nazanin" pitchFamily="2" charset="-78"/>
            </a:rPr>
            <a:t>دلیل حجیت استصحاب </a:t>
          </a:r>
          <a:r>
            <a:rPr lang="fa-IR" sz="2800" b="1" dirty="0" smtClean="0">
              <a:solidFill>
                <a:srgbClr val="FFFF00"/>
              </a:solidFill>
              <a:cs typeface="B Nazanin" pitchFamily="2" charset="-78"/>
            </a:rPr>
            <a:t>روایات</a:t>
          </a:r>
          <a:r>
            <a:rPr lang="fa-IR" sz="2800" dirty="0" smtClean="0">
              <a:cs typeface="B Nazanin" pitchFamily="2" charset="-78"/>
            </a:rPr>
            <a:t> است که قاعده تعبدی در هنگام شک تأسیس کرده است.</a:t>
          </a:r>
        </a:p>
      </dgm:t>
    </dgm:pt>
    <dgm:pt modelId="{AD4DF7D3-C1DB-4EDB-A2B9-BAE5EC0EB07A}" type="parTrans" cxnId="{01653032-9896-4CFD-9A10-DDBA09CA270A}">
      <dgm:prSet/>
      <dgm:spPr/>
      <dgm:t>
        <a:bodyPr/>
        <a:lstStyle/>
        <a:p>
          <a:pPr rtl="1"/>
          <a:endParaRPr lang="fa-IR"/>
        </a:p>
      </dgm:t>
    </dgm:pt>
    <dgm:pt modelId="{A6ECC512-A78B-4A74-9009-0F5F3DBE299F}" type="sibTrans" cxnId="{01653032-9896-4CFD-9A10-DDBA09CA270A}">
      <dgm:prSet/>
      <dgm:spPr/>
      <dgm:t>
        <a:bodyPr/>
        <a:lstStyle/>
        <a:p>
          <a:pPr rtl="1"/>
          <a:endParaRPr lang="fa-IR"/>
        </a:p>
      </dgm:t>
    </dgm:pt>
    <dgm:pt modelId="{3E5B9CBD-260E-48A9-A2B6-E6D118C1DFBD}">
      <dgm:prSet phldrT="[نص]" custT="1"/>
      <dgm:spPr/>
      <dgm:t>
        <a:bodyPr/>
        <a:lstStyle/>
        <a:p>
          <a:pPr rtl="1"/>
          <a:r>
            <a:rPr lang="fa-IR" sz="2800" b="1" dirty="0" smtClean="0">
              <a:solidFill>
                <a:srgbClr val="FFFF00"/>
              </a:solidFill>
              <a:cs typeface="B Nazanin" pitchFamily="2" charset="-78"/>
            </a:rPr>
            <a:t>اصل</a:t>
          </a:r>
          <a:r>
            <a:rPr lang="fa-IR" sz="2800" dirty="0" smtClean="0">
              <a:cs typeface="B Nazanin" pitchFamily="2" charset="-78"/>
            </a:rPr>
            <a:t> عملی است (حکم ظاهری)</a:t>
          </a:r>
          <a:endParaRPr lang="fa-IR" sz="2800" dirty="0">
            <a:cs typeface="B Nazanin" pitchFamily="2" charset="-78"/>
          </a:endParaRPr>
        </a:p>
      </dgm:t>
    </dgm:pt>
    <dgm:pt modelId="{2AA8D520-39F3-4A61-8351-533EF43A9165}" type="parTrans" cxnId="{D47B561B-09F1-4075-9D66-D0A5F82022B5}">
      <dgm:prSet/>
      <dgm:spPr/>
      <dgm:t>
        <a:bodyPr/>
        <a:lstStyle/>
        <a:p>
          <a:pPr rtl="1"/>
          <a:endParaRPr lang="fa-IR"/>
        </a:p>
      </dgm:t>
    </dgm:pt>
    <dgm:pt modelId="{5023D7EE-90D9-44C1-BA91-A21415FE81B2}" type="sibTrans" cxnId="{D47B561B-09F1-4075-9D66-D0A5F82022B5}">
      <dgm:prSet/>
      <dgm:spPr/>
      <dgm:t>
        <a:bodyPr/>
        <a:lstStyle/>
        <a:p>
          <a:pPr rtl="1"/>
          <a:endParaRPr lang="fa-IR"/>
        </a:p>
      </dgm:t>
    </dgm:pt>
    <dgm:pt modelId="{5EC1B613-4B08-44C4-8675-112F05AD51EF}">
      <dgm:prSet custT="1"/>
      <dgm:spPr/>
      <dgm:t>
        <a:bodyPr/>
        <a:lstStyle/>
        <a:p>
          <a:pPr rtl="1"/>
          <a:r>
            <a:rPr lang="fa-IR" sz="2800" b="1" dirty="0" smtClean="0">
              <a:solidFill>
                <a:srgbClr val="FFFF00"/>
              </a:solidFill>
              <a:cs typeface="B Nazanin" pitchFamily="2" charset="-78"/>
            </a:rPr>
            <a:t>اماره</a:t>
          </a:r>
          <a:r>
            <a:rPr lang="fa-IR" sz="2800" dirty="0" smtClean="0">
              <a:cs typeface="B Nazanin" pitchFamily="2" charset="-78"/>
            </a:rPr>
            <a:t> ظنی است </a:t>
          </a:r>
          <a:r>
            <a:rPr lang="fa-IR" sz="2400" dirty="0" smtClean="0">
              <a:cs typeface="B Nazanin" pitchFamily="2" charset="-78"/>
            </a:rPr>
            <a:t>(</a:t>
          </a:r>
          <a:r>
            <a:rPr lang="fa-IR" sz="2400" dirty="0" err="1" smtClean="0">
              <a:cs typeface="B Nazanin" pitchFamily="2" charset="-78"/>
            </a:rPr>
            <a:t>دليل</a:t>
          </a:r>
          <a:r>
            <a:rPr lang="fa-IR" sz="2400" dirty="0" smtClean="0">
              <a:cs typeface="B Nazanin" pitchFamily="2" charset="-78"/>
            </a:rPr>
            <a:t> اجتهادی)</a:t>
          </a:r>
          <a:endParaRPr lang="fa-IR" sz="2400" dirty="0"/>
        </a:p>
      </dgm:t>
    </dgm:pt>
    <dgm:pt modelId="{8D52861D-4DEE-4834-94F0-D30E064B1105}" type="parTrans" cxnId="{2AD0BA36-D803-47AD-8F37-F02F15674761}">
      <dgm:prSet/>
      <dgm:spPr/>
      <dgm:t>
        <a:bodyPr/>
        <a:lstStyle/>
        <a:p>
          <a:pPr rtl="1"/>
          <a:endParaRPr lang="fa-IR"/>
        </a:p>
      </dgm:t>
    </dgm:pt>
    <dgm:pt modelId="{C2D5D8F0-1A37-4D9C-84A0-7D69D775FD4B}" type="sibTrans" cxnId="{2AD0BA36-D803-47AD-8F37-F02F15674761}">
      <dgm:prSet/>
      <dgm:spPr/>
      <dgm:t>
        <a:bodyPr/>
        <a:lstStyle/>
        <a:p>
          <a:pPr rtl="1"/>
          <a:endParaRPr lang="fa-IR"/>
        </a:p>
      </dgm:t>
    </dgm:pt>
    <dgm:pt modelId="{B5C2D047-A2D4-4066-9A95-F6D960C0DBFF}">
      <dgm:prSet custT="1"/>
      <dgm:spPr/>
      <dgm:t>
        <a:bodyPr/>
        <a:lstStyle/>
        <a:p>
          <a:pPr rtl="1"/>
          <a:r>
            <a:rPr lang="fa-IR" sz="2000" dirty="0" smtClean="0">
              <a:cs typeface="B Nazanin" pitchFamily="2" charset="-78"/>
            </a:rPr>
            <a:t>در این صورت</a:t>
          </a:r>
          <a:endParaRPr lang="fa-IR" sz="2000" dirty="0">
            <a:cs typeface="B Nazanin" pitchFamily="2" charset="-78"/>
          </a:endParaRPr>
        </a:p>
      </dgm:t>
    </dgm:pt>
    <dgm:pt modelId="{6AF66CE5-BF1B-4AC7-AABA-2801C46BF5E9}" type="parTrans" cxnId="{46515796-1FFD-4D56-8E08-57997CC54D64}">
      <dgm:prSet/>
      <dgm:spPr/>
      <dgm:t>
        <a:bodyPr/>
        <a:lstStyle/>
        <a:p>
          <a:pPr rtl="1"/>
          <a:endParaRPr lang="fa-IR"/>
        </a:p>
      </dgm:t>
    </dgm:pt>
    <dgm:pt modelId="{8293ADA6-2566-450D-84B5-2DF46493713D}" type="sibTrans" cxnId="{46515796-1FFD-4D56-8E08-57997CC54D64}">
      <dgm:prSet/>
      <dgm:spPr/>
      <dgm:t>
        <a:bodyPr/>
        <a:lstStyle/>
        <a:p>
          <a:pPr rtl="1"/>
          <a:endParaRPr lang="fa-IR"/>
        </a:p>
      </dgm:t>
    </dgm:pt>
    <dgm:pt modelId="{049D1CBB-142D-4294-933E-B176183336F0}" type="pres">
      <dgm:prSet presAssocID="{9CCE1F85-EDF3-4C09-8A44-643C7A7DED42}" presName="diagram" presStyleCnt="0">
        <dgm:presLayoutVars>
          <dgm:chPref val="1"/>
          <dgm:dir val="rev"/>
          <dgm:animOne val="branch"/>
          <dgm:animLvl val="lvl"/>
          <dgm:resizeHandles val="exact"/>
        </dgm:presLayoutVars>
      </dgm:prSet>
      <dgm:spPr/>
      <dgm:t>
        <a:bodyPr/>
        <a:lstStyle/>
        <a:p>
          <a:pPr rtl="1"/>
          <a:endParaRPr lang="fa-IR"/>
        </a:p>
      </dgm:t>
    </dgm:pt>
    <dgm:pt modelId="{BEEC1626-6F3D-4853-98C0-C4D4682DA354}" type="pres">
      <dgm:prSet presAssocID="{F4442061-05FB-40EC-B802-883DB5B394A0}" presName="root1" presStyleCnt="0"/>
      <dgm:spPr/>
    </dgm:pt>
    <dgm:pt modelId="{50E5A022-42B1-48B1-8762-42A0770AC0D1}" type="pres">
      <dgm:prSet presAssocID="{F4442061-05FB-40EC-B802-883DB5B394A0}" presName="LevelOneTextNode" presStyleLbl="node0" presStyleIdx="0" presStyleCnt="1" custScaleX="117748" custScaleY="430166" custLinFactNeighborY="-52141">
        <dgm:presLayoutVars>
          <dgm:chPref val="3"/>
        </dgm:presLayoutVars>
      </dgm:prSet>
      <dgm:spPr>
        <a:prstGeom prst="leftArrow">
          <a:avLst/>
        </a:prstGeom>
      </dgm:spPr>
      <dgm:t>
        <a:bodyPr/>
        <a:lstStyle/>
        <a:p>
          <a:pPr rtl="1"/>
          <a:endParaRPr lang="fa-IR"/>
        </a:p>
      </dgm:t>
    </dgm:pt>
    <dgm:pt modelId="{5F878CD2-129D-414D-A0E7-2730260541D2}" type="pres">
      <dgm:prSet presAssocID="{F4442061-05FB-40EC-B802-883DB5B394A0}" presName="level2hierChild" presStyleCnt="0"/>
      <dgm:spPr/>
    </dgm:pt>
    <dgm:pt modelId="{AC3841C6-B342-4B21-825B-E4EC5209C016}" type="pres">
      <dgm:prSet presAssocID="{14637D0F-2B39-4C5A-A8D2-783973FD7741}" presName="conn2-1" presStyleLbl="parChTrans1D2" presStyleIdx="0" presStyleCnt="2"/>
      <dgm:spPr/>
      <dgm:t>
        <a:bodyPr/>
        <a:lstStyle/>
        <a:p>
          <a:pPr rtl="1"/>
          <a:endParaRPr lang="fa-IR"/>
        </a:p>
      </dgm:t>
    </dgm:pt>
    <dgm:pt modelId="{3A406840-013F-40C4-A454-2B07D9D801E3}" type="pres">
      <dgm:prSet presAssocID="{14637D0F-2B39-4C5A-A8D2-783973FD7741}" presName="connTx" presStyleLbl="parChTrans1D2" presStyleIdx="0" presStyleCnt="2"/>
      <dgm:spPr/>
      <dgm:t>
        <a:bodyPr/>
        <a:lstStyle/>
        <a:p>
          <a:pPr rtl="1"/>
          <a:endParaRPr lang="fa-IR"/>
        </a:p>
      </dgm:t>
    </dgm:pt>
    <dgm:pt modelId="{8CC82684-DE20-48F5-B68E-FDEE9B27CFE4}" type="pres">
      <dgm:prSet presAssocID="{A7C9E9AF-7250-4D3D-8866-B556AA3C2EE7}" presName="root2" presStyleCnt="0"/>
      <dgm:spPr/>
    </dgm:pt>
    <dgm:pt modelId="{71D3A0D2-733E-4A64-A9EE-FB58E5A70C06}" type="pres">
      <dgm:prSet presAssocID="{A7C9E9AF-7250-4D3D-8866-B556AA3C2EE7}" presName="LevelTwoTextNode" presStyleLbl="node2" presStyleIdx="0" presStyleCnt="2" custScaleX="332443" custScaleY="283761" custLinFactNeighborX="3330" custLinFactNeighborY="-46517">
        <dgm:presLayoutVars>
          <dgm:chPref val="3"/>
        </dgm:presLayoutVars>
      </dgm:prSet>
      <dgm:spPr/>
      <dgm:t>
        <a:bodyPr/>
        <a:lstStyle/>
        <a:p>
          <a:pPr rtl="1"/>
          <a:endParaRPr lang="fa-IR"/>
        </a:p>
      </dgm:t>
    </dgm:pt>
    <dgm:pt modelId="{4590ECC0-E1EE-4CA8-8E6C-F72E15FFB04F}" type="pres">
      <dgm:prSet presAssocID="{A7C9E9AF-7250-4D3D-8866-B556AA3C2EE7}" presName="level3hierChild" presStyleCnt="0"/>
      <dgm:spPr/>
    </dgm:pt>
    <dgm:pt modelId="{8E6E73F4-5E36-4E6A-A91D-50541C04AB47}" type="pres">
      <dgm:prSet presAssocID="{EE51AE9D-08F9-4446-8331-213785B11545}" presName="conn2-1" presStyleLbl="parChTrans1D3" presStyleIdx="0" presStyleCnt="2"/>
      <dgm:spPr/>
      <dgm:t>
        <a:bodyPr/>
        <a:lstStyle/>
        <a:p>
          <a:pPr rtl="1"/>
          <a:endParaRPr lang="fa-IR"/>
        </a:p>
      </dgm:t>
    </dgm:pt>
    <dgm:pt modelId="{B937067A-49D8-41C9-88EF-B58F170D6274}" type="pres">
      <dgm:prSet presAssocID="{EE51AE9D-08F9-4446-8331-213785B11545}" presName="connTx" presStyleLbl="parChTrans1D3" presStyleIdx="0" presStyleCnt="2"/>
      <dgm:spPr/>
      <dgm:t>
        <a:bodyPr/>
        <a:lstStyle/>
        <a:p>
          <a:pPr rtl="1"/>
          <a:endParaRPr lang="fa-IR"/>
        </a:p>
      </dgm:t>
    </dgm:pt>
    <dgm:pt modelId="{B6389449-15E4-4916-BC07-82E95B13ECB2}" type="pres">
      <dgm:prSet presAssocID="{1C41FD9E-765C-4E44-8B41-53655AD29760}" presName="root2" presStyleCnt="0"/>
      <dgm:spPr/>
    </dgm:pt>
    <dgm:pt modelId="{030967B5-927B-4246-957B-1926AF17FECF}" type="pres">
      <dgm:prSet presAssocID="{1C41FD9E-765C-4E44-8B41-53655AD29760}" presName="LevelTwoTextNode" presStyleLbl="node3" presStyleIdx="0" presStyleCnt="2" custScaleX="98670" custScaleY="301290" custLinFactNeighborX="-5529" custLinFactNeighborY="-46762">
        <dgm:presLayoutVars>
          <dgm:chPref val="3"/>
        </dgm:presLayoutVars>
      </dgm:prSet>
      <dgm:spPr>
        <a:prstGeom prst="leftArrow">
          <a:avLst/>
        </a:prstGeom>
      </dgm:spPr>
      <dgm:t>
        <a:bodyPr/>
        <a:lstStyle/>
        <a:p>
          <a:pPr rtl="1"/>
          <a:endParaRPr lang="fa-IR"/>
        </a:p>
      </dgm:t>
    </dgm:pt>
    <dgm:pt modelId="{D7507FBE-48E6-49DB-AE15-4AC6DCB6A264}" type="pres">
      <dgm:prSet presAssocID="{1C41FD9E-765C-4E44-8B41-53655AD29760}" presName="level3hierChild" presStyleCnt="0"/>
      <dgm:spPr/>
    </dgm:pt>
    <dgm:pt modelId="{B4AABEF7-91D1-4B0C-8E2C-960CC9826AD5}" type="pres">
      <dgm:prSet presAssocID="{8D52861D-4DEE-4834-94F0-D30E064B1105}" presName="conn2-1" presStyleLbl="parChTrans1D4" presStyleIdx="0" presStyleCnt="2"/>
      <dgm:spPr/>
      <dgm:t>
        <a:bodyPr/>
        <a:lstStyle/>
        <a:p>
          <a:pPr rtl="1"/>
          <a:endParaRPr lang="fa-IR"/>
        </a:p>
      </dgm:t>
    </dgm:pt>
    <dgm:pt modelId="{4D0CB2A6-B5FC-4024-86BF-602B89FE365B}" type="pres">
      <dgm:prSet presAssocID="{8D52861D-4DEE-4834-94F0-D30E064B1105}" presName="connTx" presStyleLbl="parChTrans1D4" presStyleIdx="0" presStyleCnt="2"/>
      <dgm:spPr/>
      <dgm:t>
        <a:bodyPr/>
        <a:lstStyle/>
        <a:p>
          <a:pPr rtl="1"/>
          <a:endParaRPr lang="fa-IR"/>
        </a:p>
      </dgm:t>
    </dgm:pt>
    <dgm:pt modelId="{809286FC-409C-4A01-B937-5D791BD194BC}" type="pres">
      <dgm:prSet presAssocID="{5EC1B613-4B08-44C4-8675-112F05AD51EF}" presName="root2" presStyleCnt="0"/>
      <dgm:spPr/>
    </dgm:pt>
    <dgm:pt modelId="{D3B86593-24A0-4F05-BECE-A2EF4B5B2BA6}" type="pres">
      <dgm:prSet presAssocID="{5EC1B613-4B08-44C4-8675-112F05AD51EF}" presName="LevelTwoTextNode" presStyleLbl="node4" presStyleIdx="0" presStyleCnt="2" custScaleX="119264" custScaleY="272505" custLinFactNeighborX="-8934" custLinFactNeighborY="-45405">
        <dgm:presLayoutVars>
          <dgm:chPref val="3"/>
        </dgm:presLayoutVars>
      </dgm:prSet>
      <dgm:spPr/>
      <dgm:t>
        <a:bodyPr/>
        <a:lstStyle/>
        <a:p>
          <a:pPr rtl="1"/>
          <a:endParaRPr lang="fa-IR"/>
        </a:p>
      </dgm:t>
    </dgm:pt>
    <dgm:pt modelId="{F4963BC7-6185-4A93-89BC-9DB195AA3904}" type="pres">
      <dgm:prSet presAssocID="{5EC1B613-4B08-44C4-8675-112F05AD51EF}" presName="level3hierChild" presStyleCnt="0"/>
      <dgm:spPr/>
    </dgm:pt>
    <dgm:pt modelId="{3C8080E7-5C2F-4142-9BAF-121A398E7EA2}" type="pres">
      <dgm:prSet presAssocID="{AD4DF7D3-C1DB-4EDB-A2B9-BAE5EC0EB07A}" presName="conn2-1" presStyleLbl="parChTrans1D2" presStyleIdx="1" presStyleCnt="2"/>
      <dgm:spPr/>
      <dgm:t>
        <a:bodyPr/>
        <a:lstStyle/>
        <a:p>
          <a:pPr rtl="1"/>
          <a:endParaRPr lang="fa-IR"/>
        </a:p>
      </dgm:t>
    </dgm:pt>
    <dgm:pt modelId="{31398E57-986E-4EF8-AE04-19981DCB3177}" type="pres">
      <dgm:prSet presAssocID="{AD4DF7D3-C1DB-4EDB-A2B9-BAE5EC0EB07A}" presName="connTx" presStyleLbl="parChTrans1D2" presStyleIdx="1" presStyleCnt="2"/>
      <dgm:spPr/>
      <dgm:t>
        <a:bodyPr/>
        <a:lstStyle/>
        <a:p>
          <a:pPr rtl="1"/>
          <a:endParaRPr lang="fa-IR"/>
        </a:p>
      </dgm:t>
    </dgm:pt>
    <dgm:pt modelId="{7A41D69B-CABB-4677-B887-CEA5AF1B88EE}" type="pres">
      <dgm:prSet presAssocID="{79F0C976-91BA-4391-A4B6-640D8E1A1114}" presName="root2" presStyleCnt="0"/>
      <dgm:spPr/>
    </dgm:pt>
    <dgm:pt modelId="{2641BB71-E613-49D7-98D8-9EA2363E2740}" type="pres">
      <dgm:prSet presAssocID="{79F0C976-91BA-4391-A4B6-640D8E1A1114}" presName="LevelTwoTextNode" presStyleLbl="node2" presStyleIdx="1" presStyleCnt="2" custScaleX="338242" custScaleY="414366" custLinFactNeighborX="4450" custLinFactNeighborY="11766">
        <dgm:presLayoutVars>
          <dgm:chPref val="3"/>
        </dgm:presLayoutVars>
      </dgm:prSet>
      <dgm:spPr/>
      <dgm:t>
        <a:bodyPr/>
        <a:lstStyle/>
        <a:p>
          <a:pPr rtl="1"/>
          <a:endParaRPr lang="fa-IR"/>
        </a:p>
      </dgm:t>
    </dgm:pt>
    <dgm:pt modelId="{B44185A5-A9F5-4C59-99A9-2E92D6FFBBEB}" type="pres">
      <dgm:prSet presAssocID="{79F0C976-91BA-4391-A4B6-640D8E1A1114}" presName="level3hierChild" presStyleCnt="0"/>
      <dgm:spPr/>
    </dgm:pt>
    <dgm:pt modelId="{4CE1ADF3-95C1-4B10-AEC3-2A35D9A78B49}" type="pres">
      <dgm:prSet presAssocID="{6AF66CE5-BF1B-4AC7-AABA-2801C46BF5E9}" presName="conn2-1" presStyleLbl="parChTrans1D3" presStyleIdx="1" presStyleCnt="2"/>
      <dgm:spPr/>
      <dgm:t>
        <a:bodyPr/>
        <a:lstStyle/>
        <a:p>
          <a:pPr rtl="1"/>
          <a:endParaRPr lang="fa-IR"/>
        </a:p>
      </dgm:t>
    </dgm:pt>
    <dgm:pt modelId="{1003A6D4-CE4B-4968-A44C-D4CC7A808E69}" type="pres">
      <dgm:prSet presAssocID="{6AF66CE5-BF1B-4AC7-AABA-2801C46BF5E9}" presName="connTx" presStyleLbl="parChTrans1D3" presStyleIdx="1" presStyleCnt="2"/>
      <dgm:spPr/>
      <dgm:t>
        <a:bodyPr/>
        <a:lstStyle/>
        <a:p>
          <a:pPr rtl="1"/>
          <a:endParaRPr lang="fa-IR"/>
        </a:p>
      </dgm:t>
    </dgm:pt>
    <dgm:pt modelId="{D1BA9DCB-DD4E-424B-AAD9-817701014861}" type="pres">
      <dgm:prSet presAssocID="{B5C2D047-A2D4-4066-9A95-F6D960C0DBFF}" presName="root2" presStyleCnt="0"/>
      <dgm:spPr/>
    </dgm:pt>
    <dgm:pt modelId="{CBE95B21-96D1-4347-AD9B-AE5818491393}" type="pres">
      <dgm:prSet presAssocID="{B5C2D047-A2D4-4066-9A95-F6D960C0DBFF}" presName="LevelTwoTextNode" presStyleLbl="node3" presStyleIdx="1" presStyleCnt="2" custScaleY="298754" custLinFactNeighborX="9438" custLinFactNeighborY="7573">
        <dgm:presLayoutVars>
          <dgm:chPref val="3"/>
        </dgm:presLayoutVars>
      </dgm:prSet>
      <dgm:spPr>
        <a:prstGeom prst="leftArrow">
          <a:avLst/>
        </a:prstGeom>
      </dgm:spPr>
      <dgm:t>
        <a:bodyPr/>
        <a:lstStyle/>
        <a:p>
          <a:pPr rtl="1"/>
          <a:endParaRPr lang="fa-IR"/>
        </a:p>
      </dgm:t>
    </dgm:pt>
    <dgm:pt modelId="{82F82B9B-1025-4297-B5E4-DAD278AB858C}" type="pres">
      <dgm:prSet presAssocID="{B5C2D047-A2D4-4066-9A95-F6D960C0DBFF}" presName="level3hierChild" presStyleCnt="0"/>
      <dgm:spPr/>
    </dgm:pt>
    <dgm:pt modelId="{4464ED1C-3B82-4782-962D-C1D9303D2DF1}" type="pres">
      <dgm:prSet presAssocID="{2AA8D520-39F3-4A61-8351-533EF43A9165}" presName="conn2-1" presStyleLbl="parChTrans1D4" presStyleIdx="1" presStyleCnt="2"/>
      <dgm:spPr/>
      <dgm:t>
        <a:bodyPr/>
        <a:lstStyle/>
        <a:p>
          <a:pPr rtl="1"/>
          <a:endParaRPr lang="fa-IR"/>
        </a:p>
      </dgm:t>
    </dgm:pt>
    <dgm:pt modelId="{428AB467-9B8C-4A68-AAC1-C016E70B1893}" type="pres">
      <dgm:prSet presAssocID="{2AA8D520-39F3-4A61-8351-533EF43A9165}" presName="connTx" presStyleLbl="parChTrans1D4" presStyleIdx="1" presStyleCnt="2"/>
      <dgm:spPr/>
      <dgm:t>
        <a:bodyPr/>
        <a:lstStyle/>
        <a:p>
          <a:pPr rtl="1"/>
          <a:endParaRPr lang="fa-IR"/>
        </a:p>
      </dgm:t>
    </dgm:pt>
    <dgm:pt modelId="{38F08A25-EAD5-41E5-9A54-EFF11E070B5B}" type="pres">
      <dgm:prSet presAssocID="{3E5B9CBD-260E-48A9-A2B6-E6D118C1DFBD}" presName="root2" presStyleCnt="0"/>
      <dgm:spPr/>
    </dgm:pt>
    <dgm:pt modelId="{70DAE284-E6BA-41A4-94AB-EB50692E2B2A}" type="pres">
      <dgm:prSet presAssocID="{3E5B9CBD-260E-48A9-A2B6-E6D118C1DFBD}" presName="LevelTwoTextNode" presStyleLbl="node4" presStyleIdx="1" presStyleCnt="2" custScaleX="132955" custScaleY="263679" custLinFactNeighborX="11894" custLinFactNeighborY="12075">
        <dgm:presLayoutVars>
          <dgm:chPref val="3"/>
        </dgm:presLayoutVars>
      </dgm:prSet>
      <dgm:spPr/>
      <dgm:t>
        <a:bodyPr/>
        <a:lstStyle/>
        <a:p>
          <a:pPr rtl="1"/>
          <a:endParaRPr lang="fa-IR"/>
        </a:p>
      </dgm:t>
    </dgm:pt>
    <dgm:pt modelId="{CB8130B5-898C-46E4-A3EB-3C7A0D8D962D}" type="pres">
      <dgm:prSet presAssocID="{3E5B9CBD-260E-48A9-A2B6-E6D118C1DFBD}" presName="level3hierChild" presStyleCnt="0"/>
      <dgm:spPr/>
    </dgm:pt>
  </dgm:ptLst>
  <dgm:cxnLst>
    <dgm:cxn modelId="{6398741B-5984-49F2-B3F8-A1BD8EB296C9}" type="presOf" srcId="{9CCE1F85-EDF3-4C09-8A44-643C7A7DED42}" destId="{049D1CBB-142D-4294-933E-B176183336F0}" srcOrd="0" destOrd="0" presId="urn:microsoft.com/office/officeart/2005/8/layout/hierarchy2"/>
    <dgm:cxn modelId="{2AD0BA36-D803-47AD-8F37-F02F15674761}" srcId="{1C41FD9E-765C-4E44-8B41-53655AD29760}" destId="{5EC1B613-4B08-44C4-8675-112F05AD51EF}" srcOrd="0" destOrd="0" parTransId="{8D52861D-4DEE-4834-94F0-D30E064B1105}" sibTransId="{C2D5D8F0-1A37-4D9C-84A0-7D69D775FD4B}"/>
    <dgm:cxn modelId="{56EB63FE-D037-4D0E-A34F-A678B8C311C8}" type="presOf" srcId="{2AA8D520-39F3-4A61-8351-533EF43A9165}" destId="{428AB467-9B8C-4A68-AAC1-C016E70B1893}" srcOrd="1" destOrd="0" presId="urn:microsoft.com/office/officeart/2005/8/layout/hierarchy2"/>
    <dgm:cxn modelId="{D6349B7A-09E9-42C9-9112-FFC008995DA4}" type="presOf" srcId="{2AA8D520-39F3-4A61-8351-533EF43A9165}" destId="{4464ED1C-3B82-4782-962D-C1D9303D2DF1}" srcOrd="0" destOrd="0" presId="urn:microsoft.com/office/officeart/2005/8/layout/hierarchy2"/>
    <dgm:cxn modelId="{1FE94CFE-40F1-4D44-B67D-A624D250D7E3}" type="presOf" srcId="{14637D0F-2B39-4C5A-A8D2-783973FD7741}" destId="{AC3841C6-B342-4B21-825B-E4EC5209C016}" srcOrd="0" destOrd="0" presId="urn:microsoft.com/office/officeart/2005/8/layout/hierarchy2"/>
    <dgm:cxn modelId="{371A9704-84D2-437B-84F2-7D3294048280}" type="presOf" srcId="{3E5B9CBD-260E-48A9-A2B6-E6D118C1DFBD}" destId="{70DAE284-E6BA-41A4-94AB-EB50692E2B2A}" srcOrd="0" destOrd="0" presId="urn:microsoft.com/office/officeart/2005/8/layout/hierarchy2"/>
    <dgm:cxn modelId="{77A8A689-F314-4F9D-95DF-589FB57FD9CC}" type="presOf" srcId="{14637D0F-2B39-4C5A-A8D2-783973FD7741}" destId="{3A406840-013F-40C4-A454-2B07D9D801E3}" srcOrd="1" destOrd="0" presId="urn:microsoft.com/office/officeart/2005/8/layout/hierarchy2"/>
    <dgm:cxn modelId="{D6E34185-BA9C-43F1-8770-BD0809FCA340}" type="presOf" srcId="{79F0C976-91BA-4391-A4B6-640D8E1A1114}" destId="{2641BB71-E613-49D7-98D8-9EA2363E2740}" srcOrd="0" destOrd="0" presId="urn:microsoft.com/office/officeart/2005/8/layout/hierarchy2"/>
    <dgm:cxn modelId="{2732AEF5-198D-4635-9E26-58DDFCF1B749}" srcId="{9CCE1F85-EDF3-4C09-8A44-643C7A7DED42}" destId="{F4442061-05FB-40EC-B802-883DB5B394A0}" srcOrd="0" destOrd="0" parTransId="{D4D99F08-0251-4D09-8B7E-3BDF27D5C88C}" sibTransId="{539205C8-A800-45F9-85FE-5D5F8DAD6FB6}"/>
    <dgm:cxn modelId="{D47B561B-09F1-4075-9D66-D0A5F82022B5}" srcId="{B5C2D047-A2D4-4066-9A95-F6D960C0DBFF}" destId="{3E5B9CBD-260E-48A9-A2B6-E6D118C1DFBD}" srcOrd="0" destOrd="0" parTransId="{2AA8D520-39F3-4A61-8351-533EF43A9165}" sibTransId="{5023D7EE-90D9-44C1-BA91-A21415FE81B2}"/>
    <dgm:cxn modelId="{C487BDDA-E5C8-4436-8225-1BEBC38BC734}" type="presOf" srcId="{F4442061-05FB-40EC-B802-883DB5B394A0}" destId="{50E5A022-42B1-48B1-8762-42A0770AC0D1}" srcOrd="0" destOrd="0" presId="urn:microsoft.com/office/officeart/2005/8/layout/hierarchy2"/>
    <dgm:cxn modelId="{18464C2E-E765-48B3-AE31-D163D0C28A93}" type="presOf" srcId="{5EC1B613-4B08-44C4-8675-112F05AD51EF}" destId="{D3B86593-24A0-4F05-BECE-A2EF4B5B2BA6}" srcOrd="0" destOrd="0" presId="urn:microsoft.com/office/officeart/2005/8/layout/hierarchy2"/>
    <dgm:cxn modelId="{1EB9C30F-D9E7-40D6-A05E-23ED5E859211}" type="presOf" srcId="{8D52861D-4DEE-4834-94F0-D30E064B1105}" destId="{4D0CB2A6-B5FC-4024-86BF-602B89FE365B}" srcOrd="1" destOrd="0" presId="urn:microsoft.com/office/officeart/2005/8/layout/hierarchy2"/>
    <dgm:cxn modelId="{DDEFEA62-0AD2-4E10-BC47-1D91AFEFA99D}" type="presOf" srcId="{8D52861D-4DEE-4834-94F0-D30E064B1105}" destId="{B4AABEF7-91D1-4B0C-8E2C-960CC9826AD5}" srcOrd="0" destOrd="0" presId="urn:microsoft.com/office/officeart/2005/8/layout/hierarchy2"/>
    <dgm:cxn modelId="{0342F4CE-1478-451E-845E-FED531AB84C7}" type="presOf" srcId="{EE51AE9D-08F9-4446-8331-213785B11545}" destId="{B937067A-49D8-41C9-88EF-B58F170D6274}" srcOrd="1" destOrd="0" presId="urn:microsoft.com/office/officeart/2005/8/layout/hierarchy2"/>
    <dgm:cxn modelId="{01653032-9896-4CFD-9A10-DDBA09CA270A}" srcId="{F4442061-05FB-40EC-B802-883DB5B394A0}" destId="{79F0C976-91BA-4391-A4B6-640D8E1A1114}" srcOrd="1" destOrd="0" parTransId="{AD4DF7D3-C1DB-4EDB-A2B9-BAE5EC0EB07A}" sibTransId="{A6ECC512-A78B-4A74-9009-0F5F3DBE299F}"/>
    <dgm:cxn modelId="{1C40CA9B-3E94-4E8B-9402-E5474BE1389D}" type="presOf" srcId="{6AF66CE5-BF1B-4AC7-AABA-2801C46BF5E9}" destId="{4CE1ADF3-95C1-4B10-AEC3-2A35D9A78B49}" srcOrd="0" destOrd="0" presId="urn:microsoft.com/office/officeart/2005/8/layout/hierarchy2"/>
    <dgm:cxn modelId="{5BCCBE83-84DD-43CC-A06D-8F17BF49AB5A}" type="presOf" srcId="{AD4DF7D3-C1DB-4EDB-A2B9-BAE5EC0EB07A}" destId="{31398E57-986E-4EF8-AE04-19981DCB3177}" srcOrd="1" destOrd="0" presId="urn:microsoft.com/office/officeart/2005/8/layout/hierarchy2"/>
    <dgm:cxn modelId="{F3826A0E-4B53-4F6B-B05F-4647F38521A8}" srcId="{F4442061-05FB-40EC-B802-883DB5B394A0}" destId="{A7C9E9AF-7250-4D3D-8866-B556AA3C2EE7}" srcOrd="0" destOrd="0" parTransId="{14637D0F-2B39-4C5A-A8D2-783973FD7741}" sibTransId="{0C9D60B4-A2BE-49B4-8716-47E621B76D66}"/>
    <dgm:cxn modelId="{8B748C4E-3E64-4324-BD1C-BA7637B42ACB}" type="presOf" srcId="{B5C2D047-A2D4-4066-9A95-F6D960C0DBFF}" destId="{CBE95B21-96D1-4347-AD9B-AE5818491393}" srcOrd="0" destOrd="0" presId="urn:microsoft.com/office/officeart/2005/8/layout/hierarchy2"/>
    <dgm:cxn modelId="{0F68C70F-CD25-4FBE-94A9-DA9142C64FB9}" type="presOf" srcId="{AD4DF7D3-C1DB-4EDB-A2B9-BAE5EC0EB07A}" destId="{3C8080E7-5C2F-4142-9BAF-121A398E7EA2}" srcOrd="0" destOrd="0" presId="urn:microsoft.com/office/officeart/2005/8/layout/hierarchy2"/>
    <dgm:cxn modelId="{46515796-1FFD-4D56-8E08-57997CC54D64}" srcId="{79F0C976-91BA-4391-A4B6-640D8E1A1114}" destId="{B5C2D047-A2D4-4066-9A95-F6D960C0DBFF}" srcOrd="0" destOrd="0" parTransId="{6AF66CE5-BF1B-4AC7-AABA-2801C46BF5E9}" sibTransId="{8293ADA6-2566-450D-84B5-2DF46493713D}"/>
    <dgm:cxn modelId="{8A837367-E027-4C2E-A588-55A12E45D845}" type="presOf" srcId="{6AF66CE5-BF1B-4AC7-AABA-2801C46BF5E9}" destId="{1003A6D4-CE4B-4968-A44C-D4CC7A808E69}" srcOrd="1" destOrd="0" presId="urn:microsoft.com/office/officeart/2005/8/layout/hierarchy2"/>
    <dgm:cxn modelId="{BD7DC0F3-8AE6-4DC9-BC9E-DC99F85A116E}" srcId="{A7C9E9AF-7250-4D3D-8866-B556AA3C2EE7}" destId="{1C41FD9E-765C-4E44-8B41-53655AD29760}" srcOrd="0" destOrd="0" parTransId="{EE51AE9D-08F9-4446-8331-213785B11545}" sibTransId="{A4158EF7-5C13-4CFE-BAD9-6212D566FA94}"/>
    <dgm:cxn modelId="{9C997163-1580-4FAD-8410-804A3BA75564}" type="presOf" srcId="{EE51AE9D-08F9-4446-8331-213785B11545}" destId="{8E6E73F4-5E36-4E6A-A91D-50541C04AB47}" srcOrd="0" destOrd="0" presId="urn:microsoft.com/office/officeart/2005/8/layout/hierarchy2"/>
    <dgm:cxn modelId="{8A60C252-E8AE-461D-9B90-A534795A0338}" type="presOf" srcId="{A7C9E9AF-7250-4D3D-8866-B556AA3C2EE7}" destId="{71D3A0D2-733E-4A64-A9EE-FB58E5A70C06}" srcOrd="0" destOrd="0" presId="urn:microsoft.com/office/officeart/2005/8/layout/hierarchy2"/>
    <dgm:cxn modelId="{AAF6E7EC-E914-4585-AFE6-A800AF0CEE31}" type="presOf" srcId="{1C41FD9E-765C-4E44-8B41-53655AD29760}" destId="{030967B5-927B-4246-957B-1926AF17FECF}" srcOrd="0" destOrd="0" presId="urn:microsoft.com/office/officeart/2005/8/layout/hierarchy2"/>
    <dgm:cxn modelId="{F5EEA1D4-B42B-46AB-AE4D-7F78A190D217}" type="presParOf" srcId="{049D1CBB-142D-4294-933E-B176183336F0}" destId="{BEEC1626-6F3D-4853-98C0-C4D4682DA354}" srcOrd="0" destOrd="0" presId="urn:microsoft.com/office/officeart/2005/8/layout/hierarchy2"/>
    <dgm:cxn modelId="{AEE9255B-0F16-4D7B-A62D-44DD22ACC20E}" type="presParOf" srcId="{BEEC1626-6F3D-4853-98C0-C4D4682DA354}" destId="{50E5A022-42B1-48B1-8762-42A0770AC0D1}" srcOrd="0" destOrd="0" presId="urn:microsoft.com/office/officeart/2005/8/layout/hierarchy2"/>
    <dgm:cxn modelId="{5CD41163-F2CA-487A-A452-9C85DE18E976}" type="presParOf" srcId="{BEEC1626-6F3D-4853-98C0-C4D4682DA354}" destId="{5F878CD2-129D-414D-A0E7-2730260541D2}" srcOrd="1" destOrd="0" presId="urn:microsoft.com/office/officeart/2005/8/layout/hierarchy2"/>
    <dgm:cxn modelId="{DBF2EE90-B660-4E4F-B674-E7CC69DF559C}" type="presParOf" srcId="{5F878CD2-129D-414D-A0E7-2730260541D2}" destId="{AC3841C6-B342-4B21-825B-E4EC5209C016}" srcOrd="0" destOrd="0" presId="urn:microsoft.com/office/officeart/2005/8/layout/hierarchy2"/>
    <dgm:cxn modelId="{66E48DEB-02DE-4DE2-AFD3-B6C6B29334AE}" type="presParOf" srcId="{AC3841C6-B342-4B21-825B-E4EC5209C016}" destId="{3A406840-013F-40C4-A454-2B07D9D801E3}" srcOrd="0" destOrd="0" presId="urn:microsoft.com/office/officeart/2005/8/layout/hierarchy2"/>
    <dgm:cxn modelId="{CA1B18F3-9638-47EE-BF5A-93CD40DBFB27}" type="presParOf" srcId="{5F878CD2-129D-414D-A0E7-2730260541D2}" destId="{8CC82684-DE20-48F5-B68E-FDEE9B27CFE4}" srcOrd="1" destOrd="0" presId="urn:microsoft.com/office/officeart/2005/8/layout/hierarchy2"/>
    <dgm:cxn modelId="{03C0F0BA-BDA4-4564-86FE-A26760A41BB3}" type="presParOf" srcId="{8CC82684-DE20-48F5-B68E-FDEE9B27CFE4}" destId="{71D3A0D2-733E-4A64-A9EE-FB58E5A70C06}" srcOrd="0" destOrd="0" presId="urn:microsoft.com/office/officeart/2005/8/layout/hierarchy2"/>
    <dgm:cxn modelId="{46879341-6F4A-418A-8473-986141818AD0}" type="presParOf" srcId="{8CC82684-DE20-48F5-B68E-FDEE9B27CFE4}" destId="{4590ECC0-E1EE-4CA8-8E6C-F72E15FFB04F}" srcOrd="1" destOrd="0" presId="urn:microsoft.com/office/officeart/2005/8/layout/hierarchy2"/>
    <dgm:cxn modelId="{E52990E0-23F8-4621-B654-4A1276F5C38A}" type="presParOf" srcId="{4590ECC0-E1EE-4CA8-8E6C-F72E15FFB04F}" destId="{8E6E73F4-5E36-4E6A-A91D-50541C04AB47}" srcOrd="0" destOrd="0" presId="urn:microsoft.com/office/officeart/2005/8/layout/hierarchy2"/>
    <dgm:cxn modelId="{45B75D00-FE57-4ECA-AB13-9C8B7FD29C90}" type="presParOf" srcId="{8E6E73F4-5E36-4E6A-A91D-50541C04AB47}" destId="{B937067A-49D8-41C9-88EF-B58F170D6274}" srcOrd="0" destOrd="0" presId="urn:microsoft.com/office/officeart/2005/8/layout/hierarchy2"/>
    <dgm:cxn modelId="{E7600936-67DA-4E70-96A6-CDFA957E3E8C}" type="presParOf" srcId="{4590ECC0-E1EE-4CA8-8E6C-F72E15FFB04F}" destId="{B6389449-15E4-4916-BC07-82E95B13ECB2}" srcOrd="1" destOrd="0" presId="urn:microsoft.com/office/officeart/2005/8/layout/hierarchy2"/>
    <dgm:cxn modelId="{16F0E414-2C53-41EB-A2C4-1D1CA2467539}" type="presParOf" srcId="{B6389449-15E4-4916-BC07-82E95B13ECB2}" destId="{030967B5-927B-4246-957B-1926AF17FECF}" srcOrd="0" destOrd="0" presId="urn:microsoft.com/office/officeart/2005/8/layout/hierarchy2"/>
    <dgm:cxn modelId="{47C88550-30AE-4947-B436-C4533C9F2DA4}" type="presParOf" srcId="{B6389449-15E4-4916-BC07-82E95B13ECB2}" destId="{D7507FBE-48E6-49DB-AE15-4AC6DCB6A264}" srcOrd="1" destOrd="0" presId="urn:microsoft.com/office/officeart/2005/8/layout/hierarchy2"/>
    <dgm:cxn modelId="{461C5C2D-12B0-461E-ABBC-2E8EEB0F8E3A}" type="presParOf" srcId="{D7507FBE-48E6-49DB-AE15-4AC6DCB6A264}" destId="{B4AABEF7-91D1-4B0C-8E2C-960CC9826AD5}" srcOrd="0" destOrd="0" presId="urn:microsoft.com/office/officeart/2005/8/layout/hierarchy2"/>
    <dgm:cxn modelId="{6ECD3F62-C1F5-4664-9207-FC6E6DA1E5CD}" type="presParOf" srcId="{B4AABEF7-91D1-4B0C-8E2C-960CC9826AD5}" destId="{4D0CB2A6-B5FC-4024-86BF-602B89FE365B}" srcOrd="0" destOrd="0" presId="urn:microsoft.com/office/officeart/2005/8/layout/hierarchy2"/>
    <dgm:cxn modelId="{51B2AB69-2BFA-4FEE-9793-6E6E350BD3DC}" type="presParOf" srcId="{D7507FBE-48E6-49DB-AE15-4AC6DCB6A264}" destId="{809286FC-409C-4A01-B937-5D791BD194BC}" srcOrd="1" destOrd="0" presId="urn:microsoft.com/office/officeart/2005/8/layout/hierarchy2"/>
    <dgm:cxn modelId="{FCD32730-FCEC-464D-A393-3C63AD9D0FF4}" type="presParOf" srcId="{809286FC-409C-4A01-B937-5D791BD194BC}" destId="{D3B86593-24A0-4F05-BECE-A2EF4B5B2BA6}" srcOrd="0" destOrd="0" presId="urn:microsoft.com/office/officeart/2005/8/layout/hierarchy2"/>
    <dgm:cxn modelId="{D971AE10-87F5-4447-B7F5-7DF45F7A5811}" type="presParOf" srcId="{809286FC-409C-4A01-B937-5D791BD194BC}" destId="{F4963BC7-6185-4A93-89BC-9DB195AA3904}" srcOrd="1" destOrd="0" presId="urn:microsoft.com/office/officeart/2005/8/layout/hierarchy2"/>
    <dgm:cxn modelId="{20E2098E-F8ED-4F32-A433-B3628164C027}" type="presParOf" srcId="{5F878CD2-129D-414D-A0E7-2730260541D2}" destId="{3C8080E7-5C2F-4142-9BAF-121A398E7EA2}" srcOrd="2" destOrd="0" presId="urn:microsoft.com/office/officeart/2005/8/layout/hierarchy2"/>
    <dgm:cxn modelId="{6955FBB0-A8AE-41FC-B1B9-5D34A6BD6EE7}" type="presParOf" srcId="{3C8080E7-5C2F-4142-9BAF-121A398E7EA2}" destId="{31398E57-986E-4EF8-AE04-19981DCB3177}" srcOrd="0" destOrd="0" presId="urn:microsoft.com/office/officeart/2005/8/layout/hierarchy2"/>
    <dgm:cxn modelId="{E6E56233-19AA-45A4-B25D-EA02F02B7EEC}" type="presParOf" srcId="{5F878CD2-129D-414D-A0E7-2730260541D2}" destId="{7A41D69B-CABB-4677-B887-CEA5AF1B88EE}" srcOrd="3" destOrd="0" presId="urn:microsoft.com/office/officeart/2005/8/layout/hierarchy2"/>
    <dgm:cxn modelId="{9054BD23-D09B-4D62-B0D9-CA9A67F220BD}" type="presParOf" srcId="{7A41D69B-CABB-4677-B887-CEA5AF1B88EE}" destId="{2641BB71-E613-49D7-98D8-9EA2363E2740}" srcOrd="0" destOrd="0" presId="urn:microsoft.com/office/officeart/2005/8/layout/hierarchy2"/>
    <dgm:cxn modelId="{C2B5DB68-7C78-419E-81D8-B29C534BEBC2}" type="presParOf" srcId="{7A41D69B-CABB-4677-B887-CEA5AF1B88EE}" destId="{B44185A5-A9F5-4C59-99A9-2E92D6FFBBEB}" srcOrd="1" destOrd="0" presId="urn:microsoft.com/office/officeart/2005/8/layout/hierarchy2"/>
    <dgm:cxn modelId="{6678E2F2-618C-47FF-A5EB-E925F06EF391}" type="presParOf" srcId="{B44185A5-A9F5-4C59-99A9-2E92D6FFBBEB}" destId="{4CE1ADF3-95C1-4B10-AEC3-2A35D9A78B49}" srcOrd="0" destOrd="0" presId="urn:microsoft.com/office/officeart/2005/8/layout/hierarchy2"/>
    <dgm:cxn modelId="{C6D6481A-EBD4-4149-B64C-4E61EFDD0708}" type="presParOf" srcId="{4CE1ADF3-95C1-4B10-AEC3-2A35D9A78B49}" destId="{1003A6D4-CE4B-4968-A44C-D4CC7A808E69}" srcOrd="0" destOrd="0" presId="urn:microsoft.com/office/officeart/2005/8/layout/hierarchy2"/>
    <dgm:cxn modelId="{D740CED2-244C-4E43-921C-9D7EF73B10EC}" type="presParOf" srcId="{B44185A5-A9F5-4C59-99A9-2E92D6FFBBEB}" destId="{D1BA9DCB-DD4E-424B-AAD9-817701014861}" srcOrd="1" destOrd="0" presId="urn:microsoft.com/office/officeart/2005/8/layout/hierarchy2"/>
    <dgm:cxn modelId="{4A73F526-A1FF-486F-A304-72730B1A6EC7}" type="presParOf" srcId="{D1BA9DCB-DD4E-424B-AAD9-817701014861}" destId="{CBE95B21-96D1-4347-AD9B-AE5818491393}" srcOrd="0" destOrd="0" presId="urn:microsoft.com/office/officeart/2005/8/layout/hierarchy2"/>
    <dgm:cxn modelId="{30B86FFB-A5C2-4E0D-93DC-8876E4EAC9B8}" type="presParOf" srcId="{D1BA9DCB-DD4E-424B-AAD9-817701014861}" destId="{82F82B9B-1025-4297-B5E4-DAD278AB858C}" srcOrd="1" destOrd="0" presId="urn:microsoft.com/office/officeart/2005/8/layout/hierarchy2"/>
    <dgm:cxn modelId="{12F94586-F431-4559-8D67-48DB2A79F35B}" type="presParOf" srcId="{82F82B9B-1025-4297-B5E4-DAD278AB858C}" destId="{4464ED1C-3B82-4782-962D-C1D9303D2DF1}" srcOrd="0" destOrd="0" presId="urn:microsoft.com/office/officeart/2005/8/layout/hierarchy2"/>
    <dgm:cxn modelId="{5E698DCB-02E5-4C90-A165-31DCDF538585}" type="presParOf" srcId="{4464ED1C-3B82-4782-962D-C1D9303D2DF1}" destId="{428AB467-9B8C-4A68-AAC1-C016E70B1893}" srcOrd="0" destOrd="0" presId="urn:microsoft.com/office/officeart/2005/8/layout/hierarchy2"/>
    <dgm:cxn modelId="{D89BFDA8-FB35-4BAD-84AC-176C9BFD4A47}" type="presParOf" srcId="{82F82B9B-1025-4297-B5E4-DAD278AB858C}" destId="{38F08A25-EAD5-41E5-9A54-EFF11E070B5B}" srcOrd="1" destOrd="0" presId="urn:microsoft.com/office/officeart/2005/8/layout/hierarchy2"/>
    <dgm:cxn modelId="{138BD31E-D4B4-4BFE-BE2E-1D5EA3900673}" type="presParOf" srcId="{38F08A25-EAD5-41E5-9A54-EFF11E070B5B}" destId="{70DAE284-E6BA-41A4-94AB-EB50692E2B2A}" srcOrd="0" destOrd="0" presId="urn:microsoft.com/office/officeart/2005/8/layout/hierarchy2"/>
    <dgm:cxn modelId="{C5170C28-D830-49AE-A039-DBF80B33606B}" type="presParOf" srcId="{38F08A25-EAD5-41E5-9A54-EFF11E070B5B}" destId="{CB8130B5-898C-46E4-A3EB-3C7A0D8D962D}"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0824F7AE-B857-4139-A588-C548ED26312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B300DF7D-D020-4F81-B821-C070E0A491B3}">
      <dgm:prSet phldrT="[نص]">
        <dgm:style>
          <a:lnRef idx="1">
            <a:schemeClr val="accent3"/>
          </a:lnRef>
          <a:fillRef idx="2">
            <a:schemeClr val="accent3"/>
          </a:fillRef>
          <a:effectRef idx="1">
            <a:schemeClr val="accent3"/>
          </a:effectRef>
          <a:fontRef idx="minor">
            <a:schemeClr val="dk1"/>
          </a:fontRef>
        </dgm:style>
      </dgm:prSet>
      <dgm:spPr/>
      <dgm:t>
        <a:bodyPr/>
        <a:lstStyle/>
        <a:p>
          <a:pPr rtl="1"/>
          <a:r>
            <a:rPr lang="fa-IR" b="1" dirty="0" smtClean="0"/>
            <a:t>استصحاب به اعتبار شک (به معنای اعم)</a:t>
          </a:r>
          <a:endParaRPr lang="fa-IR" b="1" dirty="0"/>
        </a:p>
      </dgm:t>
    </dgm:pt>
    <dgm:pt modelId="{24B3722A-42CC-46AB-9327-C47ECEFDE189}" type="parTrans" cxnId="{A769F033-F34D-49ED-ABF3-CF834242F214}">
      <dgm:prSet/>
      <dgm:spPr/>
      <dgm:t>
        <a:bodyPr/>
        <a:lstStyle/>
        <a:p>
          <a:pPr rtl="1"/>
          <a:endParaRPr lang="fa-IR"/>
        </a:p>
      </dgm:t>
    </dgm:pt>
    <dgm:pt modelId="{C23A7767-B142-426E-9152-30997817DBB1}" type="sibTrans" cxnId="{A769F033-F34D-49ED-ABF3-CF834242F214}">
      <dgm:prSet/>
      <dgm:spPr/>
      <dgm:t>
        <a:bodyPr/>
        <a:lstStyle/>
        <a:p>
          <a:pPr rtl="1"/>
          <a:endParaRPr lang="fa-IR"/>
        </a:p>
      </dgm:t>
    </dgm:pt>
    <dgm:pt modelId="{540C2703-252D-41A4-A167-69753802CDAC}">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ar-IQ" sz="2200" b="1" dirty="0" smtClean="0"/>
            <a:t>شك متساوي </a:t>
          </a:r>
          <a:r>
            <a:rPr lang="ar-IQ" sz="2200" b="1" dirty="0" err="1" smtClean="0"/>
            <a:t>ال</a:t>
          </a:r>
          <a:r>
            <a:rPr lang="fa-IR" sz="2200" b="1" dirty="0" smtClean="0"/>
            <a:t>ط</a:t>
          </a:r>
          <a:r>
            <a:rPr lang="ar-IQ" sz="2200" b="1" dirty="0" smtClean="0"/>
            <a:t>رفين (شك </a:t>
          </a:r>
          <a:r>
            <a:rPr lang="ar-IQ" sz="2200" b="1" dirty="0" err="1" smtClean="0"/>
            <a:t>به</a:t>
          </a:r>
          <a:r>
            <a:rPr lang="ar-IQ" sz="2200" b="1" dirty="0" smtClean="0"/>
            <a:t> معناي اخص)</a:t>
          </a:r>
          <a:endParaRPr lang="fa-IR" sz="2200" b="1" dirty="0"/>
        </a:p>
      </dgm:t>
    </dgm:pt>
    <dgm:pt modelId="{3632227F-C6F0-48CE-9849-EBEFFEA9EDDB}" type="parTrans" cxnId="{0C2A24E2-D3D5-47CC-B01E-7184FAFF8FF0}">
      <dgm:prSet/>
      <dgm:spPr/>
      <dgm:t>
        <a:bodyPr/>
        <a:lstStyle/>
        <a:p>
          <a:pPr rtl="1"/>
          <a:endParaRPr lang="fa-IR"/>
        </a:p>
      </dgm:t>
    </dgm:pt>
    <dgm:pt modelId="{170E8F2B-BD5B-4D26-A8C8-DB7D10073D05}" type="sibTrans" cxnId="{0C2A24E2-D3D5-47CC-B01E-7184FAFF8FF0}">
      <dgm:prSet/>
      <dgm:spPr/>
      <dgm:t>
        <a:bodyPr/>
        <a:lstStyle/>
        <a:p>
          <a:pPr rtl="1"/>
          <a:endParaRPr lang="fa-IR"/>
        </a:p>
      </dgm:t>
    </dgm:pt>
    <dgm:pt modelId="{B13ECA74-3B76-4B07-8B85-3DB385508C4A}">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fa-IR" sz="2400" b="1" dirty="0" smtClean="0"/>
            <a:t>ظن به بقاء</a:t>
          </a:r>
          <a:endParaRPr lang="fa-IR" sz="2400" b="1" dirty="0"/>
        </a:p>
      </dgm:t>
    </dgm:pt>
    <dgm:pt modelId="{4EE1BD28-FC41-4116-ADA1-B2049139BEEC}" type="parTrans" cxnId="{A6D85F99-DA43-4250-81BC-EFCE4DE31F1F}">
      <dgm:prSet/>
      <dgm:spPr/>
      <dgm:t>
        <a:bodyPr/>
        <a:lstStyle/>
        <a:p>
          <a:pPr rtl="1"/>
          <a:endParaRPr lang="fa-IR"/>
        </a:p>
      </dgm:t>
    </dgm:pt>
    <dgm:pt modelId="{31C00A75-C4CB-4678-9CFB-7A3739D018E8}" type="sibTrans" cxnId="{A6D85F99-DA43-4250-81BC-EFCE4DE31F1F}">
      <dgm:prSet/>
      <dgm:spPr/>
      <dgm:t>
        <a:bodyPr/>
        <a:lstStyle/>
        <a:p>
          <a:pPr rtl="1"/>
          <a:endParaRPr lang="fa-IR"/>
        </a:p>
      </dgm:t>
    </dgm:pt>
    <dgm:pt modelId="{3D9A99A4-4274-4DAF-8DFD-80F1B757B1F8}">
      <dgm:prSet custT="1">
        <dgm:style>
          <a:lnRef idx="1">
            <a:schemeClr val="accent2"/>
          </a:lnRef>
          <a:fillRef idx="3">
            <a:schemeClr val="accent2"/>
          </a:fillRef>
          <a:effectRef idx="2">
            <a:schemeClr val="accent2"/>
          </a:effectRef>
          <a:fontRef idx="minor">
            <a:schemeClr val="lt1"/>
          </a:fontRef>
        </dgm:style>
      </dgm:prSet>
      <dgm:spPr/>
      <dgm:t>
        <a:bodyPr/>
        <a:lstStyle/>
        <a:p>
          <a:pPr rtl="1"/>
          <a:r>
            <a:rPr lang="fa-IR" sz="2400" b="1" dirty="0" smtClean="0"/>
            <a:t>ظن به ارتفاع</a:t>
          </a:r>
        </a:p>
        <a:p>
          <a:pPr rtl="1"/>
          <a:r>
            <a:rPr lang="fa-IR" sz="2400" b="1" dirty="0" smtClean="0"/>
            <a:t>(ظن به خلاف)</a:t>
          </a:r>
          <a:endParaRPr lang="fa-IR" sz="2400" b="1" dirty="0"/>
        </a:p>
      </dgm:t>
    </dgm:pt>
    <dgm:pt modelId="{A0585531-B73A-4E2E-84A0-11E20E5BD51D}" type="parTrans" cxnId="{D7EC143B-CBF8-4B71-8E0E-1F9244E0C957}">
      <dgm:prSet/>
      <dgm:spPr/>
      <dgm:t>
        <a:bodyPr/>
        <a:lstStyle/>
        <a:p>
          <a:pPr rtl="1"/>
          <a:endParaRPr lang="fa-IR"/>
        </a:p>
      </dgm:t>
    </dgm:pt>
    <dgm:pt modelId="{206CDF6E-8F61-40E2-81B1-36A6574D7CF2}" type="sibTrans" cxnId="{D7EC143B-CBF8-4B71-8E0E-1F9244E0C957}">
      <dgm:prSet/>
      <dgm:spPr/>
      <dgm:t>
        <a:bodyPr/>
        <a:lstStyle/>
        <a:p>
          <a:pPr rtl="1"/>
          <a:endParaRPr lang="fa-IR"/>
        </a:p>
      </dgm:t>
    </dgm:pt>
    <dgm:pt modelId="{D35D7BD7-3E02-414B-8E75-DB3ACCF07061}" type="pres">
      <dgm:prSet presAssocID="{0824F7AE-B857-4139-A588-C548ED26312B}" presName="diagram" presStyleCnt="0">
        <dgm:presLayoutVars>
          <dgm:chPref val="1"/>
          <dgm:dir val="rev"/>
          <dgm:animOne val="branch"/>
          <dgm:animLvl val="lvl"/>
          <dgm:resizeHandles val="exact"/>
        </dgm:presLayoutVars>
      </dgm:prSet>
      <dgm:spPr/>
      <dgm:t>
        <a:bodyPr/>
        <a:lstStyle/>
        <a:p>
          <a:pPr rtl="1"/>
          <a:endParaRPr lang="fa-IR"/>
        </a:p>
      </dgm:t>
    </dgm:pt>
    <dgm:pt modelId="{E1DF9B3C-FA60-4FA2-9D52-86068C2F958E}" type="pres">
      <dgm:prSet presAssocID="{B300DF7D-D020-4F81-B821-C070E0A491B3}" presName="root1" presStyleCnt="0"/>
      <dgm:spPr/>
    </dgm:pt>
    <dgm:pt modelId="{21371947-9E4F-4A98-943E-8D17FB16E462}" type="pres">
      <dgm:prSet presAssocID="{B300DF7D-D020-4F81-B821-C070E0A491B3}" presName="LevelOneTextNode" presStyleLbl="node0" presStyleIdx="0" presStyleCnt="1" custScaleX="79998" custScaleY="440082" custLinFactNeighborY="-16607">
        <dgm:presLayoutVars>
          <dgm:chPref val="3"/>
        </dgm:presLayoutVars>
      </dgm:prSet>
      <dgm:spPr>
        <a:prstGeom prst="leftArrow">
          <a:avLst/>
        </a:prstGeom>
      </dgm:spPr>
      <dgm:t>
        <a:bodyPr/>
        <a:lstStyle/>
        <a:p>
          <a:pPr rtl="1"/>
          <a:endParaRPr lang="fa-IR"/>
        </a:p>
      </dgm:t>
    </dgm:pt>
    <dgm:pt modelId="{6D48378B-DB86-402C-85CB-DAD1EDEC31B5}" type="pres">
      <dgm:prSet presAssocID="{B300DF7D-D020-4F81-B821-C070E0A491B3}" presName="level2hierChild" presStyleCnt="0"/>
      <dgm:spPr/>
    </dgm:pt>
    <dgm:pt modelId="{373C012E-9C52-4AF4-8962-05A315AB2F01}" type="pres">
      <dgm:prSet presAssocID="{3632227F-C6F0-48CE-9849-EBEFFEA9EDDB}" presName="conn2-1" presStyleLbl="parChTrans1D2" presStyleIdx="0" presStyleCnt="3"/>
      <dgm:spPr/>
      <dgm:t>
        <a:bodyPr/>
        <a:lstStyle/>
        <a:p>
          <a:pPr rtl="1"/>
          <a:endParaRPr lang="fa-IR"/>
        </a:p>
      </dgm:t>
    </dgm:pt>
    <dgm:pt modelId="{937BFB8B-F6D9-4806-98E4-3912D42076BD}" type="pres">
      <dgm:prSet presAssocID="{3632227F-C6F0-48CE-9849-EBEFFEA9EDDB}" presName="connTx" presStyleLbl="parChTrans1D2" presStyleIdx="0" presStyleCnt="3"/>
      <dgm:spPr/>
      <dgm:t>
        <a:bodyPr/>
        <a:lstStyle/>
        <a:p>
          <a:pPr rtl="1"/>
          <a:endParaRPr lang="fa-IR"/>
        </a:p>
      </dgm:t>
    </dgm:pt>
    <dgm:pt modelId="{91239F94-07CB-4067-ABCF-5CE5B2BD3928}" type="pres">
      <dgm:prSet presAssocID="{540C2703-252D-41A4-A167-69753802CDAC}" presName="root2" presStyleCnt="0"/>
      <dgm:spPr/>
    </dgm:pt>
    <dgm:pt modelId="{A3450199-A741-4D4D-AABD-C0CA21DF0D48}" type="pres">
      <dgm:prSet presAssocID="{540C2703-252D-41A4-A167-69753802CDAC}" presName="LevelTwoTextNode" presStyleLbl="node2" presStyleIdx="0" presStyleCnt="3" custScaleY="223131" custLinFactNeighborY="-65411">
        <dgm:presLayoutVars>
          <dgm:chPref val="3"/>
        </dgm:presLayoutVars>
      </dgm:prSet>
      <dgm:spPr/>
      <dgm:t>
        <a:bodyPr/>
        <a:lstStyle/>
        <a:p>
          <a:pPr rtl="1"/>
          <a:endParaRPr lang="fa-IR"/>
        </a:p>
      </dgm:t>
    </dgm:pt>
    <dgm:pt modelId="{BC54E577-4390-4880-B3B1-427D0499C012}" type="pres">
      <dgm:prSet presAssocID="{540C2703-252D-41A4-A167-69753802CDAC}" presName="level3hierChild" presStyleCnt="0"/>
      <dgm:spPr/>
    </dgm:pt>
    <dgm:pt modelId="{7B959007-9476-4AC1-86B3-1841CC42865B}" type="pres">
      <dgm:prSet presAssocID="{4EE1BD28-FC41-4116-ADA1-B2049139BEEC}" presName="conn2-1" presStyleLbl="parChTrans1D2" presStyleIdx="1" presStyleCnt="3"/>
      <dgm:spPr/>
      <dgm:t>
        <a:bodyPr/>
        <a:lstStyle/>
        <a:p>
          <a:pPr rtl="1"/>
          <a:endParaRPr lang="fa-IR"/>
        </a:p>
      </dgm:t>
    </dgm:pt>
    <dgm:pt modelId="{EBFEFE8E-CC3D-4E99-9066-BE03487CAAB7}" type="pres">
      <dgm:prSet presAssocID="{4EE1BD28-FC41-4116-ADA1-B2049139BEEC}" presName="connTx" presStyleLbl="parChTrans1D2" presStyleIdx="1" presStyleCnt="3"/>
      <dgm:spPr/>
      <dgm:t>
        <a:bodyPr/>
        <a:lstStyle/>
        <a:p>
          <a:pPr rtl="1"/>
          <a:endParaRPr lang="fa-IR"/>
        </a:p>
      </dgm:t>
    </dgm:pt>
    <dgm:pt modelId="{B33B0D9E-7D08-45A9-A38B-E94FE5484E4D}" type="pres">
      <dgm:prSet presAssocID="{B13ECA74-3B76-4B07-8B85-3DB385508C4A}" presName="root2" presStyleCnt="0"/>
      <dgm:spPr/>
    </dgm:pt>
    <dgm:pt modelId="{C5F79B42-A0A0-4E92-8D36-07F12EDE184C}" type="pres">
      <dgm:prSet presAssocID="{B13ECA74-3B76-4B07-8B85-3DB385508C4A}" presName="LevelTwoTextNode" presStyleLbl="node2" presStyleIdx="1" presStyleCnt="3" custScaleY="157765" custLinFactNeighborY="-60010">
        <dgm:presLayoutVars>
          <dgm:chPref val="3"/>
        </dgm:presLayoutVars>
      </dgm:prSet>
      <dgm:spPr/>
      <dgm:t>
        <a:bodyPr/>
        <a:lstStyle/>
        <a:p>
          <a:pPr rtl="1"/>
          <a:endParaRPr lang="fa-IR"/>
        </a:p>
      </dgm:t>
    </dgm:pt>
    <dgm:pt modelId="{752ABD18-999A-4867-ADC9-CCDBCF01B155}" type="pres">
      <dgm:prSet presAssocID="{B13ECA74-3B76-4B07-8B85-3DB385508C4A}" presName="level3hierChild" presStyleCnt="0"/>
      <dgm:spPr/>
    </dgm:pt>
    <dgm:pt modelId="{2340ED98-7483-41E9-95D3-A9FA7EF08947}" type="pres">
      <dgm:prSet presAssocID="{A0585531-B73A-4E2E-84A0-11E20E5BD51D}" presName="conn2-1" presStyleLbl="parChTrans1D2" presStyleIdx="2" presStyleCnt="3"/>
      <dgm:spPr/>
      <dgm:t>
        <a:bodyPr/>
        <a:lstStyle/>
        <a:p>
          <a:pPr rtl="1"/>
          <a:endParaRPr lang="fa-IR"/>
        </a:p>
      </dgm:t>
    </dgm:pt>
    <dgm:pt modelId="{A113F6E9-EAE7-4C5C-B7EA-0BDD19C4CAD7}" type="pres">
      <dgm:prSet presAssocID="{A0585531-B73A-4E2E-84A0-11E20E5BD51D}" presName="connTx" presStyleLbl="parChTrans1D2" presStyleIdx="2" presStyleCnt="3"/>
      <dgm:spPr/>
      <dgm:t>
        <a:bodyPr/>
        <a:lstStyle/>
        <a:p>
          <a:pPr rtl="1"/>
          <a:endParaRPr lang="fa-IR"/>
        </a:p>
      </dgm:t>
    </dgm:pt>
    <dgm:pt modelId="{9C1951E9-A822-4D85-BEFC-74A49792BB09}" type="pres">
      <dgm:prSet presAssocID="{3D9A99A4-4274-4DAF-8DFD-80F1B757B1F8}" presName="root2" presStyleCnt="0"/>
      <dgm:spPr/>
    </dgm:pt>
    <dgm:pt modelId="{55AEC767-54F1-460F-BC38-093876816D23}" type="pres">
      <dgm:prSet presAssocID="{3D9A99A4-4274-4DAF-8DFD-80F1B757B1F8}" presName="LevelTwoTextNode" presStyleLbl="node2" presStyleIdx="2" presStyleCnt="3" custScaleY="153489" custLinFactNeighborX="5599" custLinFactNeighborY="3810">
        <dgm:presLayoutVars>
          <dgm:chPref val="3"/>
        </dgm:presLayoutVars>
      </dgm:prSet>
      <dgm:spPr/>
      <dgm:t>
        <a:bodyPr/>
        <a:lstStyle/>
        <a:p>
          <a:pPr rtl="1"/>
          <a:endParaRPr lang="fa-IR"/>
        </a:p>
      </dgm:t>
    </dgm:pt>
    <dgm:pt modelId="{D148016C-52B7-4037-AFB3-E9C309C952CF}" type="pres">
      <dgm:prSet presAssocID="{3D9A99A4-4274-4DAF-8DFD-80F1B757B1F8}" presName="level3hierChild" presStyleCnt="0"/>
      <dgm:spPr/>
    </dgm:pt>
  </dgm:ptLst>
  <dgm:cxnLst>
    <dgm:cxn modelId="{30D896A0-30BB-4C7E-BD99-1295970F460E}" type="presOf" srcId="{4EE1BD28-FC41-4116-ADA1-B2049139BEEC}" destId="{EBFEFE8E-CC3D-4E99-9066-BE03487CAAB7}" srcOrd="1" destOrd="0" presId="urn:microsoft.com/office/officeart/2005/8/layout/hierarchy2"/>
    <dgm:cxn modelId="{A769F033-F34D-49ED-ABF3-CF834242F214}" srcId="{0824F7AE-B857-4139-A588-C548ED26312B}" destId="{B300DF7D-D020-4F81-B821-C070E0A491B3}" srcOrd="0" destOrd="0" parTransId="{24B3722A-42CC-46AB-9327-C47ECEFDE189}" sibTransId="{C23A7767-B142-426E-9152-30997817DBB1}"/>
    <dgm:cxn modelId="{35FD559B-5A3A-49D9-B7F7-1C086595CB1A}" type="presOf" srcId="{A0585531-B73A-4E2E-84A0-11E20E5BD51D}" destId="{A113F6E9-EAE7-4C5C-B7EA-0BDD19C4CAD7}" srcOrd="1" destOrd="0" presId="urn:microsoft.com/office/officeart/2005/8/layout/hierarchy2"/>
    <dgm:cxn modelId="{2B2E9886-0005-4378-96FB-ED74347EB4C4}" type="presOf" srcId="{3632227F-C6F0-48CE-9849-EBEFFEA9EDDB}" destId="{937BFB8B-F6D9-4806-98E4-3912D42076BD}" srcOrd="1" destOrd="0" presId="urn:microsoft.com/office/officeart/2005/8/layout/hierarchy2"/>
    <dgm:cxn modelId="{3CC8FAD3-2C6E-4D2F-AE2C-6562BC6C38F7}" type="presOf" srcId="{3632227F-C6F0-48CE-9849-EBEFFEA9EDDB}" destId="{373C012E-9C52-4AF4-8962-05A315AB2F01}" srcOrd="0" destOrd="0" presId="urn:microsoft.com/office/officeart/2005/8/layout/hierarchy2"/>
    <dgm:cxn modelId="{0C2A24E2-D3D5-47CC-B01E-7184FAFF8FF0}" srcId="{B300DF7D-D020-4F81-B821-C070E0A491B3}" destId="{540C2703-252D-41A4-A167-69753802CDAC}" srcOrd="0" destOrd="0" parTransId="{3632227F-C6F0-48CE-9849-EBEFFEA9EDDB}" sibTransId="{170E8F2B-BD5B-4D26-A8C8-DB7D10073D05}"/>
    <dgm:cxn modelId="{A6D85F99-DA43-4250-81BC-EFCE4DE31F1F}" srcId="{B300DF7D-D020-4F81-B821-C070E0A491B3}" destId="{B13ECA74-3B76-4B07-8B85-3DB385508C4A}" srcOrd="1" destOrd="0" parTransId="{4EE1BD28-FC41-4116-ADA1-B2049139BEEC}" sibTransId="{31C00A75-C4CB-4678-9CFB-7A3739D018E8}"/>
    <dgm:cxn modelId="{D4F218E9-1227-4C51-A8B4-C60BCE6DC071}" type="presOf" srcId="{B13ECA74-3B76-4B07-8B85-3DB385508C4A}" destId="{C5F79B42-A0A0-4E92-8D36-07F12EDE184C}" srcOrd="0" destOrd="0" presId="urn:microsoft.com/office/officeart/2005/8/layout/hierarchy2"/>
    <dgm:cxn modelId="{C0F416A9-4F08-4FDB-A36B-1D6E6C2C9F91}" type="presOf" srcId="{0824F7AE-B857-4139-A588-C548ED26312B}" destId="{D35D7BD7-3E02-414B-8E75-DB3ACCF07061}" srcOrd="0" destOrd="0" presId="urn:microsoft.com/office/officeart/2005/8/layout/hierarchy2"/>
    <dgm:cxn modelId="{C0CB8EF9-8DBB-433B-A5FE-F4FB70F568C8}" type="presOf" srcId="{540C2703-252D-41A4-A167-69753802CDAC}" destId="{A3450199-A741-4D4D-AABD-C0CA21DF0D48}" srcOrd="0" destOrd="0" presId="urn:microsoft.com/office/officeart/2005/8/layout/hierarchy2"/>
    <dgm:cxn modelId="{D7EC143B-CBF8-4B71-8E0E-1F9244E0C957}" srcId="{B300DF7D-D020-4F81-B821-C070E0A491B3}" destId="{3D9A99A4-4274-4DAF-8DFD-80F1B757B1F8}" srcOrd="2" destOrd="0" parTransId="{A0585531-B73A-4E2E-84A0-11E20E5BD51D}" sibTransId="{206CDF6E-8F61-40E2-81B1-36A6574D7CF2}"/>
    <dgm:cxn modelId="{290DCDD3-E745-477D-BA98-FB701EEC949F}" type="presOf" srcId="{4EE1BD28-FC41-4116-ADA1-B2049139BEEC}" destId="{7B959007-9476-4AC1-86B3-1841CC42865B}" srcOrd="0" destOrd="0" presId="urn:microsoft.com/office/officeart/2005/8/layout/hierarchy2"/>
    <dgm:cxn modelId="{75A5890E-12FC-4B24-80EB-75F6457C5EEA}" type="presOf" srcId="{B300DF7D-D020-4F81-B821-C070E0A491B3}" destId="{21371947-9E4F-4A98-943E-8D17FB16E462}" srcOrd="0" destOrd="0" presId="urn:microsoft.com/office/officeart/2005/8/layout/hierarchy2"/>
    <dgm:cxn modelId="{96E34642-C610-4065-B53E-3C0BCCE37493}" type="presOf" srcId="{A0585531-B73A-4E2E-84A0-11E20E5BD51D}" destId="{2340ED98-7483-41E9-95D3-A9FA7EF08947}" srcOrd="0" destOrd="0" presId="urn:microsoft.com/office/officeart/2005/8/layout/hierarchy2"/>
    <dgm:cxn modelId="{0E237ADD-9B27-429E-82FD-6EDD81AD1979}" type="presOf" srcId="{3D9A99A4-4274-4DAF-8DFD-80F1B757B1F8}" destId="{55AEC767-54F1-460F-BC38-093876816D23}" srcOrd="0" destOrd="0" presId="urn:microsoft.com/office/officeart/2005/8/layout/hierarchy2"/>
    <dgm:cxn modelId="{8A7EA3E1-1E18-4444-A93B-4BCCED968A7C}" type="presParOf" srcId="{D35D7BD7-3E02-414B-8E75-DB3ACCF07061}" destId="{E1DF9B3C-FA60-4FA2-9D52-86068C2F958E}" srcOrd="0" destOrd="0" presId="urn:microsoft.com/office/officeart/2005/8/layout/hierarchy2"/>
    <dgm:cxn modelId="{19E0A081-5C72-48AE-A1E5-A6240401C580}" type="presParOf" srcId="{E1DF9B3C-FA60-4FA2-9D52-86068C2F958E}" destId="{21371947-9E4F-4A98-943E-8D17FB16E462}" srcOrd="0" destOrd="0" presId="urn:microsoft.com/office/officeart/2005/8/layout/hierarchy2"/>
    <dgm:cxn modelId="{C44CE85B-4BDD-4D7B-A3CF-D27FC34E06CF}" type="presParOf" srcId="{E1DF9B3C-FA60-4FA2-9D52-86068C2F958E}" destId="{6D48378B-DB86-402C-85CB-DAD1EDEC31B5}" srcOrd="1" destOrd="0" presId="urn:microsoft.com/office/officeart/2005/8/layout/hierarchy2"/>
    <dgm:cxn modelId="{19CA0332-A67C-4ED6-BF84-8FEB5B5DF608}" type="presParOf" srcId="{6D48378B-DB86-402C-85CB-DAD1EDEC31B5}" destId="{373C012E-9C52-4AF4-8962-05A315AB2F01}" srcOrd="0" destOrd="0" presId="urn:microsoft.com/office/officeart/2005/8/layout/hierarchy2"/>
    <dgm:cxn modelId="{F3DEA41B-58D1-4E24-B066-EB6A8434F090}" type="presParOf" srcId="{373C012E-9C52-4AF4-8962-05A315AB2F01}" destId="{937BFB8B-F6D9-4806-98E4-3912D42076BD}" srcOrd="0" destOrd="0" presId="urn:microsoft.com/office/officeart/2005/8/layout/hierarchy2"/>
    <dgm:cxn modelId="{90E58625-15A9-49F7-9D17-8A66627B614E}" type="presParOf" srcId="{6D48378B-DB86-402C-85CB-DAD1EDEC31B5}" destId="{91239F94-07CB-4067-ABCF-5CE5B2BD3928}" srcOrd="1" destOrd="0" presId="urn:microsoft.com/office/officeart/2005/8/layout/hierarchy2"/>
    <dgm:cxn modelId="{E6465E19-3AF5-4E95-AAD1-C58BF41F0885}" type="presParOf" srcId="{91239F94-07CB-4067-ABCF-5CE5B2BD3928}" destId="{A3450199-A741-4D4D-AABD-C0CA21DF0D48}" srcOrd="0" destOrd="0" presId="urn:microsoft.com/office/officeart/2005/8/layout/hierarchy2"/>
    <dgm:cxn modelId="{FA126816-C04E-4FA9-91D7-8623AC3538DC}" type="presParOf" srcId="{91239F94-07CB-4067-ABCF-5CE5B2BD3928}" destId="{BC54E577-4390-4880-B3B1-427D0499C012}" srcOrd="1" destOrd="0" presId="urn:microsoft.com/office/officeart/2005/8/layout/hierarchy2"/>
    <dgm:cxn modelId="{10957E44-D113-47F4-911F-21D975A85CE1}" type="presParOf" srcId="{6D48378B-DB86-402C-85CB-DAD1EDEC31B5}" destId="{7B959007-9476-4AC1-86B3-1841CC42865B}" srcOrd="2" destOrd="0" presId="urn:microsoft.com/office/officeart/2005/8/layout/hierarchy2"/>
    <dgm:cxn modelId="{53803CBF-190E-4432-B040-DA39B4A2CBD5}" type="presParOf" srcId="{7B959007-9476-4AC1-86B3-1841CC42865B}" destId="{EBFEFE8E-CC3D-4E99-9066-BE03487CAAB7}" srcOrd="0" destOrd="0" presId="urn:microsoft.com/office/officeart/2005/8/layout/hierarchy2"/>
    <dgm:cxn modelId="{D4501FE4-EFCF-4357-87C0-EAA65E2FA3C6}" type="presParOf" srcId="{6D48378B-DB86-402C-85CB-DAD1EDEC31B5}" destId="{B33B0D9E-7D08-45A9-A38B-E94FE5484E4D}" srcOrd="3" destOrd="0" presId="urn:microsoft.com/office/officeart/2005/8/layout/hierarchy2"/>
    <dgm:cxn modelId="{49EA102E-E334-446C-8B2B-8D1E1EE89AC0}" type="presParOf" srcId="{B33B0D9E-7D08-45A9-A38B-E94FE5484E4D}" destId="{C5F79B42-A0A0-4E92-8D36-07F12EDE184C}" srcOrd="0" destOrd="0" presId="urn:microsoft.com/office/officeart/2005/8/layout/hierarchy2"/>
    <dgm:cxn modelId="{40243BBE-3890-4F15-9FFD-F7CF8BF707E9}" type="presParOf" srcId="{B33B0D9E-7D08-45A9-A38B-E94FE5484E4D}" destId="{752ABD18-999A-4867-ADC9-CCDBCF01B155}" srcOrd="1" destOrd="0" presId="urn:microsoft.com/office/officeart/2005/8/layout/hierarchy2"/>
    <dgm:cxn modelId="{CFD1E352-8327-4607-AD1B-1B795BB5495D}" type="presParOf" srcId="{6D48378B-DB86-402C-85CB-DAD1EDEC31B5}" destId="{2340ED98-7483-41E9-95D3-A9FA7EF08947}" srcOrd="4" destOrd="0" presId="urn:microsoft.com/office/officeart/2005/8/layout/hierarchy2"/>
    <dgm:cxn modelId="{1B2F954E-5C22-4B8C-8F59-BFF4474A7A44}" type="presParOf" srcId="{2340ED98-7483-41E9-95D3-A9FA7EF08947}" destId="{A113F6E9-EAE7-4C5C-B7EA-0BDD19C4CAD7}" srcOrd="0" destOrd="0" presId="urn:microsoft.com/office/officeart/2005/8/layout/hierarchy2"/>
    <dgm:cxn modelId="{2ECBA9F0-26CC-4FA3-B7B9-B932D25A2BF6}" type="presParOf" srcId="{6D48378B-DB86-402C-85CB-DAD1EDEC31B5}" destId="{9C1951E9-A822-4D85-BEFC-74A49792BB09}" srcOrd="5" destOrd="0" presId="urn:microsoft.com/office/officeart/2005/8/layout/hierarchy2"/>
    <dgm:cxn modelId="{6C132D9D-E2D7-472D-A1D8-F12942BD84A7}" type="presParOf" srcId="{9C1951E9-A822-4D85-BEFC-74A49792BB09}" destId="{55AEC767-54F1-460F-BC38-093876816D23}" srcOrd="0" destOrd="0" presId="urn:microsoft.com/office/officeart/2005/8/layout/hierarchy2"/>
    <dgm:cxn modelId="{B6C32324-483D-4A4E-9E83-63BB56E09213}" type="presParOf" srcId="{9C1951E9-A822-4D85-BEFC-74A49792BB09}" destId="{D148016C-52B7-4037-AFB3-E9C309C952CF}"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0824F7AE-B857-4139-A588-C548ED26312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B300DF7D-D020-4F81-B821-C070E0A491B3}">
      <dgm:prSet phldrT="[نص]" custT="1">
        <dgm:style>
          <a:lnRef idx="1">
            <a:schemeClr val="accent3"/>
          </a:lnRef>
          <a:fillRef idx="2">
            <a:schemeClr val="accent3"/>
          </a:fillRef>
          <a:effectRef idx="1">
            <a:schemeClr val="accent3"/>
          </a:effectRef>
          <a:fontRef idx="minor">
            <a:schemeClr val="dk1"/>
          </a:fontRef>
        </dgm:style>
      </dgm:prSet>
      <dgm:spPr/>
      <dgm:t>
        <a:bodyPr/>
        <a:lstStyle/>
        <a:p>
          <a:pPr rtl="1"/>
          <a:r>
            <a:rPr lang="fa-IR" sz="1800" b="1" dirty="0" smtClean="0">
              <a:cs typeface="+mj-cs"/>
            </a:rPr>
            <a:t>استصحاب به اعتبارِشک</a:t>
          </a:r>
          <a:endParaRPr lang="fa-IR" sz="1800" b="1" dirty="0">
            <a:cs typeface="+mj-cs"/>
          </a:endParaRPr>
        </a:p>
      </dgm:t>
    </dgm:pt>
    <dgm:pt modelId="{24B3722A-42CC-46AB-9327-C47ECEFDE189}" type="parTrans" cxnId="{A769F033-F34D-49ED-ABF3-CF834242F214}">
      <dgm:prSet/>
      <dgm:spPr/>
      <dgm:t>
        <a:bodyPr/>
        <a:lstStyle/>
        <a:p>
          <a:pPr rtl="1"/>
          <a:endParaRPr lang="fa-IR"/>
        </a:p>
      </dgm:t>
    </dgm:pt>
    <dgm:pt modelId="{C23A7767-B142-426E-9152-30997817DBB1}" type="sibTrans" cxnId="{A769F033-F34D-49ED-ABF3-CF834242F214}">
      <dgm:prSet/>
      <dgm:spPr/>
      <dgm:t>
        <a:bodyPr/>
        <a:lstStyle/>
        <a:p>
          <a:pPr rtl="1"/>
          <a:endParaRPr lang="fa-IR"/>
        </a:p>
      </dgm:t>
    </dgm:pt>
    <dgm:pt modelId="{540C2703-252D-41A4-A167-69753802CDAC}">
      <dgm:prSet phldrT="[نص]" custT="1">
        <dgm:style>
          <a:lnRef idx="1">
            <a:schemeClr val="accent2"/>
          </a:lnRef>
          <a:fillRef idx="3">
            <a:schemeClr val="accent2"/>
          </a:fillRef>
          <a:effectRef idx="2">
            <a:schemeClr val="accent2"/>
          </a:effectRef>
          <a:fontRef idx="minor">
            <a:schemeClr val="lt1"/>
          </a:fontRef>
        </dgm:style>
      </dgm:prSet>
      <dgm:spPr/>
      <dgm:t>
        <a:bodyPr/>
        <a:lstStyle/>
        <a:p>
          <a:pPr rtl="1"/>
          <a:r>
            <a:rPr lang="ar-IQ" sz="2200" b="1" dirty="0" smtClean="0">
              <a:cs typeface="+mj-cs"/>
            </a:rPr>
            <a:t>شك </a:t>
          </a:r>
          <a:r>
            <a:rPr lang="fa-IR" sz="2200" b="1" dirty="0" smtClean="0">
              <a:cs typeface="+mj-cs"/>
            </a:rPr>
            <a:t>د</a:t>
          </a:r>
          <a:r>
            <a:rPr lang="ar-IQ" sz="2200" b="1" dirty="0" smtClean="0">
              <a:cs typeface="+mj-cs"/>
            </a:rPr>
            <a:t>ر مقتضي</a:t>
          </a:r>
          <a:endParaRPr lang="fa-IR" sz="2200" b="1" dirty="0">
            <a:cs typeface="+mj-cs"/>
          </a:endParaRPr>
        </a:p>
      </dgm:t>
    </dgm:pt>
    <dgm:pt modelId="{3632227F-C6F0-48CE-9849-EBEFFEA9EDDB}" type="parTrans" cxnId="{0C2A24E2-D3D5-47CC-B01E-7184FAFF8FF0}">
      <dgm:prSet/>
      <dgm:spPr/>
      <dgm:t>
        <a:bodyPr/>
        <a:lstStyle/>
        <a:p>
          <a:pPr rtl="1"/>
          <a:endParaRPr lang="fa-IR"/>
        </a:p>
      </dgm:t>
    </dgm:pt>
    <dgm:pt modelId="{170E8F2B-BD5B-4D26-A8C8-DB7D10073D05}" type="sibTrans" cxnId="{0C2A24E2-D3D5-47CC-B01E-7184FAFF8FF0}">
      <dgm:prSet/>
      <dgm:spPr/>
      <dgm:t>
        <a:bodyPr/>
        <a:lstStyle/>
        <a:p>
          <a:pPr rtl="1"/>
          <a:endParaRPr lang="fa-IR"/>
        </a:p>
      </dgm:t>
    </dgm:pt>
    <dgm:pt modelId="{3D9A99A4-4274-4DAF-8DFD-80F1B757B1F8}">
      <dgm:prSet custT="1">
        <dgm:style>
          <a:lnRef idx="1">
            <a:schemeClr val="accent2"/>
          </a:lnRef>
          <a:fillRef idx="3">
            <a:schemeClr val="accent2"/>
          </a:fillRef>
          <a:effectRef idx="2">
            <a:schemeClr val="accent2"/>
          </a:effectRef>
          <a:fontRef idx="minor">
            <a:schemeClr val="lt1"/>
          </a:fontRef>
        </dgm:style>
      </dgm:prSet>
      <dgm:spPr/>
      <dgm:t>
        <a:bodyPr/>
        <a:lstStyle/>
        <a:p>
          <a:pPr rtl="1"/>
          <a:r>
            <a:rPr lang="fa-IR" sz="2400" b="1" dirty="0" smtClean="0">
              <a:cs typeface="+mj-cs"/>
            </a:rPr>
            <a:t>شک در رافع</a:t>
          </a:r>
          <a:endParaRPr lang="fa-IR" sz="2400" b="1" dirty="0">
            <a:cs typeface="+mj-cs"/>
          </a:endParaRPr>
        </a:p>
      </dgm:t>
    </dgm:pt>
    <dgm:pt modelId="{A0585531-B73A-4E2E-84A0-11E20E5BD51D}" type="parTrans" cxnId="{D7EC143B-CBF8-4B71-8E0E-1F9244E0C957}">
      <dgm:prSet/>
      <dgm:spPr/>
      <dgm:t>
        <a:bodyPr/>
        <a:lstStyle/>
        <a:p>
          <a:pPr rtl="1"/>
          <a:endParaRPr lang="fa-IR"/>
        </a:p>
      </dgm:t>
    </dgm:pt>
    <dgm:pt modelId="{206CDF6E-8F61-40E2-81B1-36A6574D7CF2}" type="sibTrans" cxnId="{D7EC143B-CBF8-4B71-8E0E-1F9244E0C957}">
      <dgm:prSet/>
      <dgm:spPr/>
      <dgm:t>
        <a:bodyPr/>
        <a:lstStyle/>
        <a:p>
          <a:pPr rtl="1"/>
          <a:endParaRPr lang="fa-IR"/>
        </a:p>
      </dgm:t>
    </dgm:pt>
    <dgm:pt modelId="{BAAC9378-EE7B-4692-85DF-11224EC7F154}">
      <dgm:prSet custT="1">
        <dgm:style>
          <a:lnRef idx="1">
            <a:schemeClr val="accent4"/>
          </a:lnRef>
          <a:fillRef idx="3">
            <a:schemeClr val="accent4"/>
          </a:fillRef>
          <a:effectRef idx="2">
            <a:schemeClr val="accent4"/>
          </a:effectRef>
          <a:fontRef idx="minor">
            <a:schemeClr val="lt1"/>
          </a:fontRef>
        </dgm:style>
      </dgm:prSet>
      <dgm:spPr/>
      <dgm:t>
        <a:bodyPr/>
        <a:lstStyle/>
        <a:p>
          <a:pPr rtl="1"/>
          <a:r>
            <a:rPr lang="fa-IR" sz="2400" b="1" dirty="0" smtClean="0"/>
            <a:t>شک در وجود رافع</a:t>
          </a:r>
          <a:endParaRPr lang="fa-IR" sz="2400" b="1" dirty="0"/>
        </a:p>
      </dgm:t>
    </dgm:pt>
    <dgm:pt modelId="{04161EF3-6E89-4E5E-B7DE-A0B13101F5E0}" type="parTrans" cxnId="{9926FBBA-EF12-4993-9A85-F77C1F8D7A16}">
      <dgm:prSet/>
      <dgm:spPr/>
      <dgm:t>
        <a:bodyPr/>
        <a:lstStyle/>
        <a:p>
          <a:pPr rtl="1"/>
          <a:endParaRPr lang="fa-IR"/>
        </a:p>
      </dgm:t>
    </dgm:pt>
    <dgm:pt modelId="{9EF399AE-B153-48B1-8DBF-980A34B24E48}" type="sibTrans" cxnId="{9926FBBA-EF12-4993-9A85-F77C1F8D7A16}">
      <dgm:prSet/>
      <dgm:spPr/>
      <dgm:t>
        <a:bodyPr/>
        <a:lstStyle/>
        <a:p>
          <a:pPr rtl="1"/>
          <a:endParaRPr lang="fa-IR"/>
        </a:p>
      </dgm:t>
    </dgm:pt>
    <dgm:pt modelId="{D36A79A8-10AC-47F6-A57E-241D7DAB2B3A}">
      <dgm:prSet custT="1">
        <dgm:style>
          <a:lnRef idx="1">
            <a:schemeClr val="accent4"/>
          </a:lnRef>
          <a:fillRef idx="3">
            <a:schemeClr val="accent4"/>
          </a:fillRef>
          <a:effectRef idx="2">
            <a:schemeClr val="accent4"/>
          </a:effectRef>
          <a:fontRef idx="minor">
            <a:schemeClr val="lt1"/>
          </a:fontRef>
        </dgm:style>
      </dgm:prSet>
      <dgm:spPr/>
      <dgm:t>
        <a:bodyPr/>
        <a:lstStyle/>
        <a:p>
          <a:pPr rtl="1"/>
          <a:r>
            <a:rPr lang="fa-IR" sz="2400" b="1" dirty="0" smtClean="0"/>
            <a:t>شک در رافعیت موجود</a:t>
          </a:r>
          <a:endParaRPr lang="fa-IR" sz="2400" b="1" dirty="0"/>
        </a:p>
      </dgm:t>
    </dgm:pt>
    <dgm:pt modelId="{CBD0FAA4-3F3B-4128-9D31-275904239DE0}" type="parTrans" cxnId="{A1E230CD-203E-4BDD-8B23-6ADAEB62079A}">
      <dgm:prSet/>
      <dgm:spPr/>
      <dgm:t>
        <a:bodyPr/>
        <a:lstStyle/>
        <a:p>
          <a:pPr rtl="1"/>
          <a:endParaRPr lang="fa-IR"/>
        </a:p>
      </dgm:t>
    </dgm:pt>
    <dgm:pt modelId="{4803D572-EF23-4BDA-A0B1-B6A1D15A04CE}" type="sibTrans" cxnId="{A1E230CD-203E-4BDD-8B23-6ADAEB62079A}">
      <dgm:prSet/>
      <dgm:spPr/>
      <dgm:t>
        <a:bodyPr/>
        <a:lstStyle/>
        <a:p>
          <a:pPr rtl="1"/>
          <a:endParaRPr lang="fa-IR"/>
        </a:p>
      </dgm:t>
    </dgm:pt>
    <dgm:pt modelId="{23DDDB91-28AD-4655-9511-8E7D8206D1F5}">
      <dgm:prSet custT="1"/>
      <dgm:spPr/>
      <dgm:t>
        <a:bodyPr/>
        <a:lstStyle/>
        <a:p>
          <a:pPr rtl="1"/>
          <a:r>
            <a:rPr lang="fa-IR" sz="1600" b="1" dirty="0" smtClean="0"/>
            <a:t>به سبب اشتباه مفهومی</a:t>
          </a:r>
          <a:endParaRPr lang="fa-IR" sz="1600" b="1" dirty="0"/>
        </a:p>
      </dgm:t>
    </dgm:pt>
    <dgm:pt modelId="{9912242A-8D64-4603-A9A9-5C8C2B5824A9}" type="parTrans" cxnId="{7B2A34BD-6561-4BA4-A9C8-BDBA2BB03762}">
      <dgm:prSet/>
      <dgm:spPr/>
      <dgm:t>
        <a:bodyPr/>
        <a:lstStyle/>
        <a:p>
          <a:pPr rtl="1"/>
          <a:endParaRPr lang="fa-IR"/>
        </a:p>
      </dgm:t>
    </dgm:pt>
    <dgm:pt modelId="{63D70C72-73D3-469D-966F-D7BDF066445E}" type="sibTrans" cxnId="{7B2A34BD-6561-4BA4-A9C8-BDBA2BB03762}">
      <dgm:prSet/>
      <dgm:spPr/>
      <dgm:t>
        <a:bodyPr/>
        <a:lstStyle/>
        <a:p>
          <a:pPr rtl="1"/>
          <a:endParaRPr lang="fa-IR"/>
        </a:p>
      </dgm:t>
    </dgm:pt>
    <dgm:pt modelId="{6F3F5F5B-12A9-42C6-AA36-4BA1227892D1}">
      <dgm:prSet custT="1"/>
      <dgm:spPr/>
      <dgm:t>
        <a:bodyPr/>
        <a:lstStyle/>
        <a:p>
          <a:pPr rtl="1"/>
          <a:r>
            <a:rPr lang="fa-IR" sz="1600" b="1" dirty="0" smtClean="0"/>
            <a:t>به سبب اشتباه مصداقی موجود، برای رافعی که مفهوم رافعیتش معلوم است</a:t>
          </a:r>
          <a:endParaRPr lang="fa-IR" sz="1600" b="1" dirty="0"/>
        </a:p>
      </dgm:t>
    </dgm:pt>
    <dgm:pt modelId="{06B00EE1-9AD0-48F9-8667-2B1F22928943}" type="parTrans" cxnId="{D1C4F1BF-54AD-458F-AD67-0A8D281BFC25}">
      <dgm:prSet/>
      <dgm:spPr/>
      <dgm:t>
        <a:bodyPr/>
        <a:lstStyle/>
        <a:p>
          <a:pPr rtl="1"/>
          <a:endParaRPr lang="fa-IR"/>
        </a:p>
      </dgm:t>
    </dgm:pt>
    <dgm:pt modelId="{DAF3729B-DC0F-4308-98BD-35735DE6C56C}" type="sibTrans" cxnId="{D1C4F1BF-54AD-458F-AD67-0A8D281BFC25}">
      <dgm:prSet/>
      <dgm:spPr/>
      <dgm:t>
        <a:bodyPr/>
        <a:lstStyle/>
        <a:p>
          <a:pPr rtl="1"/>
          <a:endParaRPr lang="fa-IR"/>
        </a:p>
      </dgm:t>
    </dgm:pt>
    <dgm:pt modelId="{FAFD1E02-344E-4E0B-B250-A62970FEF80E}">
      <dgm:prSet custT="1"/>
      <dgm:spPr/>
      <dgm:t>
        <a:bodyPr/>
        <a:lstStyle/>
        <a:p>
          <a:pPr rtl="1"/>
          <a:r>
            <a:rPr lang="fa-IR" sz="1600" b="1" dirty="0" smtClean="0"/>
            <a:t>به سبب جهل به رافعیت یا عدم رافعیت </a:t>
          </a:r>
          <a:r>
            <a:rPr lang="fa-IR" sz="1600" b="1" smtClean="0"/>
            <a:t>شرعیِ </a:t>
          </a:r>
          <a:r>
            <a:rPr lang="fa-IR" sz="1600" b="1" smtClean="0"/>
            <a:t>شیء موجود </a:t>
          </a:r>
          <a:endParaRPr lang="fa-IR" sz="1600" b="1" dirty="0"/>
        </a:p>
      </dgm:t>
    </dgm:pt>
    <dgm:pt modelId="{2F972F26-0F44-475C-8493-30C888726864}" type="parTrans" cxnId="{131B13FE-FA31-44A1-8DDB-81E41DAD8A97}">
      <dgm:prSet/>
      <dgm:spPr/>
      <dgm:t>
        <a:bodyPr/>
        <a:lstStyle/>
        <a:p>
          <a:pPr rtl="1"/>
          <a:endParaRPr lang="fa-IR"/>
        </a:p>
      </dgm:t>
    </dgm:pt>
    <dgm:pt modelId="{ADBA49C0-35AE-4F20-B23E-12E9AFD28E1E}" type="sibTrans" cxnId="{131B13FE-FA31-44A1-8DDB-81E41DAD8A97}">
      <dgm:prSet/>
      <dgm:spPr/>
      <dgm:t>
        <a:bodyPr/>
        <a:lstStyle/>
        <a:p>
          <a:pPr rtl="1"/>
          <a:endParaRPr lang="fa-IR"/>
        </a:p>
      </dgm:t>
    </dgm:pt>
    <dgm:pt modelId="{B1E5DAE2-4795-4C38-99FA-22E8272EAACB}">
      <dgm:prSet custT="1"/>
      <dgm:spPr/>
      <dgm:t>
        <a:bodyPr/>
        <a:lstStyle/>
        <a:p>
          <a:pPr algn="ctr" rtl="1"/>
          <a:r>
            <a:rPr lang="fa-IR" sz="1500" b="1" dirty="0" smtClean="0"/>
            <a:t>به سبب تردد مستصحب </a:t>
          </a:r>
          <a:r>
            <a:rPr lang="fa-IR" sz="1300" b="1" dirty="0" smtClean="0"/>
            <a:t>(بین امری که موجود، رافع آن است و امری که موجود، رافع آن نیست.)</a:t>
          </a:r>
          <a:endParaRPr lang="fa-IR" sz="1300" b="1" dirty="0"/>
        </a:p>
      </dgm:t>
    </dgm:pt>
    <dgm:pt modelId="{B7F08418-A24E-44E2-AF89-358E1393DAB8}" type="parTrans" cxnId="{69D11DCB-A55A-4F31-95F7-3929F6F36D5B}">
      <dgm:prSet/>
      <dgm:spPr/>
      <dgm:t>
        <a:bodyPr/>
        <a:lstStyle/>
        <a:p>
          <a:pPr rtl="1"/>
          <a:endParaRPr lang="fa-IR"/>
        </a:p>
      </dgm:t>
    </dgm:pt>
    <dgm:pt modelId="{B3EF0B5D-4371-4551-947C-AD6FE354ED85}" type="sibTrans" cxnId="{69D11DCB-A55A-4F31-95F7-3929F6F36D5B}">
      <dgm:prSet/>
      <dgm:spPr/>
      <dgm:t>
        <a:bodyPr/>
        <a:lstStyle/>
        <a:p>
          <a:pPr rtl="1"/>
          <a:endParaRPr lang="fa-IR"/>
        </a:p>
      </dgm:t>
    </dgm:pt>
    <dgm:pt modelId="{F35A87C3-BED6-4D6C-9FCE-C2519F0BC231}">
      <dgm:prSet custT="1">
        <dgm:style>
          <a:lnRef idx="1">
            <a:schemeClr val="accent1"/>
          </a:lnRef>
          <a:fillRef idx="2">
            <a:schemeClr val="accent1"/>
          </a:fillRef>
          <a:effectRef idx="1">
            <a:schemeClr val="accent1"/>
          </a:effectRef>
          <a:fontRef idx="minor">
            <a:schemeClr val="dk1"/>
          </a:fontRef>
        </dgm:style>
      </dgm:prSet>
      <dgm:spPr/>
      <dgm:t>
        <a:bodyPr/>
        <a:lstStyle/>
        <a:p>
          <a:pPr rtl="1"/>
          <a:r>
            <a:rPr lang="fa-IR" sz="1400" dirty="0" smtClean="0"/>
            <a:t>شک در چیستیِ اشتغال به ذمه بعد از زوال روز جمعه: که آیا به نماز جمعه است یا نماز ظهر (تا ظهری که خوانده شده رافع آن باشد)؟</a:t>
          </a:r>
          <a:endParaRPr lang="fa-IR" sz="1400" dirty="0"/>
        </a:p>
      </dgm:t>
    </dgm:pt>
    <dgm:pt modelId="{80A9B201-5C57-463F-9223-28CD0C1392A7}" type="parTrans" cxnId="{818BA85D-8FB0-4240-B283-D3546C997B94}">
      <dgm:prSet/>
      <dgm:spPr/>
      <dgm:t>
        <a:bodyPr/>
        <a:lstStyle/>
        <a:p>
          <a:pPr rtl="1"/>
          <a:endParaRPr lang="fa-IR"/>
        </a:p>
      </dgm:t>
    </dgm:pt>
    <dgm:pt modelId="{07F1AACE-9ED2-4880-96FB-9D344B94DF0E}" type="sibTrans" cxnId="{818BA85D-8FB0-4240-B283-D3546C997B94}">
      <dgm:prSet/>
      <dgm:spPr/>
      <dgm:t>
        <a:bodyPr/>
        <a:lstStyle/>
        <a:p>
          <a:pPr rtl="1"/>
          <a:endParaRPr lang="fa-IR"/>
        </a:p>
      </dgm:t>
    </dgm:pt>
    <dgm:pt modelId="{CAD95A28-782B-446F-8257-2842AEB73711}">
      <dgm:prSet custT="1">
        <dgm:style>
          <a:lnRef idx="1">
            <a:schemeClr val="accent1"/>
          </a:lnRef>
          <a:fillRef idx="2">
            <a:schemeClr val="accent1"/>
          </a:fillRef>
          <a:effectRef idx="1">
            <a:schemeClr val="accent1"/>
          </a:effectRef>
          <a:fontRef idx="minor">
            <a:schemeClr val="dk1"/>
          </a:fontRef>
        </dgm:style>
      </dgm:prSet>
      <dgm:spPr/>
      <dgm:t>
        <a:bodyPr/>
        <a:lstStyle/>
        <a:p>
          <a:pPr rtl="1"/>
          <a:r>
            <a:rPr lang="fa-IR" sz="1400" dirty="0" smtClean="0"/>
            <a:t>متطهر شک در این کند که آیا مذی نزد شارع رافع طهارت است یا نه؟</a:t>
          </a:r>
          <a:endParaRPr lang="fa-IR" sz="1400" dirty="0"/>
        </a:p>
      </dgm:t>
    </dgm:pt>
    <dgm:pt modelId="{EE6D451F-9FCA-4241-9A4F-299D95F881DC}" type="parTrans" cxnId="{EF3871D2-7720-42F9-A871-9796D938FFD7}">
      <dgm:prSet/>
      <dgm:spPr/>
      <dgm:t>
        <a:bodyPr/>
        <a:lstStyle/>
        <a:p>
          <a:pPr rtl="1"/>
          <a:endParaRPr lang="fa-IR"/>
        </a:p>
      </dgm:t>
    </dgm:pt>
    <dgm:pt modelId="{34365BB1-86DC-4188-9EC8-424B9C8469F1}" type="sibTrans" cxnId="{EF3871D2-7720-42F9-A871-9796D938FFD7}">
      <dgm:prSet/>
      <dgm:spPr/>
      <dgm:t>
        <a:bodyPr/>
        <a:lstStyle/>
        <a:p>
          <a:pPr rtl="1"/>
          <a:endParaRPr lang="fa-IR"/>
        </a:p>
      </dgm:t>
    </dgm:pt>
    <dgm:pt modelId="{521D477E-1AF9-4DCA-8E12-137B2513A6EA}">
      <dgm:prSet custT="1">
        <dgm:style>
          <a:lnRef idx="1">
            <a:schemeClr val="accent1"/>
          </a:lnRef>
          <a:fillRef idx="2">
            <a:schemeClr val="accent1"/>
          </a:fillRef>
          <a:effectRef idx="1">
            <a:schemeClr val="accent1"/>
          </a:effectRef>
          <a:fontRef idx="minor">
            <a:schemeClr val="dk1"/>
          </a:fontRef>
        </dgm:style>
      </dgm:prSet>
      <dgm:spPr/>
      <dgm:t>
        <a:bodyPr/>
        <a:lstStyle/>
        <a:p>
          <a:pPr rtl="1"/>
          <a:r>
            <a:rPr lang="fa-IR" sz="1400" dirty="0" smtClean="0"/>
            <a:t>رطوبتی از متطهر خارج شود و شک کند که  مصداق بول معلوم الرافعیت است یا مصداق ودی است؟</a:t>
          </a:r>
          <a:endParaRPr lang="fa-IR" sz="1400" dirty="0"/>
        </a:p>
      </dgm:t>
    </dgm:pt>
    <dgm:pt modelId="{A39A6282-1791-4D81-997B-0A5CCA00BC3A}" type="parTrans" cxnId="{619CD6A3-9808-4D7F-B136-FD1E0EB10D60}">
      <dgm:prSet/>
      <dgm:spPr/>
      <dgm:t>
        <a:bodyPr/>
        <a:lstStyle/>
        <a:p>
          <a:pPr rtl="1"/>
          <a:endParaRPr lang="fa-IR"/>
        </a:p>
      </dgm:t>
    </dgm:pt>
    <dgm:pt modelId="{D190FE64-74D8-4236-A211-8B80B5286A82}" type="sibTrans" cxnId="{619CD6A3-9808-4D7F-B136-FD1E0EB10D60}">
      <dgm:prSet/>
      <dgm:spPr/>
      <dgm:t>
        <a:bodyPr/>
        <a:lstStyle/>
        <a:p>
          <a:pPr rtl="1"/>
          <a:endParaRPr lang="fa-IR"/>
        </a:p>
      </dgm:t>
    </dgm:pt>
    <dgm:pt modelId="{D6CAEFFD-D07A-47D3-B8D5-090D0D1092D0}">
      <dgm:prSet custT="1">
        <dgm:style>
          <a:lnRef idx="1">
            <a:schemeClr val="accent1"/>
          </a:lnRef>
          <a:fillRef idx="2">
            <a:schemeClr val="accent1"/>
          </a:fillRef>
          <a:effectRef idx="1">
            <a:schemeClr val="accent1"/>
          </a:effectRef>
          <a:fontRef idx="minor">
            <a:schemeClr val="dk1"/>
          </a:fontRef>
        </dgm:style>
      </dgm:prSet>
      <dgm:spPr/>
      <dgm:t>
        <a:bodyPr/>
        <a:lstStyle/>
        <a:p>
          <a:pPr rtl="1"/>
          <a:r>
            <a:rPr lang="fa-IR" sz="1400" dirty="0" smtClean="0"/>
            <a:t>چُرتی برای متطهر رخ دهد و شک کند که مصداق نوم باطل کننده (که مفهوم دقیقش معلوم نیست) است یا نه؟</a:t>
          </a:r>
          <a:endParaRPr lang="fa-IR" sz="1400" dirty="0"/>
        </a:p>
      </dgm:t>
    </dgm:pt>
    <dgm:pt modelId="{6644015B-089F-4606-ABAF-5559A06BC494}" type="parTrans" cxnId="{C4566C1D-907E-476A-9DB8-4DED3D6FF486}">
      <dgm:prSet/>
      <dgm:spPr/>
      <dgm:t>
        <a:bodyPr/>
        <a:lstStyle/>
        <a:p>
          <a:pPr rtl="1"/>
          <a:endParaRPr lang="fa-IR"/>
        </a:p>
      </dgm:t>
    </dgm:pt>
    <dgm:pt modelId="{5A781ED0-E258-40C7-BA15-8D7F75A9C77F}" type="sibTrans" cxnId="{C4566C1D-907E-476A-9DB8-4DED3D6FF486}">
      <dgm:prSet/>
      <dgm:spPr/>
      <dgm:t>
        <a:bodyPr/>
        <a:lstStyle/>
        <a:p>
          <a:pPr rtl="1"/>
          <a:endParaRPr lang="fa-IR"/>
        </a:p>
      </dgm:t>
    </dgm:pt>
    <dgm:pt modelId="{D35D7BD7-3E02-414B-8E75-DB3ACCF07061}" type="pres">
      <dgm:prSet presAssocID="{0824F7AE-B857-4139-A588-C548ED26312B}" presName="diagram" presStyleCnt="0">
        <dgm:presLayoutVars>
          <dgm:chPref val="1"/>
          <dgm:dir val="rev"/>
          <dgm:animOne val="branch"/>
          <dgm:animLvl val="lvl"/>
          <dgm:resizeHandles val="exact"/>
        </dgm:presLayoutVars>
      </dgm:prSet>
      <dgm:spPr/>
      <dgm:t>
        <a:bodyPr/>
        <a:lstStyle/>
        <a:p>
          <a:pPr rtl="1"/>
          <a:endParaRPr lang="fa-IR"/>
        </a:p>
      </dgm:t>
    </dgm:pt>
    <dgm:pt modelId="{E1DF9B3C-FA60-4FA2-9D52-86068C2F958E}" type="pres">
      <dgm:prSet presAssocID="{B300DF7D-D020-4F81-B821-C070E0A491B3}" presName="root1" presStyleCnt="0"/>
      <dgm:spPr/>
    </dgm:pt>
    <dgm:pt modelId="{21371947-9E4F-4A98-943E-8D17FB16E462}" type="pres">
      <dgm:prSet presAssocID="{B300DF7D-D020-4F81-B821-C070E0A491B3}" presName="LevelOneTextNode" presStyleLbl="node0" presStyleIdx="0" presStyleCnt="1" custScaleX="79998" custScaleY="528585" custLinFactNeighborY="-16607">
        <dgm:presLayoutVars>
          <dgm:chPref val="3"/>
        </dgm:presLayoutVars>
      </dgm:prSet>
      <dgm:spPr>
        <a:prstGeom prst="leftArrow">
          <a:avLst/>
        </a:prstGeom>
      </dgm:spPr>
      <dgm:t>
        <a:bodyPr/>
        <a:lstStyle/>
        <a:p>
          <a:pPr rtl="1"/>
          <a:endParaRPr lang="fa-IR"/>
        </a:p>
      </dgm:t>
    </dgm:pt>
    <dgm:pt modelId="{6D48378B-DB86-402C-85CB-DAD1EDEC31B5}" type="pres">
      <dgm:prSet presAssocID="{B300DF7D-D020-4F81-B821-C070E0A491B3}" presName="level2hierChild" presStyleCnt="0"/>
      <dgm:spPr/>
    </dgm:pt>
    <dgm:pt modelId="{373C012E-9C52-4AF4-8962-05A315AB2F01}" type="pres">
      <dgm:prSet presAssocID="{3632227F-C6F0-48CE-9849-EBEFFEA9EDDB}" presName="conn2-1" presStyleLbl="parChTrans1D2" presStyleIdx="0" presStyleCnt="2"/>
      <dgm:spPr/>
      <dgm:t>
        <a:bodyPr/>
        <a:lstStyle/>
        <a:p>
          <a:pPr rtl="1"/>
          <a:endParaRPr lang="fa-IR"/>
        </a:p>
      </dgm:t>
    </dgm:pt>
    <dgm:pt modelId="{937BFB8B-F6D9-4806-98E4-3912D42076BD}" type="pres">
      <dgm:prSet presAssocID="{3632227F-C6F0-48CE-9849-EBEFFEA9EDDB}" presName="connTx" presStyleLbl="parChTrans1D2" presStyleIdx="0" presStyleCnt="2"/>
      <dgm:spPr/>
      <dgm:t>
        <a:bodyPr/>
        <a:lstStyle/>
        <a:p>
          <a:pPr rtl="1"/>
          <a:endParaRPr lang="fa-IR"/>
        </a:p>
      </dgm:t>
    </dgm:pt>
    <dgm:pt modelId="{91239F94-07CB-4067-ABCF-5CE5B2BD3928}" type="pres">
      <dgm:prSet presAssocID="{540C2703-252D-41A4-A167-69753802CDAC}" presName="root2" presStyleCnt="0"/>
      <dgm:spPr/>
    </dgm:pt>
    <dgm:pt modelId="{A3450199-A741-4D4D-AABD-C0CA21DF0D48}" type="pres">
      <dgm:prSet presAssocID="{540C2703-252D-41A4-A167-69753802CDAC}" presName="LevelTwoTextNode" presStyleLbl="node2" presStyleIdx="0" presStyleCnt="2" custScaleX="72434" custScaleY="223131" custLinFactNeighborX="21522" custLinFactNeighborY="-29236">
        <dgm:presLayoutVars>
          <dgm:chPref val="3"/>
        </dgm:presLayoutVars>
      </dgm:prSet>
      <dgm:spPr/>
      <dgm:t>
        <a:bodyPr/>
        <a:lstStyle/>
        <a:p>
          <a:pPr rtl="1"/>
          <a:endParaRPr lang="fa-IR"/>
        </a:p>
      </dgm:t>
    </dgm:pt>
    <dgm:pt modelId="{BC54E577-4390-4880-B3B1-427D0499C012}" type="pres">
      <dgm:prSet presAssocID="{540C2703-252D-41A4-A167-69753802CDAC}" presName="level3hierChild" presStyleCnt="0"/>
      <dgm:spPr/>
    </dgm:pt>
    <dgm:pt modelId="{2340ED98-7483-41E9-95D3-A9FA7EF08947}" type="pres">
      <dgm:prSet presAssocID="{A0585531-B73A-4E2E-84A0-11E20E5BD51D}" presName="conn2-1" presStyleLbl="parChTrans1D2" presStyleIdx="1" presStyleCnt="2"/>
      <dgm:spPr/>
      <dgm:t>
        <a:bodyPr/>
        <a:lstStyle/>
        <a:p>
          <a:pPr rtl="1"/>
          <a:endParaRPr lang="fa-IR"/>
        </a:p>
      </dgm:t>
    </dgm:pt>
    <dgm:pt modelId="{A113F6E9-EAE7-4C5C-B7EA-0BDD19C4CAD7}" type="pres">
      <dgm:prSet presAssocID="{A0585531-B73A-4E2E-84A0-11E20E5BD51D}" presName="connTx" presStyleLbl="parChTrans1D2" presStyleIdx="1" presStyleCnt="2"/>
      <dgm:spPr/>
      <dgm:t>
        <a:bodyPr/>
        <a:lstStyle/>
        <a:p>
          <a:pPr rtl="1"/>
          <a:endParaRPr lang="fa-IR"/>
        </a:p>
      </dgm:t>
    </dgm:pt>
    <dgm:pt modelId="{9C1951E9-A822-4D85-BEFC-74A49792BB09}" type="pres">
      <dgm:prSet presAssocID="{3D9A99A4-4274-4DAF-8DFD-80F1B757B1F8}" presName="root2" presStyleCnt="0"/>
      <dgm:spPr/>
    </dgm:pt>
    <dgm:pt modelId="{55AEC767-54F1-460F-BC38-093876816D23}" type="pres">
      <dgm:prSet presAssocID="{3D9A99A4-4274-4DAF-8DFD-80F1B757B1F8}" presName="LevelTwoTextNode" presStyleLbl="node2" presStyleIdx="1" presStyleCnt="2" custScaleX="72434" custScaleY="217051" custLinFactNeighborX="22196" custLinFactNeighborY="89341">
        <dgm:presLayoutVars>
          <dgm:chPref val="3"/>
        </dgm:presLayoutVars>
      </dgm:prSet>
      <dgm:spPr/>
      <dgm:t>
        <a:bodyPr/>
        <a:lstStyle/>
        <a:p>
          <a:pPr rtl="1"/>
          <a:endParaRPr lang="fa-IR"/>
        </a:p>
      </dgm:t>
    </dgm:pt>
    <dgm:pt modelId="{D148016C-52B7-4037-AFB3-E9C309C952CF}" type="pres">
      <dgm:prSet presAssocID="{3D9A99A4-4274-4DAF-8DFD-80F1B757B1F8}" presName="level3hierChild" presStyleCnt="0"/>
      <dgm:spPr/>
    </dgm:pt>
    <dgm:pt modelId="{86EB1B76-DA06-441A-8B6B-4E3E5F934E09}" type="pres">
      <dgm:prSet presAssocID="{04161EF3-6E89-4E5E-B7DE-A0B13101F5E0}" presName="conn2-1" presStyleLbl="parChTrans1D3" presStyleIdx="0" presStyleCnt="2"/>
      <dgm:spPr/>
      <dgm:t>
        <a:bodyPr/>
        <a:lstStyle/>
        <a:p>
          <a:pPr rtl="1"/>
          <a:endParaRPr lang="fa-IR"/>
        </a:p>
      </dgm:t>
    </dgm:pt>
    <dgm:pt modelId="{226B1BAD-403C-4DB8-9BA1-B047224273DF}" type="pres">
      <dgm:prSet presAssocID="{04161EF3-6E89-4E5E-B7DE-A0B13101F5E0}" presName="connTx" presStyleLbl="parChTrans1D3" presStyleIdx="0" presStyleCnt="2"/>
      <dgm:spPr/>
      <dgm:t>
        <a:bodyPr/>
        <a:lstStyle/>
        <a:p>
          <a:pPr rtl="1"/>
          <a:endParaRPr lang="fa-IR"/>
        </a:p>
      </dgm:t>
    </dgm:pt>
    <dgm:pt modelId="{AD873CF6-D829-44F9-AC06-83C024FC5221}" type="pres">
      <dgm:prSet presAssocID="{BAAC9378-EE7B-4692-85DF-11224EC7F154}" presName="root2" presStyleCnt="0"/>
      <dgm:spPr/>
    </dgm:pt>
    <dgm:pt modelId="{663DB470-75F7-41B9-9FA6-A949CF9CF2E9}" type="pres">
      <dgm:prSet presAssocID="{BAAC9378-EE7B-4692-85DF-11224EC7F154}" presName="LevelTwoTextNode" presStyleLbl="node3" presStyleIdx="0" presStyleCnt="2" custScaleY="159355" custLinFactNeighborX="20194" custLinFactNeighborY="-13063">
        <dgm:presLayoutVars>
          <dgm:chPref val="3"/>
        </dgm:presLayoutVars>
      </dgm:prSet>
      <dgm:spPr/>
      <dgm:t>
        <a:bodyPr/>
        <a:lstStyle/>
        <a:p>
          <a:pPr rtl="1"/>
          <a:endParaRPr lang="fa-IR"/>
        </a:p>
      </dgm:t>
    </dgm:pt>
    <dgm:pt modelId="{CBF79E02-D945-4DC8-A2FC-13D719BAB379}" type="pres">
      <dgm:prSet presAssocID="{BAAC9378-EE7B-4692-85DF-11224EC7F154}" presName="level3hierChild" presStyleCnt="0"/>
      <dgm:spPr/>
    </dgm:pt>
    <dgm:pt modelId="{23F5FEA8-65BA-4130-A796-17EFB2B611C8}" type="pres">
      <dgm:prSet presAssocID="{CBD0FAA4-3F3B-4128-9D31-275904239DE0}" presName="conn2-1" presStyleLbl="parChTrans1D3" presStyleIdx="1" presStyleCnt="2"/>
      <dgm:spPr/>
      <dgm:t>
        <a:bodyPr/>
        <a:lstStyle/>
        <a:p>
          <a:pPr rtl="1"/>
          <a:endParaRPr lang="fa-IR"/>
        </a:p>
      </dgm:t>
    </dgm:pt>
    <dgm:pt modelId="{F722C318-8824-47EF-BBC0-AA0BC73F151C}" type="pres">
      <dgm:prSet presAssocID="{CBD0FAA4-3F3B-4128-9D31-275904239DE0}" presName="connTx" presStyleLbl="parChTrans1D3" presStyleIdx="1" presStyleCnt="2"/>
      <dgm:spPr/>
      <dgm:t>
        <a:bodyPr/>
        <a:lstStyle/>
        <a:p>
          <a:pPr rtl="1"/>
          <a:endParaRPr lang="fa-IR"/>
        </a:p>
      </dgm:t>
    </dgm:pt>
    <dgm:pt modelId="{4257F8C6-BE27-4350-81CD-7DF7200481CC}" type="pres">
      <dgm:prSet presAssocID="{D36A79A8-10AC-47F6-A57E-241D7DAB2B3A}" presName="root2" presStyleCnt="0"/>
      <dgm:spPr/>
    </dgm:pt>
    <dgm:pt modelId="{6D8B17BE-B1F2-447B-8682-32C076644159}" type="pres">
      <dgm:prSet presAssocID="{D36A79A8-10AC-47F6-A57E-241D7DAB2B3A}" presName="LevelTwoTextNode" presStyleLbl="node3" presStyleIdx="1" presStyleCnt="2" custScaleY="198923" custLinFactY="59614" custLinFactNeighborX="20194" custLinFactNeighborY="100000">
        <dgm:presLayoutVars>
          <dgm:chPref val="3"/>
        </dgm:presLayoutVars>
      </dgm:prSet>
      <dgm:spPr/>
      <dgm:t>
        <a:bodyPr/>
        <a:lstStyle/>
        <a:p>
          <a:pPr rtl="1"/>
          <a:endParaRPr lang="fa-IR"/>
        </a:p>
      </dgm:t>
    </dgm:pt>
    <dgm:pt modelId="{AABC6D7F-93C0-40D8-A8E4-4D65BC7BC166}" type="pres">
      <dgm:prSet presAssocID="{D36A79A8-10AC-47F6-A57E-241D7DAB2B3A}" presName="level3hierChild" presStyleCnt="0"/>
      <dgm:spPr/>
    </dgm:pt>
    <dgm:pt modelId="{CAF16D4D-31DB-4FA5-8DB0-D4B16CCF32E9}" type="pres">
      <dgm:prSet presAssocID="{B7F08418-A24E-44E2-AF89-358E1393DAB8}" presName="conn2-1" presStyleLbl="parChTrans1D4" presStyleIdx="0" presStyleCnt="8"/>
      <dgm:spPr/>
      <dgm:t>
        <a:bodyPr/>
        <a:lstStyle/>
        <a:p>
          <a:pPr rtl="1"/>
          <a:endParaRPr lang="fa-IR"/>
        </a:p>
      </dgm:t>
    </dgm:pt>
    <dgm:pt modelId="{28434FD3-2DBA-414D-B2EA-799F61A90C8A}" type="pres">
      <dgm:prSet presAssocID="{B7F08418-A24E-44E2-AF89-358E1393DAB8}" presName="connTx" presStyleLbl="parChTrans1D4" presStyleIdx="0" presStyleCnt="8"/>
      <dgm:spPr/>
      <dgm:t>
        <a:bodyPr/>
        <a:lstStyle/>
        <a:p>
          <a:pPr rtl="1"/>
          <a:endParaRPr lang="fa-IR"/>
        </a:p>
      </dgm:t>
    </dgm:pt>
    <dgm:pt modelId="{8A381368-B485-4640-ACCF-E38894CD4121}" type="pres">
      <dgm:prSet presAssocID="{B1E5DAE2-4795-4C38-99FA-22E8272EAACB}" presName="root2" presStyleCnt="0"/>
      <dgm:spPr/>
    </dgm:pt>
    <dgm:pt modelId="{08CD0FA8-A471-46BE-833E-DB305BC9F1BF}" type="pres">
      <dgm:prSet presAssocID="{B1E5DAE2-4795-4C38-99FA-22E8272EAACB}" presName="LevelTwoTextNode" presStyleLbl="node4" presStyleIdx="0" presStyleCnt="8" custScaleY="204624">
        <dgm:presLayoutVars>
          <dgm:chPref val="3"/>
        </dgm:presLayoutVars>
      </dgm:prSet>
      <dgm:spPr/>
      <dgm:t>
        <a:bodyPr/>
        <a:lstStyle/>
        <a:p>
          <a:pPr rtl="1"/>
          <a:endParaRPr lang="fa-IR"/>
        </a:p>
      </dgm:t>
    </dgm:pt>
    <dgm:pt modelId="{9B6D29CD-B81C-439E-9D89-40D0F490E868}" type="pres">
      <dgm:prSet presAssocID="{B1E5DAE2-4795-4C38-99FA-22E8272EAACB}" presName="level3hierChild" presStyleCnt="0"/>
      <dgm:spPr/>
    </dgm:pt>
    <dgm:pt modelId="{8C41EBDF-D3F9-436D-939E-A8C0FC79082F}" type="pres">
      <dgm:prSet presAssocID="{80A9B201-5C57-463F-9223-28CD0C1392A7}" presName="conn2-1" presStyleLbl="parChTrans1D4" presStyleIdx="1" presStyleCnt="8"/>
      <dgm:spPr/>
      <dgm:t>
        <a:bodyPr/>
        <a:lstStyle/>
        <a:p>
          <a:pPr rtl="1"/>
          <a:endParaRPr lang="fa-IR"/>
        </a:p>
      </dgm:t>
    </dgm:pt>
    <dgm:pt modelId="{15792391-BF98-409E-ACB0-15DF391FA0CC}" type="pres">
      <dgm:prSet presAssocID="{80A9B201-5C57-463F-9223-28CD0C1392A7}" presName="connTx" presStyleLbl="parChTrans1D4" presStyleIdx="1" presStyleCnt="8"/>
      <dgm:spPr/>
      <dgm:t>
        <a:bodyPr/>
        <a:lstStyle/>
        <a:p>
          <a:pPr rtl="1"/>
          <a:endParaRPr lang="fa-IR"/>
        </a:p>
      </dgm:t>
    </dgm:pt>
    <dgm:pt modelId="{D722B64F-9005-4021-9DC1-597ABFAD7FD6}" type="pres">
      <dgm:prSet presAssocID="{F35A87C3-BED6-4D6C-9FCE-C2519F0BC231}" presName="root2" presStyleCnt="0"/>
      <dgm:spPr/>
    </dgm:pt>
    <dgm:pt modelId="{B5CFB35A-15AF-474B-B7BC-2DCC8674651C}" type="pres">
      <dgm:prSet presAssocID="{F35A87C3-BED6-4D6C-9FCE-C2519F0BC231}" presName="LevelTwoTextNode" presStyleLbl="node4" presStyleIdx="1" presStyleCnt="8" custScaleY="236702" custLinFactNeighborX="-448" custLinFactNeighborY="-14604">
        <dgm:presLayoutVars>
          <dgm:chPref val="3"/>
        </dgm:presLayoutVars>
      </dgm:prSet>
      <dgm:spPr/>
      <dgm:t>
        <a:bodyPr/>
        <a:lstStyle/>
        <a:p>
          <a:pPr rtl="1"/>
          <a:endParaRPr lang="fa-IR"/>
        </a:p>
      </dgm:t>
    </dgm:pt>
    <dgm:pt modelId="{D5B91B9F-3612-4E02-938C-420BF6488745}" type="pres">
      <dgm:prSet presAssocID="{F35A87C3-BED6-4D6C-9FCE-C2519F0BC231}" presName="level3hierChild" presStyleCnt="0"/>
      <dgm:spPr/>
    </dgm:pt>
    <dgm:pt modelId="{CAEBA73C-DCB7-4E01-99B4-363D62502D24}" type="pres">
      <dgm:prSet presAssocID="{2F972F26-0F44-475C-8493-30C888726864}" presName="conn2-1" presStyleLbl="parChTrans1D4" presStyleIdx="2" presStyleCnt="8"/>
      <dgm:spPr/>
      <dgm:t>
        <a:bodyPr/>
        <a:lstStyle/>
        <a:p>
          <a:pPr rtl="1"/>
          <a:endParaRPr lang="fa-IR"/>
        </a:p>
      </dgm:t>
    </dgm:pt>
    <dgm:pt modelId="{C4FD08A8-4D2D-497F-B7C8-17EC502F5EEC}" type="pres">
      <dgm:prSet presAssocID="{2F972F26-0F44-475C-8493-30C888726864}" presName="connTx" presStyleLbl="parChTrans1D4" presStyleIdx="2" presStyleCnt="8"/>
      <dgm:spPr/>
      <dgm:t>
        <a:bodyPr/>
        <a:lstStyle/>
        <a:p>
          <a:pPr rtl="1"/>
          <a:endParaRPr lang="fa-IR"/>
        </a:p>
      </dgm:t>
    </dgm:pt>
    <dgm:pt modelId="{72A7CCAF-BBA2-4352-8326-A63A60BE86CE}" type="pres">
      <dgm:prSet presAssocID="{FAFD1E02-344E-4E0B-B250-A62970FEF80E}" presName="root2" presStyleCnt="0"/>
      <dgm:spPr/>
    </dgm:pt>
    <dgm:pt modelId="{9283F8BF-1DD6-4655-8B99-BDBE284B6C28}" type="pres">
      <dgm:prSet presAssocID="{FAFD1E02-344E-4E0B-B250-A62970FEF80E}" presName="LevelTwoTextNode" presStyleLbl="node4" presStyleIdx="2" presStyleCnt="8" custScaleY="204624">
        <dgm:presLayoutVars>
          <dgm:chPref val="3"/>
        </dgm:presLayoutVars>
      </dgm:prSet>
      <dgm:spPr/>
      <dgm:t>
        <a:bodyPr/>
        <a:lstStyle/>
        <a:p>
          <a:pPr rtl="1"/>
          <a:endParaRPr lang="fa-IR"/>
        </a:p>
      </dgm:t>
    </dgm:pt>
    <dgm:pt modelId="{FF602886-B509-40DB-B835-4D9274D7A966}" type="pres">
      <dgm:prSet presAssocID="{FAFD1E02-344E-4E0B-B250-A62970FEF80E}" presName="level3hierChild" presStyleCnt="0"/>
      <dgm:spPr/>
    </dgm:pt>
    <dgm:pt modelId="{62DF2819-3508-47E1-9D76-1D39329A6F66}" type="pres">
      <dgm:prSet presAssocID="{EE6D451F-9FCA-4241-9A4F-299D95F881DC}" presName="conn2-1" presStyleLbl="parChTrans1D4" presStyleIdx="3" presStyleCnt="8"/>
      <dgm:spPr/>
      <dgm:t>
        <a:bodyPr/>
        <a:lstStyle/>
        <a:p>
          <a:pPr rtl="1"/>
          <a:endParaRPr lang="fa-IR"/>
        </a:p>
      </dgm:t>
    </dgm:pt>
    <dgm:pt modelId="{8CB3C7B7-07C3-49DB-8CE1-3D0778704313}" type="pres">
      <dgm:prSet presAssocID="{EE6D451F-9FCA-4241-9A4F-299D95F881DC}" presName="connTx" presStyleLbl="parChTrans1D4" presStyleIdx="3" presStyleCnt="8"/>
      <dgm:spPr/>
      <dgm:t>
        <a:bodyPr/>
        <a:lstStyle/>
        <a:p>
          <a:pPr rtl="1"/>
          <a:endParaRPr lang="fa-IR"/>
        </a:p>
      </dgm:t>
    </dgm:pt>
    <dgm:pt modelId="{B0B14611-E18A-458B-86EB-86A0E156494A}" type="pres">
      <dgm:prSet presAssocID="{CAD95A28-782B-446F-8257-2842AEB73711}" presName="root2" presStyleCnt="0"/>
      <dgm:spPr/>
    </dgm:pt>
    <dgm:pt modelId="{20229D14-F47F-45E2-B85D-0D51BC8D1219}" type="pres">
      <dgm:prSet presAssocID="{CAD95A28-782B-446F-8257-2842AEB73711}" presName="LevelTwoTextNode" presStyleLbl="node4" presStyleIdx="3" presStyleCnt="8" custScaleY="175261" custLinFactNeighborX="-10339" custLinFactNeighborY="-405">
        <dgm:presLayoutVars>
          <dgm:chPref val="3"/>
        </dgm:presLayoutVars>
      </dgm:prSet>
      <dgm:spPr/>
      <dgm:t>
        <a:bodyPr/>
        <a:lstStyle/>
        <a:p>
          <a:pPr rtl="1"/>
          <a:endParaRPr lang="fa-IR"/>
        </a:p>
      </dgm:t>
    </dgm:pt>
    <dgm:pt modelId="{0AEF0B03-8673-4565-9EB1-A5F1936244C7}" type="pres">
      <dgm:prSet presAssocID="{CAD95A28-782B-446F-8257-2842AEB73711}" presName="level3hierChild" presStyleCnt="0"/>
      <dgm:spPr/>
    </dgm:pt>
    <dgm:pt modelId="{0D48D0EE-B2A3-4DC2-8773-C72B29E0DACF}" type="pres">
      <dgm:prSet presAssocID="{06B00EE1-9AD0-48F9-8667-2B1F22928943}" presName="conn2-1" presStyleLbl="parChTrans1D4" presStyleIdx="4" presStyleCnt="8"/>
      <dgm:spPr/>
      <dgm:t>
        <a:bodyPr/>
        <a:lstStyle/>
        <a:p>
          <a:pPr rtl="1"/>
          <a:endParaRPr lang="fa-IR"/>
        </a:p>
      </dgm:t>
    </dgm:pt>
    <dgm:pt modelId="{62DA7CD3-20A1-4E3A-8474-59D5652E7A50}" type="pres">
      <dgm:prSet presAssocID="{06B00EE1-9AD0-48F9-8667-2B1F22928943}" presName="connTx" presStyleLbl="parChTrans1D4" presStyleIdx="4" presStyleCnt="8"/>
      <dgm:spPr/>
      <dgm:t>
        <a:bodyPr/>
        <a:lstStyle/>
        <a:p>
          <a:pPr rtl="1"/>
          <a:endParaRPr lang="fa-IR"/>
        </a:p>
      </dgm:t>
    </dgm:pt>
    <dgm:pt modelId="{260B81A0-28B9-4112-8C8F-6E92E4C4EEEA}" type="pres">
      <dgm:prSet presAssocID="{6F3F5F5B-12A9-42C6-AA36-4BA1227892D1}" presName="root2" presStyleCnt="0"/>
      <dgm:spPr/>
    </dgm:pt>
    <dgm:pt modelId="{08E496B6-8884-45E3-AAA9-E42B0644467A}" type="pres">
      <dgm:prSet presAssocID="{6F3F5F5B-12A9-42C6-AA36-4BA1227892D1}" presName="LevelTwoTextNode" presStyleLbl="node4" presStyleIdx="4" presStyleCnt="8" custScaleY="204624">
        <dgm:presLayoutVars>
          <dgm:chPref val="3"/>
        </dgm:presLayoutVars>
      </dgm:prSet>
      <dgm:spPr/>
      <dgm:t>
        <a:bodyPr/>
        <a:lstStyle/>
        <a:p>
          <a:pPr rtl="1"/>
          <a:endParaRPr lang="fa-IR"/>
        </a:p>
      </dgm:t>
    </dgm:pt>
    <dgm:pt modelId="{28C5E557-88C3-4FC0-B7C2-1C293EE990D7}" type="pres">
      <dgm:prSet presAssocID="{6F3F5F5B-12A9-42C6-AA36-4BA1227892D1}" presName="level3hierChild" presStyleCnt="0"/>
      <dgm:spPr/>
    </dgm:pt>
    <dgm:pt modelId="{0E443CE3-EEBE-4E4C-8D9D-679565CBF85C}" type="pres">
      <dgm:prSet presAssocID="{A39A6282-1791-4D81-997B-0A5CCA00BC3A}" presName="conn2-1" presStyleLbl="parChTrans1D4" presStyleIdx="5" presStyleCnt="8"/>
      <dgm:spPr/>
      <dgm:t>
        <a:bodyPr/>
        <a:lstStyle/>
        <a:p>
          <a:pPr rtl="1"/>
          <a:endParaRPr lang="fa-IR"/>
        </a:p>
      </dgm:t>
    </dgm:pt>
    <dgm:pt modelId="{8FC37598-D47E-4806-A9D3-5696584204EF}" type="pres">
      <dgm:prSet presAssocID="{A39A6282-1791-4D81-997B-0A5CCA00BC3A}" presName="connTx" presStyleLbl="parChTrans1D4" presStyleIdx="5" presStyleCnt="8"/>
      <dgm:spPr/>
      <dgm:t>
        <a:bodyPr/>
        <a:lstStyle/>
        <a:p>
          <a:pPr rtl="1"/>
          <a:endParaRPr lang="fa-IR"/>
        </a:p>
      </dgm:t>
    </dgm:pt>
    <dgm:pt modelId="{F134FCFF-703D-4D74-8F75-A3D7F1E429FB}" type="pres">
      <dgm:prSet presAssocID="{521D477E-1AF9-4DCA-8E12-137B2513A6EA}" presName="root2" presStyleCnt="0"/>
      <dgm:spPr/>
    </dgm:pt>
    <dgm:pt modelId="{AFC3932A-709C-4CDD-9D3A-622B9987238D}" type="pres">
      <dgm:prSet presAssocID="{521D477E-1AF9-4DCA-8E12-137B2513A6EA}" presName="LevelTwoTextNode" presStyleLbl="node4" presStyleIdx="5" presStyleCnt="8" custScaleY="175261" custLinFactNeighborX="-10339" custLinFactNeighborY="493">
        <dgm:presLayoutVars>
          <dgm:chPref val="3"/>
        </dgm:presLayoutVars>
      </dgm:prSet>
      <dgm:spPr/>
      <dgm:t>
        <a:bodyPr/>
        <a:lstStyle/>
        <a:p>
          <a:pPr rtl="1"/>
          <a:endParaRPr lang="fa-IR"/>
        </a:p>
      </dgm:t>
    </dgm:pt>
    <dgm:pt modelId="{58B411A3-E0AC-43A1-96F5-DB7865C66C1D}" type="pres">
      <dgm:prSet presAssocID="{521D477E-1AF9-4DCA-8E12-137B2513A6EA}" presName="level3hierChild" presStyleCnt="0"/>
      <dgm:spPr/>
    </dgm:pt>
    <dgm:pt modelId="{EC8608B8-FF70-44D2-ADB6-D70ACD91BC8B}" type="pres">
      <dgm:prSet presAssocID="{9912242A-8D64-4603-A9A9-5C8C2B5824A9}" presName="conn2-1" presStyleLbl="parChTrans1D4" presStyleIdx="6" presStyleCnt="8"/>
      <dgm:spPr/>
      <dgm:t>
        <a:bodyPr/>
        <a:lstStyle/>
        <a:p>
          <a:pPr rtl="1"/>
          <a:endParaRPr lang="fa-IR"/>
        </a:p>
      </dgm:t>
    </dgm:pt>
    <dgm:pt modelId="{6F681E7C-18F3-4B79-A0BB-ACD185752414}" type="pres">
      <dgm:prSet presAssocID="{9912242A-8D64-4603-A9A9-5C8C2B5824A9}" presName="connTx" presStyleLbl="parChTrans1D4" presStyleIdx="6" presStyleCnt="8"/>
      <dgm:spPr/>
      <dgm:t>
        <a:bodyPr/>
        <a:lstStyle/>
        <a:p>
          <a:pPr rtl="1"/>
          <a:endParaRPr lang="fa-IR"/>
        </a:p>
      </dgm:t>
    </dgm:pt>
    <dgm:pt modelId="{73A666EC-5620-4ABC-A850-283F6817607C}" type="pres">
      <dgm:prSet presAssocID="{23DDDB91-28AD-4655-9511-8E7D8206D1F5}" presName="root2" presStyleCnt="0"/>
      <dgm:spPr/>
    </dgm:pt>
    <dgm:pt modelId="{7DC466C4-F0E2-48C9-B624-5BBD1E0FC9AC}" type="pres">
      <dgm:prSet presAssocID="{23DDDB91-28AD-4655-9511-8E7D8206D1F5}" presName="LevelTwoTextNode" presStyleLbl="node4" presStyleIdx="6" presStyleCnt="8" custScaleY="204624">
        <dgm:presLayoutVars>
          <dgm:chPref val="3"/>
        </dgm:presLayoutVars>
      </dgm:prSet>
      <dgm:spPr/>
      <dgm:t>
        <a:bodyPr/>
        <a:lstStyle/>
        <a:p>
          <a:pPr rtl="1"/>
          <a:endParaRPr lang="fa-IR"/>
        </a:p>
      </dgm:t>
    </dgm:pt>
    <dgm:pt modelId="{0F610B55-F1C4-4408-9EE1-5CF5D8C6BE1E}" type="pres">
      <dgm:prSet presAssocID="{23DDDB91-28AD-4655-9511-8E7D8206D1F5}" presName="level3hierChild" presStyleCnt="0"/>
      <dgm:spPr/>
    </dgm:pt>
    <dgm:pt modelId="{51547458-1472-426D-9186-0EEE76C3141A}" type="pres">
      <dgm:prSet presAssocID="{6644015B-089F-4606-ABAF-5559A06BC494}" presName="conn2-1" presStyleLbl="parChTrans1D4" presStyleIdx="7" presStyleCnt="8"/>
      <dgm:spPr/>
      <dgm:t>
        <a:bodyPr/>
        <a:lstStyle/>
        <a:p>
          <a:pPr rtl="1"/>
          <a:endParaRPr lang="fa-IR"/>
        </a:p>
      </dgm:t>
    </dgm:pt>
    <dgm:pt modelId="{AD2BD7E1-7A87-4406-8342-AAE98668F1C4}" type="pres">
      <dgm:prSet presAssocID="{6644015B-089F-4606-ABAF-5559A06BC494}" presName="connTx" presStyleLbl="parChTrans1D4" presStyleIdx="7" presStyleCnt="8"/>
      <dgm:spPr/>
      <dgm:t>
        <a:bodyPr/>
        <a:lstStyle/>
        <a:p>
          <a:pPr rtl="1"/>
          <a:endParaRPr lang="fa-IR"/>
        </a:p>
      </dgm:t>
    </dgm:pt>
    <dgm:pt modelId="{CFF64123-7155-4D3A-A3B2-16264A5285A0}" type="pres">
      <dgm:prSet presAssocID="{D6CAEFFD-D07A-47D3-B8D5-090D0D1092D0}" presName="root2" presStyleCnt="0"/>
      <dgm:spPr/>
    </dgm:pt>
    <dgm:pt modelId="{1BD1DCE1-AD7F-4B42-A69A-E27F4B877EC0}" type="pres">
      <dgm:prSet presAssocID="{D6CAEFFD-D07A-47D3-B8D5-090D0D1092D0}" presName="LevelTwoTextNode" presStyleLbl="node4" presStyleIdx="7" presStyleCnt="8" custScaleY="175261">
        <dgm:presLayoutVars>
          <dgm:chPref val="3"/>
        </dgm:presLayoutVars>
      </dgm:prSet>
      <dgm:spPr/>
      <dgm:t>
        <a:bodyPr/>
        <a:lstStyle/>
        <a:p>
          <a:pPr rtl="1"/>
          <a:endParaRPr lang="fa-IR"/>
        </a:p>
      </dgm:t>
    </dgm:pt>
    <dgm:pt modelId="{B631D78B-F027-4A8B-BF5A-571C20055A22}" type="pres">
      <dgm:prSet presAssocID="{D6CAEFFD-D07A-47D3-B8D5-090D0D1092D0}" presName="level3hierChild" presStyleCnt="0"/>
      <dgm:spPr/>
    </dgm:pt>
  </dgm:ptLst>
  <dgm:cxnLst>
    <dgm:cxn modelId="{55ED71B2-51C5-41B6-B596-1E795850E4CA}" type="presOf" srcId="{FAFD1E02-344E-4E0B-B250-A62970FEF80E}" destId="{9283F8BF-1DD6-4655-8B99-BDBE284B6C28}" srcOrd="0" destOrd="0" presId="urn:microsoft.com/office/officeart/2005/8/layout/hierarchy2"/>
    <dgm:cxn modelId="{A769F033-F34D-49ED-ABF3-CF834242F214}" srcId="{0824F7AE-B857-4139-A588-C548ED26312B}" destId="{B300DF7D-D020-4F81-B821-C070E0A491B3}" srcOrd="0" destOrd="0" parTransId="{24B3722A-42CC-46AB-9327-C47ECEFDE189}" sibTransId="{C23A7767-B142-426E-9152-30997817DBB1}"/>
    <dgm:cxn modelId="{CCF73EB6-9F27-40C7-A51C-B09FD8A48552}" type="presOf" srcId="{23DDDB91-28AD-4655-9511-8E7D8206D1F5}" destId="{7DC466C4-F0E2-48C9-B624-5BBD1E0FC9AC}" srcOrd="0" destOrd="0" presId="urn:microsoft.com/office/officeart/2005/8/layout/hierarchy2"/>
    <dgm:cxn modelId="{25CEC394-DE8A-4A33-A2D7-42EAB850D063}" type="presOf" srcId="{2F972F26-0F44-475C-8493-30C888726864}" destId="{CAEBA73C-DCB7-4E01-99B4-363D62502D24}" srcOrd="0" destOrd="0" presId="urn:microsoft.com/office/officeart/2005/8/layout/hierarchy2"/>
    <dgm:cxn modelId="{8E2768A1-A21A-4B93-AC08-C4B1F49C8B6E}" type="presOf" srcId="{04161EF3-6E89-4E5E-B7DE-A0B13101F5E0}" destId="{226B1BAD-403C-4DB8-9BA1-B047224273DF}" srcOrd="1" destOrd="0" presId="urn:microsoft.com/office/officeart/2005/8/layout/hierarchy2"/>
    <dgm:cxn modelId="{42B469CE-358F-4C53-A028-BD173256DD86}" type="presOf" srcId="{A0585531-B73A-4E2E-84A0-11E20E5BD51D}" destId="{A113F6E9-EAE7-4C5C-B7EA-0BDD19C4CAD7}" srcOrd="1" destOrd="0" presId="urn:microsoft.com/office/officeart/2005/8/layout/hierarchy2"/>
    <dgm:cxn modelId="{9A07AFB9-5388-4A07-9C9B-4F2EC7B76261}" type="presOf" srcId="{B300DF7D-D020-4F81-B821-C070E0A491B3}" destId="{21371947-9E4F-4A98-943E-8D17FB16E462}" srcOrd="0" destOrd="0" presId="urn:microsoft.com/office/officeart/2005/8/layout/hierarchy2"/>
    <dgm:cxn modelId="{C0CD76DD-0EEA-4E33-8F92-EE42B8C28E1E}" type="presOf" srcId="{CAD95A28-782B-446F-8257-2842AEB73711}" destId="{20229D14-F47F-45E2-B85D-0D51BC8D1219}" srcOrd="0" destOrd="0" presId="urn:microsoft.com/office/officeart/2005/8/layout/hierarchy2"/>
    <dgm:cxn modelId="{2BDE1A06-BF95-46C3-8D09-A81105B5C4D2}" type="presOf" srcId="{D36A79A8-10AC-47F6-A57E-241D7DAB2B3A}" destId="{6D8B17BE-B1F2-447B-8682-32C076644159}" srcOrd="0" destOrd="0" presId="urn:microsoft.com/office/officeart/2005/8/layout/hierarchy2"/>
    <dgm:cxn modelId="{ACA1E651-E405-4448-80BF-F07811A02833}" type="presOf" srcId="{6F3F5F5B-12A9-42C6-AA36-4BA1227892D1}" destId="{08E496B6-8884-45E3-AAA9-E42B0644467A}" srcOrd="0" destOrd="0" presId="urn:microsoft.com/office/officeart/2005/8/layout/hierarchy2"/>
    <dgm:cxn modelId="{F14751BB-3034-4F89-83DA-087754659BF9}" type="presOf" srcId="{B7F08418-A24E-44E2-AF89-358E1393DAB8}" destId="{28434FD3-2DBA-414D-B2EA-799F61A90C8A}" srcOrd="1" destOrd="0" presId="urn:microsoft.com/office/officeart/2005/8/layout/hierarchy2"/>
    <dgm:cxn modelId="{DA2BBD8E-1694-4001-9EA0-26B345C65EFD}" type="presOf" srcId="{80A9B201-5C57-463F-9223-28CD0C1392A7}" destId="{8C41EBDF-D3F9-436D-939E-A8C0FC79082F}" srcOrd="0" destOrd="0" presId="urn:microsoft.com/office/officeart/2005/8/layout/hierarchy2"/>
    <dgm:cxn modelId="{08954AEB-5F9C-426E-AD04-72D6C57FD4D3}" type="presOf" srcId="{0824F7AE-B857-4139-A588-C548ED26312B}" destId="{D35D7BD7-3E02-414B-8E75-DB3ACCF07061}" srcOrd="0" destOrd="0" presId="urn:microsoft.com/office/officeart/2005/8/layout/hierarchy2"/>
    <dgm:cxn modelId="{EF3871D2-7720-42F9-A871-9796D938FFD7}" srcId="{FAFD1E02-344E-4E0B-B250-A62970FEF80E}" destId="{CAD95A28-782B-446F-8257-2842AEB73711}" srcOrd="0" destOrd="0" parTransId="{EE6D451F-9FCA-4241-9A4F-299D95F881DC}" sibTransId="{34365BB1-86DC-4188-9EC8-424B9C8469F1}"/>
    <dgm:cxn modelId="{69D11DCB-A55A-4F31-95F7-3929F6F36D5B}" srcId="{D36A79A8-10AC-47F6-A57E-241D7DAB2B3A}" destId="{B1E5DAE2-4795-4C38-99FA-22E8272EAACB}" srcOrd="0" destOrd="0" parTransId="{B7F08418-A24E-44E2-AF89-358E1393DAB8}" sibTransId="{B3EF0B5D-4371-4551-947C-AD6FE354ED85}"/>
    <dgm:cxn modelId="{9926FBBA-EF12-4993-9A85-F77C1F8D7A16}" srcId="{3D9A99A4-4274-4DAF-8DFD-80F1B757B1F8}" destId="{BAAC9378-EE7B-4692-85DF-11224EC7F154}" srcOrd="0" destOrd="0" parTransId="{04161EF3-6E89-4E5E-B7DE-A0B13101F5E0}" sibTransId="{9EF399AE-B153-48B1-8DBF-980A34B24E48}"/>
    <dgm:cxn modelId="{9D2362DF-5685-4CFC-A45B-9D83471F8D83}" type="presOf" srcId="{A39A6282-1791-4D81-997B-0A5CCA00BC3A}" destId="{8FC37598-D47E-4806-A9D3-5696584204EF}" srcOrd="1" destOrd="0" presId="urn:microsoft.com/office/officeart/2005/8/layout/hierarchy2"/>
    <dgm:cxn modelId="{6C40A968-9946-451D-9055-90A8BEE5922A}" type="presOf" srcId="{A39A6282-1791-4D81-997B-0A5CCA00BC3A}" destId="{0E443CE3-EEBE-4E4C-8D9D-679565CBF85C}" srcOrd="0" destOrd="0" presId="urn:microsoft.com/office/officeart/2005/8/layout/hierarchy2"/>
    <dgm:cxn modelId="{437BC311-0388-4DC5-A35F-24202A464377}" type="presOf" srcId="{F35A87C3-BED6-4D6C-9FCE-C2519F0BC231}" destId="{B5CFB35A-15AF-474B-B7BC-2DCC8674651C}" srcOrd="0" destOrd="0" presId="urn:microsoft.com/office/officeart/2005/8/layout/hierarchy2"/>
    <dgm:cxn modelId="{57B465C7-5933-405F-B99E-DABDD769107C}" type="presOf" srcId="{EE6D451F-9FCA-4241-9A4F-299D95F881DC}" destId="{62DF2819-3508-47E1-9D76-1D39329A6F66}" srcOrd="0" destOrd="0" presId="urn:microsoft.com/office/officeart/2005/8/layout/hierarchy2"/>
    <dgm:cxn modelId="{131B13FE-FA31-44A1-8DDB-81E41DAD8A97}" srcId="{D36A79A8-10AC-47F6-A57E-241D7DAB2B3A}" destId="{FAFD1E02-344E-4E0B-B250-A62970FEF80E}" srcOrd="1" destOrd="0" parTransId="{2F972F26-0F44-475C-8493-30C888726864}" sibTransId="{ADBA49C0-35AE-4F20-B23E-12E9AFD28E1E}"/>
    <dgm:cxn modelId="{7B2A34BD-6561-4BA4-A9C8-BDBA2BB03762}" srcId="{D36A79A8-10AC-47F6-A57E-241D7DAB2B3A}" destId="{23DDDB91-28AD-4655-9511-8E7D8206D1F5}" srcOrd="3" destOrd="0" parTransId="{9912242A-8D64-4603-A9A9-5C8C2B5824A9}" sibTransId="{63D70C72-73D3-469D-966F-D7BDF066445E}"/>
    <dgm:cxn modelId="{FAC57FB7-CD88-4D46-9E79-EF451DEECE98}" type="presOf" srcId="{3632227F-C6F0-48CE-9849-EBEFFEA9EDDB}" destId="{373C012E-9C52-4AF4-8962-05A315AB2F01}" srcOrd="0" destOrd="0" presId="urn:microsoft.com/office/officeart/2005/8/layout/hierarchy2"/>
    <dgm:cxn modelId="{0C2A24E2-D3D5-47CC-B01E-7184FAFF8FF0}" srcId="{B300DF7D-D020-4F81-B821-C070E0A491B3}" destId="{540C2703-252D-41A4-A167-69753802CDAC}" srcOrd="0" destOrd="0" parTransId="{3632227F-C6F0-48CE-9849-EBEFFEA9EDDB}" sibTransId="{170E8F2B-BD5B-4D26-A8C8-DB7D10073D05}"/>
    <dgm:cxn modelId="{34922EE9-300C-45D5-91BC-49E8097F73B4}" type="presOf" srcId="{BAAC9378-EE7B-4692-85DF-11224EC7F154}" destId="{663DB470-75F7-41B9-9FA6-A949CF9CF2E9}" srcOrd="0" destOrd="0" presId="urn:microsoft.com/office/officeart/2005/8/layout/hierarchy2"/>
    <dgm:cxn modelId="{F337EFCF-61A9-4C18-9D6F-386D690D237C}" type="presOf" srcId="{A0585531-B73A-4E2E-84A0-11E20E5BD51D}" destId="{2340ED98-7483-41E9-95D3-A9FA7EF08947}" srcOrd="0" destOrd="0" presId="urn:microsoft.com/office/officeart/2005/8/layout/hierarchy2"/>
    <dgm:cxn modelId="{F06E5547-5E92-4D5F-95D6-3925C3B588FF}" type="presOf" srcId="{9912242A-8D64-4603-A9A9-5C8C2B5824A9}" destId="{EC8608B8-FF70-44D2-ADB6-D70ACD91BC8B}" srcOrd="0" destOrd="0" presId="urn:microsoft.com/office/officeart/2005/8/layout/hierarchy2"/>
    <dgm:cxn modelId="{E798838B-598B-4AB3-AF5E-D416350AD557}" type="presOf" srcId="{6644015B-089F-4606-ABAF-5559A06BC494}" destId="{51547458-1472-426D-9186-0EEE76C3141A}" srcOrd="0" destOrd="0" presId="urn:microsoft.com/office/officeart/2005/8/layout/hierarchy2"/>
    <dgm:cxn modelId="{315B5C8E-46DB-4493-A024-518EBBA7367C}" type="presOf" srcId="{6644015B-089F-4606-ABAF-5559A06BC494}" destId="{AD2BD7E1-7A87-4406-8342-AAE98668F1C4}" srcOrd="1" destOrd="0" presId="urn:microsoft.com/office/officeart/2005/8/layout/hierarchy2"/>
    <dgm:cxn modelId="{BDF5036D-9ADA-48A2-9CD9-A43ED1CD08A6}" type="presOf" srcId="{521D477E-1AF9-4DCA-8E12-137B2513A6EA}" destId="{AFC3932A-709C-4CDD-9D3A-622B9987238D}" srcOrd="0" destOrd="0" presId="urn:microsoft.com/office/officeart/2005/8/layout/hierarchy2"/>
    <dgm:cxn modelId="{8B8C032D-C243-4F51-9A41-CEDCCAA5BC77}" type="presOf" srcId="{CBD0FAA4-3F3B-4128-9D31-275904239DE0}" destId="{F722C318-8824-47EF-BBC0-AA0BC73F151C}" srcOrd="1" destOrd="0" presId="urn:microsoft.com/office/officeart/2005/8/layout/hierarchy2"/>
    <dgm:cxn modelId="{A1628721-F3E8-4221-B3E3-0AF221A31A11}" type="presOf" srcId="{D6CAEFFD-D07A-47D3-B8D5-090D0D1092D0}" destId="{1BD1DCE1-AD7F-4B42-A69A-E27F4B877EC0}" srcOrd="0" destOrd="0" presId="urn:microsoft.com/office/officeart/2005/8/layout/hierarchy2"/>
    <dgm:cxn modelId="{A1E230CD-203E-4BDD-8B23-6ADAEB62079A}" srcId="{3D9A99A4-4274-4DAF-8DFD-80F1B757B1F8}" destId="{D36A79A8-10AC-47F6-A57E-241D7DAB2B3A}" srcOrd="1" destOrd="0" parTransId="{CBD0FAA4-3F3B-4128-9D31-275904239DE0}" sibTransId="{4803D572-EF23-4BDA-A0B1-B6A1D15A04CE}"/>
    <dgm:cxn modelId="{D1C4F1BF-54AD-458F-AD67-0A8D281BFC25}" srcId="{D36A79A8-10AC-47F6-A57E-241D7DAB2B3A}" destId="{6F3F5F5B-12A9-42C6-AA36-4BA1227892D1}" srcOrd="2" destOrd="0" parTransId="{06B00EE1-9AD0-48F9-8667-2B1F22928943}" sibTransId="{DAF3729B-DC0F-4308-98BD-35735DE6C56C}"/>
    <dgm:cxn modelId="{D3833EA1-BCB1-4342-B7D1-278E0E7CCA5B}" type="presOf" srcId="{04161EF3-6E89-4E5E-B7DE-A0B13101F5E0}" destId="{86EB1B76-DA06-441A-8B6B-4E3E5F934E09}" srcOrd="0" destOrd="0" presId="urn:microsoft.com/office/officeart/2005/8/layout/hierarchy2"/>
    <dgm:cxn modelId="{619CD6A3-9808-4D7F-B136-FD1E0EB10D60}" srcId="{6F3F5F5B-12A9-42C6-AA36-4BA1227892D1}" destId="{521D477E-1AF9-4DCA-8E12-137B2513A6EA}" srcOrd="0" destOrd="0" parTransId="{A39A6282-1791-4D81-997B-0A5CCA00BC3A}" sibTransId="{D190FE64-74D8-4236-A211-8B80B5286A82}"/>
    <dgm:cxn modelId="{D9DDCCEA-C073-4F38-A1E5-89A97752DEBC}" type="presOf" srcId="{B7F08418-A24E-44E2-AF89-358E1393DAB8}" destId="{CAF16D4D-31DB-4FA5-8DB0-D4B16CCF32E9}" srcOrd="0" destOrd="0" presId="urn:microsoft.com/office/officeart/2005/8/layout/hierarchy2"/>
    <dgm:cxn modelId="{CEA6413B-62FF-4789-B9CF-41D5A61D9B7F}" type="presOf" srcId="{06B00EE1-9AD0-48F9-8667-2B1F22928943}" destId="{0D48D0EE-B2A3-4DC2-8773-C72B29E0DACF}" srcOrd="0" destOrd="0" presId="urn:microsoft.com/office/officeart/2005/8/layout/hierarchy2"/>
    <dgm:cxn modelId="{73AC2343-8F79-4B12-BF3F-F2A51C38728F}" type="presOf" srcId="{80A9B201-5C57-463F-9223-28CD0C1392A7}" destId="{15792391-BF98-409E-ACB0-15DF391FA0CC}" srcOrd="1" destOrd="0" presId="urn:microsoft.com/office/officeart/2005/8/layout/hierarchy2"/>
    <dgm:cxn modelId="{D7EC143B-CBF8-4B71-8E0E-1F9244E0C957}" srcId="{B300DF7D-D020-4F81-B821-C070E0A491B3}" destId="{3D9A99A4-4274-4DAF-8DFD-80F1B757B1F8}" srcOrd="1" destOrd="0" parTransId="{A0585531-B73A-4E2E-84A0-11E20E5BD51D}" sibTransId="{206CDF6E-8F61-40E2-81B1-36A6574D7CF2}"/>
    <dgm:cxn modelId="{9F3238A4-1F63-4933-8D56-638531B6ADFA}" type="presOf" srcId="{9912242A-8D64-4603-A9A9-5C8C2B5824A9}" destId="{6F681E7C-18F3-4B79-A0BB-ACD185752414}" srcOrd="1" destOrd="0" presId="urn:microsoft.com/office/officeart/2005/8/layout/hierarchy2"/>
    <dgm:cxn modelId="{FB384C00-7931-4142-BC0F-32CCB91EA9E4}" type="presOf" srcId="{06B00EE1-9AD0-48F9-8667-2B1F22928943}" destId="{62DA7CD3-20A1-4E3A-8474-59D5652E7A50}" srcOrd="1" destOrd="0" presId="urn:microsoft.com/office/officeart/2005/8/layout/hierarchy2"/>
    <dgm:cxn modelId="{CCEC735F-7FDC-4A2D-8CA0-A29312EFA2AC}" type="presOf" srcId="{540C2703-252D-41A4-A167-69753802CDAC}" destId="{A3450199-A741-4D4D-AABD-C0CA21DF0D48}" srcOrd="0" destOrd="0" presId="urn:microsoft.com/office/officeart/2005/8/layout/hierarchy2"/>
    <dgm:cxn modelId="{54326BA7-7E9D-4420-8377-949DA63B24BF}" type="presOf" srcId="{CBD0FAA4-3F3B-4128-9D31-275904239DE0}" destId="{23F5FEA8-65BA-4130-A796-17EFB2B611C8}" srcOrd="0" destOrd="0" presId="urn:microsoft.com/office/officeart/2005/8/layout/hierarchy2"/>
    <dgm:cxn modelId="{818BA85D-8FB0-4240-B283-D3546C997B94}" srcId="{B1E5DAE2-4795-4C38-99FA-22E8272EAACB}" destId="{F35A87C3-BED6-4D6C-9FCE-C2519F0BC231}" srcOrd="0" destOrd="0" parTransId="{80A9B201-5C57-463F-9223-28CD0C1392A7}" sibTransId="{07F1AACE-9ED2-4880-96FB-9D344B94DF0E}"/>
    <dgm:cxn modelId="{1EB49381-0A96-4147-ABF5-E373E61A26E6}" type="presOf" srcId="{3D9A99A4-4274-4DAF-8DFD-80F1B757B1F8}" destId="{55AEC767-54F1-460F-BC38-093876816D23}" srcOrd="0" destOrd="0" presId="urn:microsoft.com/office/officeart/2005/8/layout/hierarchy2"/>
    <dgm:cxn modelId="{579A1422-6B8E-4A61-8FE1-7D5495E6E64B}" type="presOf" srcId="{EE6D451F-9FCA-4241-9A4F-299D95F881DC}" destId="{8CB3C7B7-07C3-49DB-8CE1-3D0778704313}" srcOrd="1" destOrd="0" presId="urn:microsoft.com/office/officeart/2005/8/layout/hierarchy2"/>
    <dgm:cxn modelId="{C6F42C8E-9AE3-4C8F-AD76-3B3EEDE1407F}" type="presOf" srcId="{B1E5DAE2-4795-4C38-99FA-22E8272EAACB}" destId="{08CD0FA8-A471-46BE-833E-DB305BC9F1BF}" srcOrd="0" destOrd="0" presId="urn:microsoft.com/office/officeart/2005/8/layout/hierarchy2"/>
    <dgm:cxn modelId="{C552496A-98EE-4208-98A6-78A73860C98B}" type="presOf" srcId="{2F972F26-0F44-475C-8493-30C888726864}" destId="{C4FD08A8-4D2D-497F-B7C8-17EC502F5EEC}" srcOrd="1" destOrd="0" presId="urn:microsoft.com/office/officeart/2005/8/layout/hierarchy2"/>
    <dgm:cxn modelId="{C4566C1D-907E-476A-9DB8-4DED3D6FF486}" srcId="{23DDDB91-28AD-4655-9511-8E7D8206D1F5}" destId="{D6CAEFFD-D07A-47D3-B8D5-090D0D1092D0}" srcOrd="0" destOrd="0" parTransId="{6644015B-089F-4606-ABAF-5559A06BC494}" sibTransId="{5A781ED0-E258-40C7-BA15-8D7F75A9C77F}"/>
    <dgm:cxn modelId="{0959E7FC-1E03-45D2-B737-5E5DD01E6F81}" type="presOf" srcId="{3632227F-C6F0-48CE-9849-EBEFFEA9EDDB}" destId="{937BFB8B-F6D9-4806-98E4-3912D42076BD}" srcOrd="1" destOrd="0" presId="urn:microsoft.com/office/officeart/2005/8/layout/hierarchy2"/>
    <dgm:cxn modelId="{46E20372-9AF1-42F8-8223-33E0A0CF4CBE}" type="presParOf" srcId="{D35D7BD7-3E02-414B-8E75-DB3ACCF07061}" destId="{E1DF9B3C-FA60-4FA2-9D52-86068C2F958E}" srcOrd="0" destOrd="0" presId="urn:microsoft.com/office/officeart/2005/8/layout/hierarchy2"/>
    <dgm:cxn modelId="{3F5F4B4D-64B4-4764-9249-8180880F1483}" type="presParOf" srcId="{E1DF9B3C-FA60-4FA2-9D52-86068C2F958E}" destId="{21371947-9E4F-4A98-943E-8D17FB16E462}" srcOrd="0" destOrd="0" presId="urn:microsoft.com/office/officeart/2005/8/layout/hierarchy2"/>
    <dgm:cxn modelId="{1D910F3A-CEB2-4001-92BB-9AFCA88237A2}" type="presParOf" srcId="{E1DF9B3C-FA60-4FA2-9D52-86068C2F958E}" destId="{6D48378B-DB86-402C-85CB-DAD1EDEC31B5}" srcOrd="1" destOrd="0" presId="urn:microsoft.com/office/officeart/2005/8/layout/hierarchy2"/>
    <dgm:cxn modelId="{616F0EC0-E834-40BC-AACC-F99F9F718425}" type="presParOf" srcId="{6D48378B-DB86-402C-85CB-DAD1EDEC31B5}" destId="{373C012E-9C52-4AF4-8962-05A315AB2F01}" srcOrd="0" destOrd="0" presId="urn:microsoft.com/office/officeart/2005/8/layout/hierarchy2"/>
    <dgm:cxn modelId="{76FDE0F0-4228-4D3C-BDDF-8304BA0C75B4}" type="presParOf" srcId="{373C012E-9C52-4AF4-8962-05A315AB2F01}" destId="{937BFB8B-F6D9-4806-98E4-3912D42076BD}" srcOrd="0" destOrd="0" presId="urn:microsoft.com/office/officeart/2005/8/layout/hierarchy2"/>
    <dgm:cxn modelId="{0D21D01C-8A8A-43F0-9178-0A1D3167139E}" type="presParOf" srcId="{6D48378B-DB86-402C-85CB-DAD1EDEC31B5}" destId="{91239F94-07CB-4067-ABCF-5CE5B2BD3928}" srcOrd="1" destOrd="0" presId="urn:microsoft.com/office/officeart/2005/8/layout/hierarchy2"/>
    <dgm:cxn modelId="{A9E47BBF-66CB-48B5-B918-711763AA93B9}" type="presParOf" srcId="{91239F94-07CB-4067-ABCF-5CE5B2BD3928}" destId="{A3450199-A741-4D4D-AABD-C0CA21DF0D48}" srcOrd="0" destOrd="0" presId="urn:microsoft.com/office/officeart/2005/8/layout/hierarchy2"/>
    <dgm:cxn modelId="{FA3EE21D-E92A-400C-875B-3631CB9CFEBB}" type="presParOf" srcId="{91239F94-07CB-4067-ABCF-5CE5B2BD3928}" destId="{BC54E577-4390-4880-B3B1-427D0499C012}" srcOrd="1" destOrd="0" presId="urn:microsoft.com/office/officeart/2005/8/layout/hierarchy2"/>
    <dgm:cxn modelId="{26BEF201-D020-4412-9407-CE0F1D180C17}" type="presParOf" srcId="{6D48378B-DB86-402C-85CB-DAD1EDEC31B5}" destId="{2340ED98-7483-41E9-95D3-A9FA7EF08947}" srcOrd="2" destOrd="0" presId="urn:microsoft.com/office/officeart/2005/8/layout/hierarchy2"/>
    <dgm:cxn modelId="{0217674D-59AC-4E4A-86D7-DA226380EFEB}" type="presParOf" srcId="{2340ED98-7483-41E9-95D3-A9FA7EF08947}" destId="{A113F6E9-EAE7-4C5C-B7EA-0BDD19C4CAD7}" srcOrd="0" destOrd="0" presId="urn:microsoft.com/office/officeart/2005/8/layout/hierarchy2"/>
    <dgm:cxn modelId="{A1584FE7-4988-4B58-8DD2-1F617C352AE0}" type="presParOf" srcId="{6D48378B-DB86-402C-85CB-DAD1EDEC31B5}" destId="{9C1951E9-A822-4D85-BEFC-74A49792BB09}" srcOrd="3" destOrd="0" presId="urn:microsoft.com/office/officeart/2005/8/layout/hierarchy2"/>
    <dgm:cxn modelId="{39A1660B-616A-46FD-B529-5D966870C2D4}" type="presParOf" srcId="{9C1951E9-A822-4D85-BEFC-74A49792BB09}" destId="{55AEC767-54F1-460F-BC38-093876816D23}" srcOrd="0" destOrd="0" presId="urn:microsoft.com/office/officeart/2005/8/layout/hierarchy2"/>
    <dgm:cxn modelId="{6A4A625E-FD05-4DA7-B61D-29C5A1495E6A}" type="presParOf" srcId="{9C1951E9-A822-4D85-BEFC-74A49792BB09}" destId="{D148016C-52B7-4037-AFB3-E9C309C952CF}" srcOrd="1" destOrd="0" presId="urn:microsoft.com/office/officeart/2005/8/layout/hierarchy2"/>
    <dgm:cxn modelId="{E829AD4A-7347-460C-808D-BFB7B093AD92}" type="presParOf" srcId="{D148016C-52B7-4037-AFB3-E9C309C952CF}" destId="{86EB1B76-DA06-441A-8B6B-4E3E5F934E09}" srcOrd="0" destOrd="0" presId="urn:microsoft.com/office/officeart/2005/8/layout/hierarchy2"/>
    <dgm:cxn modelId="{80E87BB0-D180-4152-99F9-5C4011A95F54}" type="presParOf" srcId="{86EB1B76-DA06-441A-8B6B-4E3E5F934E09}" destId="{226B1BAD-403C-4DB8-9BA1-B047224273DF}" srcOrd="0" destOrd="0" presId="urn:microsoft.com/office/officeart/2005/8/layout/hierarchy2"/>
    <dgm:cxn modelId="{6FA73D6E-AFD7-4EA5-82B0-1BEB0BB253F4}" type="presParOf" srcId="{D148016C-52B7-4037-AFB3-E9C309C952CF}" destId="{AD873CF6-D829-44F9-AC06-83C024FC5221}" srcOrd="1" destOrd="0" presId="urn:microsoft.com/office/officeart/2005/8/layout/hierarchy2"/>
    <dgm:cxn modelId="{FBEFD64E-7357-46F4-B6DA-8DA4290D9CAA}" type="presParOf" srcId="{AD873CF6-D829-44F9-AC06-83C024FC5221}" destId="{663DB470-75F7-41B9-9FA6-A949CF9CF2E9}" srcOrd="0" destOrd="0" presId="urn:microsoft.com/office/officeart/2005/8/layout/hierarchy2"/>
    <dgm:cxn modelId="{7D9D0EAF-1F03-4060-BAB6-8DF8FD9939C4}" type="presParOf" srcId="{AD873CF6-D829-44F9-AC06-83C024FC5221}" destId="{CBF79E02-D945-4DC8-A2FC-13D719BAB379}" srcOrd="1" destOrd="0" presId="urn:microsoft.com/office/officeart/2005/8/layout/hierarchy2"/>
    <dgm:cxn modelId="{8051A12A-00F3-4301-A498-DBC4C2E9218E}" type="presParOf" srcId="{D148016C-52B7-4037-AFB3-E9C309C952CF}" destId="{23F5FEA8-65BA-4130-A796-17EFB2B611C8}" srcOrd="2" destOrd="0" presId="urn:microsoft.com/office/officeart/2005/8/layout/hierarchy2"/>
    <dgm:cxn modelId="{DA00F758-0F61-4509-828B-C0FFF94A93EC}" type="presParOf" srcId="{23F5FEA8-65BA-4130-A796-17EFB2B611C8}" destId="{F722C318-8824-47EF-BBC0-AA0BC73F151C}" srcOrd="0" destOrd="0" presId="urn:microsoft.com/office/officeart/2005/8/layout/hierarchy2"/>
    <dgm:cxn modelId="{E57B6D09-5D0F-487B-A4AE-D21FF15A0F0C}" type="presParOf" srcId="{D148016C-52B7-4037-AFB3-E9C309C952CF}" destId="{4257F8C6-BE27-4350-81CD-7DF7200481CC}" srcOrd="3" destOrd="0" presId="urn:microsoft.com/office/officeart/2005/8/layout/hierarchy2"/>
    <dgm:cxn modelId="{A46B0E1D-EBFB-40BE-B673-746D1560F1D2}" type="presParOf" srcId="{4257F8C6-BE27-4350-81CD-7DF7200481CC}" destId="{6D8B17BE-B1F2-447B-8682-32C076644159}" srcOrd="0" destOrd="0" presId="urn:microsoft.com/office/officeart/2005/8/layout/hierarchy2"/>
    <dgm:cxn modelId="{1F49FD8E-456D-426C-8C4D-F37F3F58FCB5}" type="presParOf" srcId="{4257F8C6-BE27-4350-81CD-7DF7200481CC}" destId="{AABC6D7F-93C0-40D8-A8E4-4D65BC7BC166}" srcOrd="1" destOrd="0" presId="urn:microsoft.com/office/officeart/2005/8/layout/hierarchy2"/>
    <dgm:cxn modelId="{8B27B4BF-ED32-4F06-A89E-184E1FD818E8}" type="presParOf" srcId="{AABC6D7F-93C0-40D8-A8E4-4D65BC7BC166}" destId="{CAF16D4D-31DB-4FA5-8DB0-D4B16CCF32E9}" srcOrd="0" destOrd="0" presId="urn:microsoft.com/office/officeart/2005/8/layout/hierarchy2"/>
    <dgm:cxn modelId="{704D181B-2F15-4943-8E93-0F3C77168A97}" type="presParOf" srcId="{CAF16D4D-31DB-4FA5-8DB0-D4B16CCF32E9}" destId="{28434FD3-2DBA-414D-B2EA-799F61A90C8A}" srcOrd="0" destOrd="0" presId="urn:microsoft.com/office/officeart/2005/8/layout/hierarchy2"/>
    <dgm:cxn modelId="{9D8FC733-6256-471F-A76A-7308BB35249D}" type="presParOf" srcId="{AABC6D7F-93C0-40D8-A8E4-4D65BC7BC166}" destId="{8A381368-B485-4640-ACCF-E38894CD4121}" srcOrd="1" destOrd="0" presId="urn:microsoft.com/office/officeart/2005/8/layout/hierarchy2"/>
    <dgm:cxn modelId="{29C39B40-17DF-458C-8017-1946F598E412}" type="presParOf" srcId="{8A381368-B485-4640-ACCF-E38894CD4121}" destId="{08CD0FA8-A471-46BE-833E-DB305BC9F1BF}" srcOrd="0" destOrd="0" presId="urn:microsoft.com/office/officeart/2005/8/layout/hierarchy2"/>
    <dgm:cxn modelId="{49F76CD1-59D3-477E-8823-9B871491BF9D}" type="presParOf" srcId="{8A381368-B485-4640-ACCF-E38894CD4121}" destId="{9B6D29CD-B81C-439E-9D89-40D0F490E868}" srcOrd="1" destOrd="0" presId="urn:microsoft.com/office/officeart/2005/8/layout/hierarchy2"/>
    <dgm:cxn modelId="{3F338530-4C22-4FCA-9779-7528A9B520A7}" type="presParOf" srcId="{9B6D29CD-B81C-439E-9D89-40D0F490E868}" destId="{8C41EBDF-D3F9-436D-939E-A8C0FC79082F}" srcOrd="0" destOrd="0" presId="urn:microsoft.com/office/officeart/2005/8/layout/hierarchy2"/>
    <dgm:cxn modelId="{E51E15FD-84F4-4943-92FF-0283C8434D59}" type="presParOf" srcId="{8C41EBDF-D3F9-436D-939E-A8C0FC79082F}" destId="{15792391-BF98-409E-ACB0-15DF391FA0CC}" srcOrd="0" destOrd="0" presId="urn:microsoft.com/office/officeart/2005/8/layout/hierarchy2"/>
    <dgm:cxn modelId="{C6F8E75A-63CB-44D4-A9E1-9ECAE14CD337}" type="presParOf" srcId="{9B6D29CD-B81C-439E-9D89-40D0F490E868}" destId="{D722B64F-9005-4021-9DC1-597ABFAD7FD6}" srcOrd="1" destOrd="0" presId="urn:microsoft.com/office/officeart/2005/8/layout/hierarchy2"/>
    <dgm:cxn modelId="{79E750B2-67E5-417B-A87E-C65E57449643}" type="presParOf" srcId="{D722B64F-9005-4021-9DC1-597ABFAD7FD6}" destId="{B5CFB35A-15AF-474B-B7BC-2DCC8674651C}" srcOrd="0" destOrd="0" presId="urn:microsoft.com/office/officeart/2005/8/layout/hierarchy2"/>
    <dgm:cxn modelId="{E8AB3510-C8E9-4A2F-A546-B2807A54806A}" type="presParOf" srcId="{D722B64F-9005-4021-9DC1-597ABFAD7FD6}" destId="{D5B91B9F-3612-4E02-938C-420BF6488745}" srcOrd="1" destOrd="0" presId="urn:microsoft.com/office/officeart/2005/8/layout/hierarchy2"/>
    <dgm:cxn modelId="{6AA03A13-FDCA-4B91-B63F-1130C460C630}" type="presParOf" srcId="{AABC6D7F-93C0-40D8-A8E4-4D65BC7BC166}" destId="{CAEBA73C-DCB7-4E01-99B4-363D62502D24}" srcOrd="2" destOrd="0" presId="urn:microsoft.com/office/officeart/2005/8/layout/hierarchy2"/>
    <dgm:cxn modelId="{EA71367D-C2A7-46CE-B1F0-8390D8C862D4}" type="presParOf" srcId="{CAEBA73C-DCB7-4E01-99B4-363D62502D24}" destId="{C4FD08A8-4D2D-497F-B7C8-17EC502F5EEC}" srcOrd="0" destOrd="0" presId="urn:microsoft.com/office/officeart/2005/8/layout/hierarchy2"/>
    <dgm:cxn modelId="{CEEB529C-CF0B-41E3-9144-B38A46E227A2}" type="presParOf" srcId="{AABC6D7F-93C0-40D8-A8E4-4D65BC7BC166}" destId="{72A7CCAF-BBA2-4352-8326-A63A60BE86CE}" srcOrd="3" destOrd="0" presId="urn:microsoft.com/office/officeart/2005/8/layout/hierarchy2"/>
    <dgm:cxn modelId="{B6F44C75-3F0B-434F-9874-AC3EB06E151B}" type="presParOf" srcId="{72A7CCAF-BBA2-4352-8326-A63A60BE86CE}" destId="{9283F8BF-1DD6-4655-8B99-BDBE284B6C28}" srcOrd="0" destOrd="0" presId="urn:microsoft.com/office/officeart/2005/8/layout/hierarchy2"/>
    <dgm:cxn modelId="{A9FB1562-8505-4C98-B2FC-1C8FECBA84BB}" type="presParOf" srcId="{72A7CCAF-BBA2-4352-8326-A63A60BE86CE}" destId="{FF602886-B509-40DB-B835-4D9274D7A966}" srcOrd="1" destOrd="0" presId="urn:microsoft.com/office/officeart/2005/8/layout/hierarchy2"/>
    <dgm:cxn modelId="{6BE3B6B2-27C2-4DB3-88EA-0466C4CE1564}" type="presParOf" srcId="{FF602886-B509-40DB-B835-4D9274D7A966}" destId="{62DF2819-3508-47E1-9D76-1D39329A6F66}" srcOrd="0" destOrd="0" presId="urn:microsoft.com/office/officeart/2005/8/layout/hierarchy2"/>
    <dgm:cxn modelId="{30FC5205-8E47-4AD4-8BC9-0FF2D3EDC4FB}" type="presParOf" srcId="{62DF2819-3508-47E1-9D76-1D39329A6F66}" destId="{8CB3C7B7-07C3-49DB-8CE1-3D0778704313}" srcOrd="0" destOrd="0" presId="urn:microsoft.com/office/officeart/2005/8/layout/hierarchy2"/>
    <dgm:cxn modelId="{A20B9102-5293-47F0-B80A-712B0AEDD799}" type="presParOf" srcId="{FF602886-B509-40DB-B835-4D9274D7A966}" destId="{B0B14611-E18A-458B-86EB-86A0E156494A}" srcOrd="1" destOrd="0" presId="urn:microsoft.com/office/officeart/2005/8/layout/hierarchy2"/>
    <dgm:cxn modelId="{D82EE91D-8EFB-4F35-B0F0-6E8DCB95EE40}" type="presParOf" srcId="{B0B14611-E18A-458B-86EB-86A0E156494A}" destId="{20229D14-F47F-45E2-B85D-0D51BC8D1219}" srcOrd="0" destOrd="0" presId="urn:microsoft.com/office/officeart/2005/8/layout/hierarchy2"/>
    <dgm:cxn modelId="{E2E2080B-B392-4262-B52D-C0DF3627951A}" type="presParOf" srcId="{B0B14611-E18A-458B-86EB-86A0E156494A}" destId="{0AEF0B03-8673-4565-9EB1-A5F1936244C7}" srcOrd="1" destOrd="0" presId="urn:microsoft.com/office/officeart/2005/8/layout/hierarchy2"/>
    <dgm:cxn modelId="{3D88E140-BF2A-4A89-9F51-999033ABFD00}" type="presParOf" srcId="{AABC6D7F-93C0-40D8-A8E4-4D65BC7BC166}" destId="{0D48D0EE-B2A3-4DC2-8773-C72B29E0DACF}" srcOrd="4" destOrd="0" presId="urn:microsoft.com/office/officeart/2005/8/layout/hierarchy2"/>
    <dgm:cxn modelId="{38A54BF1-2252-483D-9580-0ED8F1BB3D16}" type="presParOf" srcId="{0D48D0EE-B2A3-4DC2-8773-C72B29E0DACF}" destId="{62DA7CD3-20A1-4E3A-8474-59D5652E7A50}" srcOrd="0" destOrd="0" presId="urn:microsoft.com/office/officeart/2005/8/layout/hierarchy2"/>
    <dgm:cxn modelId="{E18C0EF7-684D-403E-B108-CB39BE2F08C9}" type="presParOf" srcId="{AABC6D7F-93C0-40D8-A8E4-4D65BC7BC166}" destId="{260B81A0-28B9-4112-8C8F-6E92E4C4EEEA}" srcOrd="5" destOrd="0" presId="urn:microsoft.com/office/officeart/2005/8/layout/hierarchy2"/>
    <dgm:cxn modelId="{74B5A137-42FE-493C-A464-64295BA30083}" type="presParOf" srcId="{260B81A0-28B9-4112-8C8F-6E92E4C4EEEA}" destId="{08E496B6-8884-45E3-AAA9-E42B0644467A}" srcOrd="0" destOrd="0" presId="urn:microsoft.com/office/officeart/2005/8/layout/hierarchy2"/>
    <dgm:cxn modelId="{6D468C0F-2DD9-48DC-87CF-B7B732D374BF}" type="presParOf" srcId="{260B81A0-28B9-4112-8C8F-6E92E4C4EEEA}" destId="{28C5E557-88C3-4FC0-B7C2-1C293EE990D7}" srcOrd="1" destOrd="0" presId="urn:microsoft.com/office/officeart/2005/8/layout/hierarchy2"/>
    <dgm:cxn modelId="{0D08E51C-8EA1-4487-94E7-03C5B3B3E35B}" type="presParOf" srcId="{28C5E557-88C3-4FC0-B7C2-1C293EE990D7}" destId="{0E443CE3-EEBE-4E4C-8D9D-679565CBF85C}" srcOrd="0" destOrd="0" presId="urn:microsoft.com/office/officeart/2005/8/layout/hierarchy2"/>
    <dgm:cxn modelId="{9FB31A05-C022-4AC3-B8C7-E0D23B1E8AE9}" type="presParOf" srcId="{0E443CE3-EEBE-4E4C-8D9D-679565CBF85C}" destId="{8FC37598-D47E-4806-A9D3-5696584204EF}" srcOrd="0" destOrd="0" presId="urn:microsoft.com/office/officeart/2005/8/layout/hierarchy2"/>
    <dgm:cxn modelId="{96A481B8-83CB-4416-9118-529BDDED4D83}" type="presParOf" srcId="{28C5E557-88C3-4FC0-B7C2-1C293EE990D7}" destId="{F134FCFF-703D-4D74-8F75-A3D7F1E429FB}" srcOrd="1" destOrd="0" presId="urn:microsoft.com/office/officeart/2005/8/layout/hierarchy2"/>
    <dgm:cxn modelId="{9DF73CB7-08DF-4269-BBD6-77A1881D129E}" type="presParOf" srcId="{F134FCFF-703D-4D74-8F75-A3D7F1E429FB}" destId="{AFC3932A-709C-4CDD-9D3A-622B9987238D}" srcOrd="0" destOrd="0" presId="urn:microsoft.com/office/officeart/2005/8/layout/hierarchy2"/>
    <dgm:cxn modelId="{E67670B7-9760-44B6-99BE-09809AE9E1EC}" type="presParOf" srcId="{F134FCFF-703D-4D74-8F75-A3D7F1E429FB}" destId="{58B411A3-E0AC-43A1-96F5-DB7865C66C1D}" srcOrd="1" destOrd="0" presId="urn:microsoft.com/office/officeart/2005/8/layout/hierarchy2"/>
    <dgm:cxn modelId="{7E79B99D-5C1C-4C67-8185-33EEC8843874}" type="presParOf" srcId="{AABC6D7F-93C0-40D8-A8E4-4D65BC7BC166}" destId="{EC8608B8-FF70-44D2-ADB6-D70ACD91BC8B}" srcOrd="6" destOrd="0" presId="urn:microsoft.com/office/officeart/2005/8/layout/hierarchy2"/>
    <dgm:cxn modelId="{DA7D05A5-6B49-4F01-9B27-A7DA778896C9}" type="presParOf" srcId="{EC8608B8-FF70-44D2-ADB6-D70ACD91BC8B}" destId="{6F681E7C-18F3-4B79-A0BB-ACD185752414}" srcOrd="0" destOrd="0" presId="urn:microsoft.com/office/officeart/2005/8/layout/hierarchy2"/>
    <dgm:cxn modelId="{F87AC792-F261-4C5E-8A6A-6A700A4A7BEE}" type="presParOf" srcId="{AABC6D7F-93C0-40D8-A8E4-4D65BC7BC166}" destId="{73A666EC-5620-4ABC-A850-283F6817607C}" srcOrd="7" destOrd="0" presId="urn:microsoft.com/office/officeart/2005/8/layout/hierarchy2"/>
    <dgm:cxn modelId="{9C8C1C54-FC79-4381-AF49-111753E4CDD1}" type="presParOf" srcId="{73A666EC-5620-4ABC-A850-283F6817607C}" destId="{7DC466C4-F0E2-48C9-B624-5BBD1E0FC9AC}" srcOrd="0" destOrd="0" presId="urn:microsoft.com/office/officeart/2005/8/layout/hierarchy2"/>
    <dgm:cxn modelId="{25B8C03A-C0FC-4848-91FC-6620996F89F4}" type="presParOf" srcId="{73A666EC-5620-4ABC-A850-283F6817607C}" destId="{0F610B55-F1C4-4408-9EE1-5CF5D8C6BE1E}" srcOrd="1" destOrd="0" presId="urn:microsoft.com/office/officeart/2005/8/layout/hierarchy2"/>
    <dgm:cxn modelId="{026DCE15-9CEC-4E58-8B20-E6927BB9ADFA}" type="presParOf" srcId="{0F610B55-F1C4-4408-9EE1-5CF5D8C6BE1E}" destId="{51547458-1472-426D-9186-0EEE76C3141A}" srcOrd="0" destOrd="0" presId="urn:microsoft.com/office/officeart/2005/8/layout/hierarchy2"/>
    <dgm:cxn modelId="{D8773B9F-0110-41BE-B88C-DC3805DF9104}" type="presParOf" srcId="{51547458-1472-426D-9186-0EEE76C3141A}" destId="{AD2BD7E1-7A87-4406-8342-AAE98668F1C4}" srcOrd="0" destOrd="0" presId="urn:microsoft.com/office/officeart/2005/8/layout/hierarchy2"/>
    <dgm:cxn modelId="{14DDBC65-1220-4CE5-824F-8F0A83DE88CD}" type="presParOf" srcId="{0F610B55-F1C4-4408-9EE1-5CF5D8C6BE1E}" destId="{CFF64123-7155-4D3A-A3B2-16264A5285A0}" srcOrd="1" destOrd="0" presId="urn:microsoft.com/office/officeart/2005/8/layout/hierarchy2"/>
    <dgm:cxn modelId="{9C211659-8684-43E4-AC58-9F8C7D845EB3}" type="presParOf" srcId="{CFF64123-7155-4D3A-A3B2-16264A5285A0}" destId="{1BD1DCE1-AD7F-4B42-A69A-E27F4B877EC0}" srcOrd="0" destOrd="0" presId="urn:microsoft.com/office/officeart/2005/8/layout/hierarchy2"/>
    <dgm:cxn modelId="{2C4C02BF-AAFC-42AD-8E1C-1EB11AED8111}" type="presParOf" srcId="{CFF64123-7155-4D3A-A3B2-16264A5285A0}" destId="{B631D78B-F027-4A8B-BF5A-571C20055A22}"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0824F7AE-B857-4139-A588-C548ED26312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B300DF7D-D020-4F81-B821-C070E0A491B3}">
      <dgm:prSet phldrT="[نص]" custT="1">
        <dgm:style>
          <a:lnRef idx="1">
            <a:schemeClr val="accent3"/>
          </a:lnRef>
          <a:fillRef idx="2">
            <a:schemeClr val="accent3"/>
          </a:fillRef>
          <a:effectRef idx="1">
            <a:schemeClr val="accent3"/>
          </a:effectRef>
          <a:fontRef idx="minor">
            <a:schemeClr val="dk1"/>
          </a:fontRef>
        </dgm:style>
      </dgm:prSet>
      <dgm:spPr/>
      <dgm:t>
        <a:bodyPr/>
        <a:lstStyle/>
        <a:p>
          <a:pPr rtl="1"/>
          <a:r>
            <a:rPr lang="fa-IR" sz="1600" b="1" dirty="0" smtClean="0">
              <a:cs typeface="+mj-cs"/>
            </a:rPr>
            <a:t>چگونگی محل نزاع بودن  استصحاب به اعتبارِ</a:t>
          </a:r>
          <a:endParaRPr lang="fa-IR" sz="1600" b="1" dirty="0">
            <a:cs typeface="+mj-cs"/>
          </a:endParaRPr>
        </a:p>
      </dgm:t>
    </dgm:pt>
    <dgm:pt modelId="{24B3722A-42CC-46AB-9327-C47ECEFDE189}" type="parTrans" cxnId="{A769F033-F34D-49ED-ABF3-CF834242F214}">
      <dgm:prSet/>
      <dgm:spPr/>
      <dgm:t>
        <a:bodyPr/>
        <a:lstStyle/>
        <a:p>
          <a:pPr rtl="1"/>
          <a:endParaRPr lang="fa-IR"/>
        </a:p>
      </dgm:t>
    </dgm:pt>
    <dgm:pt modelId="{C23A7767-B142-426E-9152-30997817DBB1}" type="sibTrans" cxnId="{A769F033-F34D-49ED-ABF3-CF834242F214}">
      <dgm:prSet/>
      <dgm:spPr/>
      <dgm:t>
        <a:bodyPr/>
        <a:lstStyle/>
        <a:p>
          <a:pPr rtl="1"/>
          <a:endParaRPr lang="fa-IR"/>
        </a:p>
      </dgm:t>
    </dgm:pt>
    <dgm:pt modelId="{540C2703-252D-41A4-A167-69753802CDAC}">
      <dgm:prSet phldrT="[نص]"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r>
            <a:rPr lang="ar-IQ" sz="1800" b="1" dirty="0" smtClean="0">
              <a:cs typeface="+mj-cs"/>
            </a:rPr>
            <a:t>شك </a:t>
          </a:r>
          <a:r>
            <a:rPr lang="fa-IR" sz="1800" b="1" dirty="0" smtClean="0">
              <a:cs typeface="+mj-cs"/>
            </a:rPr>
            <a:t>د</a:t>
          </a:r>
          <a:r>
            <a:rPr lang="ar-IQ" sz="1800" b="1" dirty="0" smtClean="0">
              <a:cs typeface="+mj-cs"/>
            </a:rPr>
            <a:t>ر مقتضي</a:t>
          </a:r>
          <a:endParaRPr lang="fa-IR" sz="1800" b="1" dirty="0">
            <a:cs typeface="+mj-cs"/>
          </a:endParaRPr>
        </a:p>
      </dgm:t>
    </dgm:pt>
    <dgm:pt modelId="{3632227F-C6F0-48CE-9849-EBEFFEA9EDDB}" type="parTrans" cxnId="{0C2A24E2-D3D5-47CC-B01E-7184FAFF8FF0}">
      <dgm:prSet/>
      <dgm:spPr/>
      <dgm:t>
        <a:bodyPr/>
        <a:lstStyle/>
        <a:p>
          <a:pPr rtl="1"/>
          <a:endParaRPr lang="fa-IR"/>
        </a:p>
      </dgm:t>
    </dgm:pt>
    <dgm:pt modelId="{170E8F2B-BD5B-4D26-A8C8-DB7D10073D05}" type="sibTrans" cxnId="{0C2A24E2-D3D5-47CC-B01E-7184FAFF8FF0}">
      <dgm:prSet/>
      <dgm:spPr/>
      <dgm:t>
        <a:bodyPr/>
        <a:lstStyle/>
        <a:p>
          <a:pPr rtl="1"/>
          <a:endParaRPr lang="fa-IR"/>
        </a:p>
      </dgm:t>
    </dgm:pt>
    <dgm:pt modelId="{3D9A99A4-4274-4DAF-8DFD-80F1B757B1F8}">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r>
            <a:rPr lang="fa-IR" sz="1800" b="1" dirty="0" smtClean="0">
              <a:cs typeface="+mj-cs"/>
            </a:rPr>
            <a:t>شک در رافع</a:t>
          </a:r>
          <a:endParaRPr lang="fa-IR" sz="1800" b="1" dirty="0">
            <a:cs typeface="+mj-cs"/>
          </a:endParaRPr>
        </a:p>
      </dgm:t>
    </dgm:pt>
    <dgm:pt modelId="{A0585531-B73A-4E2E-84A0-11E20E5BD51D}" type="parTrans" cxnId="{D7EC143B-CBF8-4B71-8E0E-1F9244E0C957}">
      <dgm:prSet/>
      <dgm:spPr/>
      <dgm:t>
        <a:bodyPr/>
        <a:lstStyle/>
        <a:p>
          <a:pPr rtl="1"/>
          <a:endParaRPr lang="fa-IR"/>
        </a:p>
      </dgm:t>
    </dgm:pt>
    <dgm:pt modelId="{206CDF6E-8F61-40E2-81B1-36A6574D7CF2}" type="sibTrans" cxnId="{D7EC143B-CBF8-4B71-8E0E-1F9244E0C957}">
      <dgm:prSet/>
      <dgm:spPr/>
      <dgm:t>
        <a:bodyPr/>
        <a:lstStyle/>
        <a:p>
          <a:pPr rtl="1"/>
          <a:endParaRPr lang="fa-IR"/>
        </a:p>
      </dgm:t>
    </dgm:pt>
    <dgm:pt modelId="{D36A79A8-10AC-47F6-A57E-241D7DAB2B3A}">
      <dgm:prSet custT="1">
        <dgm:style>
          <a:lnRef idx="1">
            <a:schemeClr val="accent4"/>
          </a:lnRef>
          <a:fillRef idx="3">
            <a:schemeClr val="accent4"/>
          </a:fillRef>
          <a:effectRef idx="2">
            <a:schemeClr val="accent4"/>
          </a:effectRef>
          <a:fontRef idx="minor">
            <a:schemeClr val="lt1"/>
          </a:fontRef>
        </dgm:style>
      </dgm:prSet>
      <dgm:spPr/>
      <dgm:t>
        <a:bodyPr/>
        <a:lstStyle/>
        <a:p>
          <a:pPr rtl="1"/>
          <a:r>
            <a:rPr lang="fa-IR" sz="1800" b="1" dirty="0" smtClean="0"/>
            <a:t>شک در رافعیت موجود</a:t>
          </a:r>
          <a:endParaRPr lang="fa-IR" sz="1800" b="1" dirty="0"/>
        </a:p>
      </dgm:t>
    </dgm:pt>
    <dgm:pt modelId="{CBD0FAA4-3F3B-4128-9D31-275904239DE0}" type="parTrans" cxnId="{A1E230CD-203E-4BDD-8B23-6ADAEB62079A}">
      <dgm:prSet/>
      <dgm:spPr/>
      <dgm:t>
        <a:bodyPr/>
        <a:lstStyle/>
        <a:p>
          <a:pPr rtl="1"/>
          <a:endParaRPr lang="fa-IR"/>
        </a:p>
      </dgm:t>
    </dgm:pt>
    <dgm:pt modelId="{4803D572-EF23-4BDA-A0B1-B6A1D15A04CE}" type="sibTrans" cxnId="{A1E230CD-203E-4BDD-8B23-6ADAEB62079A}">
      <dgm:prSet/>
      <dgm:spPr/>
      <dgm:t>
        <a:bodyPr/>
        <a:lstStyle/>
        <a:p>
          <a:pPr rtl="1"/>
          <a:endParaRPr lang="fa-IR"/>
        </a:p>
      </dgm:t>
    </dgm:pt>
    <dgm:pt modelId="{23DDDB91-28AD-4655-9511-8E7D8206D1F5}">
      <dgm:prSet custT="1">
        <dgm:style>
          <a:lnRef idx="1">
            <a:schemeClr val="accent4"/>
          </a:lnRef>
          <a:fillRef idx="3">
            <a:schemeClr val="accent4"/>
          </a:fillRef>
          <a:effectRef idx="2">
            <a:schemeClr val="accent4"/>
          </a:effectRef>
          <a:fontRef idx="minor">
            <a:schemeClr val="lt1"/>
          </a:fontRef>
        </dgm:style>
      </dgm:prSet>
      <dgm:spPr/>
      <dgm:t>
        <a:bodyPr/>
        <a:lstStyle/>
        <a:p>
          <a:pPr rtl="1"/>
          <a:r>
            <a:rPr lang="fa-IR" sz="1200" b="1" dirty="0" smtClean="0"/>
            <a:t>به سبب اشتباه مفهومی</a:t>
          </a:r>
          <a:endParaRPr lang="fa-IR" sz="1200" b="1" dirty="0"/>
        </a:p>
      </dgm:t>
    </dgm:pt>
    <dgm:pt modelId="{9912242A-8D64-4603-A9A9-5C8C2B5824A9}" type="parTrans" cxnId="{7B2A34BD-6561-4BA4-A9C8-BDBA2BB03762}">
      <dgm:prSet/>
      <dgm:spPr/>
      <dgm:t>
        <a:bodyPr/>
        <a:lstStyle/>
        <a:p>
          <a:pPr rtl="1"/>
          <a:endParaRPr lang="fa-IR"/>
        </a:p>
      </dgm:t>
    </dgm:pt>
    <dgm:pt modelId="{63D70C72-73D3-469D-966F-D7BDF066445E}" type="sibTrans" cxnId="{7B2A34BD-6561-4BA4-A9C8-BDBA2BB03762}">
      <dgm:prSet/>
      <dgm:spPr/>
      <dgm:t>
        <a:bodyPr/>
        <a:lstStyle/>
        <a:p>
          <a:pPr rtl="1"/>
          <a:endParaRPr lang="fa-IR"/>
        </a:p>
      </dgm:t>
    </dgm:pt>
    <dgm:pt modelId="{6F3F5F5B-12A9-42C6-AA36-4BA1227892D1}">
      <dgm:prSet custT="1">
        <dgm:style>
          <a:lnRef idx="1">
            <a:schemeClr val="accent4"/>
          </a:lnRef>
          <a:fillRef idx="3">
            <a:schemeClr val="accent4"/>
          </a:fillRef>
          <a:effectRef idx="2">
            <a:schemeClr val="accent4"/>
          </a:effectRef>
          <a:fontRef idx="minor">
            <a:schemeClr val="lt1"/>
          </a:fontRef>
        </dgm:style>
      </dgm:prSet>
      <dgm:spPr/>
      <dgm:t>
        <a:bodyPr/>
        <a:lstStyle/>
        <a:p>
          <a:pPr rtl="1"/>
          <a:r>
            <a:rPr lang="fa-IR" sz="1200" b="1" dirty="0" smtClean="0"/>
            <a:t>به سبب اشتباه مصداقی موجود، برای رافع معلوم المفهوم</a:t>
          </a:r>
          <a:endParaRPr lang="fa-IR" sz="1200" b="1" dirty="0"/>
        </a:p>
      </dgm:t>
    </dgm:pt>
    <dgm:pt modelId="{06B00EE1-9AD0-48F9-8667-2B1F22928943}" type="parTrans" cxnId="{D1C4F1BF-54AD-458F-AD67-0A8D281BFC25}">
      <dgm:prSet/>
      <dgm:spPr/>
      <dgm:t>
        <a:bodyPr/>
        <a:lstStyle/>
        <a:p>
          <a:pPr rtl="1"/>
          <a:endParaRPr lang="fa-IR"/>
        </a:p>
      </dgm:t>
    </dgm:pt>
    <dgm:pt modelId="{DAF3729B-DC0F-4308-98BD-35735DE6C56C}" type="sibTrans" cxnId="{D1C4F1BF-54AD-458F-AD67-0A8D281BFC25}">
      <dgm:prSet/>
      <dgm:spPr/>
      <dgm:t>
        <a:bodyPr/>
        <a:lstStyle/>
        <a:p>
          <a:pPr rtl="1"/>
          <a:endParaRPr lang="fa-IR"/>
        </a:p>
      </dgm:t>
    </dgm:pt>
    <dgm:pt modelId="{FAFD1E02-344E-4E0B-B250-A62970FEF80E}">
      <dgm:prSet custT="1">
        <dgm:style>
          <a:lnRef idx="1">
            <a:schemeClr val="accent4"/>
          </a:lnRef>
          <a:fillRef idx="3">
            <a:schemeClr val="accent4"/>
          </a:fillRef>
          <a:effectRef idx="2">
            <a:schemeClr val="accent4"/>
          </a:effectRef>
          <a:fontRef idx="minor">
            <a:schemeClr val="lt1"/>
          </a:fontRef>
        </dgm:style>
      </dgm:prSet>
      <dgm:spPr/>
      <dgm:t>
        <a:bodyPr/>
        <a:lstStyle/>
        <a:p>
          <a:pPr rtl="1"/>
          <a:r>
            <a:rPr lang="fa-IR" sz="1200" b="1" dirty="0" smtClean="0"/>
            <a:t>به سبب جهل به رافعیت شرعیِ موجود </a:t>
          </a:r>
          <a:endParaRPr lang="fa-IR" sz="1200" b="1" dirty="0"/>
        </a:p>
      </dgm:t>
    </dgm:pt>
    <dgm:pt modelId="{2F972F26-0F44-475C-8493-30C888726864}" type="parTrans" cxnId="{131B13FE-FA31-44A1-8DDB-81E41DAD8A97}">
      <dgm:prSet/>
      <dgm:spPr/>
      <dgm:t>
        <a:bodyPr/>
        <a:lstStyle/>
        <a:p>
          <a:pPr rtl="1"/>
          <a:endParaRPr lang="fa-IR"/>
        </a:p>
      </dgm:t>
    </dgm:pt>
    <dgm:pt modelId="{ADBA49C0-35AE-4F20-B23E-12E9AFD28E1E}" type="sibTrans" cxnId="{131B13FE-FA31-44A1-8DDB-81E41DAD8A97}">
      <dgm:prSet/>
      <dgm:spPr/>
      <dgm:t>
        <a:bodyPr/>
        <a:lstStyle/>
        <a:p>
          <a:pPr rtl="1"/>
          <a:endParaRPr lang="fa-IR"/>
        </a:p>
      </dgm:t>
    </dgm:pt>
    <dgm:pt modelId="{B1E5DAE2-4795-4C38-99FA-22E8272EAACB}">
      <dgm:prSet custT="1">
        <dgm:style>
          <a:lnRef idx="1">
            <a:schemeClr val="accent4"/>
          </a:lnRef>
          <a:fillRef idx="3">
            <a:schemeClr val="accent4"/>
          </a:fillRef>
          <a:effectRef idx="2">
            <a:schemeClr val="accent4"/>
          </a:effectRef>
          <a:fontRef idx="minor">
            <a:schemeClr val="lt1"/>
          </a:fontRef>
        </dgm:style>
      </dgm:prSet>
      <dgm:spPr/>
      <dgm:t>
        <a:bodyPr/>
        <a:lstStyle/>
        <a:p>
          <a:pPr algn="ctr" rtl="1"/>
          <a:r>
            <a:rPr lang="fa-IR" sz="1200" b="1" dirty="0" smtClean="0"/>
            <a:t>به سبب تردد مستصحب</a:t>
          </a:r>
          <a:endParaRPr lang="fa-IR" sz="1200" b="1" dirty="0"/>
        </a:p>
      </dgm:t>
    </dgm:pt>
    <dgm:pt modelId="{B7F08418-A24E-44E2-AF89-358E1393DAB8}" type="parTrans" cxnId="{69D11DCB-A55A-4F31-95F7-3929F6F36D5B}">
      <dgm:prSet/>
      <dgm:spPr/>
      <dgm:t>
        <a:bodyPr/>
        <a:lstStyle/>
        <a:p>
          <a:pPr rtl="1"/>
          <a:endParaRPr lang="fa-IR"/>
        </a:p>
      </dgm:t>
    </dgm:pt>
    <dgm:pt modelId="{B3EF0B5D-4371-4551-947C-AD6FE354ED85}" type="sibTrans" cxnId="{69D11DCB-A55A-4F31-95F7-3929F6F36D5B}">
      <dgm:prSet/>
      <dgm:spPr/>
      <dgm:t>
        <a:bodyPr/>
        <a:lstStyle/>
        <a:p>
          <a:pPr rtl="1"/>
          <a:endParaRPr lang="fa-IR"/>
        </a:p>
      </dgm:t>
    </dgm:pt>
    <dgm:pt modelId="{9B735C8A-CCDE-49E2-B40E-84F4203A0512}">
      <dgm:prSet>
        <dgm:style>
          <a:lnRef idx="1">
            <a:schemeClr val="accent4"/>
          </a:lnRef>
          <a:fillRef idx="3">
            <a:schemeClr val="accent4"/>
          </a:fillRef>
          <a:effectRef idx="2">
            <a:schemeClr val="accent4"/>
          </a:effectRef>
          <a:fontRef idx="minor">
            <a:schemeClr val="lt1"/>
          </a:fontRef>
        </dgm:style>
      </dgm:prSet>
      <dgm:spPr/>
      <dgm:t>
        <a:bodyPr/>
        <a:lstStyle/>
        <a:p>
          <a:pPr rtl="1"/>
          <a:r>
            <a:rPr lang="fa-IR" b="1" dirty="0" smtClean="0"/>
            <a:t>شک در وجود رافع</a:t>
          </a:r>
          <a:endParaRPr lang="fa-IR" dirty="0"/>
        </a:p>
      </dgm:t>
    </dgm:pt>
    <dgm:pt modelId="{21F0318A-3A8B-4AA4-89CC-A5D6424F4806}" type="parTrans" cxnId="{444DFE2B-5F7F-45AA-9B17-C215DCE78AA5}">
      <dgm:prSet/>
      <dgm:spPr/>
      <dgm:t>
        <a:bodyPr/>
        <a:lstStyle/>
        <a:p>
          <a:pPr rtl="1"/>
          <a:endParaRPr lang="fa-IR"/>
        </a:p>
      </dgm:t>
    </dgm:pt>
    <dgm:pt modelId="{818D5F04-A5C6-44D7-81CE-59A1C0B74479}" type="sibTrans" cxnId="{444DFE2B-5F7F-45AA-9B17-C215DCE78AA5}">
      <dgm:prSet/>
      <dgm:spPr/>
      <dgm:t>
        <a:bodyPr/>
        <a:lstStyle/>
        <a:p>
          <a:pPr rtl="1"/>
          <a:endParaRPr lang="fa-IR"/>
        </a:p>
      </dgm:t>
    </dgm:pt>
    <dgm:pt modelId="{D35D7BD7-3E02-414B-8E75-DB3ACCF07061}" type="pres">
      <dgm:prSet presAssocID="{0824F7AE-B857-4139-A588-C548ED26312B}" presName="diagram" presStyleCnt="0">
        <dgm:presLayoutVars>
          <dgm:chPref val="1"/>
          <dgm:dir val="rev"/>
          <dgm:animOne val="branch"/>
          <dgm:animLvl val="lvl"/>
          <dgm:resizeHandles val="exact"/>
        </dgm:presLayoutVars>
      </dgm:prSet>
      <dgm:spPr/>
      <dgm:t>
        <a:bodyPr/>
        <a:lstStyle/>
        <a:p>
          <a:pPr rtl="1"/>
          <a:endParaRPr lang="fa-IR"/>
        </a:p>
      </dgm:t>
    </dgm:pt>
    <dgm:pt modelId="{E1DF9B3C-FA60-4FA2-9D52-86068C2F958E}" type="pres">
      <dgm:prSet presAssocID="{B300DF7D-D020-4F81-B821-C070E0A491B3}" presName="root1" presStyleCnt="0"/>
      <dgm:spPr/>
    </dgm:pt>
    <dgm:pt modelId="{21371947-9E4F-4A98-943E-8D17FB16E462}" type="pres">
      <dgm:prSet presAssocID="{B300DF7D-D020-4F81-B821-C070E0A491B3}" presName="LevelOneTextNode" presStyleLbl="node0" presStyleIdx="0" presStyleCnt="1" custScaleX="81653" custScaleY="637094" custLinFactNeighborY="-16607">
        <dgm:presLayoutVars>
          <dgm:chPref val="3"/>
        </dgm:presLayoutVars>
      </dgm:prSet>
      <dgm:spPr>
        <a:prstGeom prst="leftArrow">
          <a:avLst/>
        </a:prstGeom>
      </dgm:spPr>
      <dgm:t>
        <a:bodyPr/>
        <a:lstStyle/>
        <a:p>
          <a:pPr rtl="1"/>
          <a:endParaRPr lang="fa-IR"/>
        </a:p>
      </dgm:t>
    </dgm:pt>
    <dgm:pt modelId="{6D48378B-DB86-402C-85CB-DAD1EDEC31B5}" type="pres">
      <dgm:prSet presAssocID="{B300DF7D-D020-4F81-B821-C070E0A491B3}" presName="level2hierChild" presStyleCnt="0"/>
      <dgm:spPr/>
    </dgm:pt>
    <dgm:pt modelId="{373C012E-9C52-4AF4-8962-05A315AB2F01}" type="pres">
      <dgm:prSet presAssocID="{3632227F-C6F0-48CE-9849-EBEFFEA9EDDB}" presName="conn2-1" presStyleLbl="parChTrans1D2" presStyleIdx="0" presStyleCnt="2"/>
      <dgm:spPr/>
      <dgm:t>
        <a:bodyPr/>
        <a:lstStyle/>
        <a:p>
          <a:pPr rtl="1"/>
          <a:endParaRPr lang="fa-IR"/>
        </a:p>
      </dgm:t>
    </dgm:pt>
    <dgm:pt modelId="{937BFB8B-F6D9-4806-98E4-3912D42076BD}" type="pres">
      <dgm:prSet presAssocID="{3632227F-C6F0-48CE-9849-EBEFFEA9EDDB}" presName="connTx" presStyleLbl="parChTrans1D2" presStyleIdx="0" presStyleCnt="2"/>
      <dgm:spPr/>
      <dgm:t>
        <a:bodyPr/>
        <a:lstStyle/>
        <a:p>
          <a:pPr rtl="1"/>
          <a:endParaRPr lang="fa-IR"/>
        </a:p>
      </dgm:t>
    </dgm:pt>
    <dgm:pt modelId="{91239F94-07CB-4067-ABCF-5CE5B2BD3928}" type="pres">
      <dgm:prSet presAssocID="{540C2703-252D-41A4-A167-69753802CDAC}" presName="root2" presStyleCnt="0"/>
      <dgm:spPr/>
    </dgm:pt>
    <dgm:pt modelId="{A3450199-A741-4D4D-AABD-C0CA21DF0D48}" type="pres">
      <dgm:prSet presAssocID="{540C2703-252D-41A4-A167-69753802CDAC}" presName="LevelTwoTextNode" presStyleLbl="node2" presStyleIdx="0" presStyleCnt="2" custScaleX="72434" custScaleY="156511" custLinFactX="-57782" custLinFactY="-121173" custLinFactNeighborX="-100000" custLinFactNeighborY="-200000">
        <dgm:presLayoutVars>
          <dgm:chPref val="3"/>
        </dgm:presLayoutVars>
      </dgm:prSet>
      <dgm:spPr/>
      <dgm:t>
        <a:bodyPr/>
        <a:lstStyle/>
        <a:p>
          <a:pPr rtl="1"/>
          <a:endParaRPr lang="fa-IR"/>
        </a:p>
      </dgm:t>
    </dgm:pt>
    <dgm:pt modelId="{BC54E577-4390-4880-B3B1-427D0499C012}" type="pres">
      <dgm:prSet presAssocID="{540C2703-252D-41A4-A167-69753802CDAC}" presName="level3hierChild" presStyleCnt="0"/>
      <dgm:spPr/>
    </dgm:pt>
    <dgm:pt modelId="{2340ED98-7483-41E9-95D3-A9FA7EF08947}" type="pres">
      <dgm:prSet presAssocID="{A0585531-B73A-4E2E-84A0-11E20E5BD51D}" presName="conn2-1" presStyleLbl="parChTrans1D2" presStyleIdx="1" presStyleCnt="2"/>
      <dgm:spPr/>
      <dgm:t>
        <a:bodyPr/>
        <a:lstStyle/>
        <a:p>
          <a:pPr rtl="1"/>
          <a:endParaRPr lang="fa-IR"/>
        </a:p>
      </dgm:t>
    </dgm:pt>
    <dgm:pt modelId="{A113F6E9-EAE7-4C5C-B7EA-0BDD19C4CAD7}" type="pres">
      <dgm:prSet presAssocID="{A0585531-B73A-4E2E-84A0-11E20E5BD51D}" presName="connTx" presStyleLbl="parChTrans1D2" presStyleIdx="1" presStyleCnt="2"/>
      <dgm:spPr/>
      <dgm:t>
        <a:bodyPr/>
        <a:lstStyle/>
        <a:p>
          <a:pPr rtl="1"/>
          <a:endParaRPr lang="fa-IR"/>
        </a:p>
      </dgm:t>
    </dgm:pt>
    <dgm:pt modelId="{9C1951E9-A822-4D85-BEFC-74A49792BB09}" type="pres">
      <dgm:prSet presAssocID="{3D9A99A4-4274-4DAF-8DFD-80F1B757B1F8}" presName="root2" presStyleCnt="0"/>
      <dgm:spPr/>
    </dgm:pt>
    <dgm:pt modelId="{55AEC767-54F1-460F-BC38-093876816D23}" type="pres">
      <dgm:prSet presAssocID="{3D9A99A4-4274-4DAF-8DFD-80F1B757B1F8}" presName="LevelTwoTextNode" presStyleLbl="node2" presStyleIdx="1" presStyleCnt="2" custScaleX="72434" custScaleY="147354" custLinFactNeighborX="27995" custLinFactNeighborY="89341">
        <dgm:presLayoutVars>
          <dgm:chPref val="3"/>
        </dgm:presLayoutVars>
      </dgm:prSet>
      <dgm:spPr/>
      <dgm:t>
        <a:bodyPr/>
        <a:lstStyle/>
        <a:p>
          <a:pPr rtl="1"/>
          <a:endParaRPr lang="fa-IR"/>
        </a:p>
      </dgm:t>
    </dgm:pt>
    <dgm:pt modelId="{D148016C-52B7-4037-AFB3-E9C309C952CF}" type="pres">
      <dgm:prSet presAssocID="{3D9A99A4-4274-4DAF-8DFD-80F1B757B1F8}" presName="level3hierChild" presStyleCnt="0"/>
      <dgm:spPr/>
    </dgm:pt>
    <dgm:pt modelId="{23F5FEA8-65BA-4130-A796-17EFB2B611C8}" type="pres">
      <dgm:prSet presAssocID="{CBD0FAA4-3F3B-4128-9D31-275904239DE0}" presName="conn2-1" presStyleLbl="parChTrans1D3" presStyleIdx="0" presStyleCnt="2"/>
      <dgm:spPr/>
      <dgm:t>
        <a:bodyPr/>
        <a:lstStyle/>
        <a:p>
          <a:pPr rtl="1"/>
          <a:endParaRPr lang="fa-IR"/>
        </a:p>
      </dgm:t>
    </dgm:pt>
    <dgm:pt modelId="{F722C318-8824-47EF-BBC0-AA0BC73F151C}" type="pres">
      <dgm:prSet presAssocID="{CBD0FAA4-3F3B-4128-9D31-275904239DE0}" presName="connTx" presStyleLbl="parChTrans1D3" presStyleIdx="0" presStyleCnt="2"/>
      <dgm:spPr/>
      <dgm:t>
        <a:bodyPr/>
        <a:lstStyle/>
        <a:p>
          <a:pPr rtl="1"/>
          <a:endParaRPr lang="fa-IR"/>
        </a:p>
      </dgm:t>
    </dgm:pt>
    <dgm:pt modelId="{4257F8C6-BE27-4350-81CD-7DF7200481CC}" type="pres">
      <dgm:prSet presAssocID="{D36A79A8-10AC-47F6-A57E-241D7DAB2B3A}" presName="root2" presStyleCnt="0"/>
      <dgm:spPr/>
    </dgm:pt>
    <dgm:pt modelId="{6D8B17BE-B1F2-447B-8682-32C076644159}" type="pres">
      <dgm:prSet presAssocID="{D36A79A8-10AC-47F6-A57E-241D7DAB2B3A}" presName="LevelTwoTextNode" presStyleLbl="node3" presStyleIdx="0" presStyleCnt="2" custScaleX="57994" custScaleY="172453" custLinFactNeighborX="62445" custLinFactNeighborY="-15636">
        <dgm:presLayoutVars>
          <dgm:chPref val="3"/>
        </dgm:presLayoutVars>
      </dgm:prSet>
      <dgm:spPr/>
      <dgm:t>
        <a:bodyPr/>
        <a:lstStyle/>
        <a:p>
          <a:pPr rtl="1"/>
          <a:endParaRPr lang="fa-IR"/>
        </a:p>
      </dgm:t>
    </dgm:pt>
    <dgm:pt modelId="{AABC6D7F-93C0-40D8-A8E4-4D65BC7BC166}" type="pres">
      <dgm:prSet presAssocID="{D36A79A8-10AC-47F6-A57E-241D7DAB2B3A}" presName="level3hierChild" presStyleCnt="0"/>
      <dgm:spPr/>
    </dgm:pt>
    <dgm:pt modelId="{CAF16D4D-31DB-4FA5-8DB0-D4B16CCF32E9}" type="pres">
      <dgm:prSet presAssocID="{B7F08418-A24E-44E2-AF89-358E1393DAB8}" presName="conn2-1" presStyleLbl="parChTrans1D4" presStyleIdx="0" presStyleCnt="4"/>
      <dgm:spPr/>
      <dgm:t>
        <a:bodyPr/>
        <a:lstStyle/>
        <a:p>
          <a:pPr rtl="1"/>
          <a:endParaRPr lang="fa-IR"/>
        </a:p>
      </dgm:t>
    </dgm:pt>
    <dgm:pt modelId="{28434FD3-2DBA-414D-B2EA-799F61A90C8A}" type="pres">
      <dgm:prSet presAssocID="{B7F08418-A24E-44E2-AF89-358E1393DAB8}" presName="connTx" presStyleLbl="parChTrans1D4" presStyleIdx="0" presStyleCnt="4"/>
      <dgm:spPr/>
      <dgm:t>
        <a:bodyPr/>
        <a:lstStyle/>
        <a:p>
          <a:pPr rtl="1"/>
          <a:endParaRPr lang="fa-IR"/>
        </a:p>
      </dgm:t>
    </dgm:pt>
    <dgm:pt modelId="{8A381368-B485-4640-ACCF-E38894CD4121}" type="pres">
      <dgm:prSet presAssocID="{B1E5DAE2-4795-4C38-99FA-22E8272EAACB}" presName="root2" presStyleCnt="0"/>
      <dgm:spPr/>
    </dgm:pt>
    <dgm:pt modelId="{08CD0FA8-A471-46BE-833E-DB305BC9F1BF}" type="pres">
      <dgm:prSet presAssocID="{B1E5DAE2-4795-4C38-99FA-22E8272EAACB}" presName="LevelTwoTextNode" presStyleLbl="node4" presStyleIdx="0" presStyleCnt="4" custScaleY="82979" custLinFactNeighborX="78517" custLinFactNeighborY="-32264">
        <dgm:presLayoutVars>
          <dgm:chPref val="3"/>
        </dgm:presLayoutVars>
      </dgm:prSet>
      <dgm:spPr/>
      <dgm:t>
        <a:bodyPr/>
        <a:lstStyle/>
        <a:p>
          <a:pPr rtl="1"/>
          <a:endParaRPr lang="fa-IR"/>
        </a:p>
      </dgm:t>
    </dgm:pt>
    <dgm:pt modelId="{9B6D29CD-B81C-439E-9D89-40D0F490E868}" type="pres">
      <dgm:prSet presAssocID="{B1E5DAE2-4795-4C38-99FA-22E8272EAACB}" presName="level3hierChild" presStyleCnt="0"/>
      <dgm:spPr/>
    </dgm:pt>
    <dgm:pt modelId="{CAEBA73C-DCB7-4E01-99B4-363D62502D24}" type="pres">
      <dgm:prSet presAssocID="{2F972F26-0F44-475C-8493-30C888726864}" presName="conn2-1" presStyleLbl="parChTrans1D4" presStyleIdx="1" presStyleCnt="4"/>
      <dgm:spPr/>
      <dgm:t>
        <a:bodyPr/>
        <a:lstStyle/>
        <a:p>
          <a:pPr rtl="1"/>
          <a:endParaRPr lang="fa-IR"/>
        </a:p>
      </dgm:t>
    </dgm:pt>
    <dgm:pt modelId="{C4FD08A8-4D2D-497F-B7C8-17EC502F5EEC}" type="pres">
      <dgm:prSet presAssocID="{2F972F26-0F44-475C-8493-30C888726864}" presName="connTx" presStyleLbl="parChTrans1D4" presStyleIdx="1" presStyleCnt="4"/>
      <dgm:spPr/>
      <dgm:t>
        <a:bodyPr/>
        <a:lstStyle/>
        <a:p>
          <a:pPr rtl="1"/>
          <a:endParaRPr lang="fa-IR"/>
        </a:p>
      </dgm:t>
    </dgm:pt>
    <dgm:pt modelId="{72A7CCAF-BBA2-4352-8326-A63A60BE86CE}" type="pres">
      <dgm:prSet presAssocID="{FAFD1E02-344E-4E0B-B250-A62970FEF80E}" presName="root2" presStyleCnt="0"/>
      <dgm:spPr/>
    </dgm:pt>
    <dgm:pt modelId="{9283F8BF-1DD6-4655-8B99-BDBE284B6C28}" type="pres">
      <dgm:prSet presAssocID="{FAFD1E02-344E-4E0B-B250-A62970FEF80E}" presName="LevelTwoTextNode" presStyleLbl="node4" presStyleIdx="1" presStyleCnt="4" custScaleY="82237" custLinFactNeighborX="78517" custLinFactNeighborY="-32264">
        <dgm:presLayoutVars>
          <dgm:chPref val="3"/>
        </dgm:presLayoutVars>
      </dgm:prSet>
      <dgm:spPr/>
      <dgm:t>
        <a:bodyPr/>
        <a:lstStyle/>
        <a:p>
          <a:pPr rtl="1"/>
          <a:endParaRPr lang="fa-IR"/>
        </a:p>
      </dgm:t>
    </dgm:pt>
    <dgm:pt modelId="{FF602886-B509-40DB-B835-4D9274D7A966}" type="pres">
      <dgm:prSet presAssocID="{FAFD1E02-344E-4E0B-B250-A62970FEF80E}" presName="level3hierChild" presStyleCnt="0"/>
      <dgm:spPr/>
    </dgm:pt>
    <dgm:pt modelId="{0D48D0EE-B2A3-4DC2-8773-C72B29E0DACF}" type="pres">
      <dgm:prSet presAssocID="{06B00EE1-9AD0-48F9-8667-2B1F22928943}" presName="conn2-1" presStyleLbl="parChTrans1D4" presStyleIdx="2" presStyleCnt="4"/>
      <dgm:spPr/>
      <dgm:t>
        <a:bodyPr/>
        <a:lstStyle/>
        <a:p>
          <a:pPr rtl="1"/>
          <a:endParaRPr lang="fa-IR"/>
        </a:p>
      </dgm:t>
    </dgm:pt>
    <dgm:pt modelId="{62DA7CD3-20A1-4E3A-8474-59D5652E7A50}" type="pres">
      <dgm:prSet presAssocID="{06B00EE1-9AD0-48F9-8667-2B1F22928943}" presName="connTx" presStyleLbl="parChTrans1D4" presStyleIdx="2" presStyleCnt="4"/>
      <dgm:spPr/>
      <dgm:t>
        <a:bodyPr/>
        <a:lstStyle/>
        <a:p>
          <a:pPr rtl="1"/>
          <a:endParaRPr lang="fa-IR"/>
        </a:p>
      </dgm:t>
    </dgm:pt>
    <dgm:pt modelId="{260B81A0-28B9-4112-8C8F-6E92E4C4EEEA}" type="pres">
      <dgm:prSet presAssocID="{6F3F5F5B-12A9-42C6-AA36-4BA1227892D1}" presName="root2" presStyleCnt="0"/>
      <dgm:spPr/>
    </dgm:pt>
    <dgm:pt modelId="{08E496B6-8884-45E3-AAA9-E42B0644467A}" type="pres">
      <dgm:prSet presAssocID="{6F3F5F5B-12A9-42C6-AA36-4BA1227892D1}" presName="LevelTwoTextNode" presStyleLbl="node4" presStyleIdx="2" presStyleCnt="4" custScaleY="128453" custLinFactNeighborX="78517" custLinFactNeighborY="-32264">
        <dgm:presLayoutVars>
          <dgm:chPref val="3"/>
        </dgm:presLayoutVars>
      </dgm:prSet>
      <dgm:spPr/>
      <dgm:t>
        <a:bodyPr/>
        <a:lstStyle/>
        <a:p>
          <a:pPr rtl="1"/>
          <a:endParaRPr lang="fa-IR"/>
        </a:p>
      </dgm:t>
    </dgm:pt>
    <dgm:pt modelId="{28C5E557-88C3-4FC0-B7C2-1C293EE990D7}" type="pres">
      <dgm:prSet presAssocID="{6F3F5F5B-12A9-42C6-AA36-4BA1227892D1}" presName="level3hierChild" presStyleCnt="0"/>
      <dgm:spPr/>
    </dgm:pt>
    <dgm:pt modelId="{EC8608B8-FF70-44D2-ADB6-D70ACD91BC8B}" type="pres">
      <dgm:prSet presAssocID="{9912242A-8D64-4603-A9A9-5C8C2B5824A9}" presName="conn2-1" presStyleLbl="parChTrans1D4" presStyleIdx="3" presStyleCnt="4"/>
      <dgm:spPr/>
      <dgm:t>
        <a:bodyPr/>
        <a:lstStyle/>
        <a:p>
          <a:pPr rtl="1"/>
          <a:endParaRPr lang="fa-IR"/>
        </a:p>
      </dgm:t>
    </dgm:pt>
    <dgm:pt modelId="{6F681E7C-18F3-4B79-A0BB-ACD185752414}" type="pres">
      <dgm:prSet presAssocID="{9912242A-8D64-4603-A9A9-5C8C2B5824A9}" presName="connTx" presStyleLbl="parChTrans1D4" presStyleIdx="3" presStyleCnt="4"/>
      <dgm:spPr/>
      <dgm:t>
        <a:bodyPr/>
        <a:lstStyle/>
        <a:p>
          <a:pPr rtl="1"/>
          <a:endParaRPr lang="fa-IR"/>
        </a:p>
      </dgm:t>
    </dgm:pt>
    <dgm:pt modelId="{73A666EC-5620-4ABC-A850-283F6817607C}" type="pres">
      <dgm:prSet presAssocID="{23DDDB91-28AD-4655-9511-8E7D8206D1F5}" presName="root2" presStyleCnt="0"/>
      <dgm:spPr/>
    </dgm:pt>
    <dgm:pt modelId="{7DC466C4-F0E2-48C9-B624-5BBD1E0FC9AC}" type="pres">
      <dgm:prSet presAssocID="{23DDDB91-28AD-4655-9511-8E7D8206D1F5}" presName="LevelTwoTextNode" presStyleLbl="node4" presStyleIdx="3" presStyleCnt="4" custScaleY="90122" custLinFactNeighborX="78517" custLinFactNeighborY="-32264">
        <dgm:presLayoutVars>
          <dgm:chPref val="3"/>
        </dgm:presLayoutVars>
      </dgm:prSet>
      <dgm:spPr/>
      <dgm:t>
        <a:bodyPr/>
        <a:lstStyle/>
        <a:p>
          <a:pPr rtl="1"/>
          <a:endParaRPr lang="fa-IR"/>
        </a:p>
      </dgm:t>
    </dgm:pt>
    <dgm:pt modelId="{0F610B55-F1C4-4408-9EE1-5CF5D8C6BE1E}" type="pres">
      <dgm:prSet presAssocID="{23DDDB91-28AD-4655-9511-8E7D8206D1F5}" presName="level3hierChild" presStyleCnt="0"/>
      <dgm:spPr/>
    </dgm:pt>
    <dgm:pt modelId="{6010907F-5CCF-4F40-A648-1697C41DDCE9}" type="pres">
      <dgm:prSet presAssocID="{21F0318A-3A8B-4AA4-89CC-A5D6424F4806}" presName="conn2-1" presStyleLbl="parChTrans1D3" presStyleIdx="1" presStyleCnt="2"/>
      <dgm:spPr/>
      <dgm:t>
        <a:bodyPr/>
        <a:lstStyle/>
        <a:p>
          <a:pPr rtl="1"/>
          <a:endParaRPr lang="fa-IR"/>
        </a:p>
      </dgm:t>
    </dgm:pt>
    <dgm:pt modelId="{AC8C4B6C-F811-4C8A-959E-2B9E6CFEB109}" type="pres">
      <dgm:prSet presAssocID="{21F0318A-3A8B-4AA4-89CC-A5D6424F4806}" presName="connTx" presStyleLbl="parChTrans1D3" presStyleIdx="1" presStyleCnt="2"/>
      <dgm:spPr/>
      <dgm:t>
        <a:bodyPr/>
        <a:lstStyle/>
        <a:p>
          <a:pPr rtl="1"/>
          <a:endParaRPr lang="fa-IR"/>
        </a:p>
      </dgm:t>
    </dgm:pt>
    <dgm:pt modelId="{A823AC5D-7D38-4DBF-9638-C0C1E726589E}" type="pres">
      <dgm:prSet presAssocID="{9B735C8A-CCDE-49E2-B40E-84F4203A0512}" presName="root2" presStyleCnt="0"/>
      <dgm:spPr/>
    </dgm:pt>
    <dgm:pt modelId="{F754875A-FD3D-4AA4-B3D3-E2C9651B08FB}" type="pres">
      <dgm:prSet presAssocID="{9B735C8A-CCDE-49E2-B40E-84F4203A0512}" presName="LevelTwoTextNode" presStyleLbl="node3" presStyleIdx="1" presStyleCnt="2" custLinFactY="76111" custLinFactNeighborX="-12321" custLinFactNeighborY="100000">
        <dgm:presLayoutVars>
          <dgm:chPref val="3"/>
        </dgm:presLayoutVars>
      </dgm:prSet>
      <dgm:spPr/>
      <dgm:t>
        <a:bodyPr/>
        <a:lstStyle/>
        <a:p>
          <a:pPr rtl="1"/>
          <a:endParaRPr lang="fa-IR"/>
        </a:p>
      </dgm:t>
    </dgm:pt>
    <dgm:pt modelId="{182AC19D-4513-41DE-A009-4A04900D5633}" type="pres">
      <dgm:prSet presAssocID="{9B735C8A-CCDE-49E2-B40E-84F4203A0512}" presName="level3hierChild" presStyleCnt="0"/>
      <dgm:spPr/>
    </dgm:pt>
  </dgm:ptLst>
  <dgm:cxnLst>
    <dgm:cxn modelId="{BE6B46E4-9DC4-40F6-B247-00D7E20EFE46}" type="presOf" srcId="{06B00EE1-9AD0-48F9-8667-2B1F22928943}" destId="{62DA7CD3-20A1-4E3A-8474-59D5652E7A50}" srcOrd="1" destOrd="0" presId="urn:microsoft.com/office/officeart/2005/8/layout/hierarchy2"/>
    <dgm:cxn modelId="{7B2A34BD-6561-4BA4-A9C8-BDBA2BB03762}" srcId="{D36A79A8-10AC-47F6-A57E-241D7DAB2B3A}" destId="{23DDDB91-28AD-4655-9511-8E7D8206D1F5}" srcOrd="3" destOrd="0" parTransId="{9912242A-8D64-4603-A9A9-5C8C2B5824A9}" sibTransId="{63D70C72-73D3-469D-966F-D7BDF066445E}"/>
    <dgm:cxn modelId="{21185B6A-6936-4C37-A11B-3777E6A8ABAA}" type="presOf" srcId="{B1E5DAE2-4795-4C38-99FA-22E8272EAACB}" destId="{08CD0FA8-A471-46BE-833E-DB305BC9F1BF}" srcOrd="0" destOrd="0" presId="urn:microsoft.com/office/officeart/2005/8/layout/hierarchy2"/>
    <dgm:cxn modelId="{8135F191-7A2A-43D2-A269-1F03463C894B}" type="presOf" srcId="{B7F08418-A24E-44E2-AF89-358E1393DAB8}" destId="{CAF16D4D-31DB-4FA5-8DB0-D4B16CCF32E9}" srcOrd="0" destOrd="0" presId="urn:microsoft.com/office/officeart/2005/8/layout/hierarchy2"/>
    <dgm:cxn modelId="{79AE917E-A7D2-45ED-8FA2-637B84F1F51F}" type="presOf" srcId="{3632227F-C6F0-48CE-9849-EBEFFEA9EDDB}" destId="{937BFB8B-F6D9-4806-98E4-3912D42076BD}" srcOrd="1" destOrd="0" presId="urn:microsoft.com/office/officeart/2005/8/layout/hierarchy2"/>
    <dgm:cxn modelId="{A62B4AB4-6C1D-41F0-9367-CC9A40C45CFD}" type="presOf" srcId="{A0585531-B73A-4E2E-84A0-11E20E5BD51D}" destId="{A113F6E9-EAE7-4C5C-B7EA-0BDD19C4CAD7}" srcOrd="1" destOrd="0" presId="urn:microsoft.com/office/officeart/2005/8/layout/hierarchy2"/>
    <dgm:cxn modelId="{44C744CD-6E2C-41C8-AF4A-E1621CBE87D5}" type="presOf" srcId="{3D9A99A4-4274-4DAF-8DFD-80F1B757B1F8}" destId="{55AEC767-54F1-460F-BC38-093876816D23}" srcOrd="0" destOrd="0" presId="urn:microsoft.com/office/officeart/2005/8/layout/hierarchy2"/>
    <dgm:cxn modelId="{0C2A24E2-D3D5-47CC-B01E-7184FAFF8FF0}" srcId="{B300DF7D-D020-4F81-B821-C070E0A491B3}" destId="{540C2703-252D-41A4-A167-69753802CDAC}" srcOrd="0" destOrd="0" parTransId="{3632227F-C6F0-48CE-9849-EBEFFEA9EDDB}" sibTransId="{170E8F2B-BD5B-4D26-A8C8-DB7D10073D05}"/>
    <dgm:cxn modelId="{E4484B85-16DD-42D6-B4DB-8F2692D0171E}" type="presOf" srcId="{06B00EE1-9AD0-48F9-8667-2B1F22928943}" destId="{0D48D0EE-B2A3-4DC2-8773-C72B29E0DACF}" srcOrd="0" destOrd="0" presId="urn:microsoft.com/office/officeart/2005/8/layout/hierarchy2"/>
    <dgm:cxn modelId="{814966F4-8030-410C-B88E-76887BED714B}" type="presOf" srcId="{A0585531-B73A-4E2E-84A0-11E20E5BD51D}" destId="{2340ED98-7483-41E9-95D3-A9FA7EF08947}" srcOrd="0" destOrd="0" presId="urn:microsoft.com/office/officeart/2005/8/layout/hierarchy2"/>
    <dgm:cxn modelId="{A1E230CD-203E-4BDD-8B23-6ADAEB62079A}" srcId="{3D9A99A4-4274-4DAF-8DFD-80F1B757B1F8}" destId="{D36A79A8-10AC-47F6-A57E-241D7DAB2B3A}" srcOrd="0" destOrd="0" parTransId="{CBD0FAA4-3F3B-4128-9D31-275904239DE0}" sibTransId="{4803D572-EF23-4BDA-A0B1-B6A1D15A04CE}"/>
    <dgm:cxn modelId="{617654A8-FF58-4A75-B870-0D4947F206BA}" type="presOf" srcId="{9B735C8A-CCDE-49E2-B40E-84F4203A0512}" destId="{F754875A-FD3D-4AA4-B3D3-E2C9651B08FB}" srcOrd="0" destOrd="0" presId="urn:microsoft.com/office/officeart/2005/8/layout/hierarchy2"/>
    <dgm:cxn modelId="{B32906B9-90A6-445C-89DE-EDBBDB2053EB}" type="presOf" srcId="{CBD0FAA4-3F3B-4128-9D31-275904239DE0}" destId="{F722C318-8824-47EF-BBC0-AA0BC73F151C}" srcOrd="1" destOrd="0" presId="urn:microsoft.com/office/officeart/2005/8/layout/hierarchy2"/>
    <dgm:cxn modelId="{A918359A-5519-4046-A3E9-EC2B6DF4EA09}" type="presOf" srcId="{2F972F26-0F44-475C-8493-30C888726864}" destId="{CAEBA73C-DCB7-4E01-99B4-363D62502D24}" srcOrd="0" destOrd="0" presId="urn:microsoft.com/office/officeart/2005/8/layout/hierarchy2"/>
    <dgm:cxn modelId="{7FB0AC19-07D6-42EB-819B-AEE600A4EE0C}" type="presOf" srcId="{21F0318A-3A8B-4AA4-89CC-A5D6424F4806}" destId="{AC8C4B6C-F811-4C8A-959E-2B9E6CFEB109}" srcOrd="1" destOrd="0" presId="urn:microsoft.com/office/officeart/2005/8/layout/hierarchy2"/>
    <dgm:cxn modelId="{444DFE2B-5F7F-45AA-9B17-C215DCE78AA5}" srcId="{3D9A99A4-4274-4DAF-8DFD-80F1B757B1F8}" destId="{9B735C8A-CCDE-49E2-B40E-84F4203A0512}" srcOrd="1" destOrd="0" parTransId="{21F0318A-3A8B-4AA4-89CC-A5D6424F4806}" sibTransId="{818D5F04-A5C6-44D7-81CE-59A1C0B74479}"/>
    <dgm:cxn modelId="{2E119692-9F7A-4BDD-AF44-B267456C8927}" type="presOf" srcId="{B300DF7D-D020-4F81-B821-C070E0A491B3}" destId="{21371947-9E4F-4A98-943E-8D17FB16E462}" srcOrd="0" destOrd="0" presId="urn:microsoft.com/office/officeart/2005/8/layout/hierarchy2"/>
    <dgm:cxn modelId="{2C2BA9A8-FE7C-4417-AF65-AD2B28C6A682}" type="presOf" srcId="{21F0318A-3A8B-4AA4-89CC-A5D6424F4806}" destId="{6010907F-5CCF-4F40-A648-1697C41DDCE9}" srcOrd="0" destOrd="0" presId="urn:microsoft.com/office/officeart/2005/8/layout/hierarchy2"/>
    <dgm:cxn modelId="{81A15F42-F8D2-440D-B1DF-F1B856347D1A}" type="presOf" srcId="{2F972F26-0F44-475C-8493-30C888726864}" destId="{C4FD08A8-4D2D-497F-B7C8-17EC502F5EEC}" srcOrd="1" destOrd="0" presId="urn:microsoft.com/office/officeart/2005/8/layout/hierarchy2"/>
    <dgm:cxn modelId="{05BC7510-AEB5-4864-9728-CFFF7C0A7C37}" type="presOf" srcId="{9912242A-8D64-4603-A9A9-5C8C2B5824A9}" destId="{EC8608B8-FF70-44D2-ADB6-D70ACD91BC8B}" srcOrd="0" destOrd="0" presId="urn:microsoft.com/office/officeart/2005/8/layout/hierarchy2"/>
    <dgm:cxn modelId="{A769F033-F34D-49ED-ABF3-CF834242F214}" srcId="{0824F7AE-B857-4139-A588-C548ED26312B}" destId="{B300DF7D-D020-4F81-B821-C070E0A491B3}" srcOrd="0" destOrd="0" parTransId="{24B3722A-42CC-46AB-9327-C47ECEFDE189}" sibTransId="{C23A7767-B142-426E-9152-30997817DBB1}"/>
    <dgm:cxn modelId="{388266E9-E1B7-4BA7-9C5F-EB2858741838}" type="presOf" srcId="{6F3F5F5B-12A9-42C6-AA36-4BA1227892D1}" destId="{08E496B6-8884-45E3-AAA9-E42B0644467A}" srcOrd="0" destOrd="0" presId="urn:microsoft.com/office/officeart/2005/8/layout/hierarchy2"/>
    <dgm:cxn modelId="{A3A09B0D-22C9-4BBD-A988-E1EBBBABDBB9}" type="presOf" srcId="{9912242A-8D64-4603-A9A9-5C8C2B5824A9}" destId="{6F681E7C-18F3-4B79-A0BB-ACD185752414}" srcOrd="1" destOrd="0" presId="urn:microsoft.com/office/officeart/2005/8/layout/hierarchy2"/>
    <dgm:cxn modelId="{75251794-D7C3-48D2-9ACC-085ACF749BB1}" type="presOf" srcId="{540C2703-252D-41A4-A167-69753802CDAC}" destId="{A3450199-A741-4D4D-AABD-C0CA21DF0D48}" srcOrd="0" destOrd="0" presId="urn:microsoft.com/office/officeart/2005/8/layout/hierarchy2"/>
    <dgm:cxn modelId="{C2680623-FC8E-4618-A290-6431532E2512}" type="presOf" srcId="{B7F08418-A24E-44E2-AF89-358E1393DAB8}" destId="{28434FD3-2DBA-414D-B2EA-799F61A90C8A}" srcOrd="1" destOrd="0" presId="urn:microsoft.com/office/officeart/2005/8/layout/hierarchy2"/>
    <dgm:cxn modelId="{47275AC6-4EF7-49A2-967E-63EB767A671B}" type="presOf" srcId="{0824F7AE-B857-4139-A588-C548ED26312B}" destId="{D35D7BD7-3E02-414B-8E75-DB3ACCF07061}" srcOrd="0" destOrd="0" presId="urn:microsoft.com/office/officeart/2005/8/layout/hierarchy2"/>
    <dgm:cxn modelId="{C7EC9990-E8C2-4EC0-9BCF-30DA11601929}" type="presOf" srcId="{3632227F-C6F0-48CE-9849-EBEFFEA9EDDB}" destId="{373C012E-9C52-4AF4-8962-05A315AB2F01}" srcOrd="0" destOrd="0" presId="urn:microsoft.com/office/officeart/2005/8/layout/hierarchy2"/>
    <dgm:cxn modelId="{131B13FE-FA31-44A1-8DDB-81E41DAD8A97}" srcId="{D36A79A8-10AC-47F6-A57E-241D7DAB2B3A}" destId="{FAFD1E02-344E-4E0B-B250-A62970FEF80E}" srcOrd="1" destOrd="0" parTransId="{2F972F26-0F44-475C-8493-30C888726864}" sibTransId="{ADBA49C0-35AE-4F20-B23E-12E9AFD28E1E}"/>
    <dgm:cxn modelId="{2D76B7CD-EC9C-415F-B0EA-BCCFA7F91307}" type="presOf" srcId="{23DDDB91-28AD-4655-9511-8E7D8206D1F5}" destId="{7DC466C4-F0E2-48C9-B624-5BBD1E0FC9AC}" srcOrd="0" destOrd="0" presId="urn:microsoft.com/office/officeart/2005/8/layout/hierarchy2"/>
    <dgm:cxn modelId="{D7EC143B-CBF8-4B71-8E0E-1F9244E0C957}" srcId="{B300DF7D-D020-4F81-B821-C070E0A491B3}" destId="{3D9A99A4-4274-4DAF-8DFD-80F1B757B1F8}" srcOrd="1" destOrd="0" parTransId="{A0585531-B73A-4E2E-84A0-11E20E5BD51D}" sibTransId="{206CDF6E-8F61-40E2-81B1-36A6574D7CF2}"/>
    <dgm:cxn modelId="{8450F58E-A226-4A02-A486-A4A2DB94394A}" type="presOf" srcId="{D36A79A8-10AC-47F6-A57E-241D7DAB2B3A}" destId="{6D8B17BE-B1F2-447B-8682-32C076644159}" srcOrd="0" destOrd="0" presId="urn:microsoft.com/office/officeart/2005/8/layout/hierarchy2"/>
    <dgm:cxn modelId="{16B56C89-F99B-4049-9C3A-A94F8290F67B}" type="presOf" srcId="{FAFD1E02-344E-4E0B-B250-A62970FEF80E}" destId="{9283F8BF-1DD6-4655-8B99-BDBE284B6C28}" srcOrd="0" destOrd="0" presId="urn:microsoft.com/office/officeart/2005/8/layout/hierarchy2"/>
    <dgm:cxn modelId="{FFE29758-BE11-4F0A-8A71-9C604591F3A2}" type="presOf" srcId="{CBD0FAA4-3F3B-4128-9D31-275904239DE0}" destId="{23F5FEA8-65BA-4130-A796-17EFB2B611C8}" srcOrd="0" destOrd="0" presId="urn:microsoft.com/office/officeart/2005/8/layout/hierarchy2"/>
    <dgm:cxn modelId="{69D11DCB-A55A-4F31-95F7-3929F6F36D5B}" srcId="{D36A79A8-10AC-47F6-A57E-241D7DAB2B3A}" destId="{B1E5DAE2-4795-4C38-99FA-22E8272EAACB}" srcOrd="0" destOrd="0" parTransId="{B7F08418-A24E-44E2-AF89-358E1393DAB8}" sibTransId="{B3EF0B5D-4371-4551-947C-AD6FE354ED85}"/>
    <dgm:cxn modelId="{D1C4F1BF-54AD-458F-AD67-0A8D281BFC25}" srcId="{D36A79A8-10AC-47F6-A57E-241D7DAB2B3A}" destId="{6F3F5F5B-12A9-42C6-AA36-4BA1227892D1}" srcOrd="2" destOrd="0" parTransId="{06B00EE1-9AD0-48F9-8667-2B1F22928943}" sibTransId="{DAF3729B-DC0F-4308-98BD-35735DE6C56C}"/>
    <dgm:cxn modelId="{4D50B4F1-7A35-4860-A061-C51017724490}" type="presParOf" srcId="{D35D7BD7-3E02-414B-8E75-DB3ACCF07061}" destId="{E1DF9B3C-FA60-4FA2-9D52-86068C2F958E}" srcOrd="0" destOrd="0" presId="urn:microsoft.com/office/officeart/2005/8/layout/hierarchy2"/>
    <dgm:cxn modelId="{F9FD7FCB-7861-4091-8E95-F71DC469B4DE}" type="presParOf" srcId="{E1DF9B3C-FA60-4FA2-9D52-86068C2F958E}" destId="{21371947-9E4F-4A98-943E-8D17FB16E462}" srcOrd="0" destOrd="0" presId="urn:microsoft.com/office/officeart/2005/8/layout/hierarchy2"/>
    <dgm:cxn modelId="{C8D997AA-943A-4606-A986-36004CA5CD6F}" type="presParOf" srcId="{E1DF9B3C-FA60-4FA2-9D52-86068C2F958E}" destId="{6D48378B-DB86-402C-85CB-DAD1EDEC31B5}" srcOrd="1" destOrd="0" presId="urn:microsoft.com/office/officeart/2005/8/layout/hierarchy2"/>
    <dgm:cxn modelId="{E635E8F2-0713-4C9E-8E05-61F5E3AB8E52}" type="presParOf" srcId="{6D48378B-DB86-402C-85CB-DAD1EDEC31B5}" destId="{373C012E-9C52-4AF4-8962-05A315AB2F01}" srcOrd="0" destOrd="0" presId="urn:microsoft.com/office/officeart/2005/8/layout/hierarchy2"/>
    <dgm:cxn modelId="{4E1E2159-593A-41EC-9D0F-0928D350A8E6}" type="presParOf" srcId="{373C012E-9C52-4AF4-8962-05A315AB2F01}" destId="{937BFB8B-F6D9-4806-98E4-3912D42076BD}" srcOrd="0" destOrd="0" presId="urn:microsoft.com/office/officeart/2005/8/layout/hierarchy2"/>
    <dgm:cxn modelId="{FEC12E95-2C19-4662-A3C9-6FE046E20474}" type="presParOf" srcId="{6D48378B-DB86-402C-85CB-DAD1EDEC31B5}" destId="{91239F94-07CB-4067-ABCF-5CE5B2BD3928}" srcOrd="1" destOrd="0" presId="urn:microsoft.com/office/officeart/2005/8/layout/hierarchy2"/>
    <dgm:cxn modelId="{666AB578-D18D-40BD-9725-482D1BF950C4}" type="presParOf" srcId="{91239F94-07CB-4067-ABCF-5CE5B2BD3928}" destId="{A3450199-A741-4D4D-AABD-C0CA21DF0D48}" srcOrd="0" destOrd="0" presId="urn:microsoft.com/office/officeart/2005/8/layout/hierarchy2"/>
    <dgm:cxn modelId="{C70FF94F-2F83-4CE0-AEEC-990525A3376B}" type="presParOf" srcId="{91239F94-07CB-4067-ABCF-5CE5B2BD3928}" destId="{BC54E577-4390-4880-B3B1-427D0499C012}" srcOrd="1" destOrd="0" presId="urn:microsoft.com/office/officeart/2005/8/layout/hierarchy2"/>
    <dgm:cxn modelId="{032AEAE8-5693-4198-98A0-622A68B9E7B3}" type="presParOf" srcId="{6D48378B-DB86-402C-85CB-DAD1EDEC31B5}" destId="{2340ED98-7483-41E9-95D3-A9FA7EF08947}" srcOrd="2" destOrd="0" presId="urn:microsoft.com/office/officeart/2005/8/layout/hierarchy2"/>
    <dgm:cxn modelId="{06F568C2-1772-4ACB-B610-116B24BCE0C6}" type="presParOf" srcId="{2340ED98-7483-41E9-95D3-A9FA7EF08947}" destId="{A113F6E9-EAE7-4C5C-B7EA-0BDD19C4CAD7}" srcOrd="0" destOrd="0" presId="urn:microsoft.com/office/officeart/2005/8/layout/hierarchy2"/>
    <dgm:cxn modelId="{1BF8A825-AD9B-41E4-BCAA-CF28AB0A0BC4}" type="presParOf" srcId="{6D48378B-DB86-402C-85CB-DAD1EDEC31B5}" destId="{9C1951E9-A822-4D85-BEFC-74A49792BB09}" srcOrd="3" destOrd="0" presId="urn:microsoft.com/office/officeart/2005/8/layout/hierarchy2"/>
    <dgm:cxn modelId="{545356DE-B2C7-4BB0-BDF5-6D630992ECBC}" type="presParOf" srcId="{9C1951E9-A822-4D85-BEFC-74A49792BB09}" destId="{55AEC767-54F1-460F-BC38-093876816D23}" srcOrd="0" destOrd="0" presId="urn:microsoft.com/office/officeart/2005/8/layout/hierarchy2"/>
    <dgm:cxn modelId="{5737753A-8512-4D0E-8875-BE1E57549587}" type="presParOf" srcId="{9C1951E9-A822-4D85-BEFC-74A49792BB09}" destId="{D148016C-52B7-4037-AFB3-E9C309C952CF}" srcOrd="1" destOrd="0" presId="urn:microsoft.com/office/officeart/2005/8/layout/hierarchy2"/>
    <dgm:cxn modelId="{DBFF57BE-E049-411C-9DE3-3FDD9467127B}" type="presParOf" srcId="{D148016C-52B7-4037-AFB3-E9C309C952CF}" destId="{23F5FEA8-65BA-4130-A796-17EFB2B611C8}" srcOrd="0" destOrd="0" presId="urn:microsoft.com/office/officeart/2005/8/layout/hierarchy2"/>
    <dgm:cxn modelId="{55A9131F-376D-4D7D-9F33-BC72035491C3}" type="presParOf" srcId="{23F5FEA8-65BA-4130-A796-17EFB2B611C8}" destId="{F722C318-8824-47EF-BBC0-AA0BC73F151C}" srcOrd="0" destOrd="0" presId="urn:microsoft.com/office/officeart/2005/8/layout/hierarchy2"/>
    <dgm:cxn modelId="{44C97066-5B80-418E-A8F1-0FED1A5974DE}" type="presParOf" srcId="{D148016C-52B7-4037-AFB3-E9C309C952CF}" destId="{4257F8C6-BE27-4350-81CD-7DF7200481CC}" srcOrd="1" destOrd="0" presId="urn:microsoft.com/office/officeart/2005/8/layout/hierarchy2"/>
    <dgm:cxn modelId="{0E3C96D0-5E8B-45AD-B51F-35C1DEC77469}" type="presParOf" srcId="{4257F8C6-BE27-4350-81CD-7DF7200481CC}" destId="{6D8B17BE-B1F2-447B-8682-32C076644159}" srcOrd="0" destOrd="0" presId="urn:microsoft.com/office/officeart/2005/8/layout/hierarchy2"/>
    <dgm:cxn modelId="{55033809-74C9-40D0-BFBA-F0DF0E2C4008}" type="presParOf" srcId="{4257F8C6-BE27-4350-81CD-7DF7200481CC}" destId="{AABC6D7F-93C0-40D8-A8E4-4D65BC7BC166}" srcOrd="1" destOrd="0" presId="urn:microsoft.com/office/officeart/2005/8/layout/hierarchy2"/>
    <dgm:cxn modelId="{584C68E5-0219-46A8-B6BD-63C924768ADF}" type="presParOf" srcId="{AABC6D7F-93C0-40D8-A8E4-4D65BC7BC166}" destId="{CAF16D4D-31DB-4FA5-8DB0-D4B16CCF32E9}" srcOrd="0" destOrd="0" presId="urn:microsoft.com/office/officeart/2005/8/layout/hierarchy2"/>
    <dgm:cxn modelId="{1A216E57-C754-4E78-84CE-012A743FAF7A}" type="presParOf" srcId="{CAF16D4D-31DB-4FA5-8DB0-D4B16CCF32E9}" destId="{28434FD3-2DBA-414D-B2EA-799F61A90C8A}" srcOrd="0" destOrd="0" presId="urn:microsoft.com/office/officeart/2005/8/layout/hierarchy2"/>
    <dgm:cxn modelId="{C1F0DA61-5512-4CF8-BCD7-40069FF118AF}" type="presParOf" srcId="{AABC6D7F-93C0-40D8-A8E4-4D65BC7BC166}" destId="{8A381368-B485-4640-ACCF-E38894CD4121}" srcOrd="1" destOrd="0" presId="urn:microsoft.com/office/officeart/2005/8/layout/hierarchy2"/>
    <dgm:cxn modelId="{FB9B4B43-6601-4FC4-A4D5-C3AAF14EE159}" type="presParOf" srcId="{8A381368-B485-4640-ACCF-E38894CD4121}" destId="{08CD0FA8-A471-46BE-833E-DB305BC9F1BF}" srcOrd="0" destOrd="0" presId="urn:microsoft.com/office/officeart/2005/8/layout/hierarchy2"/>
    <dgm:cxn modelId="{2C85C87E-79F8-4108-9E8D-F64E3EFCE060}" type="presParOf" srcId="{8A381368-B485-4640-ACCF-E38894CD4121}" destId="{9B6D29CD-B81C-439E-9D89-40D0F490E868}" srcOrd="1" destOrd="0" presId="urn:microsoft.com/office/officeart/2005/8/layout/hierarchy2"/>
    <dgm:cxn modelId="{9DA5D220-2001-4084-A66E-B3F6227FB967}" type="presParOf" srcId="{AABC6D7F-93C0-40D8-A8E4-4D65BC7BC166}" destId="{CAEBA73C-DCB7-4E01-99B4-363D62502D24}" srcOrd="2" destOrd="0" presId="urn:microsoft.com/office/officeart/2005/8/layout/hierarchy2"/>
    <dgm:cxn modelId="{8E47BC4B-D996-4D15-B730-B23407012C83}" type="presParOf" srcId="{CAEBA73C-DCB7-4E01-99B4-363D62502D24}" destId="{C4FD08A8-4D2D-497F-B7C8-17EC502F5EEC}" srcOrd="0" destOrd="0" presId="urn:microsoft.com/office/officeart/2005/8/layout/hierarchy2"/>
    <dgm:cxn modelId="{6277A232-34F4-48B0-AEB3-9D94ECB866F8}" type="presParOf" srcId="{AABC6D7F-93C0-40D8-A8E4-4D65BC7BC166}" destId="{72A7CCAF-BBA2-4352-8326-A63A60BE86CE}" srcOrd="3" destOrd="0" presId="urn:microsoft.com/office/officeart/2005/8/layout/hierarchy2"/>
    <dgm:cxn modelId="{A9F0C5BE-F9DC-4E0D-98A2-01CF8726C795}" type="presParOf" srcId="{72A7CCAF-BBA2-4352-8326-A63A60BE86CE}" destId="{9283F8BF-1DD6-4655-8B99-BDBE284B6C28}" srcOrd="0" destOrd="0" presId="urn:microsoft.com/office/officeart/2005/8/layout/hierarchy2"/>
    <dgm:cxn modelId="{D4601833-F256-4B7C-890F-44517EEE5308}" type="presParOf" srcId="{72A7CCAF-BBA2-4352-8326-A63A60BE86CE}" destId="{FF602886-B509-40DB-B835-4D9274D7A966}" srcOrd="1" destOrd="0" presId="urn:microsoft.com/office/officeart/2005/8/layout/hierarchy2"/>
    <dgm:cxn modelId="{4A217E05-5C3B-452A-9265-80D4A0D71FE3}" type="presParOf" srcId="{AABC6D7F-93C0-40D8-A8E4-4D65BC7BC166}" destId="{0D48D0EE-B2A3-4DC2-8773-C72B29E0DACF}" srcOrd="4" destOrd="0" presId="urn:microsoft.com/office/officeart/2005/8/layout/hierarchy2"/>
    <dgm:cxn modelId="{3B842A1B-DC67-40D5-9088-E41A67B306A1}" type="presParOf" srcId="{0D48D0EE-B2A3-4DC2-8773-C72B29E0DACF}" destId="{62DA7CD3-20A1-4E3A-8474-59D5652E7A50}" srcOrd="0" destOrd="0" presId="urn:microsoft.com/office/officeart/2005/8/layout/hierarchy2"/>
    <dgm:cxn modelId="{B21D63E7-FB13-4B66-AD1F-98B327CFD0F3}" type="presParOf" srcId="{AABC6D7F-93C0-40D8-A8E4-4D65BC7BC166}" destId="{260B81A0-28B9-4112-8C8F-6E92E4C4EEEA}" srcOrd="5" destOrd="0" presId="urn:microsoft.com/office/officeart/2005/8/layout/hierarchy2"/>
    <dgm:cxn modelId="{1D1F9972-F2B4-425C-A05A-9175B423325D}" type="presParOf" srcId="{260B81A0-28B9-4112-8C8F-6E92E4C4EEEA}" destId="{08E496B6-8884-45E3-AAA9-E42B0644467A}" srcOrd="0" destOrd="0" presId="urn:microsoft.com/office/officeart/2005/8/layout/hierarchy2"/>
    <dgm:cxn modelId="{69A6A42D-6F1F-4E8B-AEAF-1605449A0574}" type="presParOf" srcId="{260B81A0-28B9-4112-8C8F-6E92E4C4EEEA}" destId="{28C5E557-88C3-4FC0-B7C2-1C293EE990D7}" srcOrd="1" destOrd="0" presId="urn:microsoft.com/office/officeart/2005/8/layout/hierarchy2"/>
    <dgm:cxn modelId="{BAAAB5FD-DA79-4666-B8BF-44DE53588678}" type="presParOf" srcId="{AABC6D7F-93C0-40D8-A8E4-4D65BC7BC166}" destId="{EC8608B8-FF70-44D2-ADB6-D70ACD91BC8B}" srcOrd="6" destOrd="0" presId="urn:microsoft.com/office/officeart/2005/8/layout/hierarchy2"/>
    <dgm:cxn modelId="{2A7E3E4D-0F9B-4619-9D6A-EEA2DA1FC7AC}" type="presParOf" srcId="{EC8608B8-FF70-44D2-ADB6-D70ACD91BC8B}" destId="{6F681E7C-18F3-4B79-A0BB-ACD185752414}" srcOrd="0" destOrd="0" presId="urn:microsoft.com/office/officeart/2005/8/layout/hierarchy2"/>
    <dgm:cxn modelId="{AEFAE7B8-6627-4AA1-9617-429B3DB2EE1A}" type="presParOf" srcId="{AABC6D7F-93C0-40D8-A8E4-4D65BC7BC166}" destId="{73A666EC-5620-4ABC-A850-283F6817607C}" srcOrd="7" destOrd="0" presId="urn:microsoft.com/office/officeart/2005/8/layout/hierarchy2"/>
    <dgm:cxn modelId="{CB3FF925-A6FF-4F42-92A8-BFD3DB95E0C9}" type="presParOf" srcId="{73A666EC-5620-4ABC-A850-283F6817607C}" destId="{7DC466C4-F0E2-48C9-B624-5BBD1E0FC9AC}" srcOrd="0" destOrd="0" presId="urn:microsoft.com/office/officeart/2005/8/layout/hierarchy2"/>
    <dgm:cxn modelId="{D3EE182E-8241-4466-AF20-18BDF6BE80F6}" type="presParOf" srcId="{73A666EC-5620-4ABC-A850-283F6817607C}" destId="{0F610B55-F1C4-4408-9EE1-5CF5D8C6BE1E}" srcOrd="1" destOrd="0" presId="urn:microsoft.com/office/officeart/2005/8/layout/hierarchy2"/>
    <dgm:cxn modelId="{FF0BD1FC-5A2B-47C1-B0AB-CB352AD44C0D}" type="presParOf" srcId="{D148016C-52B7-4037-AFB3-E9C309C952CF}" destId="{6010907F-5CCF-4F40-A648-1697C41DDCE9}" srcOrd="2" destOrd="0" presId="urn:microsoft.com/office/officeart/2005/8/layout/hierarchy2"/>
    <dgm:cxn modelId="{6433BD46-A64B-4C0C-9D30-9661A9D4BEF3}" type="presParOf" srcId="{6010907F-5CCF-4F40-A648-1697C41DDCE9}" destId="{AC8C4B6C-F811-4C8A-959E-2B9E6CFEB109}" srcOrd="0" destOrd="0" presId="urn:microsoft.com/office/officeart/2005/8/layout/hierarchy2"/>
    <dgm:cxn modelId="{607BBF9C-0BF6-418F-8D2A-0B6CC94A7E35}" type="presParOf" srcId="{D148016C-52B7-4037-AFB3-E9C309C952CF}" destId="{A823AC5D-7D38-4DBF-9638-C0C1E726589E}" srcOrd="3" destOrd="0" presId="urn:microsoft.com/office/officeart/2005/8/layout/hierarchy2"/>
    <dgm:cxn modelId="{7F747800-3CE4-47D8-B960-A547EB871BD4}" type="presParOf" srcId="{A823AC5D-7D38-4DBF-9638-C0C1E726589E}" destId="{F754875A-FD3D-4AA4-B3D3-E2C9651B08FB}" srcOrd="0" destOrd="0" presId="urn:microsoft.com/office/officeart/2005/8/layout/hierarchy2"/>
    <dgm:cxn modelId="{1421623F-82C0-4EB8-94CC-F1B04BE3B27F}" type="presParOf" srcId="{A823AC5D-7D38-4DBF-9638-C0C1E726589E}" destId="{182AC19D-4513-41DE-A009-4A04900D563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1F4CF954-B4A5-4EEC-94C5-7C9F69932B74}"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pPr rtl="1"/>
          <a:endParaRPr lang="fa-IR"/>
        </a:p>
      </dgm:t>
    </dgm:pt>
    <dgm:pt modelId="{B75B05A2-7DB7-42E4-B1E3-E7661A4971AF}">
      <dgm:prSet phldrT="[نص]">
        <dgm:style>
          <a:lnRef idx="1">
            <a:schemeClr val="dk1"/>
          </a:lnRef>
          <a:fillRef idx="2">
            <a:schemeClr val="dk1"/>
          </a:fillRef>
          <a:effectRef idx="1">
            <a:schemeClr val="dk1"/>
          </a:effectRef>
          <a:fontRef idx="minor">
            <a:schemeClr val="dk1"/>
          </a:fontRef>
        </dgm:style>
      </dgm:prSet>
      <dgm:spPr/>
      <dgm:t>
        <a:bodyPr/>
        <a:lstStyle/>
        <a:p>
          <a:pPr rtl="1"/>
          <a:r>
            <a:rPr lang="ar-IQ" dirty="0" smtClean="0">
              <a:cs typeface="B Titr" pitchFamily="2" charset="-78"/>
            </a:rPr>
            <a:t>تقسيمات استصحاب </a:t>
          </a:r>
          <a:r>
            <a:rPr lang="ar-IQ" dirty="0" err="1" smtClean="0">
              <a:cs typeface="B Titr" pitchFamily="2" charset="-78"/>
            </a:rPr>
            <a:t>به</a:t>
          </a:r>
          <a:r>
            <a:rPr lang="ar-IQ" dirty="0" smtClean="0">
              <a:cs typeface="B Titr" pitchFamily="2" charset="-78"/>
            </a:rPr>
            <a:t> اعتبار</a:t>
          </a:r>
          <a:r>
            <a:rPr lang="fa-IR" dirty="0" smtClean="0">
              <a:cs typeface="B Titr" pitchFamily="2" charset="-78"/>
            </a:rPr>
            <a:t>ِ:</a:t>
          </a:r>
          <a:endParaRPr lang="fa-IR" dirty="0">
            <a:cs typeface="B Titr" pitchFamily="2" charset="-78"/>
          </a:endParaRPr>
        </a:p>
      </dgm:t>
    </dgm:pt>
    <dgm:pt modelId="{EAF83F22-1B5D-4C13-A3B5-FC5F97B37AEE}" type="parTrans" cxnId="{A4154582-A8C4-4DC6-A017-13656B181ABD}">
      <dgm:prSet/>
      <dgm:spPr/>
      <dgm:t>
        <a:bodyPr/>
        <a:lstStyle/>
        <a:p>
          <a:pPr rtl="1"/>
          <a:endParaRPr lang="fa-IR"/>
        </a:p>
      </dgm:t>
    </dgm:pt>
    <dgm:pt modelId="{9AB13397-8139-4A1F-B84C-9E41AD2DE56C}" type="sibTrans" cxnId="{A4154582-A8C4-4DC6-A017-13656B181ABD}">
      <dgm:prSet/>
      <dgm:spPr/>
      <dgm:t>
        <a:bodyPr/>
        <a:lstStyle/>
        <a:p>
          <a:pPr rtl="1"/>
          <a:endParaRPr lang="fa-IR"/>
        </a:p>
      </dgm:t>
    </dgm:pt>
    <dgm:pt modelId="{64F2E5F3-A825-4392-8658-E4F31C36D227}">
      <dgm:prSet phldrT="[نص]" custT="1"/>
      <dgm:spPr/>
      <dgm:t>
        <a:bodyPr/>
        <a:lstStyle/>
        <a:p>
          <a:pPr rtl="1"/>
          <a:r>
            <a:rPr lang="fa-IR" sz="2400" b="1" dirty="0" smtClean="0">
              <a:cs typeface="B Nazanin" pitchFamily="2" charset="-78"/>
            </a:rPr>
            <a:t>مستصحب</a:t>
          </a:r>
          <a:endParaRPr lang="fa-IR" sz="2400" b="1" dirty="0">
            <a:cs typeface="B Nazanin" pitchFamily="2" charset="-78"/>
          </a:endParaRPr>
        </a:p>
      </dgm:t>
    </dgm:pt>
    <dgm:pt modelId="{CA3D61DA-CCB3-4F35-BEAD-0584E53F1020}" type="parTrans" cxnId="{A89E6F5F-DEE7-4516-BC52-EB81DA2E0DF7}">
      <dgm:prSet/>
      <dgm:spPr/>
      <dgm:t>
        <a:bodyPr/>
        <a:lstStyle/>
        <a:p>
          <a:pPr rtl="1"/>
          <a:endParaRPr lang="fa-IR"/>
        </a:p>
      </dgm:t>
    </dgm:pt>
    <dgm:pt modelId="{40126693-FBC7-4DEF-8D9F-8C6B86708806}" type="sibTrans" cxnId="{A89E6F5F-DEE7-4516-BC52-EB81DA2E0DF7}">
      <dgm:prSet/>
      <dgm:spPr/>
      <dgm:t>
        <a:bodyPr/>
        <a:lstStyle/>
        <a:p>
          <a:pPr rtl="1"/>
          <a:endParaRPr lang="fa-IR"/>
        </a:p>
      </dgm:t>
    </dgm:pt>
    <dgm:pt modelId="{6333B29E-5934-4930-877B-042FBD574F13}">
      <dgm:prSet phldrT="[نص]"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fa-IR" sz="2400" b="1" dirty="0" smtClean="0">
              <a:cs typeface="B Roya" pitchFamily="2" charset="-78"/>
            </a:rPr>
            <a:t>وجودی یا عدمی</a:t>
          </a:r>
          <a:endParaRPr lang="fa-IR" sz="2400" b="1" dirty="0">
            <a:cs typeface="B Roya" pitchFamily="2" charset="-78"/>
          </a:endParaRPr>
        </a:p>
      </dgm:t>
    </dgm:pt>
    <dgm:pt modelId="{0D65D795-F69E-4C99-8D44-DFA6217D8AF6}" type="parTrans" cxnId="{8A093F10-102A-4BA2-85F5-991A23E8A387}">
      <dgm:prSet/>
      <dgm:spPr/>
      <dgm:t>
        <a:bodyPr/>
        <a:lstStyle/>
        <a:p>
          <a:pPr rtl="1"/>
          <a:endParaRPr lang="fa-IR"/>
        </a:p>
      </dgm:t>
    </dgm:pt>
    <dgm:pt modelId="{73AF3F57-5CB5-4BCE-8E95-40D38AEB0871}" type="sibTrans" cxnId="{8A093F10-102A-4BA2-85F5-991A23E8A387}">
      <dgm:prSet/>
      <dgm:spPr/>
      <dgm:t>
        <a:bodyPr/>
        <a:lstStyle/>
        <a:p>
          <a:pPr rtl="1"/>
          <a:endParaRPr lang="fa-IR"/>
        </a:p>
      </dgm:t>
    </dgm:pt>
    <dgm:pt modelId="{79F76AB2-4D98-42A3-9349-683D7CA38711}">
      <dgm:prSet phldrT="[نص]"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fa-IR" sz="2400" b="1" dirty="0" smtClean="0">
              <a:cs typeface="B Roya" pitchFamily="2" charset="-78"/>
            </a:rPr>
            <a:t>حکم شرعی یا موضوع دارای حکم شرعی</a:t>
          </a:r>
          <a:endParaRPr lang="fa-IR" sz="2400" b="1" dirty="0">
            <a:cs typeface="B Roya" pitchFamily="2" charset="-78"/>
          </a:endParaRPr>
        </a:p>
      </dgm:t>
    </dgm:pt>
    <dgm:pt modelId="{90E0BA58-E642-4BA8-84F2-CCC9D1678D8C}" type="parTrans" cxnId="{28EB2558-7A52-425E-88BC-F8BA5DF7553E}">
      <dgm:prSet/>
      <dgm:spPr/>
      <dgm:t>
        <a:bodyPr/>
        <a:lstStyle/>
        <a:p>
          <a:pPr rtl="1"/>
          <a:endParaRPr lang="fa-IR"/>
        </a:p>
      </dgm:t>
    </dgm:pt>
    <dgm:pt modelId="{BBED23A0-8231-461D-B6E0-6A0C1AD84464}" type="sibTrans" cxnId="{28EB2558-7A52-425E-88BC-F8BA5DF7553E}">
      <dgm:prSet/>
      <dgm:spPr/>
      <dgm:t>
        <a:bodyPr/>
        <a:lstStyle/>
        <a:p>
          <a:pPr rtl="1"/>
          <a:endParaRPr lang="fa-IR"/>
        </a:p>
      </dgm:t>
    </dgm:pt>
    <dgm:pt modelId="{74D7E031-2F4C-4ACA-BCE5-86D9A908DCFC}">
      <dgm:prSet phldrT="[نص]"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2400" b="1" dirty="0" smtClean="0">
              <a:cs typeface="B Nazanin" pitchFamily="2" charset="-78"/>
            </a:rPr>
            <a:t>دلیل دال بر مستصحب</a:t>
          </a:r>
          <a:endParaRPr lang="fa-IR" sz="2400" b="1" dirty="0">
            <a:cs typeface="B Nazanin" pitchFamily="2" charset="-78"/>
          </a:endParaRPr>
        </a:p>
      </dgm:t>
    </dgm:pt>
    <dgm:pt modelId="{F3B3D177-8DDA-4671-AC1F-1241EF1C3230}" type="parTrans" cxnId="{40A0B17C-4DE2-4E6B-AF70-48C946E9CAE9}">
      <dgm:prSet/>
      <dgm:spPr/>
      <dgm:t>
        <a:bodyPr/>
        <a:lstStyle/>
        <a:p>
          <a:pPr rtl="1"/>
          <a:endParaRPr lang="fa-IR"/>
        </a:p>
      </dgm:t>
    </dgm:pt>
    <dgm:pt modelId="{6CA00608-5940-4761-A045-07B6680C54FA}" type="sibTrans" cxnId="{40A0B17C-4DE2-4E6B-AF70-48C946E9CAE9}">
      <dgm:prSet/>
      <dgm:spPr/>
      <dgm:t>
        <a:bodyPr/>
        <a:lstStyle/>
        <a:p>
          <a:pPr rtl="1"/>
          <a:endParaRPr lang="fa-IR"/>
        </a:p>
      </dgm:t>
    </dgm:pt>
    <dgm:pt modelId="{8007697A-D21F-4B1B-AA00-262270083CF3}">
      <dgm:prSet phldrT="[نص]"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2400" b="1" dirty="0" smtClean="0">
              <a:cs typeface="B Roya" pitchFamily="2" charset="-78"/>
            </a:rPr>
            <a:t>دلیل استمراری یا دلیل غیر استمراری</a:t>
          </a:r>
          <a:endParaRPr lang="fa-IR" sz="2400" b="1" dirty="0">
            <a:cs typeface="B Roya" pitchFamily="2" charset="-78"/>
          </a:endParaRPr>
        </a:p>
      </dgm:t>
    </dgm:pt>
    <dgm:pt modelId="{03E188F1-98AE-4140-AC37-6C719581CB87}" type="parTrans" cxnId="{3BFB8183-470A-41BE-8E81-073C6CF3F7D3}">
      <dgm:prSet/>
      <dgm:spPr/>
      <dgm:t>
        <a:bodyPr/>
        <a:lstStyle/>
        <a:p>
          <a:pPr rtl="1"/>
          <a:endParaRPr lang="fa-IR"/>
        </a:p>
      </dgm:t>
    </dgm:pt>
    <dgm:pt modelId="{A691973D-54A6-4D16-AF8C-DA63AADCDDD6}" type="sibTrans" cxnId="{3BFB8183-470A-41BE-8E81-073C6CF3F7D3}">
      <dgm:prSet/>
      <dgm:spPr/>
      <dgm:t>
        <a:bodyPr/>
        <a:lstStyle/>
        <a:p>
          <a:pPr rtl="1"/>
          <a:endParaRPr lang="fa-IR"/>
        </a:p>
      </dgm:t>
    </dgm:pt>
    <dgm:pt modelId="{2007650D-F2F6-477B-B6EF-ED3E3398BB31}">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fa-IR" sz="2300" b="1" dirty="0" smtClean="0">
              <a:cs typeface="B Nazanin" pitchFamily="2" charset="-78"/>
            </a:rPr>
            <a:t>شکی که در استصحاب اخذ شده</a:t>
          </a:r>
          <a:endParaRPr lang="fa-IR" sz="2300" b="1" dirty="0">
            <a:cs typeface="B Nazanin" pitchFamily="2" charset="-78"/>
          </a:endParaRPr>
        </a:p>
      </dgm:t>
    </dgm:pt>
    <dgm:pt modelId="{612A4BDF-5854-4281-A774-A443700950BB}" type="parTrans" cxnId="{AB46CEC5-6E13-4E8A-841D-2525B9F56587}">
      <dgm:prSet/>
      <dgm:spPr/>
      <dgm:t>
        <a:bodyPr/>
        <a:lstStyle/>
        <a:p>
          <a:pPr rtl="1"/>
          <a:endParaRPr lang="fa-IR"/>
        </a:p>
      </dgm:t>
    </dgm:pt>
    <dgm:pt modelId="{9198604B-0B4F-412E-84D2-19D3848322A8}" type="sibTrans" cxnId="{AB46CEC5-6E13-4E8A-841D-2525B9F56587}">
      <dgm:prSet/>
      <dgm:spPr/>
      <dgm:t>
        <a:bodyPr/>
        <a:lstStyle/>
        <a:p>
          <a:pPr rtl="1"/>
          <a:endParaRPr lang="fa-IR"/>
        </a:p>
      </dgm:t>
    </dgm:pt>
    <dgm:pt modelId="{1D1A0BE8-694E-4864-9C29-FD41FF274F16}">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fa-IR" sz="2400" b="1" dirty="0" smtClean="0">
              <a:cs typeface="B Roya" pitchFamily="2" charset="-78"/>
            </a:rPr>
            <a:t>شک در مقتضی یا شک در مانع</a:t>
          </a:r>
          <a:endParaRPr lang="fa-IR" sz="2400" b="1" dirty="0">
            <a:cs typeface="B Roya" pitchFamily="2" charset="-78"/>
          </a:endParaRPr>
        </a:p>
      </dgm:t>
    </dgm:pt>
    <dgm:pt modelId="{AE3A55BB-0F6A-4F18-A8A7-BB5FE6D18C1B}" type="parTrans" cxnId="{34C76981-D98C-4C9F-AF7B-7859F3BA220E}">
      <dgm:prSet/>
      <dgm:spPr/>
      <dgm:t>
        <a:bodyPr/>
        <a:lstStyle/>
        <a:p>
          <a:pPr rtl="1"/>
          <a:endParaRPr lang="fa-IR"/>
        </a:p>
      </dgm:t>
    </dgm:pt>
    <dgm:pt modelId="{3ABD0E69-5E9B-4EC7-93F8-90DA5F4AA5FF}" type="sibTrans" cxnId="{34C76981-D98C-4C9F-AF7B-7859F3BA220E}">
      <dgm:prSet/>
      <dgm:spPr/>
      <dgm:t>
        <a:bodyPr/>
        <a:lstStyle/>
        <a:p>
          <a:pPr rtl="1"/>
          <a:endParaRPr lang="fa-IR"/>
        </a:p>
      </dgm:t>
    </dgm:pt>
    <dgm:pt modelId="{ECCDE44A-83B0-4014-893A-1ACEA84171E7}">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fa-IR" sz="1800" b="1" dirty="0" smtClean="0">
              <a:cs typeface="B Roya" pitchFamily="2" charset="-78"/>
            </a:rPr>
            <a:t>شک متساوی الطرفین یا شک با رجحان یقاء یا شک با رجحان زوال</a:t>
          </a:r>
          <a:endParaRPr lang="fa-IR" sz="1800" b="1" dirty="0">
            <a:cs typeface="B Roya" pitchFamily="2" charset="-78"/>
          </a:endParaRPr>
        </a:p>
      </dgm:t>
    </dgm:pt>
    <dgm:pt modelId="{750574DC-6627-4910-8F64-B16A413C9E1F}" type="parTrans" cxnId="{5CF7624E-9EB5-4B14-A9BC-80210BE93914}">
      <dgm:prSet/>
      <dgm:spPr/>
      <dgm:t>
        <a:bodyPr/>
        <a:lstStyle/>
        <a:p>
          <a:pPr rtl="1"/>
          <a:endParaRPr lang="fa-IR"/>
        </a:p>
      </dgm:t>
    </dgm:pt>
    <dgm:pt modelId="{8D3226FA-9889-49EC-8FD2-27AD69093540}" type="sibTrans" cxnId="{5CF7624E-9EB5-4B14-A9BC-80210BE93914}">
      <dgm:prSet/>
      <dgm:spPr/>
      <dgm:t>
        <a:bodyPr/>
        <a:lstStyle/>
        <a:p>
          <a:pPr rtl="1"/>
          <a:endParaRPr lang="fa-IR"/>
        </a:p>
      </dgm:t>
    </dgm:pt>
    <dgm:pt modelId="{3D0E5000-2C85-4A50-B1CB-13E708B1D980}">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fa-IR" sz="2400" b="1" dirty="0" smtClean="0">
              <a:cs typeface="B Roya" pitchFamily="2" charset="-78"/>
            </a:rPr>
            <a:t>شبهه حکمیه یا شبهه موضوعیه</a:t>
          </a:r>
          <a:endParaRPr lang="fa-IR" sz="2400" b="1" dirty="0">
            <a:cs typeface="B Roya" pitchFamily="2" charset="-78"/>
          </a:endParaRPr>
        </a:p>
      </dgm:t>
    </dgm:pt>
    <dgm:pt modelId="{4174A822-8D3B-4A02-AD46-2A2C0220CF42}" type="parTrans" cxnId="{8E855387-21E6-4E6F-88D5-0A2D13B58A04}">
      <dgm:prSet/>
      <dgm:spPr/>
      <dgm:t>
        <a:bodyPr/>
        <a:lstStyle/>
        <a:p>
          <a:pPr rtl="1"/>
          <a:endParaRPr lang="fa-IR"/>
        </a:p>
      </dgm:t>
    </dgm:pt>
    <dgm:pt modelId="{6FCEA008-3C27-44C9-9A0D-D5EAD9C25344}" type="sibTrans" cxnId="{8E855387-21E6-4E6F-88D5-0A2D13B58A04}">
      <dgm:prSet/>
      <dgm:spPr/>
      <dgm:t>
        <a:bodyPr/>
        <a:lstStyle/>
        <a:p>
          <a:pPr rtl="1"/>
          <a:endParaRPr lang="fa-IR"/>
        </a:p>
      </dgm:t>
    </dgm:pt>
    <dgm:pt modelId="{BFDF347E-0007-42E5-BEF6-191B46D0BB3E}">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2400" b="1" dirty="0" smtClean="0">
              <a:cs typeface="B Roya" pitchFamily="2" charset="-78"/>
            </a:rPr>
            <a:t>دلیل عقلی یا دلیل شرعی</a:t>
          </a:r>
          <a:endParaRPr lang="fa-IR" sz="2400" b="1" dirty="0">
            <a:cs typeface="B Roya" pitchFamily="2" charset="-78"/>
          </a:endParaRPr>
        </a:p>
      </dgm:t>
    </dgm:pt>
    <dgm:pt modelId="{4BBAF8F1-ACA6-403A-BF8D-13F4536BE8AB}" type="parTrans" cxnId="{4DBD4C13-6C79-4322-9761-FD0929BB540C}">
      <dgm:prSet/>
      <dgm:spPr/>
      <dgm:t>
        <a:bodyPr/>
        <a:lstStyle/>
        <a:p>
          <a:pPr rtl="1"/>
          <a:endParaRPr lang="fa-IR"/>
        </a:p>
      </dgm:t>
    </dgm:pt>
    <dgm:pt modelId="{B46360D2-758F-426C-8AA7-3EC99CFFFBD4}" type="sibTrans" cxnId="{4DBD4C13-6C79-4322-9761-FD0929BB540C}">
      <dgm:prSet/>
      <dgm:spPr/>
      <dgm:t>
        <a:bodyPr/>
        <a:lstStyle/>
        <a:p>
          <a:pPr rtl="1"/>
          <a:endParaRPr lang="fa-IR"/>
        </a:p>
      </dgm:t>
    </dgm:pt>
    <dgm:pt modelId="{5DF6A90E-C0C1-4F78-88F6-6673A3141FE7}">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2400" b="1" dirty="0" smtClean="0">
              <a:cs typeface="B Roya" pitchFamily="2" charset="-78"/>
            </a:rPr>
            <a:t>حال اجماع  یا غیر حال اجماع</a:t>
          </a:r>
          <a:endParaRPr lang="fa-IR" sz="2400" b="1" dirty="0">
            <a:cs typeface="B Roya" pitchFamily="2" charset="-78"/>
          </a:endParaRPr>
        </a:p>
      </dgm:t>
    </dgm:pt>
    <dgm:pt modelId="{32A3B826-AE33-4B25-8D31-BC52A6C00ED1}" type="parTrans" cxnId="{FA7E0965-D65C-4F78-B73B-0CBFF0123E01}">
      <dgm:prSet/>
      <dgm:spPr/>
      <dgm:t>
        <a:bodyPr/>
        <a:lstStyle/>
        <a:p>
          <a:pPr rtl="1"/>
          <a:endParaRPr lang="fa-IR"/>
        </a:p>
      </dgm:t>
    </dgm:pt>
    <dgm:pt modelId="{3DE786C6-EF2E-4596-B34D-85B1122CC1C9}" type="sibTrans" cxnId="{FA7E0965-D65C-4F78-B73B-0CBFF0123E01}">
      <dgm:prSet/>
      <dgm:spPr/>
      <dgm:t>
        <a:bodyPr/>
        <a:lstStyle/>
        <a:p>
          <a:pPr rtl="1"/>
          <a:endParaRPr lang="fa-IR"/>
        </a:p>
      </dgm:t>
    </dgm:pt>
    <dgm:pt modelId="{6F4B0FD3-78A3-4649-8B6D-AE8FF0FCBCA2}">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fa-IR" sz="2400" b="1" dirty="0" smtClean="0">
              <a:cs typeface="B Roya" pitchFamily="2" charset="-78"/>
            </a:rPr>
            <a:t>حکم تکلیفی یا حکم وضعی</a:t>
          </a:r>
          <a:endParaRPr lang="fa-IR" sz="2400" b="1" dirty="0">
            <a:cs typeface="B Roya" pitchFamily="2" charset="-78"/>
          </a:endParaRPr>
        </a:p>
      </dgm:t>
    </dgm:pt>
    <dgm:pt modelId="{0DEAA17B-CFE7-4989-BB75-DF4C5EC7CA67}" type="parTrans" cxnId="{25B6B14F-CF1F-410C-9AE4-EE9C8327A064}">
      <dgm:prSet/>
      <dgm:spPr/>
      <dgm:t>
        <a:bodyPr/>
        <a:lstStyle/>
        <a:p>
          <a:pPr rtl="1"/>
          <a:endParaRPr lang="fa-IR"/>
        </a:p>
      </dgm:t>
    </dgm:pt>
    <dgm:pt modelId="{03A1691B-9BC8-451C-87E6-9211C6E1629F}" type="sibTrans" cxnId="{25B6B14F-CF1F-410C-9AE4-EE9C8327A064}">
      <dgm:prSet/>
      <dgm:spPr/>
      <dgm:t>
        <a:bodyPr/>
        <a:lstStyle/>
        <a:p>
          <a:pPr rtl="1"/>
          <a:endParaRPr lang="fa-IR"/>
        </a:p>
      </dgm:t>
    </dgm:pt>
    <dgm:pt modelId="{53D8A956-5608-4E6E-8231-D1BD05FBEE92}" type="pres">
      <dgm:prSet presAssocID="{1F4CF954-B4A5-4EEC-94C5-7C9F69932B74}" presName="diagram" presStyleCnt="0">
        <dgm:presLayoutVars>
          <dgm:chPref val="1"/>
          <dgm:dir val="rev"/>
          <dgm:animOne val="branch"/>
          <dgm:animLvl val="lvl"/>
          <dgm:resizeHandles val="exact"/>
        </dgm:presLayoutVars>
      </dgm:prSet>
      <dgm:spPr/>
      <dgm:t>
        <a:bodyPr/>
        <a:lstStyle/>
        <a:p>
          <a:pPr rtl="1"/>
          <a:endParaRPr lang="fa-IR"/>
        </a:p>
      </dgm:t>
    </dgm:pt>
    <dgm:pt modelId="{7D9B78F8-09BA-4291-B3E9-F376BE90E9E0}" type="pres">
      <dgm:prSet presAssocID="{B75B05A2-7DB7-42E4-B1E3-E7661A4971AF}" presName="root1" presStyleCnt="0"/>
      <dgm:spPr/>
    </dgm:pt>
    <dgm:pt modelId="{D7311CBF-771A-4BD5-8DC3-6EC42464BE6E}" type="pres">
      <dgm:prSet presAssocID="{B75B05A2-7DB7-42E4-B1E3-E7661A4971AF}" presName="LevelOneTextNode" presStyleLbl="node0" presStyleIdx="0" presStyleCnt="1" custScaleX="92823" custScaleY="476546">
        <dgm:presLayoutVars>
          <dgm:chPref val="3"/>
        </dgm:presLayoutVars>
      </dgm:prSet>
      <dgm:spPr>
        <a:prstGeom prst="leftArrow">
          <a:avLst/>
        </a:prstGeom>
      </dgm:spPr>
      <dgm:t>
        <a:bodyPr/>
        <a:lstStyle/>
        <a:p>
          <a:pPr rtl="1"/>
          <a:endParaRPr lang="fa-IR"/>
        </a:p>
      </dgm:t>
    </dgm:pt>
    <dgm:pt modelId="{404C7586-B4BF-4E43-A252-9E5FD0246FE7}" type="pres">
      <dgm:prSet presAssocID="{B75B05A2-7DB7-42E4-B1E3-E7661A4971AF}" presName="level2hierChild" presStyleCnt="0"/>
      <dgm:spPr/>
    </dgm:pt>
    <dgm:pt modelId="{77641D9B-3DC3-40B7-B611-68ACF89C33ED}" type="pres">
      <dgm:prSet presAssocID="{CA3D61DA-CCB3-4F35-BEAD-0584E53F1020}" presName="conn2-1" presStyleLbl="parChTrans1D2" presStyleIdx="0" presStyleCnt="3"/>
      <dgm:spPr/>
      <dgm:t>
        <a:bodyPr/>
        <a:lstStyle/>
        <a:p>
          <a:pPr rtl="1"/>
          <a:endParaRPr lang="fa-IR"/>
        </a:p>
      </dgm:t>
    </dgm:pt>
    <dgm:pt modelId="{477E56EE-34E0-43AA-8BDF-9F81FA4A2B4B}" type="pres">
      <dgm:prSet presAssocID="{CA3D61DA-CCB3-4F35-BEAD-0584E53F1020}" presName="connTx" presStyleLbl="parChTrans1D2" presStyleIdx="0" presStyleCnt="3"/>
      <dgm:spPr/>
      <dgm:t>
        <a:bodyPr/>
        <a:lstStyle/>
        <a:p>
          <a:pPr rtl="1"/>
          <a:endParaRPr lang="fa-IR"/>
        </a:p>
      </dgm:t>
    </dgm:pt>
    <dgm:pt modelId="{ABA4D41F-A96F-4D33-8225-7E275BB17194}" type="pres">
      <dgm:prSet presAssocID="{64F2E5F3-A825-4392-8658-E4F31C36D227}" presName="root2" presStyleCnt="0"/>
      <dgm:spPr/>
    </dgm:pt>
    <dgm:pt modelId="{9C977AF0-97C1-4EFD-8809-4CCEB7FAAA03}" type="pres">
      <dgm:prSet presAssocID="{64F2E5F3-A825-4392-8658-E4F31C36D227}" presName="LevelTwoTextNode" presStyleLbl="node2" presStyleIdx="0" presStyleCnt="3" custScaleY="249619">
        <dgm:presLayoutVars>
          <dgm:chPref val="3"/>
        </dgm:presLayoutVars>
      </dgm:prSet>
      <dgm:spPr/>
      <dgm:t>
        <a:bodyPr/>
        <a:lstStyle/>
        <a:p>
          <a:pPr rtl="1"/>
          <a:endParaRPr lang="fa-IR"/>
        </a:p>
      </dgm:t>
    </dgm:pt>
    <dgm:pt modelId="{CB1E3E22-462E-41E6-BA59-BDD8C94E7964}" type="pres">
      <dgm:prSet presAssocID="{64F2E5F3-A825-4392-8658-E4F31C36D227}" presName="level3hierChild" presStyleCnt="0"/>
      <dgm:spPr/>
    </dgm:pt>
    <dgm:pt modelId="{799D667A-C294-45D9-BDAE-8E9CC4E52E46}" type="pres">
      <dgm:prSet presAssocID="{0D65D795-F69E-4C99-8D44-DFA6217D8AF6}" presName="conn2-1" presStyleLbl="parChTrans1D3" presStyleIdx="0" presStyleCnt="9"/>
      <dgm:spPr/>
      <dgm:t>
        <a:bodyPr/>
        <a:lstStyle/>
        <a:p>
          <a:pPr rtl="1"/>
          <a:endParaRPr lang="fa-IR"/>
        </a:p>
      </dgm:t>
    </dgm:pt>
    <dgm:pt modelId="{085C379F-AD17-40C6-87BE-3A53DC25B66D}" type="pres">
      <dgm:prSet presAssocID="{0D65D795-F69E-4C99-8D44-DFA6217D8AF6}" presName="connTx" presStyleLbl="parChTrans1D3" presStyleIdx="0" presStyleCnt="9"/>
      <dgm:spPr/>
      <dgm:t>
        <a:bodyPr/>
        <a:lstStyle/>
        <a:p>
          <a:pPr rtl="1"/>
          <a:endParaRPr lang="fa-IR"/>
        </a:p>
      </dgm:t>
    </dgm:pt>
    <dgm:pt modelId="{0CC23597-EB92-4852-9881-3469791F2141}" type="pres">
      <dgm:prSet presAssocID="{6333B29E-5934-4930-877B-042FBD574F13}" presName="root2" presStyleCnt="0"/>
      <dgm:spPr/>
    </dgm:pt>
    <dgm:pt modelId="{4234B2F1-6ABD-4B7B-A044-69D4BA47D030}" type="pres">
      <dgm:prSet presAssocID="{6333B29E-5934-4930-877B-042FBD574F13}" presName="LevelTwoTextNode" presStyleLbl="node3" presStyleIdx="0" presStyleCnt="9" custScaleX="419827">
        <dgm:presLayoutVars>
          <dgm:chPref val="3"/>
        </dgm:presLayoutVars>
      </dgm:prSet>
      <dgm:spPr/>
      <dgm:t>
        <a:bodyPr/>
        <a:lstStyle/>
        <a:p>
          <a:pPr rtl="1"/>
          <a:endParaRPr lang="fa-IR"/>
        </a:p>
      </dgm:t>
    </dgm:pt>
    <dgm:pt modelId="{0F11F7FE-89E9-4F3E-A667-A8EC9756AA41}" type="pres">
      <dgm:prSet presAssocID="{6333B29E-5934-4930-877B-042FBD574F13}" presName="level3hierChild" presStyleCnt="0"/>
      <dgm:spPr/>
    </dgm:pt>
    <dgm:pt modelId="{C1133EDC-CA1B-4892-B278-7AA7773A7C96}" type="pres">
      <dgm:prSet presAssocID="{90E0BA58-E642-4BA8-84F2-CCC9D1678D8C}" presName="conn2-1" presStyleLbl="parChTrans1D3" presStyleIdx="1" presStyleCnt="9"/>
      <dgm:spPr/>
      <dgm:t>
        <a:bodyPr/>
        <a:lstStyle/>
        <a:p>
          <a:pPr rtl="1"/>
          <a:endParaRPr lang="fa-IR"/>
        </a:p>
      </dgm:t>
    </dgm:pt>
    <dgm:pt modelId="{B1BD6265-0007-4151-A05E-F6DC08F6AA31}" type="pres">
      <dgm:prSet presAssocID="{90E0BA58-E642-4BA8-84F2-CCC9D1678D8C}" presName="connTx" presStyleLbl="parChTrans1D3" presStyleIdx="1" presStyleCnt="9"/>
      <dgm:spPr/>
      <dgm:t>
        <a:bodyPr/>
        <a:lstStyle/>
        <a:p>
          <a:pPr rtl="1"/>
          <a:endParaRPr lang="fa-IR"/>
        </a:p>
      </dgm:t>
    </dgm:pt>
    <dgm:pt modelId="{B9F492D5-7996-4DC5-8F82-813B5C15F503}" type="pres">
      <dgm:prSet presAssocID="{79F76AB2-4D98-42A3-9349-683D7CA38711}" presName="root2" presStyleCnt="0"/>
      <dgm:spPr/>
    </dgm:pt>
    <dgm:pt modelId="{4008F9AC-D406-47E7-AA48-A616EE23C2B7}" type="pres">
      <dgm:prSet presAssocID="{79F76AB2-4D98-42A3-9349-683D7CA38711}" presName="LevelTwoTextNode" presStyleLbl="node3" presStyleIdx="1" presStyleCnt="9" custScaleX="419827">
        <dgm:presLayoutVars>
          <dgm:chPref val="3"/>
        </dgm:presLayoutVars>
      </dgm:prSet>
      <dgm:spPr/>
      <dgm:t>
        <a:bodyPr/>
        <a:lstStyle/>
        <a:p>
          <a:pPr rtl="1"/>
          <a:endParaRPr lang="fa-IR"/>
        </a:p>
      </dgm:t>
    </dgm:pt>
    <dgm:pt modelId="{70B77488-1DC4-4813-9442-AFBB1DB20009}" type="pres">
      <dgm:prSet presAssocID="{79F76AB2-4D98-42A3-9349-683D7CA38711}" presName="level3hierChild" presStyleCnt="0"/>
      <dgm:spPr/>
    </dgm:pt>
    <dgm:pt modelId="{293E06F0-7BA0-4DFE-8018-2AAA4CF90F8F}" type="pres">
      <dgm:prSet presAssocID="{0DEAA17B-CFE7-4989-BB75-DF4C5EC7CA67}" presName="conn2-1" presStyleLbl="parChTrans1D3" presStyleIdx="2" presStyleCnt="9"/>
      <dgm:spPr/>
      <dgm:t>
        <a:bodyPr/>
        <a:lstStyle/>
        <a:p>
          <a:pPr rtl="1"/>
          <a:endParaRPr lang="fa-IR"/>
        </a:p>
      </dgm:t>
    </dgm:pt>
    <dgm:pt modelId="{9248B2D8-7B63-4D38-B086-09B5B21E970D}" type="pres">
      <dgm:prSet presAssocID="{0DEAA17B-CFE7-4989-BB75-DF4C5EC7CA67}" presName="connTx" presStyleLbl="parChTrans1D3" presStyleIdx="2" presStyleCnt="9"/>
      <dgm:spPr/>
      <dgm:t>
        <a:bodyPr/>
        <a:lstStyle/>
        <a:p>
          <a:pPr rtl="1"/>
          <a:endParaRPr lang="fa-IR"/>
        </a:p>
      </dgm:t>
    </dgm:pt>
    <dgm:pt modelId="{530200C7-C559-422A-BC93-C80C540ABF87}" type="pres">
      <dgm:prSet presAssocID="{6F4B0FD3-78A3-4649-8B6D-AE8FF0FCBCA2}" presName="root2" presStyleCnt="0"/>
      <dgm:spPr/>
    </dgm:pt>
    <dgm:pt modelId="{CFCCF42F-7063-4A14-A6B1-1B08889B26F7}" type="pres">
      <dgm:prSet presAssocID="{6F4B0FD3-78A3-4649-8B6D-AE8FF0FCBCA2}" presName="LevelTwoTextNode" presStyleLbl="node3" presStyleIdx="2" presStyleCnt="9" custScaleX="419827">
        <dgm:presLayoutVars>
          <dgm:chPref val="3"/>
        </dgm:presLayoutVars>
      </dgm:prSet>
      <dgm:spPr/>
      <dgm:t>
        <a:bodyPr/>
        <a:lstStyle/>
        <a:p>
          <a:pPr rtl="1"/>
          <a:endParaRPr lang="fa-IR"/>
        </a:p>
      </dgm:t>
    </dgm:pt>
    <dgm:pt modelId="{EA80102B-7D48-4165-8205-1F0313C16E3A}" type="pres">
      <dgm:prSet presAssocID="{6F4B0FD3-78A3-4649-8B6D-AE8FF0FCBCA2}" presName="level3hierChild" presStyleCnt="0"/>
      <dgm:spPr/>
    </dgm:pt>
    <dgm:pt modelId="{B8E25FD7-E630-4C94-9986-7C81B3CD7D21}" type="pres">
      <dgm:prSet presAssocID="{F3B3D177-8DDA-4671-AC1F-1241EF1C3230}" presName="conn2-1" presStyleLbl="parChTrans1D2" presStyleIdx="1" presStyleCnt="3"/>
      <dgm:spPr/>
      <dgm:t>
        <a:bodyPr/>
        <a:lstStyle/>
        <a:p>
          <a:pPr rtl="1"/>
          <a:endParaRPr lang="fa-IR"/>
        </a:p>
      </dgm:t>
    </dgm:pt>
    <dgm:pt modelId="{15DCC314-9798-435F-96DE-CFCB07BE30C9}" type="pres">
      <dgm:prSet presAssocID="{F3B3D177-8DDA-4671-AC1F-1241EF1C3230}" presName="connTx" presStyleLbl="parChTrans1D2" presStyleIdx="1" presStyleCnt="3"/>
      <dgm:spPr/>
      <dgm:t>
        <a:bodyPr/>
        <a:lstStyle/>
        <a:p>
          <a:pPr rtl="1"/>
          <a:endParaRPr lang="fa-IR"/>
        </a:p>
      </dgm:t>
    </dgm:pt>
    <dgm:pt modelId="{7C0B0EEF-9146-4404-8F30-8EBD431B0417}" type="pres">
      <dgm:prSet presAssocID="{74D7E031-2F4C-4ACA-BCE5-86D9A908DCFC}" presName="root2" presStyleCnt="0"/>
      <dgm:spPr/>
    </dgm:pt>
    <dgm:pt modelId="{568C2FE3-A4D4-4ABF-841C-F646714133FD}" type="pres">
      <dgm:prSet presAssocID="{74D7E031-2F4C-4ACA-BCE5-86D9A908DCFC}" presName="LevelTwoTextNode" presStyleLbl="node2" presStyleIdx="1" presStyleCnt="3" custScaleY="249619">
        <dgm:presLayoutVars>
          <dgm:chPref val="3"/>
        </dgm:presLayoutVars>
      </dgm:prSet>
      <dgm:spPr/>
      <dgm:t>
        <a:bodyPr/>
        <a:lstStyle/>
        <a:p>
          <a:pPr rtl="1"/>
          <a:endParaRPr lang="fa-IR"/>
        </a:p>
      </dgm:t>
    </dgm:pt>
    <dgm:pt modelId="{60F55B9D-7DAE-4445-A272-C7627A73EEB4}" type="pres">
      <dgm:prSet presAssocID="{74D7E031-2F4C-4ACA-BCE5-86D9A908DCFC}" presName="level3hierChild" presStyleCnt="0"/>
      <dgm:spPr/>
    </dgm:pt>
    <dgm:pt modelId="{E0A53A1F-FD4A-42B1-8681-952D6F5D006E}" type="pres">
      <dgm:prSet presAssocID="{32A3B826-AE33-4B25-8D31-BC52A6C00ED1}" presName="conn2-1" presStyleLbl="parChTrans1D3" presStyleIdx="3" presStyleCnt="9"/>
      <dgm:spPr/>
      <dgm:t>
        <a:bodyPr/>
        <a:lstStyle/>
        <a:p>
          <a:pPr rtl="1"/>
          <a:endParaRPr lang="fa-IR"/>
        </a:p>
      </dgm:t>
    </dgm:pt>
    <dgm:pt modelId="{B6B5B7E5-C414-4DBD-81D7-C57601C54908}" type="pres">
      <dgm:prSet presAssocID="{32A3B826-AE33-4B25-8D31-BC52A6C00ED1}" presName="connTx" presStyleLbl="parChTrans1D3" presStyleIdx="3" presStyleCnt="9"/>
      <dgm:spPr/>
      <dgm:t>
        <a:bodyPr/>
        <a:lstStyle/>
        <a:p>
          <a:pPr rtl="1"/>
          <a:endParaRPr lang="fa-IR"/>
        </a:p>
      </dgm:t>
    </dgm:pt>
    <dgm:pt modelId="{FA8AB909-14F9-4209-919A-63A2F0D76272}" type="pres">
      <dgm:prSet presAssocID="{5DF6A90E-C0C1-4F78-88F6-6673A3141FE7}" presName="root2" presStyleCnt="0"/>
      <dgm:spPr/>
    </dgm:pt>
    <dgm:pt modelId="{1D6CDC4E-4483-49D6-AB6A-C0ED2CBEE5F6}" type="pres">
      <dgm:prSet presAssocID="{5DF6A90E-C0C1-4F78-88F6-6673A3141FE7}" presName="LevelTwoTextNode" presStyleLbl="node3" presStyleIdx="3" presStyleCnt="9" custScaleX="419827">
        <dgm:presLayoutVars>
          <dgm:chPref val="3"/>
        </dgm:presLayoutVars>
      </dgm:prSet>
      <dgm:spPr/>
      <dgm:t>
        <a:bodyPr/>
        <a:lstStyle/>
        <a:p>
          <a:pPr rtl="1"/>
          <a:endParaRPr lang="fa-IR"/>
        </a:p>
      </dgm:t>
    </dgm:pt>
    <dgm:pt modelId="{A112BC8F-CEFE-4DE0-9275-E704A4C7FEFB}" type="pres">
      <dgm:prSet presAssocID="{5DF6A90E-C0C1-4F78-88F6-6673A3141FE7}" presName="level3hierChild" presStyleCnt="0"/>
      <dgm:spPr/>
    </dgm:pt>
    <dgm:pt modelId="{BA488AF7-4501-4CA9-B166-4BB607C7EE34}" type="pres">
      <dgm:prSet presAssocID="{4BBAF8F1-ACA6-403A-BF8D-13F4536BE8AB}" presName="conn2-1" presStyleLbl="parChTrans1D3" presStyleIdx="4" presStyleCnt="9"/>
      <dgm:spPr/>
      <dgm:t>
        <a:bodyPr/>
        <a:lstStyle/>
        <a:p>
          <a:pPr rtl="1"/>
          <a:endParaRPr lang="fa-IR"/>
        </a:p>
      </dgm:t>
    </dgm:pt>
    <dgm:pt modelId="{DF439FD7-A06A-4BF6-813B-BE60A06E2BFB}" type="pres">
      <dgm:prSet presAssocID="{4BBAF8F1-ACA6-403A-BF8D-13F4536BE8AB}" presName="connTx" presStyleLbl="parChTrans1D3" presStyleIdx="4" presStyleCnt="9"/>
      <dgm:spPr/>
      <dgm:t>
        <a:bodyPr/>
        <a:lstStyle/>
        <a:p>
          <a:pPr rtl="1"/>
          <a:endParaRPr lang="fa-IR"/>
        </a:p>
      </dgm:t>
    </dgm:pt>
    <dgm:pt modelId="{F97E88B1-7CB7-4F70-82AE-FCA5F5B3A272}" type="pres">
      <dgm:prSet presAssocID="{BFDF347E-0007-42E5-BEF6-191B46D0BB3E}" presName="root2" presStyleCnt="0"/>
      <dgm:spPr/>
    </dgm:pt>
    <dgm:pt modelId="{FF4DE314-D6DC-4777-875C-A574CFFEC44F}" type="pres">
      <dgm:prSet presAssocID="{BFDF347E-0007-42E5-BEF6-191B46D0BB3E}" presName="LevelTwoTextNode" presStyleLbl="node3" presStyleIdx="4" presStyleCnt="9" custScaleX="419827">
        <dgm:presLayoutVars>
          <dgm:chPref val="3"/>
        </dgm:presLayoutVars>
      </dgm:prSet>
      <dgm:spPr/>
      <dgm:t>
        <a:bodyPr/>
        <a:lstStyle/>
        <a:p>
          <a:pPr rtl="1"/>
          <a:endParaRPr lang="fa-IR"/>
        </a:p>
      </dgm:t>
    </dgm:pt>
    <dgm:pt modelId="{6D493A58-D552-4D89-A537-052C973150DE}" type="pres">
      <dgm:prSet presAssocID="{BFDF347E-0007-42E5-BEF6-191B46D0BB3E}" presName="level3hierChild" presStyleCnt="0"/>
      <dgm:spPr/>
    </dgm:pt>
    <dgm:pt modelId="{11360FC6-036F-4C06-9B65-BA1209E3659C}" type="pres">
      <dgm:prSet presAssocID="{03E188F1-98AE-4140-AC37-6C719581CB87}" presName="conn2-1" presStyleLbl="parChTrans1D3" presStyleIdx="5" presStyleCnt="9"/>
      <dgm:spPr/>
      <dgm:t>
        <a:bodyPr/>
        <a:lstStyle/>
        <a:p>
          <a:pPr rtl="1"/>
          <a:endParaRPr lang="fa-IR"/>
        </a:p>
      </dgm:t>
    </dgm:pt>
    <dgm:pt modelId="{8A66E2F4-9DED-4608-80FA-3C8CD26D6B97}" type="pres">
      <dgm:prSet presAssocID="{03E188F1-98AE-4140-AC37-6C719581CB87}" presName="connTx" presStyleLbl="parChTrans1D3" presStyleIdx="5" presStyleCnt="9"/>
      <dgm:spPr/>
      <dgm:t>
        <a:bodyPr/>
        <a:lstStyle/>
        <a:p>
          <a:pPr rtl="1"/>
          <a:endParaRPr lang="fa-IR"/>
        </a:p>
      </dgm:t>
    </dgm:pt>
    <dgm:pt modelId="{20A2AB82-A31E-40AD-8242-B189196FF899}" type="pres">
      <dgm:prSet presAssocID="{8007697A-D21F-4B1B-AA00-262270083CF3}" presName="root2" presStyleCnt="0"/>
      <dgm:spPr/>
    </dgm:pt>
    <dgm:pt modelId="{F82A3D86-B645-4A99-B23B-1546E11B3E2D}" type="pres">
      <dgm:prSet presAssocID="{8007697A-D21F-4B1B-AA00-262270083CF3}" presName="LevelTwoTextNode" presStyleLbl="node3" presStyleIdx="5" presStyleCnt="9" custScaleX="419827">
        <dgm:presLayoutVars>
          <dgm:chPref val="3"/>
        </dgm:presLayoutVars>
      </dgm:prSet>
      <dgm:spPr/>
      <dgm:t>
        <a:bodyPr/>
        <a:lstStyle/>
        <a:p>
          <a:pPr rtl="1"/>
          <a:endParaRPr lang="fa-IR"/>
        </a:p>
      </dgm:t>
    </dgm:pt>
    <dgm:pt modelId="{29DE2DB4-631D-44D8-913D-3FD43CC43A29}" type="pres">
      <dgm:prSet presAssocID="{8007697A-D21F-4B1B-AA00-262270083CF3}" presName="level3hierChild" presStyleCnt="0"/>
      <dgm:spPr/>
    </dgm:pt>
    <dgm:pt modelId="{69395FFA-4E86-41EB-BB4D-5D084AD56C85}" type="pres">
      <dgm:prSet presAssocID="{612A4BDF-5854-4281-A774-A443700950BB}" presName="conn2-1" presStyleLbl="parChTrans1D2" presStyleIdx="2" presStyleCnt="3"/>
      <dgm:spPr/>
      <dgm:t>
        <a:bodyPr/>
        <a:lstStyle/>
        <a:p>
          <a:pPr rtl="1"/>
          <a:endParaRPr lang="fa-IR"/>
        </a:p>
      </dgm:t>
    </dgm:pt>
    <dgm:pt modelId="{A51C1669-5919-4936-AF36-B4335B637C92}" type="pres">
      <dgm:prSet presAssocID="{612A4BDF-5854-4281-A774-A443700950BB}" presName="connTx" presStyleLbl="parChTrans1D2" presStyleIdx="2" presStyleCnt="3"/>
      <dgm:spPr/>
      <dgm:t>
        <a:bodyPr/>
        <a:lstStyle/>
        <a:p>
          <a:pPr rtl="1"/>
          <a:endParaRPr lang="fa-IR"/>
        </a:p>
      </dgm:t>
    </dgm:pt>
    <dgm:pt modelId="{B87840EC-4D9B-4AA4-BB5C-7A73EBC850D5}" type="pres">
      <dgm:prSet presAssocID="{2007650D-F2F6-477B-B6EF-ED3E3398BB31}" presName="root2" presStyleCnt="0"/>
      <dgm:spPr/>
    </dgm:pt>
    <dgm:pt modelId="{E72DAE7A-04F1-49FF-845E-498910867C84}" type="pres">
      <dgm:prSet presAssocID="{2007650D-F2F6-477B-B6EF-ED3E3398BB31}" presName="LevelTwoTextNode" presStyleLbl="node2" presStyleIdx="2" presStyleCnt="3" custScaleY="249619">
        <dgm:presLayoutVars>
          <dgm:chPref val="3"/>
        </dgm:presLayoutVars>
      </dgm:prSet>
      <dgm:spPr/>
      <dgm:t>
        <a:bodyPr/>
        <a:lstStyle/>
        <a:p>
          <a:pPr rtl="1"/>
          <a:endParaRPr lang="fa-IR"/>
        </a:p>
      </dgm:t>
    </dgm:pt>
    <dgm:pt modelId="{181738CC-8901-4924-8A35-5847CC446BAA}" type="pres">
      <dgm:prSet presAssocID="{2007650D-F2F6-477B-B6EF-ED3E3398BB31}" presName="level3hierChild" presStyleCnt="0"/>
      <dgm:spPr/>
    </dgm:pt>
    <dgm:pt modelId="{73312F72-B450-42B8-BC1F-5018C6873222}" type="pres">
      <dgm:prSet presAssocID="{4174A822-8D3B-4A02-AD46-2A2C0220CF42}" presName="conn2-1" presStyleLbl="parChTrans1D3" presStyleIdx="6" presStyleCnt="9"/>
      <dgm:spPr/>
      <dgm:t>
        <a:bodyPr/>
        <a:lstStyle/>
        <a:p>
          <a:pPr rtl="1"/>
          <a:endParaRPr lang="fa-IR"/>
        </a:p>
      </dgm:t>
    </dgm:pt>
    <dgm:pt modelId="{DB8984EB-A443-40FF-A45F-C6169CBE6215}" type="pres">
      <dgm:prSet presAssocID="{4174A822-8D3B-4A02-AD46-2A2C0220CF42}" presName="connTx" presStyleLbl="parChTrans1D3" presStyleIdx="6" presStyleCnt="9"/>
      <dgm:spPr/>
      <dgm:t>
        <a:bodyPr/>
        <a:lstStyle/>
        <a:p>
          <a:pPr rtl="1"/>
          <a:endParaRPr lang="fa-IR"/>
        </a:p>
      </dgm:t>
    </dgm:pt>
    <dgm:pt modelId="{D69BD317-57B3-44C2-99E4-761099A4DD5D}" type="pres">
      <dgm:prSet presAssocID="{3D0E5000-2C85-4A50-B1CB-13E708B1D980}" presName="root2" presStyleCnt="0"/>
      <dgm:spPr/>
    </dgm:pt>
    <dgm:pt modelId="{FAE117D3-9EA5-4D3B-8C7B-29A64E9D3719}" type="pres">
      <dgm:prSet presAssocID="{3D0E5000-2C85-4A50-B1CB-13E708B1D980}" presName="LevelTwoTextNode" presStyleLbl="node3" presStyleIdx="6" presStyleCnt="9" custScaleX="419827">
        <dgm:presLayoutVars>
          <dgm:chPref val="3"/>
        </dgm:presLayoutVars>
      </dgm:prSet>
      <dgm:spPr/>
      <dgm:t>
        <a:bodyPr/>
        <a:lstStyle/>
        <a:p>
          <a:pPr rtl="1"/>
          <a:endParaRPr lang="fa-IR"/>
        </a:p>
      </dgm:t>
    </dgm:pt>
    <dgm:pt modelId="{E2D7B108-2FBC-4611-928F-22F82B39337A}" type="pres">
      <dgm:prSet presAssocID="{3D0E5000-2C85-4A50-B1CB-13E708B1D980}" presName="level3hierChild" presStyleCnt="0"/>
      <dgm:spPr/>
    </dgm:pt>
    <dgm:pt modelId="{D2A3A7BB-9D76-44C5-A4FE-6D3553BB6B5A}" type="pres">
      <dgm:prSet presAssocID="{750574DC-6627-4910-8F64-B16A413C9E1F}" presName="conn2-1" presStyleLbl="parChTrans1D3" presStyleIdx="7" presStyleCnt="9"/>
      <dgm:spPr/>
      <dgm:t>
        <a:bodyPr/>
        <a:lstStyle/>
        <a:p>
          <a:pPr rtl="1"/>
          <a:endParaRPr lang="fa-IR"/>
        </a:p>
      </dgm:t>
    </dgm:pt>
    <dgm:pt modelId="{FA5FA5DD-8740-4A40-867C-58DA22DADBE3}" type="pres">
      <dgm:prSet presAssocID="{750574DC-6627-4910-8F64-B16A413C9E1F}" presName="connTx" presStyleLbl="parChTrans1D3" presStyleIdx="7" presStyleCnt="9"/>
      <dgm:spPr/>
      <dgm:t>
        <a:bodyPr/>
        <a:lstStyle/>
        <a:p>
          <a:pPr rtl="1"/>
          <a:endParaRPr lang="fa-IR"/>
        </a:p>
      </dgm:t>
    </dgm:pt>
    <dgm:pt modelId="{D8A52E6C-D3F8-4182-A059-309639A9F7F2}" type="pres">
      <dgm:prSet presAssocID="{ECCDE44A-83B0-4014-893A-1ACEA84171E7}" presName="root2" presStyleCnt="0"/>
      <dgm:spPr/>
    </dgm:pt>
    <dgm:pt modelId="{2EE199DC-C32C-4527-BA34-6533BEAD26C8}" type="pres">
      <dgm:prSet presAssocID="{ECCDE44A-83B0-4014-893A-1ACEA84171E7}" presName="LevelTwoTextNode" presStyleLbl="node3" presStyleIdx="7" presStyleCnt="9" custScaleX="419827">
        <dgm:presLayoutVars>
          <dgm:chPref val="3"/>
        </dgm:presLayoutVars>
      </dgm:prSet>
      <dgm:spPr/>
      <dgm:t>
        <a:bodyPr/>
        <a:lstStyle/>
        <a:p>
          <a:pPr rtl="1"/>
          <a:endParaRPr lang="fa-IR"/>
        </a:p>
      </dgm:t>
    </dgm:pt>
    <dgm:pt modelId="{53913F47-8378-4607-B4C1-8FDB2DB2BCD8}" type="pres">
      <dgm:prSet presAssocID="{ECCDE44A-83B0-4014-893A-1ACEA84171E7}" presName="level3hierChild" presStyleCnt="0"/>
      <dgm:spPr/>
    </dgm:pt>
    <dgm:pt modelId="{A1FA16DB-F7B2-41A3-AC72-8CF9F1265D1C}" type="pres">
      <dgm:prSet presAssocID="{AE3A55BB-0F6A-4F18-A8A7-BB5FE6D18C1B}" presName="conn2-1" presStyleLbl="parChTrans1D3" presStyleIdx="8" presStyleCnt="9"/>
      <dgm:spPr/>
      <dgm:t>
        <a:bodyPr/>
        <a:lstStyle/>
        <a:p>
          <a:pPr rtl="1"/>
          <a:endParaRPr lang="fa-IR"/>
        </a:p>
      </dgm:t>
    </dgm:pt>
    <dgm:pt modelId="{CE8C6513-DD9F-43D0-8EDE-B5A0B0B84339}" type="pres">
      <dgm:prSet presAssocID="{AE3A55BB-0F6A-4F18-A8A7-BB5FE6D18C1B}" presName="connTx" presStyleLbl="parChTrans1D3" presStyleIdx="8" presStyleCnt="9"/>
      <dgm:spPr/>
      <dgm:t>
        <a:bodyPr/>
        <a:lstStyle/>
        <a:p>
          <a:pPr rtl="1"/>
          <a:endParaRPr lang="fa-IR"/>
        </a:p>
      </dgm:t>
    </dgm:pt>
    <dgm:pt modelId="{17B6755A-D409-45DE-BFF6-F72A2BE5A468}" type="pres">
      <dgm:prSet presAssocID="{1D1A0BE8-694E-4864-9C29-FD41FF274F16}" presName="root2" presStyleCnt="0"/>
      <dgm:spPr/>
    </dgm:pt>
    <dgm:pt modelId="{BD0BF763-03B5-4CA4-ADB2-241225BE7FED}" type="pres">
      <dgm:prSet presAssocID="{1D1A0BE8-694E-4864-9C29-FD41FF274F16}" presName="LevelTwoTextNode" presStyleLbl="node3" presStyleIdx="8" presStyleCnt="9" custScaleX="419827">
        <dgm:presLayoutVars>
          <dgm:chPref val="3"/>
        </dgm:presLayoutVars>
      </dgm:prSet>
      <dgm:spPr/>
      <dgm:t>
        <a:bodyPr/>
        <a:lstStyle/>
        <a:p>
          <a:pPr rtl="1"/>
          <a:endParaRPr lang="fa-IR"/>
        </a:p>
      </dgm:t>
    </dgm:pt>
    <dgm:pt modelId="{2B58178E-439A-433F-A291-17F14F4296AE}" type="pres">
      <dgm:prSet presAssocID="{1D1A0BE8-694E-4864-9C29-FD41FF274F16}" presName="level3hierChild" presStyleCnt="0"/>
      <dgm:spPr/>
    </dgm:pt>
  </dgm:ptLst>
  <dgm:cxnLst>
    <dgm:cxn modelId="{2268306D-E5E3-4B19-B539-A3143342F75F}" type="presOf" srcId="{6333B29E-5934-4930-877B-042FBD574F13}" destId="{4234B2F1-6ABD-4B7B-A044-69D4BA47D030}" srcOrd="0" destOrd="0" presId="urn:microsoft.com/office/officeart/2005/8/layout/hierarchy2"/>
    <dgm:cxn modelId="{6BD5657F-B6F5-44BA-91A6-41FA96CF8CE3}" type="presOf" srcId="{03E188F1-98AE-4140-AC37-6C719581CB87}" destId="{8A66E2F4-9DED-4608-80FA-3C8CD26D6B97}" srcOrd="1" destOrd="0" presId="urn:microsoft.com/office/officeart/2005/8/layout/hierarchy2"/>
    <dgm:cxn modelId="{BB5A558C-933F-4C87-B7C1-96760C32D747}" type="presOf" srcId="{0D65D795-F69E-4C99-8D44-DFA6217D8AF6}" destId="{799D667A-C294-45D9-BDAE-8E9CC4E52E46}" srcOrd="0" destOrd="0" presId="urn:microsoft.com/office/officeart/2005/8/layout/hierarchy2"/>
    <dgm:cxn modelId="{A89E6F5F-DEE7-4516-BC52-EB81DA2E0DF7}" srcId="{B75B05A2-7DB7-42E4-B1E3-E7661A4971AF}" destId="{64F2E5F3-A825-4392-8658-E4F31C36D227}" srcOrd="0" destOrd="0" parTransId="{CA3D61DA-CCB3-4F35-BEAD-0584E53F1020}" sibTransId="{40126693-FBC7-4DEF-8D9F-8C6B86708806}"/>
    <dgm:cxn modelId="{5C74A8FC-E1D1-4C74-AE4D-AF66863B5305}" type="presOf" srcId="{750574DC-6627-4910-8F64-B16A413C9E1F}" destId="{D2A3A7BB-9D76-44C5-A4FE-6D3553BB6B5A}" srcOrd="0" destOrd="0" presId="urn:microsoft.com/office/officeart/2005/8/layout/hierarchy2"/>
    <dgm:cxn modelId="{8A093F10-102A-4BA2-85F5-991A23E8A387}" srcId="{64F2E5F3-A825-4392-8658-E4F31C36D227}" destId="{6333B29E-5934-4930-877B-042FBD574F13}" srcOrd="0" destOrd="0" parTransId="{0D65D795-F69E-4C99-8D44-DFA6217D8AF6}" sibTransId="{73AF3F57-5CB5-4BCE-8E95-40D38AEB0871}"/>
    <dgm:cxn modelId="{A4154582-A8C4-4DC6-A017-13656B181ABD}" srcId="{1F4CF954-B4A5-4EEC-94C5-7C9F69932B74}" destId="{B75B05A2-7DB7-42E4-B1E3-E7661A4971AF}" srcOrd="0" destOrd="0" parTransId="{EAF83F22-1B5D-4C13-A3B5-FC5F97B37AEE}" sibTransId="{9AB13397-8139-4A1F-B84C-9E41AD2DE56C}"/>
    <dgm:cxn modelId="{01C9A68B-6EC7-40C1-8FE6-8365803886A3}" type="presOf" srcId="{1F4CF954-B4A5-4EEC-94C5-7C9F69932B74}" destId="{53D8A956-5608-4E6E-8231-D1BD05FBEE92}" srcOrd="0" destOrd="0" presId="urn:microsoft.com/office/officeart/2005/8/layout/hierarchy2"/>
    <dgm:cxn modelId="{525717EA-23C4-4775-835C-EE737B4667C9}" type="presOf" srcId="{612A4BDF-5854-4281-A774-A443700950BB}" destId="{69395FFA-4E86-41EB-BB4D-5D084AD56C85}" srcOrd="0" destOrd="0" presId="urn:microsoft.com/office/officeart/2005/8/layout/hierarchy2"/>
    <dgm:cxn modelId="{4DBD4C13-6C79-4322-9761-FD0929BB540C}" srcId="{74D7E031-2F4C-4ACA-BCE5-86D9A908DCFC}" destId="{BFDF347E-0007-42E5-BEF6-191B46D0BB3E}" srcOrd="1" destOrd="0" parTransId="{4BBAF8F1-ACA6-403A-BF8D-13F4536BE8AB}" sibTransId="{B46360D2-758F-426C-8AA7-3EC99CFFFBD4}"/>
    <dgm:cxn modelId="{9E189A04-B2E1-4918-82C1-DBF051D2E8E0}" type="presOf" srcId="{0D65D795-F69E-4C99-8D44-DFA6217D8AF6}" destId="{085C379F-AD17-40C6-87BE-3A53DC25B66D}" srcOrd="1" destOrd="0" presId="urn:microsoft.com/office/officeart/2005/8/layout/hierarchy2"/>
    <dgm:cxn modelId="{8E383A47-7F56-4E1E-A3EA-A3433596934D}" type="presOf" srcId="{BFDF347E-0007-42E5-BEF6-191B46D0BB3E}" destId="{FF4DE314-D6DC-4777-875C-A574CFFEC44F}" srcOrd="0" destOrd="0" presId="urn:microsoft.com/office/officeart/2005/8/layout/hierarchy2"/>
    <dgm:cxn modelId="{DD499451-E745-433F-913F-0F2B04551D6A}" type="presOf" srcId="{AE3A55BB-0F6A-4F18-A8A7-BB5FE6D18C1B}" destId="{CE8C6513-DD9F-43D0-8EDE-B5A0B0B84339}" srcOrd="1" destOrd="0" presId="urn:microsoft.com/office/officeart/2005/8/layout/hierarchy2"/>
    <dgm:cxn modelId="{28EB2558-7A52-425E-88BC-F8BA5DF7553E}" srcId="{64F2E5F3-A825-4392-8658-E4F31C36D227}" destId="{79F76AB2-4D98-42A3-9349-683D7CA38711}" srcOrd="1" destOrd="0" parTransId="{90E0BA58-E642-4BA8-84F2-CCC9D1678D8C}" sibTransId="{BBED23A0-8231-461D-B6E0-6A0C1AD84464}"/>
    <dgm:cxn modelId="{34C76981-D98C-4C9F-AF7B-7859F3BA220E}" srcId="{2007650D-F2F6-477B-B6EF-ED3E3398BB31}" destId="{1D1A0BE8-694E-4864-9C29-FD41FF274F16}" srcOrd="2" destOrd="0" parTransId="{AE3A55BB-0F6A-4F18-A8A7-BB5FE6D18C1B}" sibTransId="{3ABD0E69-5E9B-4EC7-93F8-90DA5F4AA5FF}"/>
    <dgm:cxn modelId="{0589BCD3-3526-4DCB-8D00-EC6E48A49042}" type="presOf" srcId="{79F76AB2-4D98-42A3-9349-683D7CA38711}" destId="{4008F9AC-D406-47E7-AA48-A616EE23C2B7}" srcOrd="0" destOrd="0" presId="urn:microsoft.com/office/officeart/2005/8/layout/hierarchy2"/>
    <dgm:cxn modelId="{E035A572-D864-4625-A2BC-375F579E7150}" type="presOf" srcId="{F3B3D177-8DDA-4671-AC1F-1241EF1C3230}" destId="{15DCC314-9798-435F-96DE-CFCB07BE30C9}" srcOrd="1" destOrd="0" presId="urn:microsoft.com/office/officeart/2005/8/layout/hierarchy2"/>
    <dgm:cxn modelId="{89081D7C-A658-4224-8295-B082AF3A297A}" type="presOf" srcId="{750574DC-6627-4910-8F64-B16A413C9E1F}" destId="{FA5FA5DD-8740-4A40-867C-58DA22DADBE3}" srcOrd="1" destOrd="0" presId="urn:microsoft.com/office/officeart/2005/8/layout/hierarchy2"/>
    <dgm:cxn modelId="{7C534175-F4B6-40A5-A03F-549296E8E158}" type="presOf" srcId="{03E188F1-98AE-4140-AC37-6C719581CB87}" destId="{11360FC6-036F-4C06-9B65-BA1209E3659C}" srcOrd="0" destOrd="0" presId="urn:microsoft.com/office/officeart/2005/8/layout/hierarchy2"/>
    <dgm:cxn modelId="{49FFD13C-BFF6-407B-8B61-577F02D2AA8D}" type="presOf" srcId="{74D7E031-2F4C-4ACA-BCE5-86D9A908DCFC}" destId="{568C2FE3-A4D4-4ABF-841C-F646714133FD}" srcOrd="0" destOrd="0" presId="urn:microsoft.com/office/officeart/2005/8/layout/hierarchy2"/>
    <dgm:cxn modelId="{88B79BCF-4CD2-4781-9336-B234649F67D8}" type="presOf" srcId="{CA3D61DA-CCB3-4F35-BEAD-0584E53F1020}" destId="{77641D9B-3DC3-40B7-B611-68ACF89C33ED}" srcOrd="0" destOrd="0" presId="urn:microsoft.com/office/officeart/2005/8/layout/hierarchy2"/>
    <dgm:cxn modelId="{0A6E83A0-7518-49F5-8BC4-3C6CDC68115C}" type="presOf" srcId="{0DEAA17B-CFE7-4989-BB75-DF4C5EC7CA67}" destId="{293E06F0-7BA0-4DFE-8018-2AAA4CF90F8F}" srcOrd="0" destOrd="0" presId="urn:microsoft.com/office/officeart/2005/8/layout/hierarchy2"/>
    <dgm:cxn modelId="{25B6B14F-CF1F-410C-9AE4-EE9C8327A064}" srcId="{64F2E5F3-A825-4392-8658-E4F31C36D227}" destId="{6F4B0FD3-78A3-4649-8B6D-AE8FF0FCBCA2}" srcOrd="2" destOrd="0" parTransId="{0DEAA17B-CFE7-4989-BB75-DF4C5EC7CA67}" sibTransId="{03A1691B-9BC8-451C-87E6-9211C6E1629F}"/>
    <dgm:cxn modelId="{EA9E1CA8-E511-4B45-93D4-B4ED51F1EDAE}" type="presOf" srcId="{32A3B826-AE33-4B25-8D31-BC52A6C00ED1}" destId="{E0A53A1F-FD4A-42B1-8681-952D6F5D006E}" srcOrd="0" destOrd="0" presId="urn:microsoft.com/office/officeart/2005/8/layout/hierarchy2"/>
    <dgm:cxn modelId="{49803289-10E1-49E3-A8E0-DCCFC7D76CC9}" type="presOf" srcId="{CA3D61DA-CCB3-4F35-BEAD-0584E53F1020}" destId="{477E56EE-34E0-43AA-8BDF-9F81FA4A2B4B}" srcOrd="1" destOrd="0" presId="urn:microsoft.com/office/officeart/2005/8/layout/hierarchy2"/>
    <dgm:cxn modelId="{030A0D65-3246-4558-9B94-2A2893DE913B}" type="presOf" srcId="{32A3B826-AE33-4B25-8D31-BC52A6C00ED1}" destId="{B6B5B7E5-C414-4DBD-81D7-C57601C54908}" srcOrd="1" destOrd="0" presId="urn:microsoft.com/office/officeart/2005/8/layout/hierarchy2"/>
    <dgm:cxn modelId="{8E855387-21E6-4E6F-88D5-0A2D13B58A04}" srcId="{2007650D-F2F6-477B-B6EF-ED3E3398BB31}" destId="{3D0E5000-2C85-4A50-B1CB-13E708B1D980}" srcOrd="0" destOrd="0" parTransId="{4174A822-8D3B-4A02-AD46-2A2C0220CF42}" sibTransId="{6FCEA008-3C27-44C9-9A0D-D5EAD9C25344}"/>
    <dgm:cxn modelId="{C4618979-8649-409C-A9B3-F78A8B339930}" type="presOf" srcId="{3D0E5000-2C85-4A50-B1CB-13E708B1D980}" destId="{FAE117D3-9EA5-4D3B-8C7B-29A64E9D3719}" srcOrd="0" destOrd="0" presId="urn:microsoft.com/office/officeart/2005/8/layout/hierarchy2"/>
    <dgm:cxn modelId="{EF1084F2-1674-4E42-B15A-7E4EE6C38BF7}" type="presOf" srcId="{2007650D-F2F6-477B-B6EF-ED3E3398BB31}" destId="{E72DAE7A-04F1-49FF-845E-498910867C84}" srcOrd="0" destOrd="0" presId="urn:microsoft.com/office/officeart/2005/8/layout/hierarchy2"/>
    <dgm:cxn modelId="{0B29F8D9-5D44-41FF-BF4D-7C819124D654}" type="presOf" srcId="{4174A822-8D3B-4A02-AD46-2A2C0220CF42}" destId="{73312F72-B450-42B8-BC1F-5018C6873222}" srcOrd="0" destOrd="0" presId="urn:microsoft.com/office/officeart/2005/8/layout/hierarchy2"/>
    <dgm:cxn modelId="{CB28B166-1981-4C39-A395-4A88A4609C4D}" type="presOf" srcId="{8007697A-D21F-4B1B-AA00-262270083CF3}" destId="{F82A3D86-B645-4A99-B23B-1546E11B3E2D}" srcOrd="0" destOrd="0" presId="urn:microsoft.com/office/officeart/2005/8/layout/hierarchy2"/>
    <dgm:cxn modelId="{FA7E0965-D65C-4F78-B73B-0CBFF0123E01}" srcId="{74D7E031-2F4C-4ACA-BCE5-86D9A908DCFC}" destId="{5DF6A90E-C0C1-4F78-88F6-6673A3141FE7}" srcOrd="0" destOrd="0" parTransId="{32A3B826-AE33-4B25-8D31-BC52A6C00ED1}" sibTransId="{3DE786C6-EF2E-4596-B34D-85B1122CC1C9}"/>
    <dgm:cxn modelId="{3987269B-9ADE-4EA4-B7FA-BB3D534F00DC}" type="presOf" srcId="{5DF6A90E-C0C1-4F78-88F6-6673A3141FE7}" destId="{1D6CDC4E-4483-49D6-AB6A-C0ED2CBEE5F6}" srcOrd="0" destOrd="0" presId="urn:microsoft.com/office/officeart/2005/8/layout/hierarchy2"/>
    <dgm:cxn modelId="{C5233C9B-4A94-47D4-8707-C71516978E71}" type="presOf" srcId="{612A4BDF-5854-4281-A774-A443700950BB}" destId="{A51C1669-5919-4936-AF36-B4335B637C92}" srcOrd="1" destOrd="0" presId="urn:microsoft.com/office/officeart/2005/8/layout/hierarchy2"/>
    <dgm:cxn modelId="{3BFB8183-470A-41BE-8E81-073C6CF3F7D3}" srcId="{74D7E031-2F4C-4ACA-BCE5-86D9A908DCFC}" destId="{8007697A-D21F-4B1B-AA00-262270083CF3}" srcOrd="2" destOrd="0" parTransId="{03E188F1-98AE-4140-AC37-6C719581CB87}" sibTransId="{A691973D-54A6-4D16-AF8C-DA63AADCDDD6}"/>
    <dgm:cxn modelId="{A453903F-5895-4AB3-838F-055DA7EE2B8E}" type="presOf" srcId="{90E0BA58-E642-4BA8-84F2-CCC9D1678D8C}" destId="{B1BD6265-0007-4151-A05E-F6DC08F6AA31}" srcOrd="1" destOrd="0" presId="urn:microsoft.com/office/officeart/2005/8/layout/hierarchy2"/>
    <dgm:cxn modelId="{5CF7624E-9EB5-4B14-A9BC-80210BE93914}" srcId="{2007650D-F2F6-477B-B6EF-ED3E3398BB31}" destId="{ECCDE44A-83B0-4014-893A-1ACEA84171E7}" srcOrd="1" destOrd="0" parTransId="{750574DC-6627-4910-8F64-B16A413C9E1F}" sibTransId="{8D3226FA-9889-49EC-8FD2-27AD69093540}"/>
    <dgm:cxn modelId="{CB8709C6-5CE0-493C-A5F7-1AF5048594F6}" type="presOf" srcId="{64F2E5F3-A825-4392-8658-E4F31C36D227}" destId="{9C977AF0-97C1-4EFD-8809-4CCEB7FAAA03}" srcOrd="0" destOrd="0" presId="urn:microsoft.com/office/officeart/2005/8/layout/hierarchy2"/>
    <dgm:cxn modelId="{2B33CE98-3DCC-423D-B50E-83EFEC612446}" type="presOf" srcId="{F3B3D177-8DDA-4671-AC1F-1241EF1C3230}" destId="{B8E25FD7-E630-4C94-9986-7C81B3CD7D21}" srcOrd="0" destOrd="0" presId="urn:microsoft.com/office/officeart/2005/8/layout/hierarchy2"/>
    <dgm:cxn modelId="{AB46CEC5-6E13-4E8A-841D-2525B9F56587}" srcId="{B75B05A2-7DB7-42E4-B1E3-E7661A4971AF}" destId="{2007650D-F2F6-477B-B6EF-ED3E3398BB31}" srcOrd="2" destOrd="0" parTransId="{612A4BDF-5854-4281-A774-A443700950BB}" sibTransId="{9198604B-0B4F-412E-84D2-19D3848322A8}"/>
    <dgm:cxn modelId="{E53A3EC5-46D4-4558-836E-ACC1DDBA6AB1}" type="presOf" srcId="{AE3A55BB-0F6A-4F18-A8A7-BB5FE6D18C1B}" destId="{A1FA16DB-F7B2-41A3-AC72-8CF9F1265D1C}" srcOrd="0" destOrd="0" presId="urn:microsoft.com/office/officeart/2005/8/layout/hierarchy2"/>
    <dgm:cxn modelId="{62BAF9E9-3306-4DC1-9D20-CBBBEEC3E8B4}" type="presOf" srcId="{0DEAA17B-CFE7-4989-BB75-DF4C5EC7CA67}" destId="{9248B2D8-7B63-4D38-B086-09B5B21E970D}" srcOrd="1" destOrd="0" presId="urn:microsoft.com/office/officeart/2005/8/layout/hierarchy2"/>
    <dgm:cxn modelId="{EA324DA1-696F-4AA6-B65D-537BBD4BC2F8}" type="presOf" srcId="{4174A822-8D3B-4A02-AD46-2A2C0220CF42}" destId="{DB8984EB-A443-40FF-A45F-C6169CBE6215}" srcOrd="1" destOrd="0" presId="urn:microsoft.com/office/officeart/2005/8/layout/hierarchy2"/>
    <dgm:cxn modelId="{D0000EBF-CE66-454C-B65F-91939FC70D34}" type="presOf" srcId="{B75B05A2-7DB7-42E4-B1E3-E7661A4971AF}" destId="{D7311CBF-771A-4BD5-8DC3-6EC42464BE6E}" srcOrd="0" destOrd="0" presId="urn:microsoft.com/office/officeart/2005/8/layout/hierarchy2"/>
    <dgm:cxn modelId="{74B2738D-E850-424C-A38E-B0DC8BC36B68}" type="presOf" srcId="{1D1A0BE8-694E-4864-9C29-FD41FF274F16}" destId="{BD0BF763-03B5-4CA4-ADB2-241225BE7FED}" srcOrd="0" destOrd="0" presId="urn:microsoft.com/office/officeart/2005/8/layout/hierarchy2"/>
    <dgm:cxn modelId="{40A0B17C-4DE2-4E6B-AF70-48C946E9CAE9}" srcId="{B75B05A2-7DB7-42E4-B1E3-E7661A4971AF}" destId="{74D7E031-2F4C-4ACA-BCE5-86D9A908DCFC}" srcOrd="1" destOrd="0" parTransId="{F3B3D177-8DDA-4671-AC1F-1241EF1C3230}" sibTransId="{6CA00608-5940-4761-A045-07B6680C54FA}"/>
    <dgm:cxn modelId="{9DA04863-AE16-4D57-BECA-78A9A047E53C}" type="presOf" srcId="{6F4B0FD3-78A3-4649-8B6D-AE8FF0FCBCA2}" destId="{CFCCF42F-7063-4A14-A6B1-1B08889B26F7}" srcOrd="0" destOrd="0" presId="urn:microsoft.com/office/officeart/2005/8/layout/hierarchy2"/>
    <dgm:cxn modelId="{70300220-DF83-43F9-8ABB-348428481253}" type="presOf" srcId="{ECCDE44A-83B0-4014-893A-1ACEA84171E7}" destId="{2EE199DC-C32C-4527-BA34-6533BEAD26C8}" srcOrd="0" destOrd="0" presId="urn:microsoft.com/office/officeart/2005/8/layout/hierarchy2"/>
    <dgm:cxn modelId="{D3C08B29-4450-4EEB-B57A-5762C0478781}" type="presOf" srcId="{4BBAF8F1-ACA6-403A-BF8D-13F4536BE8AB}" destId="{DF439FD7-A06A-4BF6-813B-BE60A06E2BFB}" srcOrd="1" destOrd="0" presId="urn:microsoft.com/office/officeart/2005/8/layout/hierarchy2"/>
    <dgm:cxn modelId="{9E0D2C73-94EE-4CC6-837D-8972C96E6877}" type="presOf" srcId="{90E0BA58-E642-4BA8-84F2-CCC9D1678D8C}" destId="{C1133EDC-CA1B-4892-B278-7AA7773A7C96}" srcOrd="0" destOrd="0" presId="urn:microsoft.com/office/officeart/2005/8/layout/hierarchy2"/>
    <dgm:cxn modelId="{5708E6CD-EBFA-4FD4-ADA2-F78CC256CB68}" type="presOf" srcId="{4BBAF8F1-ACA6-403A-BF8D-13F4536BE8AB}" destId="{BA488AF7-4501-4CA9-B166-4BB607C7EE34}" srcOrd="0" destOrd="0" presId="urn:microsoft.com/office/officeart/2005/8/layout/hierarchy2"/>
    <dgm:cxn modelId="{4699F8BE-35F7-4C32-9F07-A18C993F0382}" type="presParOf" srcId="{53D8A956-5608-4E6E-8231-D1BD05FBEE92}" destId="{7D9B78F8-09BA-4291-B3E9-F376BE90E9E0}" srcOrd="0" destOrd="0" presId="urn:microsoft.com/office/officeart/2005/8/layout/hierarchy2"/>
    <dgm:cxn modelId="{6D3E79EE-62B8-4057-8956-DCDFEFD0827C}" type="presParOf" srcId="{7D9B78F8-09BA-4291-B3E9-F376BE90E9E0}" destId="{D7311CBF-771A-4BD5-8DC3-6EC42464BE6E}" srcOrd="0" destOrd="0" presId="urn:microsoft.com/office/officeart/2005/8/layout/hierarchy2"/>
    <dgm:cxn modelId="{C0A29ECD-CAE3-42FC-A72F-C29A5DCE9E1A}" type="presParOf" srcId="{7D9B78F8-09BA-4291-B3E9-F376BE90E9E0}" destId="{404C7586-B4BF-4E43-A252-9E5FD0246FE7}" srcOrd="1" destOrd="0" presId="urn:microsoft.com/office/officeart/2005/8/layout/hierarchy2"/>
    <dgm:cxn modelId="{8B4B0B7D-F3F4-4D94-9512-1333197A31BB}" type="presParOf" srcId="{404C7586-B4BF-4E43-A252-9E5FD0246FE7}" destId="{77641D9B-3DC3-40B7-B611-68ACF89C33ED}" srcOrd="0" destOrd="0" presId="urn:microsoft.com/office/officeart/2005/8/layout/hierarchy2"/>
    <dgm:cxn modelId="{F6962BC2-642B-48B5-BEBD-B3102AAB555A}" type="presParOf" srcId="{77641D9B-3DC3-40B7-B611-68ACF89C33ED}" destId="{477E56EE-34E0-43AA-8BDF-9F81FA4A2B4B}" srcOrd="0" destOrd="0" presId="urn:microsoft.com/office/officeart/2005/8/layout/hierarchy2"/>
    <dgm:cxn modelId="{72F37ED3-8828-4F7C-925D-EBC4FADBD720}" type="presParOf" srcId="{404C7586-B4BF-4E43-A252-9E5FD0246FE7}" destId="{ABA4D41F-A96F-4D33-8225-7E275BB17194}" srcOrd="1" destOrd="0" presId="urn:microsoft.com/office/officeart/2005/8/layout/hierarchy2"/>
    <dgm:cxn modelId="{B4B19D02-813F-43E3-A6A4-E8059DA8F6C9}" type="presParOf" srcId="{ABA4D41F-A96F-4D33-8225-7E275BB17194}" destId="{9C977AF0-97C1-4EFD-8809-4CCEB7FAAA03}" srcOrd="0" destOrd="0" presId="urn:microsoft.com/office/officeart/2005/8/layout/hierarchy2"/>
    <dgm:cxn modelId="{1B956C8D-27ED-4F6C-9538-44E50B6E12EE}" type="presParOf" srcId="{ABA4D41F-A96F-4D33-8225-7E275BB17194}" destId="{CB1E3E22-462E-41E6-BA59-BDD8C94E7964}" srcOrd="1" destOrd="0" presId="urn:microsoft.com/office/officeart/2005/8/layout/hierarchy2"/>
    <dgm:cxn modelId="{A186EC13-5D0F-424B-8979-499274F057F4}" type="presParOf" srcId="{CB1E3E22-462E-41E6-BA59-BDD8C94E7964}" destId="{799D667A-C294-45D9-BDAE-8E9CC4E52E46}" srcOrd="0" destOrd="0" presId="urn:microsoft.com/office/officeart/2005/8/layout/hierarchy2"/>
    <dgm:cxn modelId="{4BB8B4C2-EE03-4DE5-BEE9-8808968DDEEE}" type="presParOf" srcId="{799D667A-C294-45D9-BDAE-8E9CC4E52E46}" destId="{085C379F-AD17-40C6-87BE-3A53DC25B66D}" srcOrd="0" destOrd="0" presId="urn:microsoft.com/office/officeart/2005/8/layout/hierarchy2"/>
    <dgm:cxn modelId="{B4985A71-8AE6-490E-A530-FE418F659598}" type="presParOf" srcId="{CB1E3E22-462E-41E6-BA59-BDD8C94E7964}" destId="{0CC23597-EB92-4852-9881-3469791F2141}" srcOrd="1" destOrd="0" presId="urn:microsoft.com/office/officeart/2005/8/layout/hierarchy2"/>
    <dgm:cxn modelId="{B193F7D3-C980-4E61-BCA5-1064B4941677}" type="presParOf" srcId="{0CC23597-EB92-4852-9881-3469791F2141}" destId="{4234B2F1-6ABD-4B7B-A044-69D4BA47D030}" srcOrd="0" destOrd="0" presId="urn:microsoft.com/office/officeart/2005/8/layout/hierarchy2"/>
    <dgm:cxn modelId="{5B881685-D451-4D9F-B331-2AF40525C5CA}" type="presParOf" srcId="{0CC23597-EB92-4852-9881-3469791F2141}" destId="{0F11F7FE-89E9-4F3E-A667-A8EC9756AA41}" srcOrd="1" destOrd="0" presId="urn:microsoft.com/office/officeart/2005/8/layout/hierarchy2"/>
    <dgm:cxn modelId="{774330FF-05A2-4F7F-B279-43F103C194EC}" type="presParOf" srcId="{CB1E3E22-462E-41E6-BA59-BDD8C94E7964}" destId="{C1133EDC-CA1B-4892-B278-7AA7773A7C96}" srcOrd="2" destOrd="0" presId="urn:microsoft.com/office/officeart/2005/8/layout/hierarchy2"/>
    <dgm:cxn modelId="{CEE6AA60-9C9F-42FA-82A2-E0AE020E31D5}" type="presParOf" srcId="{C1133EDC-CA1B-4892-B278-7AA7773A7C96}" destId="{B1BD6265-0007-4151-A05E-F6DC08F6AA31}" srcOrd="0" destOrd="0" presId="urn:microsoft.com/office/officeart/2005/8/layout/hierarchy2"/>
    <dgm:cxn modelId="{28A614BB-60B0-4D8B-9DDA-919F01DD9E70}" type="presParOf" srcId="{CB1E3E22-462E-41E6-BA59-BDD8C94E7964}" destId="{B9F492D5-7996-4DC5-8F82-813B5C15F503}" srcOrd="3" destOrd="0" presId="urn:microsoft.com/office/officeart/2005/8/layout/hierarchy2"/>
    <dgm:cxn modelId="{D491C610-5C9E-4C2F-9F22-EFB3A3D61D19}" type="presParOf" srcId="{B9F492D5-7996-4DC5-8F82-813B5C15F503}" destId="{4008F9AC-D406-47E7-AA48-A616EE23C2B7}" srcOrd="0" destOrd="0" presId="urn:microsoft.com/office/officeart/2005/8/layout/hierarchy2"/>
    <dgm:cxn modelId="{8B21439F-A9B6-4B62-809F-B296BC358FD9}" type="presParOf" srcId="{B9F492D5-7996-4DC5-8F82-813B5C15F503}" destId="{70B77488-1DC4-4813-9442-AFBB1DB20009}" srcOrd="1" destOrd="0" presId="urn:microsoft.com/office/officeart/2005/8/layout/hierarchy2"/>
    <dgm:cxn modelId="{AB9298F2-DB5A-4465-B432-44AAF10E0106}" type="presParOf" srcId="{CB1E3E22-462E-41E6-BA59-BDD8C94E7964}" destId="{293E06F0-7BA0-4DFE-8018-2AAA4CF90F8F}" srcOrd="4" destOrd="0" presId="urn:microsoft.com/office/officeart/2005/8/layout/hierarchy2"/>
    <dgm:cxn modelId="{4D810669-9FD8-47DE-935C-1CF5A5DC0E77}" type="presParOf" srcId="{293E06F0-7BA0-4DFE-8018-2AAA4CF90F8F}" destId="{9248B2D8-7B63-4D38-B086-09B5B21E970D}" srcOrd="0" destOrd="0" presId="urn:microsoft.com/office/officeart/2005/8/layout/hierarchy2"/>
    <dgm:cxn modelId="{47C8FD5B-FB73-4D72-8E92-E2BAD593ACDC}" type="presParOf" srcId="{CB1E3E22-462E-41E6-BA59-BDD8C94E7964}" destId="{530200C7-C559-422A-BC93-C80C540ABF87}" srcOrd="5" destOrd="0" presId="urn:microsoft.com/office/officeart/2005/8/layout/hierarchy2"/>
    <dgm:cxn modelId="{4C125CA0-92E1-4786-BFCE-3B5BFB00B2AE}" type="presParOf" srcId="{530200C7-C559-422A-BC93-C80C540ABF87}" destId="{CFCCF42F-7063-4A14-A6B1-1B08889B26F7}" srcOrd="0" destOrd="0" presId="urn:microsoft.com/office/officeart/2005/8/layout/hierarchy2"/>
    <dgm:cxn modelId="{6E83B287-30F8-429D-A1A1-F604FF4E5A97}" type="presParOf" srcId="{530200C7-C559-422A-BC93-C80C540ABF87}" destId="{EA80102B-7D48-4165-8205-1F0313C16E3A}" srcOrd="1" destOrd="0" presId="urn:microsoft.com/office/officeart/2005/8/layout/hierarchy2"/>
    <dgm:cxn modelId="{7EBD56E7-0716-4706-8398-6488CD3EFB57}" type="presParOf" srcId="{404C7586-B4BF-4E43-A252-9E5FD0246FE7}" destId="{B8E25FD7-E630-4C94-9986-7C81B3CD7D21}" srcOrd="2" destOrd="0" presId="urn:microsoft.com/office/officeart/2005/8/layout/hierarchy2"/>
    <dgm:cxn modelId="{A1F471DB-B5F6-48C7-BEF0-2F905371B640}" type="presParOf" srcId="{B8E25FD7-E630-4C94-9986-7C81B3CD7D21}" destId="{15DCC314-9798-435F-96DE-CFCB07BE30C9}" srcOrd="0" destOrd="0" presId="urn:microsoft.com/office/officeart/2005/8/layout/hierarchy2"/>
    <dgm:cxn modelId="{F49902C3-958B-4C61-B73C-BD4B51D3D847}" type="presParOf" srcId="{404C7586-B4BF-4E43-A252-9E5FD0246FE7}" destId="{7C0B0EEF-9146-4404-8F30-8EBD431B0417}" srcOrd="3" destOrd="0" presId="urn:microsoft.com/office/officeart/2005/8/layout/hierarchy2"/>
    <dgm:cxn modelId="{FD8B6092-ADF5-432C-90AC-0D5A12BA11D3}" type="presParOf" srcId="{7C0B0EEF-9146-4404-8F30-8EBD431B0417}" destId="{568C2FE3-A4D4-4ABF-841C-F646714133FD}" srcOrd="0" destOrd="0" presId="urn:microsoft.com/office/officeart/2005/8/layout/hierarchy2"/>
    <dgm:cxn modelId="{FAB1C20B-815C-4413-863E-9ECAAF994FD0}" type="presParOf" srcId="{7C0B0EEF-9146-4404-8F30-8EBD431B0417}" destId="{60F55B9D-7DAE-4445-A272-C7627A73EEB4}" srcOrd="1" destOrd="0" presId="urn:microsoft.com/office/officeart/2005/8/layout/hierarchy2"/>
    <dgm:cxn modelId="{7540C44E-86C4-4811-9D13-29F36C1EB9F4}" type="presParOf" srcId="{60F55B9D-7DAE-4445-A272-C7627A73EEB4}" destId="{E0A53A1F-FD4A-42B1-8681-952D6F5D006E}" srcOrd="0" destOrd="0" presId="urn:microsoft.com/office/officeart/2005/8/layout/hierarchy2"/>
    <dgm:cxn modelId="{97ABA78D-41FC-4BB2-B932-7F97D898B161}" type="presParOf" srcId="{E0A53A1F-FD4A-42B1-8681-952D6F5D006E}" destId="{B6B5B7E5-C414-4DBD-81D7-C57601C54908}" srcOrd="0" destOrd="0" presId="urn:microsoft.com/office/officeart/2005/8/layout/hierarchy2"/>
    <dgm:cxn modelId="{760C19B5-3BBD-4A28-9E50-320A0F8B5200}" type="presParOf" srcId="{60F55B9D-7DAE-4445-A272-C7627A73EEB4}" destId="{FA8AB909-14F9-4209-919A-63A2F0D76272}" srcOrd="1" destOrd="0" presId="urn:microsoft.com/office/officeart/2005/8/layout/hierarchy2"/>
    <dgm:cxn modelId="{752AF5B5-1236-42C2-A112-82A801CCA75C}" type="presParOf" srcId="{FA8AB909-14F9-4209-919A-63A2F0D76272}" destId="{1D6CDC4E-4483-49D6-AB6A-C0ED2CBEE5F6}" srcOrd="0" destOrd="0" presId="urn:microsoft.com/office/officeart/2005/8/layout/hierarchy2"/>
    <dgm:cxn modelId="{28C083BF-371E-451C-A3A7-E29891F756E4}" type="presParOf" srcId="{FA8AB909-14F9-4209-919A-63A2F0D76272}" destId="{A112BC8F-CEFE-4DE0-9275-E704A4C7FEFB}" srcOrd="1" destOrd="0" presId="urn:microsoft.com/office/officeart/2005/8/layout/hierarchy2"/>
    <dgm:cxn modelId="{1BCDD94B-3BEF-4E20-9039-0CC9DA5067F1}" type="presParOf" srcId="{60F55B9D-7DAE-4445-A272-C7627A73EEB4}" destId="{BA488AF7-4501-4CA9-B166-4BB607C7EE34}" srcOrd="2" destOrd="0" presId="urn:microsoft.com/office/officeart/2005/8/layout/hierarchy2"/>
    <dgm:cxn modelId="{7A54DE21-22BD-45B4-8919-160D5A1E07B4}" type="presParOf" srcId="{BA488AF7-4501-4CA9-B166-4BB607C7EE34}" destId="{DF439FD7-A06A-4BF6-813B-BE60A06E2BFB}" srcOrd="0" destOrd="0" presId="urn:microsoft.com/office/officeart/2005/8/layout/hierarchy2"/>
    <dgm:cxn modelId="{D16B9EA3-B909-493E-94ED-98952DC206B9}" type="presParOf" srcId="{60F55B9D-7DAE-4445-A272-C7627A73EEB4}" destId="{F97E88B1-7CB7-4F70-82AE-FCA5F5B3A272}" srcOrd="3" destOrd="0" presId="urn:microsoft.com/office/officeart/2005/8/layout/hierarchy2"/>
    <dgm:cxn modelId="{3D202117-7DAD-48EB-8C0F-18D430530FF1}" type="presParOf" srcId="{F97E88B1-7CB7-4F70-82AE-FCA5F5B3A272}" destId="{FF4DE314-D6DC-4777-875C-A574CFFEC44F}" srcOrd="0" destOrd="0" presId="urn:microsoft.com/office/officeart/2005/8/layout/hierarchy2"/>
    <dgm:cxn modelId="{7DB4862A-D5B7-4397-AB69-466506C6D410}" type="presParOf" srcId="{F97E88B1-7CB7-4F70-82AE-FCA5F5B3A272}" destId="{6D493A58-D552-4D89-A537-052C973150DE}" srcOrd="1" destOrd="0" presId="urn:microsoft.com/office/officeart/2005/8/layout/hierarchy2"/>
    <dgm:cxn modelId="{879FAEB3-7E63-4410-97E1-82F99A4C046E}" type="presParOf" srcId="{60F55B9D-7DAE-4445-A272-C7627A73EEB4}" destId="{11360FC6-036F-4C06-9B65-BA1209E3659C}" srcOrd="4" destOrd="0" presId="urn:microsoft.com/office/officeart/2005/8/layout/hierarchy2"/>
    <dgm:cxn modelId="{F39F781D-9529-4D4F-833C-489F3641A6DB}" type="presParOf" srcId="{11360FC6-036F-4C06-9B65-BA1209E3659C}" destId="{8A66E2F4-9DED-4608-80FA-3C8CD26D6B97}" srcOrd="0" destOrd="0" presId="urn:microsoft.com/office/officeart/2005/8/layout/hierarchy2"/>
    <dgm:cxn modelId="{03F79636-4A50-4C93-BB34-A5F1CD730332}" type="presParOf" srcId="{60F55B9D-7DAE-4445-A272-C7627A73EEB4}" destId="{20A2AB82-A31E-40AD-8242-B189196FF899}" srcOrd="5" destOrd="0" presId="urn:microsoft.com/office/officeart/2005/8/layout/hierarchy2"/>
    <dgm:cxn modelId="{22398F72-56D9-44EA-9016-50BB285BE6B2}" type="presParOf" srcId="{20A2AB82-A31E-40AD-8242-B189196FF899}" destId="{F82A3D86-B645-4A99-B23B-1546E11B3E2D}" srcOrd="0" destOrd="0" presId="urn:microsoft.com/office/officeart/2005/8/layout/hierarchy2"/>
    <dgm:cxn modelId="{1C809C56-10A7-4678-90A6-E3613B12FABE}" type="presParOf" srcId="{20A2AB82-A31E-40AD-8242-B189196FF899}" destId="{29DE2DB4-631D-44D8-913D-3FD43CC43A29}" srcOrd="1" destOrd="0" presId="urn:microsoft.com/office/officeart/2005/8/layout/hierarchy2"/>
    <dgm:cxn modelId="{1B862420-5E6C-4D98-B2C8-034EC2968992}" type="presParOf" srcId="{404C7586-B4BF-4E43-A252-9E5FD0246FE7}" destId="{69395FFA-4E86-41EB-BB4D-5D084AD56C85}" srcOrd="4" destOrd="0" presId="urn:microsoft.com/office/officeart/2005/8/layout/hierarchy2"/>
    <dgm:cxn modelId="{B1F8903C-6AE1-43EB-A46E-D63C2F98F9D7}" type="presParOf" srcId="{69395FFA-4E86-41EB-BB4D-5D084AD56C85}" destId="{A51C1669-5919-4936-AF36-B4335B637C92}" srcOrd="0" destOrd="0" presId="urn:microsoft.com/office/officeart/2005/8/layout/hierarchy2"/>
    <dgm:cxn modelId="{CBEC4243-149F-4E45-90D6-E884F55A0E57}" type="presParOf" srcId="{404C7586-B4BF-4E43-A252-9E5FD0246FE7}" destId="{B87840EC-4D9B-4AA4-BB5C-7A73EBC850D5}" srcOrd="5" destOrd="0" presId="urn:microsoft.com/office/officeart/2005/8/layout/hierarchy2"/>
    <dgm:cxn modelId="{E299B8AA-7C63-47E9-A979-EC536F6B9E2F}" type="presParOf" srcId="{B87840EC-4D9B-4AA4-BB5C-7A73EBC850D5}" destId="{E72DAE7A-04F1-49FF-845E-498910867C84}" srcOrd="0" destOrd="0" presId="urn:microsoft.com/office/officeart/2005/8/layout/hierarchy2"/>
    <dgm:cxn modelId="{8E607771-AE95-4B63-9D7B-27C63FF3BC2B}" type="presParOf" srcId="{B87840EC-4D9B-4AA4-BB5C-7A73EBC850D5}" destId="{181738CC-8901-4924-8A35-5847CC446BAA}" srcOrd="1" destOrd="0" presId="urn:microsoft.com/office/officeart/2005/8/layout/hierarchy2"/>
    <dgm:cxn modelId="{8C66923F-C829-4F76-82B5-79D864BE4D4D}" type="presParOf" srcId="{181738CC-8901-4924-8A35-5847CC446BAA}" destId="{73312F72-B450-42B8-BC1F-5018C6873222}" srcOrd="0" destOrd="0" presId="urn:microsoft.com/office/officeart/2005/8/layout/hierarchy2"/>
    <dgm:cxn modelId="{D8C8115E-4E73-4AA1-8BDA-D20E2A26405A}" type="presParOf" srcId="{73312F72-B450-42B8-BC1F-5018C6873222}" destId="{DB8984EB-A443-40FF-A45F-C6169CBE6215}" srcOrd="0" destOrd="0" presId="urn:microsoft.com/office/officeart/2005/8/layout/hierarchy2"/>
    <dgm:cxn modelId="{DCE43A0C-9D05-4066-B523-EBC49806C5D5}" type="presParOf" srcId="{181738CC-8901-4924-8A35-5847CC446BAA}" destId="{D69BD317-57B3-44C2-99E4-761099A4DD5D}" srcOrd="1" destOrd="0" presId="urn:microsoft.com/office/officeart/2005/8/layout/hierarchy2"/>
    <dgm:cxn modelId="{291E00CE-823E-4036-A142-7E410651EFBB}" type="presParOf" srcId="{D69BD317-57B3-44C2-99E4-761099A4DD5D}" destId="{FAE117D3-9EA5-4D3B-8C7B-29A64E9D3719}" srcOrd="0" destOrd="0" presId="urn:microsoft.com/office/officeart/2005/8/layout/hierarchy2"/>
    <dgm:cxn modelId="{7C51F1AE-3BA0-4F2C-BC88-6CEBD361A5B1}" type="presParOf" srcId="{D69BD317-57B3-44C2-99E4-761099A4DD5D}" destId="{E2D7B108-2FBC-4611-928F-22F82B39337A}" srcOrd="1" destOrd="0" presId="urn:microsoft.com/office/officeart/2005/8/layout/hierarchy2"/>
    <dgm:cxn modelId="{3C4B1868-483A-45F5-A0D9-5ADB3AA551F1}" type="presParOf" srcId="{181738CC-8901-4924-8A35-5847CC446BAA}" destId="{D2A3A7BB-9D76-44C5-A4FE-6D3553BB6B5A}" srcOrd="2" destOrd="0" presId="urn:microsoft.com/office/officeart/2005/8/layout/hierarchy2"/>
    <dgm:cxn modelId="{305921C4-1631-421E-93C2-4D16A858942A}" type="presParOf" srcId="{D2A3A7BB-9D76-44C5-A4FE-6D3553BB6B5A}" destId="{FA5FA5DD-8740-4A40-867C-58DA22DADBE3}" srcOrd="0" destOrd="0" presId="urn:microsoft.com/office/officeart/2005/8/layout/hierarchy2"/>
    <dgm:cxn modelId="{616B59F8-7378-4090-93DA-B9AAFA68E9D0}" type="presParOf" srcId="{181738CC-8901-4924-8A35-5847CC446BAA}" destId="{D8A52E6C-D3F8-4182-A059-309639A9F7F2}" srcOrd="3" destOrd="0" presId="urn:microsoft.com/office/officeart/2005/8/layout/hierarchy2"/>
    <dgm:cxn modelId="{88B7730A-9ADD-40B1-A686-F9A9B71BE2EB}" type="presParOf" srcId="{D8A52E6C-D3F8-4182-A059-309639A9F7F2}" destId="{2EE199DC-C32C-4527-BA34-6533BEAD26C8}" srcOrd="0" destOrd="0" presId="urn:microsoft.com/office/officeart/2005/8/layout/hierarchy2"/>
    <dgm:cxn modelId="{2E0091FD-BF20-44B9-85E0-0D1419BF84A6}" type="presParOf" srcId="{D8A52E6C-D3F8-4182-A059-309639A9F7F2}" destId="{53913F47-8378-4607-B4C1-8FDB2DB2BCD8}" srcOrd="1" destOrd="0" presId="urn:microsoft.com/office/officeart/2005/8/layout/hierarchy2"/>
    <dgm:cxn modelId="{C9DFEA64-71F5-41C5-959E-C49D1D8861C9}" type="presParOf" srcId="{181738CC-8901-4924-8A35-5847CC446BAA}" destId="{A1FA16DB-F7B2-41A3-AC72-8CF9F1265D1C}" srcOrd="4" destOrd="0" presId="urn:microsoft.com/office/officeart/2005/8/layout/hierarchy2"/>
    <dgm:cxn modelId="{A5187278-4705-4BF3-9215-3409F2F0F51D}" type="presParOf" srcId="{A1FA16DB-F7B2-41A3-AC72-8CF9F1265D1C}" destId="{CE8C6513-DD9F-43D0-8EDE-B5A0B0B84339}" srcOrd="0" destOrd="0" presId="urn:microsoft.com/office/officeart/2005/8/layout/hierarchy2"/>
    <dgm:cxn modelId="{98E64CBC-E411-44CD-9C21-30420C07E615}" type="presParOf" srcId="{181738CC-8901-4924-8A35-5847CC446BAA}" destId="{17B6755A-D409-45DE-BFF6-F72A2BE5A468}" srcOrd="5" destOrd="0" presId="urn:microsoft.com/office/officeart/2005/8/layout/hierarchy2"/>
    <dgm:cxn modelId="{78172C6F-B863-424E-AA4B-E31F1DFFE897}" type="presParOf" srcId="{17B6755A-D409-45DE-BFF6-F72A2BE5A468}" destId="{BD0BF763-03B5-4CA4-ADB2-241225BE7FED}" srcOrd="0" destOrd="0" presId="urn:microsoft.com/office/officeart/2005/8/layout/hierarchy2"/>
    <dgm:cxn modelId="{0DFCF97B-631B-4322-A4E0-BB37C6421CCB}" type="presParOf" srcId="{17B6755A-D409-45DE-BFF6-F72A2BE5A468}" destId="{2B58178E-439A-433F-A291-17F14F4296AE}"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12F11A67-8B30-4E84-BBBA-BFC9D6827DF7}"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fa-IR"/>
        </a:p>
      </dgm:t>
    </dgm:pt>
    <dgm:pt modelId="{E27E2614-C687-42D2-A708-5557CAC7005A}">
      <dgm:prSet phldrT="[نص]" custT="1"/>
      <dgm:spPr/>
      <dgm:t>
        <a:bodyPr/>
        <a:lstStyle/>
        <a:p>
          <a:pPr rtl="1"/>
          <a:r>
            <a:rPr lang="fa-IR" sz="1600" b="1" dirty="0" smtClean="0"/>
            <a:t>مشهور ـ صاحب کفایه</a:t>
          </a:r>
          <a:endParaRPr lang="fa-IR" sz="1600" b="1" dirty="0"/>
        </a:p>
      </dgm:t>
    </dgm:pt>
    <dgm:pt modelId="{3E16A8B9-ACC8-4503-86EC-4DB15C483916}" type="parTrans" cxnId="{5B6406AA-B8B4-4161-92DA-E57D0A5EA471}">
      <dgm:prSet/>
      <dgm:spPr/>
      <dgm:t>
        <a:bodyPr/>
        <a:lstStyle/>
        <a:p>
          <a:pPr rtl="1"/>
          <a:endParaRPr lang="fa-IR"/>
        </a:p>
      </dgm:t>
    </dgm:pt>
    <dgm:pt modelId="{52B06953-8960-4B9C-80AD-BDA976077F3B}" type="sibTrans" cxnId="{5B6406AA-B8B4-4161-92DA-E57D0A5EA471}">
      <dgm:prSet/>
      <dgm:spPr/>
      <dgm:t>
        <a:bodyPr/>
        <a:lstStyle/>
        <a:p>
          <a:pPr rtl="1"/>
          <a:endParaRPr lang="fa-IR"/>
        </a:p>
      </dgm:t>
    </dgm:pt>
    <dgm:pt modelId="{14B0BBF9-2C7D-4F1A-8FB4-56B448CE41A0}">
      <dgm:prSet phldrT="[نص]" custT="1"/>
      <dgm:spPr/>
      <dgm:t>
        <a:bodyPr/>
        <a:lstStyle/>
        <a:p>
          <a:pPr rtl="1"/>
          <a:r>
            <a:rPr lang="fa-IR" sz="2000" b="1" dirty="0" smtClean="0">
              <a:solidFill>
                <a:srgbClr val="00B050"/>
              </a:solidFill>
            </a:rPr>
            <a:t>مطلـــــقا: حجت </a:t>
          </a:r>
          <a:endParaRPr lang="fa-IR" sz="2000" b="1" dirty="0">
            <a:solidFill>
              <a:srgbClr val="00B050"/>
            </a:solidFill>
          </a:endParaRPr>
        </a:p>
      </dgm:t>
    </dgm:pt>
    <dgm:pt modelId="{4CA49A46-7873-4E3F-BEF9-D5BF32206F58}" type="parTrans" cxnId="{D116BB0E-8797-476C-A9FB-8A74DA882028}">
      <dgm:prSet/>
      <dgm:spPr/>
      <dgm:t>
        <a:bodyPr/>
        <a:lstStyle/>
        <a:p>
          <a:pPr rtl="1"/>
          <a:endParaRPr lang="fa-IR"/>
        </a:p>
      </dgm:t>
    </dgm:pt>
    <dgm:pt modelId="{55B3A081-52D2-4F86-8BAA-233BEFB01138}" type="sibTrans" cxnId="{D116BB0E-8797-476C-A9FB-8A74DA882028}">
      <dgm:prSet/>
      <dgm:spPr/>
      <dgm:t>
        <a:bodyPr/>
        <a:lstStyle/>
        <a:p>
          <a:pPr rtl="1"/>
          <a:endParaRPr lang="fa-IR"/>
        </a:p>
      </dgm:t>
    </dgm:pt>
    <dgm:pt modelId="{F24E4ECD-9C80-4626-B298-98B4FE99FED7}">
      <dgm:prSet phldrT="[نص]" custT="1"/>
      <dgm:spPr/>
      <dgm:t>
        <a:bodyPr/>
        <a:lstStyle/>
        <a:p>
          <a:pPr rtl="1"/>
          <a:r>
            <a:rPr lang="fa-IR" sz="2400" b="1" dirty="0" smtClean="0"/>
            <a:t>سید مرتضی</a:t>
          </a:r>
          <a:endParaRPr lang="fa-IR" sz="2400" b="1" dirty="0"/>
        </a:p>
      </dgm:t>
    </dgm:pt>
    <dgm:pt modelId="{C4D8FBD1-0FEF-4761-A41E-27B31B054B87}" type="parTrans" cxnId="{A0C039F9-2CF5-4C71-B093-7B3DB0A94B72}">
      <dgm:prSet/>
      <dgm:spPr/>
      <dgm:t>
        <a:bodyPr/>
        <a:lstStyle/>
        <a:p>
          <a:pPr rtl="1"/>
          <a:endParaRPr lang="fa-IR"/>
        </a:p>
      </dgm:t>
    </dgm:pt>
    <dgm:pt modelId="{2140FC73-F118-455C-A1CD-8750A68083B6}" type="sibTrans" cxnId="{A0C039F9-2CF5-4C71-B093-7B3DB0A94B72}">
      <dgm:prSet/>
      <dgm:spPr/>
      <dgm:t>
        <a:bodyPr/>
        <a:lstStyle/>
        <a:p>
          <a:pPr rtl="1"/>
          <a:endParaRPr lang="fa-IR"/>
        </a:p>
      </dgm:t>
    </dgm:pt>
    <dgm:pt modelId="{2EC5F42C-A0C9-4770-8EBB-EFDBBF05E0E9}">
      <dgm:prSet phldrT="[نص]" custT="1"/>
      <dgm:spPr/>
      <dgm:t>
        <a:bodyPr/>
        <a:lstStyle/>
        <a:p>
          <a:pPr rtl="1"/>
          <a:r>
            <a:rPr lang="fa-IR" sz="2000" b="1" dirty="0" smtClean="0">
              <a:solidFill>
                <a:srgbClr val="FF0000"/>
              </a:solidFill>
            </a:rPr>
            <a:t>مطلـــــقا: غیر حجت</a:t>
          </a:r>
          <a:endParaRPr lang="fa-IR" sz="2000" b="1" dirty="0">
            <a:solidFill>
              <a:srgbClr val="FF0000"/>
            </a:solidFill>
          </a:endParaRPr>
        </a:p>
      </dgm:t>
    </dgm:pt>
    <dgm:pt modelId="{AEE3AE20-3BE7-4F16-B939-810A55FE57AF}" type="parTrans" cxnId="{C62A91DF-981F-42D8-978A-F1C3B908B4B6}">
      <dgm:prSet/>
      <dgm:spPr/>
      <dgm:t>
        <a:bodyPr/>
        <a:lstStyle/>
        <a:p>
          <a:pPr rtl="1"/>
          <a:endParaRPr lang="fa-IR"/>
        </a:p>
      </dgm:t>
    </dgm:pt>
    <dgm:pt modelId="{64AC2D4E-FF0E-44B6-845A-02D9DBA5BAB9}" type="sibTrans" cxnId="{C62A91DF-981F-42D8-978A-F1C3B908B4B6}">
      <dgm:prSet/>
      <dgm:spPr/>
      <dgm:t>
        <a:bodyPr/>
        <a:lstStyle/>
        <a:p>
          <a:pPr rtl="1"/>
          <a:endParaRPr lang="fa-IR"/>
        </a:p>
      </dgm:t>
    </dgm:pt>
    <dgm:pt modelId="{73ADE8AE-909D-496A-8B92-6182509278E3}">
      <dgm:prSet custT="1"/>
      <dgm:spPr/>
      <dgm:t>
        <a:bodyPr/>
        <a:lstStyle/>
        <a:p>
          <a:pPr rtl="1"/>
          <a:r>
            <a:rPr lang="fa-IR" sz="2200" b="1" dirty="0" smtClean="0"/>
            <a:t>محکی محقق خوانساری </a:t>
          </a:r>
          <a:r>
            <a:rPr lang="fa-IR" sz="1800" b="1" dirty="0" smtClean="0"/>
            <a:t>ص35</a:t>
          </a:r>
          <a:endParaRPr lang="fa-IR" sz="2200" b="1" dirty="0"/>
        </a:p>
      </dgm:t>
    </dgm:pt>
    <dgm:pt modelId="{D966CBF3-6C47-4B69-8810-117423627462}" type="parTrans" cxnId="{43F5C0F0-10FA-4DBA-8113-4BB33F3A9C8B}">
      <dgm:prSet/>
      <dgm:spPr/>
      <dgm:t>
        <a:bodyPr/>
        <a:lstStyle/>
        <a:p>
          <a:pPr rtl="1"/>
          <a:endParaRPr lang="fa-IR"/>
        </a:p>
      </dgm:t>
    </dgm:pt>
    <dgm:pt modelId="{BB6D1B33-5548-4471-BF64-751CFD922708}" type="sibTrans" cxnId="{43F5C0F0-10FA-4DBA-8113-4BB33F3A9C8B}">
      <dgm:prSet/>
      <dgm:spPr/>
      <dgm:t>
        <a:bodyPr/>
        <a:lstStyle/>
        <a:p>
          <a:pPr rtl="1"/>
          <a:endParaRPr lang="fa-IR"/>
        </a:p>
      </dgm:t>
    </dgm:pt>
    <dgm:pt modelId="{32FE0BB8-4589-4A13-9560-D4653FD46BFC}">
      <dgm:prSet custT="1"/>
      <dgm:spPr/>
      <dgm:t>
        <a:bodyPr/>
        <a:lstStyle/>
        <a:p>
          <a:pPr rtl="1"/>
          <a:r>
            <a:rPr lang="fa-IR" sz="1800" b="1" dirty="0" smtClean="0">
              <a:solidFill>
                <a:srgbClr val="00B050"/>
              </a:solidFill>
            </a:rPr>
            <a:t>در حکم شرعی (اعم از کلی و جزئی): حجت</a:t>
          </a:r>
          <a:endParaRPr lang="fa-IR" sz="1800" b="1" dirty="0" smtClean="0">
            <a:solidFill>
              <a:srgbClr val="FF0000"/>
            </a:solidFill>
          </a:endParaRPr>
        </a:p>
      </dgm:t>
    </dgm:pt>
    <dgm:pt modelId="{50B3561F-E7F9-41F4-B8A5-5CB4B274DC5D}" type="parTrans" cxnId="{9AF6AFE5-5C8C-46A4-87CF-68A7A7D0DB61}">
      <dgm:prSet/>
      <dgm:spPr/>
      <dgm:t>
        <a:bodyPr/>
        <a:lstStyle/>
        <a:p>
          <a:pPr rtl="1"/>
          <a:endParaRPr lang="fa-IR"/>
        </a:p>
      </dgm:t>
    </dgm:pt>
    <dgm:pt modelId="{AFB30614-1A5E-4681-BFE9-CE2806C9A794}" type="sibTrans" cxnId="{9AF6AFE5-5C8C-46A4-87CF-68A7A7D0DB61}">
      <dgm:prSet/>
      <dgm:spPr/>
      <dgm:t>
        <a:bodyPr/>
        <a:lstStyle/>
        <a:p>
          <a:pPr rtl="1"/>
          <a:endParaRPr lang="fa-IR"/>
        </a:p>
      </dgm:t>
    </dgm:pt>
    <dgm:pt modelId="{F4F11C90-DBF8-44F7-A938-B6E513BC0C26}">
      <dgm:prSet custT="1"/>
      <dgm:spPr/>
      <dgm:t>
        <a:bodyPr/>
        <a:lstStyle/>
        <a:p>
          <a:pPr rtl="1"/>
          <a:r>
            <a:rPr lang="fa-IR" sz="1800" b="1" dirty="0" smtClean="0">
              <a:solidFill>
                <a:srgbClr val="00B050"/>
              </a:solidFill>
            </a:rPr>
            <a:t>در موضوعات خارجی و حکم شرعی جزئی: حجت </a:t>
          </a:r>
          <a:endParaRPr lang="fa-IR" sz="1800" b="1" dirty="0" smtClean="0">
            <a:solidFill>
              <a:srgbClr val="FF0000"/>
            </a:solidFill>
          </a:endParaRPr>
        </a:p>
      </dgm:t>
    </dgm:pt>
    <dgm:pt modelId="{360D1311-14F4-4076-9C24-D71A65082BB5}" type="parTrans" cxnId="{FD1D235B-3FBF-4C7A-AF3B-C67633FA78D8}">
      <dgm:prSet/>
      <dgm:spPr/>
      <dgm:t>
        <a:bodyPr/>
        <a:lstStyle/>
        <a:p>
          <a:pPr rtl="1"/>
          <a:endParaRPr lang="fa-IR"/>
        </a:p>
      </dgm:t>
    </dgm:pt>
    <dgm:pt modelId="{086F0C95-63D2-4078-9F2D-7E4C275D8A81}" type="sibTrans" cxnId="{FD1D235B-3FBF-4C7A-AF3B-C67633FA78D8}">
      <dgm:prSet/>
      <dgm:spPr/>
      <dgm:t>
        <a:bodyPr/>
        <a:lstStyle/>
        <a:p>
          <a:pPr rtl="1"/>
          <a:endParaRPr lang="fa-IR"/>
        </a:p>
      </dgm:t>
    </dgm:pt>
    <dgm:pt modelId="{BF919A78-72B6-417C-B5CC-6B11F2ED60FF}">
      <dgm:prSet custT="1"/>
      <dgm:spPr/>
      <dgm:t>
        <a:bodyPr/>
        <a:lstStyle/>
        <a:p>
          <a:pPr rtl="1"/>
          <a:r>
            <a:rPr lang="fa-IR" sz="2400" b="1" dirty="0" smtClean="0"/>
            <a:t>اخباری ها </a:t>
          </a:r>
          <a:r>
            <a:rPr lang="fa-IR" sz="1800" b="1" dirty="0" smtClean="0"/>
            <a:t>ص35 و 44</a:t>
          </a:r>
          <a:endParaRPr lang="fa-IR" sz="2400" b="1" dirty="0"/>
        </a:p>
      </dgm:t>
    </dgm:pt>
    <dgm:pt modelId="{8FF3519D-B4C9-4E15-9C05-7BAF60F68F98}" type="parTrans" cxnId="{AAD233A5-703D-4AB9-AE9F-D89162012D9C}">
      <dgm:prSet/>
      <dgm:spPr/>
      <dgm:t>
        <a:bodyPr/>
        <a:lstStyle/>
        <a:p>
          <a:pPr rtl="1"/>
          <a:endParaRPr lang="fa-IR"/>
        </a:p>
      </dgm:t>
    </dgm:pt>
    <dgm:pt modelId="{A782F082-8BAC-48F8-B372-A5AC039492FF}" type="sibTrans" cxnId="{AAD233A5-703D-4AB9-AE9F-D89162012D9C}">
      <dgm:prSet/>
      <dgm:spPr/>
      <dgm:t>
        <a:bodyPr/>
        <a:lstStyle/>
        <a:p>
          <a:pPr rtl="1"/>
          <a:endParaRPr lang="fa-IR"/>
        </a:p>
      </dgm:t>
    </dgm:pt>
    <dgm:pt modelId="{4CE7B0B6-6CFA-4573-9F57-DEEDF4902095}">
      <dgm:prSet custT="1"/>
      <dgm:spPr/>
      <dgm:t>
        <a:bodyPr/>
        <a:lstStyle/>
        <a:p>
          <a:pPr rtl="1"/>
          <a:r>
            <a:rPr lang="fa-IR" sz="1800" b="1" dirty="0" smtClean="0">
              <a:solidFill>
                <a:srgbClr val="00B050"/>
              </a:solidFill>
            </a:rPr>
            <a:t>در امر عدمی: حجت</a:t>
          </a:r>
          <a:endParaRPr lang="fa-IR" sz="1800" b="1" dirty="0" smtClean="0">
            <a:solidFill>
              <a:srgbClr val="FF0000"/>
            </a:solidFill>
          </a:endParaRPr>
        </a:p>
      </dgm:t>
    </dgm:pt>
    <dgm:pt modelId="{56508D54-A48B-4BF6-982C-75C3480C172D}" type="parTrans" cxnId="{074108AC-125B-4416-BF2E-61D50F36ADC9}">
      <dgm:prSet/>
      <dgm:spPr/>
      <dgm:t>
        <a:bodyPr/>
        <a:lstStyle/>
        <a:p>
          <a:pPr rtl="1"/>
          <a:endParaRPr lang="fa-IR"/>
        </a:p>
      </dgm:t>
    </dgm:pt>
    <dgm:pt modelId="{589A154B-FC71-4D23-84CA-447826F1B4D4}" type="sibTrans" cxnId="{074108AC-125B-4416-BF2E-61D50F36ADC9}">
      <dgm:prSet/>
      <dgm:spPr/>
      <dgm:t>
        <a:bodyPr/>
        <a:lstStyle/>
        <a:p>
          <a:pPr rtl="1"/>
          <a:endParaRPr lang="fa-IR"/>
        </a:p>
      </dgm:t>
    </dgm:pt>
    <dgm:pt modelId="{A448C1AA-8E4E-4A09-BEC5-AAB4ADEDD34E}">
      <dgm:prSet custT="1"/>
      <dgm:spPr/>
      <dgm:t>
        <a:bodyPr/>
        <a:lstStyle/>
        <a:p>
          <a:pPr rtl="1"/>
          <a:r>
            <a:rPr lang="fa-IR" sz="2400" b="1" dirty="0" smtClean="0"/>
            <a:t>حنفیه ص32</a:t>
          </a:r>
          <a:endParaRPr lang="fa-IR" sz="2400" b="1" dirty="0"/>
        </a:p>
      </dgm:t>
    </dgm:pt>
    <dgm:pt modelId="{B6EBA047-FCC6-4D5F-9798-0CA2BF08CF30}" type="parTrans" cxnId="{3D2DF90B-4AC9-4DD5-B5AF-4DF63907340A}">
      <dgm:prSet/>
      <dgm:spPr/>
      <dgm:t>
        <a:bodyPr/>
        <a:lstStyle/>
        <a:p>
          <a:pPr rtl="1"/>
          <a:endParaRPr lang="fa-IR"/>
        </a:p>
      </dgm:t>
    </dgm:pt>
    <dgm:pt modelId="{D3A20A81-D23B-46B3-961D-64995E80302D}" type="sibTrans" cxnId="{3D2DF90B-4AC9-4DD5-B5AF-4DF63907340A}">
      <dgm:prSet/>
      <dgm:spPr/>
      <dgm:t>
        <a:bodyPr/>
        <a:lstStyle/>
        <a:p>
          <a:pPr rtl="1"/>
          <a:endParaRPr lang="fa-IR"/>
        </a:p>
      </dgm:t>
    </dgm:pt>
    <dgm:pt modelId="{F8F38188-F68F-404A-9456-C4852DDE6320}">
      <dgm:prSet custT="1"/>
      <dgm:spPr/>
      <dgm:t>
        <a:bodyPr/>
        <a:lstStyle/>
        <a:p>
          <a:pPr rtl="1"/>
          <a:r>
            <a:rPr lang="fa-IR" sz="1800" b="1" dirty="0" smtClean="0">
              <a:solidFill>
                <a:srgbClr val="FF0000"/>
              </a:solidFill>
            </a:rPr>
            <a:t>در حکم شرعی کلی (به استثنای اصل عدم نسخ): غیر حجت</a:t>
          </a:r>
        </a:p>
      </dgm:t>
    </dgm:pt>
    <dgm:pt modelId="{6FB4B5F1-2759-402B-AE64-975E67E4DF1D}" type="parTrans" cxnId="{013DA25A-FD86-45F0-8263-85A6D99CADA8}">
      <dgm:prSet/>
      <dgm:spPr/>
      <dgm:t>
        <a:bodyPr/>
        <a:lstStyle/>
        <a:p>
          <a:pPr rtl="1"/>
          <a:endParaRPr lang="fa-IR"/>
        </a:p>
      </dgm:t>
    </dgm:pt>
    <dgm:pt modelId="{04B0D157-53CF-4932-963E-54131D6C7632}" type="sibTrans" cxnId="{013DA25A-FD86-45F0-8263-85A6D99CADA8}">
      <dgm:prSet/>
      <dgm:spPr/>
      <dgm:t>
        <a:bodyPr/>
        <a:lstStyle/>
        <a:p>
          <a:pPr rtl="1"/>
          <a:endParaRPr lang="fa-IR"/>
        </a:p>
      </dgm:t>
    </dgm:pt>
    <dgm:pt modelId="{C522FEAE-D17D-4842-831A-BE3DE3F95F5E}">
      <dgm:prSet custT="1"/>
      <dgm:spPr/>
      <dgm:t>
        <a:bodyPr/>
        <a:lstStyle/>
        <a:p>
          <a:pPr rtl="1"/>
          <a:r>
            <a:rPr lang="fa-IR" sz="1800" b="1" dirty="0" smtClean="0">
              <a:solidFill>
                <a:srgbClr val="FF0000"/>
              </a:solidFill>
            </a:rPr>
            <a:t>در موضوعات خارجی: غیر حجت</a:t>
          </a:r>
        </a:p>
      </dgm:t>
    </dgm:pt>
    <dgm:pt modelId="{1FF9872A-01DA-411E-B260-9984CFE832EA}" type="parTrans" cxnId="{460E505A-92A8-43D2-A2A2-59633F76FD49}">
      <dgm:prSet/>
      <dgm:spPr/>
      <dgm:t>
        <a:bodyPr/>
        <a:lstStyle/>
        <a:p>
          <a:pPr rtl="1"/>
          <a:endParaRPr lang="fa-IR"/>
        </a:p>
      </dgm:t>
    </dgm:pt>
    <dgm:pt modelId="{D3D46F89-1924-4527-BE07-6B7EF98653B2}" type="sibTrans" cxnId="{460E505A-92A8-43D2-A2A2-59633F76FD49}">
      <dgm:prSet/>
      <dgm:spPr/>
      <dgm:t>
        <a:bodyPr/>
        <a:lstStyle/>
        <a:p>
          <a:pPr rtl="1"/>
          <a:endParaRPr lang="fa-IR"/>
        </a:p>
      </dgm:t>
    </dgm:pt>
    <dgm:pt modelId="{AA82A1C4-9354-448B-B289-FA2EDD1A001B}">
      <dgm:prSet custT="1"/>
      <dgm:spPr/>
      <dgm:t>
        <a:bodyPr/>
        <a:lstStyle/>
        <a:p>
          <a:pPr rtl="1"/>
          <a:r>
            <a:rPr lang="fa-IR" sz="1800" b="1" dirty="0" smtClean="0">
              <a:solidFill>
                <a:srgbClr val="FF0000"/>
              </a:solidFill>
            </a:rPr>
            <a:t>در امر وجودی: غیر حجت</a:t>
          </a:r>
        </a:p>
      </dgm:t>
    </dgm:pt>
    <dgm:pt modelId="{7DCF26C5-6FDD-47E0-9AFE-450F61904EE1}" type="parTrans" cxnId="{FC5DDC9F-F49A-4CB3-B8B2-A3AA94B99087}">
      <dgm:prSet/>
      <dgm:spPr/>
      <dgm:t>
        <a:bodyPr/>
        <a:lstStyle/>
        <a:p>
          <a:pPr rtl="1"/>
          <a:endParaRPr lang="fa-IR"/>
        </a:p>
      </dgm:t>
    </dgm:pt>
    <dgm:pt modelId="{1780C48C-42A4-4AAD-BB5A-7216A62A02AE}" type="sibTrans" cxnId="{FC5DDC9F-F49A-4CB3-B8B2-A3AA94B99087}">
      <dgm:prSet/>
      <dgm:spPr/>
      <dgm:t>
        <a:bodyPr/>
        <a:lstStyle/>
        <a:p>
          <a:pPr rtl="1"/>
          <a:endParaRPr lang="fa-IR"/>
        </a:p>
      </dgm:t>
    </dgm:pt>
    <dgm:pt modelId="{8C68E542-A14E-484B-BD01-504531D2876B}" type="pres">
      <dgm:prSet presAssocID="{12F11A67-8B30-4E84-BBBA-BFC9D6827DF7}" presName="Name0" presStyleCnt="0">
        <dgm:presLayoutVars>
          <dgm:dir val="rev"/>
          <dgm:animLvl val="lvl"/>
          <dgm:resizeHandles val="exact"/>
        </dgm:presLayoutVars>
      </dgm:prSet>
      <dgm:spPr/>
      <dgm:t>
        <a:bodyPr/>
        <a:lstStyle/>
        <a:p>
          <a:pPr rtl="1"/>
          <a:endParaRPr lang="fa-IR"/>
        </a:p>
      </dgm:t>
    </dgm:pt>
    <dgm:pt modelId="{307B6B44-87CF-4479-9B0A-2037DA7D9185}" type="pres">
      <dgm:prSet presAssocID="{E27E2614-C687-42D2-A708-5557CAC7005A}" presName="linNode" presStyleCnt="0"/>
      <dgm:spPr/>
    </dgm:pt>
    <dgm:pt modelId="{8BFA95F0-469C-4D78-A24D-C1BE2A6F9534}" type="pres">
      <dgm:prSet presAssocID="{E27E2614-C687-42D2-A708-5557CAC7005A}" presName="parentText" presStyleLbl="node1" presStyleIdx="0" presStyleCnt="5" custScaleX="55196">
        <dgm:presLayoutVars>
          <dgm:chMax val="1"/>
          <dgm:bulletEnabled val="1"/>
        </dgm:presLayoutVars>
      </dgm:prSet>
      <dgm:spPr/>
      <dgm:t>
        <a:bodyPr/>
        <a:lstStyle/>
        <a:p>
          <a:pPr rtl="1"/>
          <a:endParaRPr lang="fa-IR"/>
        </a:p>
      </dgm:t>
    </dgm:pt>
    <dgm:pt modelId="{7AA0F8B1-7AF2-4380-914C-C6F0D923E2E5}" type="pres">
      <dgm:prSet presAssocID="{E27E2614-C687-42D2-A708-5557CAC7005A}" presName="descendantText" presStyleLbl="alignAccFollowNode1" presStyleIdx="0" presStyleCnt="5" custScaleX="122682">
        <dgm:presLayoutVars>
          <dgm:bulletEnabled val="1"/>
        </dgm:presLayoutVars>
      </dgm:prSet>
      <dgm:spPr/>
      <dgm:t>
        <a:bodyPr/>
        <a:lstStyle/>
        <a:p>
          <a:pPr rtl="1"/>
          <a:endParaRPr lang="fa-IR"/>
        </a:p>
      </dgm:t>
    </dgm:pt>
    <dgm:pt modelId="{899C9CAD-46B8-4512-B0BD-6CE0EF8D5000}" type="pres">
      <dgm:prSet presAssocID="{52B06953-8960-4B9C-80AD-BDA976077F3B}" presName="sp" presStyleCnt="0"/>
      <dgm:spPr/>
    </dgm:pt>
    <dgm:pt modelId="{A94038CB-E694-4393-95BC-3A229F7D779C}" type="pres">
      <dgm:prSet presAssocID="{F24E4ECD-9C80-4626-B298-98B4FE99FED7}" presName="linNode" presStyleCnt="0"/>
      <dgm:spPr/>
    </dgm:pt>
    <dgm:pt modelId="{03C8E98D-8654-4B1F-AAFF-F430B1DA63E3}" type="pres">
      <dgm:prSet presAssocID="{F24E4ECD-9C80-4626-B298-98B4FE99FED7}" presName="parentText" presStyleLbl="node1" presStyleIdx="1" presStyleCnt="5" custScaleX="55196">
        <dgm:presLayoutVars>
          <dgm:chMax val="1"/>
          <dgm:bulletEnabled val="1"/>
        </dgm:presLayoutVars>
      </dgm:prSet>
      <dgm:spPr/>
      <dgm:t>
        <a:bodyPr/>
        <a:lstStyle/>
        <a:p>
          <a:pPr rtl="1"/>
          <a:endParaRPr lang="fa-IR"/>
        </a:p>
      </dgm:t>
    </dgm:pt>
    <dgm:pt modelId="{3AF4245E-97CB-4CF6-8C20-FCE0B32F895F}" type="pres">
      <dgm:prSet presAssocID="{F24E4ECD-9C80-4626-B298-98B4FE99FED7}" presName="descendantText" presStyleLbl="alignAccFollowNode1" presStyleIdx="1" presStyleCnt="5" custScaleX="122682">
        <dgm:presLayoutVars>
          <dgm:bulletEnabled val="1"/>
        </dgm:presLayoutVars>
      </dgm:prSet>
      <dgm:spPr/>
      <dgm:t>
        <a:bodyPr/>
        <a:lstStyle/>
        <a:p>
          <a:pPr rtl="1"/>
          <a:endParaRPr lang="fa-IR"/>
        </a:p>
      </dgm:t>
    </dgm:pt>
    <dgm:pt modelId="{F894203B-0331-4F24-BF62-06F0179A14AD}" type="pres">
      <dgm:prSet presAssocID="{2140FC73-F118-455C-A1CD-8750A68083B6}" presName="sp" presStyleCnt="0"/>
      <dgm:spPr/>
    </dgm:pt>
    <dgm:pt modelId="{354176C3-7C3E-4476-BEE1-108358F6DDAE}" type="pres">
      <dgm:prSet presAssocID="{A448C1AA-8E4E-4A09-BEC5-AAB4ADEDD34E}" presName="linNode" presStyleCnt="0"/>
      <dgm:spPr/>
    </dgm:pt>
    <dgm:pt modelId="{55713CB0-EACE-456F-AB57-5970414548F2}" type="pres">
      <dgm:prSet presAssocID="{A448C1AA-8E4E-4A09-BEC5-AAB4ADEDD34E}" presName="parentText" presStyleLbl="node1" presStyleIdx="2" presStyleCnt="5" custScaleX="55196">
        <dgm:presLayoutVars>
          <dgm:chMax val="1"/>
          <dgm:bulletEnabled val="1"/>
        </dgm:presLayoutVars>
      </dgm:prSet>
      <dgm:spPr/>
      <dgm:t>
        <a:bodyPr/>
        <a:lstStyle/>
        <a:p>
          <a:pPr rtl="1"/>
          <a:endParaRPr lang="fa-IR"/>
        </a:p>
      </dgm:t>
    </dgm:pt>
    <dgm:pt modelId="{02A28011-0619-44C4-8F24-CEDBE19F6563}" type="pres">
      <dgm:prSet presAssocID="{A448C1AA-8E4E-4A09-BEC5-AAB4ADEDD34E}" presName="descendantText" presStyleLbl="alignAccFollowNode1" presStyleIdx="2" presStyleCnt="5" custScaleX="122682">
        <dgm:presLayoutVars>
          <dgm:bulletEnabled val="1"/>
        </dgm:presLayoutVars>
      </dgm:prSet>
      <dgm:spPr/>
      <dgm:t>
        <a:bodyPr/>
        <a:lstStyle/>
        <a:p>
          <a:pPr rtl="1"/>
          <a:endParaRPr lang="fa-IR"/>
        </a:p>
      </dgm:t>
    </dgm:pt>
    <dgm:pt modelId="{16D4F24E-804D-40EF-A860-10517362596E}" type="pres">
      <dgm:prSet presAssocID="{D3A20A81-D23B-46B3-961D-64995E80302D}" presName="sp" presStyleCnt="0"/>
      <dgm:spPr/>
    </dgm:pt>
    <dgm:pt modelId="{A621C664-A18B-4CE5-A21F-F02065654DD2}" type="pres">
      <dgm:prSet presAssocID="{73ADE8AE-909D-496A-8B92-6182509278E3}" presName="linNode" presStyleCnt="0"/>
      <dgm:spPr/>
    </dgm:pt>
    <dgm:pt modelId="{1BDA5C21-9AAC-41F6-B378-A22B139A0554}" type="pres">
      <dgm:prSet presAssocID="{73ADE8AE-909D-496A-8B92-6182509278E3}" presName="parentText" presStyleLbl="node1" presStyleIdx="3" presStyleCnt="5" custScaleX="55196">
        <dgm:presLayoutVars>
          <dgm:chMax val="1"/>
          <dgm:bulletEnabled val="1"/>
        </dgm:presLayoutVars>
      </dgm:prSet>
      <dgm:spPr/>
      <dgm:t>
        <a:bodyPr/>
        <a:lstStyle/>
        <a:p>
          <a:pPr rtl="1"/>
          <a:endParaRPr lang="fa-IR"/>
        </a:p>
      </dgm:t>
    </dgm:pt>
    <dgm:pt modelId="{33F0C4CB-5FF6-4B65-9554-1360E32B2E1B}" type="pres">
      <dgm:prSet presAssocID="{73ADE8AE-909D-496A-8B92-6182509278E3}" presName="descendantText" presStyleLbl="alignAccFollowNode1" presStyleIdx="3" presStyleCnt="5" custScaleX="122682">
        <dgm:presLayoutVars>
          <dgm:bulletEnabled val="1"/>
        </dgm:presLayoutVars>
      </dgm:prSet>
      <dgm:spPr/>
      <dgm:t>
        <a:bodyPr/>
        <a:lstStyle/>
        <a:p>
          <a:pPr rtl="1"/>
          <a:endParaRPr lang="fa-IR"/>
        </a:p>
      </dgm:t>
    </dgm:pt>
    <dgm:pt modelId="{C0C27E80-FB84-4A40-92B7-79CD1577D03F}" type="pres">
      <dgm:prSet presAssocID="{BB6D1B33-5548-4471-BF64-751CFD922708}" presName="sp" presStyleCnt="0"/>
      <dgm:spPr/>
    </dgm:pt>
    <dgm:pt modelId="{8C352F63-2446-44FA-9037-BD0C1E70F9F2}" type="pres">
      <dgm:prSet presAssocID="{BF919A78-72B6-417C-B5CC-6B11F2ED60FF}" presName="linNode" presStyleCnt="0"/>
      <dgm:spPr/>
    </dgm:pt>
    <dgm:pt modelId="{D33BB861-E763-4C60-B79E-E6B29B436FBF}" type="pres">
      <dgm:prSet presAssocID="{BF919A78-72B6-417C-B5CC-6B11F2ED60FF}" presName="parentText" presStyleLbl="node1" presStyleIdx="4" presStyleCnt="5" custScaleX="55196">
        <dgm:presLayoutVars>
          <dgm:chMax val="1"/>
          <dgm:bulletEnabled val="1"/>
        </dgm:presLayoutVars>
      </dgm:prSet>
      <dgm:spPr/>
      <dgm:t>
        <a:bodyPr/>
        <a:lstStyle/>
        <a:p>
          <a:pPr rtl="1"/>
          <a:endParaRPr lang="fa-IR"/>
        </a:p>
      </dgm:t>
    </dgm:pt>
    <dgm:pt modelId="{076DB894-F251-4CE2-8580-851872EA5968}" type="pres">
      <dgm:prSet presAssocID="{BF919A78-72B6-417C-B5CC-6B11F2ED60FF}" presName="descendantText" presStyleLbl="alignAccFollowNode1" presStyleIdx="4" presStyleCnt="5" custScaleX="122682">
        <dgm:presLayoutVars>
          <dgm:bulletEnabled val="1"/>
        </dgm:presLayoutVars>
      </dgm:prSet>
      <dgm:spPr/>
      <dgm:t>
        <a:bodyPr/>
        <a:lstStyle/>
        <a:p>
          <a:pPr rtl="1"/>
          <a:endParaRPr lang="fa-IR"/>
        </a:p>
      </dgm:t>
    </dgm:pt>
  </dgm:ptLst>
  <dgm:cxnLst>
    <dgm:cxn modelId="{D037E195-2DAE-4F56-BF25-DA3002A29A32}" type="presOf" srcId="{73ADE8AE-909D-496A-8B92-6182509278E3}" destId="{1BDA5C21-9AAC-41F6-B378-A22B139A0554}" srcOrd="0" destOrd="0" presId="urn:microsoft.com/office/officeart/2005/8/layout/vList5"/>
    <dgm:cxn modelId="{460E505A-92A8-43D2-A2A2-59633F76FD49}" srcId="{73ADE8AE-909D-496A-8B92-6182509278E3}" destId="{C522FEAE-D17D-4842-831A-BE3DE3F95F5E}" srcOrd="1" destOrd="0" parTransId="{1FF9872A-01DA-411E-B260-9984CFE832EA}" sibTransId="{D3D46F89-1924-4527-BE07-6B7EF98653B2}"/>
    <dgm:cxn modelId="{A732BE9B-410E-4C38-AD73-134D10AB4298}" type="presOf" srcId="{E27E2614-C687-42D2-A708-5557CAC7005A}" destId="{8BFA95F0-469C-4D78-A24D-C1BE2A6F9534}" srcOrd="0" destOrd="0" presId="urn:microsoft.com/office/officeart/2005/8/layout/vList5"/>
    <dgm:cxn modelId="{FD1D235B-3FBF-4C7A-AF3B-C67633FA78D8}" srcId="{BF919A78-72B6-417C-B5CC-6B11F2ED60FF}" destId="{F4F11C90-DBF8-44F7-A938-B6E513BC0C26}" srcOrd="0" destOrd="0" parTransId="{360D1311-14F4-4076-9C24-D71A65082BB5}" sibTransId="{086F0C95-63D2-4078-9F2D-7E4C275D8A81}"/>
    <dgm:cxn modelId="{4A9F13E0-0F92-429F-856E-8A2AFCE81936}" type="presOf" srcId="{C522FEAE-D17D-4842-831A-BE3DE3F95F5E}" destId="{33F0C4CB-5FF6-4B65-9554-1360E32B2E1B}" srcOrd="0" destOrd="1" presId="urn:microsoft.com/office/officeart/2005/8/layout/vList5"/>
    <dgm:cxn modelId="{C62A91DF-981F-42D8-978A-F1C3B908B4B6}" srcId="{F24E4ECD-9C80-4626-B298-98B4FE99FED7}" destId="{2EC5F42C-A0C9-4770-8EBB-EFDBBF05E0E9}" srcOrd="0" destOrd="0" parTransId="{AEE3AE20-3BE7-4F16-B939-810A55FE57AF}" sibTransId="{64AC2D4E-FF0E-44B6-845A-02D9DBA5BAB9}"/>
    <dgm:cxn modelId="{A0C039F9-2CF5-4C71-B093-7B3DB0A94B72}" srcId="{12F11A67-8B30-4E84-BBBA-BFC9D6827DF7}" destId="{F24E4ECD-9C80-4626-B298-98B4FE99FED7}" srcOrd="1" destOrd="0" parTransId="{C4D8FBD1-0FEF-4761-A41E-27B31B054B87}" sibTransId="{2140FC73-F118-455C-A1CD-8750A68083B6}"/>
    <dgm:cxn modelId="{E744B7BA-0B15-4607-9515-E583599751FF}" type="presOf" srcId="{2EC5F42C-A0C9-4770-8EBB-EFDBBF05E0E9}" destId="{3AF4245E-97CB-4CF6-8C20-FCE0B32F895F}" srcOrd="0" destOrd="0" presId="urn:microsoft.com/office/officeart/2005/8/layout/vList5"/>
    <dgm:cxn modelId="{FC5DDC9F-F49A-4CB3-B8B2-A3AA94B99087}" srcId="{A448C1AA-8E4E-4A09-BEC5-AAB4ADEDD34E}" destId="{AA82A1C4-9354-448B-B289-FA2EDD1A001B}" srcOrd="1" destOrd="0" parTransId="{7DCF26C5-6FDD-47E0-9AFE-450F61904EE1}" sibTransId="{1780C48C-42A4-4AAD-BB5A-7216A62A02AE}"/>
    <dgm:cxn modelId="{38D3BDCE-7E9C-45B8-A023-04A6AF1131AF}" type="presOf" srcId="{AA82A1C4-9354-448B-B289-FA2EDD1A001B}" destId="{02A28011-0619-44C4-8F24-CEDBE19F6563}" srcOrd="0" destOrd="1" presId="urn:microsoft.com/office/officeart/2005/8/layout/vList5"/>
    <dgm:cxn modelId="{3E0724E3-BA8C-419E-8EC2-219CE0E3D424}" type="presOf" srcId="{32FE0BB8-4589-4A13-9560-D4653FD46BFC}" destId="{33F0C4CB-5FF6-4B65-9554-1360E32B2E1B}" srcOrd="0" destOrd="0" presId="urn:microsoft.com/office/officeart/2005/8/layout/vList5"/>
    <dgm:cxn modelId="{9AF6AFE5-5C8C-46A4-87CF-68A7A7D0DB61}" srcId="{73ADE8AE-909D-496A-8B92-6182509278E3}" destId="{32FE0BB8-4589-4A13-9560-D4653FD46BFC}" srcOrd="0" destOrd="0" parTransId="{50B3561F-E7F9-41F4-B8A5-5CB4B274DC5D}" sibTransId="{AFB30614-1A5E-4681-BFE9-CE2806C9A794}"/>
    <dgm:cxn modelId="{03C0EC74-72B7-41CB-B747-5B6399A960AC}" type="presOf" srcId="{F24E4ECD-9C80-4626-B298-98B4FE99FED7}" destId="{03C8E98D-8654-4B1F-AAFF-F430B1DA63E3}" srcOrd="0" destOrd="0" presId="urn:microsoft.com/office/officeart/2005/8/layout/vList5"/>
    <dgm:cxn modelId="{9E76E6DD-F0AE-435F-8379-96E0CC1EE1A2}" type="presOf" srcId="{12F11A67-8B30-4E84-BBBA-BFC9D6827DF7}" destId="{8C68E542-A14E-484B-BD01-504531D2876B}" srcOrd="0" destOrd="0" presId="urn:microsoft.com/office/officeart/2005/8/layout/vList5"/>
    <dgm:cxn modelId="{074108AC-125B-4416-BF2E-61D50F36ADC9}" srcId="{A448C1AA-8E4E-4A09-BEC5-AAB4ADEDD34E}" destId="{4CE7B0B6-6CFA-4573-9F57-DEEDF4902095}" srcOrd="0" destOrd="0" parTransId="{56508D54-A48B-4BF6-982C-75C3480C172D}" sibTransId="{589A154B-FC71-4D23-84CA-447826F1B4D4}"/>
    <dgm:cxn modelId="{013DA25A-FD86-45F0-8263-85A6D99CADA8}" srcId="{BF919A78-72B6-417C-B5CC-6B11F2ED60FF}" destId="{F8F38188-F68F-404A-9456-C4852DDE6320}" srcOrd="1" destOrd="0" parTransId="{6FB4B5F1-2759-402B-AE64-975E67E4DF1D}" sibTransId="{04B0D157-53CF-4932-963E-54131D6C7632}"/>
    <dgm:cxn modelId="{6B5313EB-302C-47EC-9717-C15CA7116476}" type="presOf" srcId="{BF919A78-72B6-417C-B5CC-6B11F2ED60FF}" destId="{D33BB861-E763-4C60-B79E-E6B29B436FBF}" srcOrd="0" destOrd="0" presId="urn:microsoft.com/office/officeart/2005/8/layout/vList5"/>
    <dgm:cxn modelId="{D0823D83-CC17-4EEF-B5E5-F0F054632EAF}" type="presOf" srcId="{14B0BBF9-2C7D-4F1A-8FB4-56B448CE41A0}" destId="{7AA0F8B1-7AF2-4380-914C-C6F0D923E2E5}" srcOrd="0" destOrd="0" presId="urn:microsoft.com/office/officeart/2005/8/layout/vList5"/>
    <dgm:cxn modelId="{AAD233A5-703D-4AB9-AE9F-D89162012D9C}" srcId="{12F11A67-8B30-4E84-BBBA-BFC9D6827DF7}" destId="{BF919A78-72B6-417C-B5CC-6B11F2ED60FF}" srcOrd="4" destOrd="0" parTransId="{8FF3519D-B4C9-4E15-9C05-7BAF60F68F98}" sibTransId="{A782F082-8BAC-48F8-B372-A5AC039492FF}"/>
    <dgm:cxn modelId="{F9069690-08D1-48DF-94EB-96530538D84F}" type="presOf" srcId="{F8F38188-F68F-404A-9456-C4852DDE6320}" destId="{076DB894-F251-4CE2-8580-851872EA5968}" srcOrd="0" destOrd="1" presId="urn:microsoft.com/office/officeart/2005/8/layout/vList5"/>
    <dgm:cxn modelId="{FD63EC54-2706-4950-B1D5-2269829D66AE}" type="presOf" srcId="{F4F11C90-DBF8-44F7-A938-B6E513BC0C26}" destId="{076DB894-F251-4CE2-8580-851872EA5968}" srcOrd="0" destOrd="0" presId="urn:microsoft.com/office/officeart/2005/8/layout/vList5"/>
    <dgm:cxn modelId="{8155D52A-0998-4FB7-9343-3FE9D322CB0D}" type="presOf" srcId="{A448C1AA-8E4E-4A09-BEC5-AAB4ADEDD34E}" destId="{55713CB0-EACE-456F-AB57-5970414548F2}" srcOrd="0" destOrd="0" presId="urn:microsoft.com/office/officeart/2005/8/layout/vList5"/>
    <dgm:cxn modelId="{D116BB0E-8797-476C-A9FB-8A74DA882028}" srcId="{E27E2614-C687-42D2-A708-5557CAC7005A}" destId="{14B0BBF9-2C7D-4F1A-8FB4-56B448CE41A0}" srcOrd="0" destOrd="0" parTransId="{4CA49A46-7873-4E3F-BEF9-D5BF32206F58}" sibTransId="{55B3A081-52D2-4F86-8BAA-233BEFB01138}"/>
    <dgm:cxn modelId="{5B6406AA-B8B4-4161-92DA-E57D0A5EA471}" srcId="{12F11A67-8B30-4E84-BBBA-BFC9D6827DF7}" destId="{E27E2614-C687-42D2-A708-5557CAC7005A}" srcOrd="0" destOrd="0" parTransId="{3E16A8B9-ACC8-4503-86EC-4DB15C483916}" sibTransId="{52B06953-8960-4B9C-80AD-BDA976077F3B}"/>
    <dgm:cxn modelId="{9E3E47DC-DD9C-42D6-8923-08F4FC94E713}" type="presOf" srcId="{4CE7B0B6-6CFA-4573-9F57-DEEDF4902095}" destId="{02A28011-0619-44C4-8F24-CEDBE19F6563}" srcOrd="0" destOrd="0" presId="urn:microsoft.com/office/officeart/2005/8/layout/vList5"/>
    <dgm:cxn modelId="{3D2DF90B-4AC9-4DD5-B5AF-4DF63907340A}" srcId="{12F11A67-8B30-4E84-BBBA-BFC9D6827DF7}" destId="{A448C1AA-8E4E-4A09-BEC5-AAB4ADEDD34E}" srcOrd="2" destOrd="0" parTransId="{B6EBA047-FCC6-4D5F-9798-0CA2BF08CF30}" sibTransId="{D3A20A81-D23B-46B3-961D-64995E80302D}"/>
    <dgm:cxn modelId="{43F5C0F0-10FA-4DBA-8113-4BB33F3A9C8B}" srcId="{12F11A67-8B30-4E84-BBBA-BFC9D6827DF7}" destId="{73ADE8AE-909D-496A-8B92-6182509278E3}" srcOrd="3" destOrd="0" parTransId="{D966CBF3-6C47-4B69-8810-117423627462}" sibTransId="{BB6D1B33-5548-4471-BF64-751CFD922708}"/>
    <dgm:cxn modelId="{D8C79F3C-8D3C-49E2-BF47-DD7D540D3880}" type="presParOf" srcId="{8C68E542-A14E-484B-BD01-504531D2876B}" destId="{307B6B44-87CF-4479-9B0A-2037DA7D9185}" srcOrd="0" destOrd="0" presId="urn:microsoft.com/office/officeart/2005/8/layout/vList5"/>
    <dgm:cxn modelId="{41FF20B2-8BB0-473F-BD78-7B515B286BAE}" type="presParOf" srcId="{307B6B44-87CF-4479-9B0A-2037DA7D9185}" destId="{8BFA95F0-469C-4D78-A24D-C1BE2A6F9534}" srcOrd="0" destOrd="0" presId="urn:microsoft.com/office/officeart/2005/8/layout/vList5"/>
    <dgm:cxn modelId="{EDA49B78-D7E3-4EBC-BC80-967390A2DA29}" type="presParOf" srcId="{307B6B44-87CF-4479-9B0A-2037DA7D9185}" destId="{7AA0F8B1-7AF2-4380-914C-C6F0D923E2E5}" srcOrd="1" destOrd="0" presId="urn:microsoft.com/office/officeart/2005/8/layout/vList5"/>
    <dgm:cxn modelId="{40CEC638-C7B1-49F9-A53E-846BE3D42E90}" type="presParOf" srcId="{8C68E542-A14E-484B-BD01-504531D2876B}" destId="{899C9CAD-46B8-4512-B0BD-6CE0EF8D5000}" srcOrd="1" destOrd="0" presId="urn:microsoft.com/office/officeart/2005/8/layout/vList5"/>
    <dgm:cxn modelId="{37BB3AED-67B2-44E0-AB29-A8B5B2044430}" type="presParOf" srcId="{8C68E542-A14E-484B-BD01-504531D2876B}" destId="{A94038CB-E694-4393-95BC-3A229F7D779C}" srcOrd="2" destOrd="0" presId="urn:microsoft.com/office/officeart/2005/8/layout/vList5"/>
    <dgm:cxn modelId="{3A1C1603-B74E-4E2D-84A9-EB83D8E5C41C}" type="presParOf" srcId="{A94038CB-E694-4393-95BC-3A229F7D779C}" destId="{03C8E98D-8654-4B1F-AAFF-F430B1DA63E3}" srcOrd="0" destOrd="0" presId="urn:microsoft.com/office/officeart/2005/8/layout/vList5"/>
    <dgm:cxn modelId="{ADB93675-EE99-4E77-830D-31122AABDD32}" type="presParOf" srcId="{A94038CB-E694-4393-95BC-3A229F7D779C}" destId="{3AF4245E-97CB-4CF6-8C20-FCE0B32F895F}" srcOrd="1" destOrd="0" presId="urn:microsoft.com/office/officeart/2005/8/layout/vList5"/>
    <dgm:cxn modelId="{A7525132-7169-476E-A442-D28223F08D88}" type="presParOf" srcId="{8C68E542-A14E-484B-BD01-504531D2876B}" destId="{F894203B-0331-4F24-BF62-06F0179A14AD}" srcOrd="3" destOrd="0" presId="urn:microsoft.com/office/officeart/2005/8/layout/vList5"/>
    <dgm:cxn modelId="{06C2D074-B9C5-4BBE-A8F0-91AFEA2C1E0F}" type="presParOf" srcId="{8C68E542-A14E-484B-BD01-504531D2876B}" destId="{354176C3-7C3E-4476-BEE1-108358F6DDAE}" srcOrd="4" destOrd="0" presId="urn:microsoft.com/office/officeart/2005/8/layout/vList5"/>
    <dgm:cxn modelId="{AE73FEC6-660A-4A6A-9699-71F3C12BF4FB}" type="presParOf" srcId="{354176C3-7C3E-4476-BEE1-108358F6DDAE}" destId="{55713CB0-EACE-456F-AB57-5970414548F2}" srcOrd="0" destOrd="0" presId="urn:microsoft.com/office/officeart/2005/8/layout/vList5"/>
    <dgm:cxn modelId="{CBA56A54-E9B4-44AF-A663-2313C231A658}" type="presParOf" srcId="{354176C3-7C3E-4476-BEE1-108358F6DDAE}" destId="{02A28011-0619-44C4-8F24-CEDBE19F6563}" srcOrd="1" destOrd="0" presId="urn:microsoft.com/office/officeart/2005/8/layout/vList5"/>
    <dgm:cxn modelId="{0967CE67-618B-48EE-865D-4EE08B4D3B6B}" type="presParOf" srcId="{8C68E542-A14E-484B-BD01-504531D2876B}" destId="{16D4F24E-804D-40EF-A860-10517362596E}" srcOrd="5" destOrd="0" presId="urn:microsoft.com/office/officeart/2005/8/layout/vList5"/>
    <dgm:cxn modelId="{2015ED61-CDE8-4C42-82D0-3C7B806F4F22}" type="presParOf" srcId="{8C68E542-A14E-484B-BD01-504531D2876B}" destId="{A621C664-A18B-4CE5-A21F-F02065654DD2}" srcOrd="6" destOrd="0" presId="urn:microsoft.com/office/officeart/2005/8/layout/vList5"/>
    <dgm:cxn modelId="{20C0DC55-598C-4415-9161-D89269F73B52}" type="presParOf" srcId="{A621C664-A18B-4CE5-A21F-F02065654DD2}" destId="{1BDA5C21-9AAC-41F6-B378-A22B139A0554}" srcOrd="0" destOrd="0" presId="urn:microsoft.com/office/officeart/2005/8/layout/vList5"/>
    <dgm:cxn modelId="{755D302C-5F60-464A-966C-A0298FA9B7B0}" type="presParOf" srcId="{A621C664-A18B-4CE5-A21F-F02065654DD2}" destId="{33F0C4CB-5FF6-4B65-9554-1360E32B2E1B}" srcOrd="1" destOrd="0" presId="urn:microsoft.com/office/officeart/2005/8/layout/vList5"/>
    <dgm:cxn modelId="{4F229609-6AC4-40D2-868D-E25775B20287}" type="presParOf" srcId="{8C68E542-A14E-484B-BD01-504531D2876B}" destId="{C0C27E80-FB84-4A40-92B7-79CD1577D03F}" srcOrd="7" destOrd="0" presId="urn:microsoft.com/office/officeart/2005/8/layout/vList5"/>
    <dgm:cxn modelId="{D6802C36-6D0D-45F3-B6AF-00E03828100B}" type="presParOf" srcId="{8C68E542-A14E-484B-BD01-504531D2876B}" destId="{8C352F63-2446-44FA-9037-BD0C1E70F9F2}" srcOrd="8" destOrd="0" presId="urn:microsoft.com/office/officeart/2005/8/layout/vList5"/>
    <dgm:cxn modelId="{6C42E898-011C-4D7F-8515-70B0E69048A5}" type="presParOf" srcId="{8C352F63-2446-44FA-9037-BD0C1E70F9F2}" destId="{D33BB861-E763-4C60-B79E-E6B29B436FBF}" srcOrd="0" destOrd="0" presId="urn:microsoft.com/office/officeart/2005/8/layout/vList5"/>
    <dgm:cxn modelId="{0A120363-4115-4C3C-A4BB-86D3254C6B42}" type="presParOf" srcId="{8C352F63-2446-44FA-9037-BD0C1E70F9F2}" destId="{076DB894-F251-4CE2-8580-851872EA596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12F11A67-8B30-4E84-BBBA-BFC9D6827DF7}"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fa-IR"/>
        </a:p>
      </dgm:t>
    </dgm:pt>
    <dgm:pt modelId="{E27E2614-C687-42D2-A708-5557CAC7005A}">
      <dgm:prSet phldrT="[نص]" custT="1"/>
      <dgm:spPr/>
      <dgm:t>
        <a:bodyPr/>
        <a:lstStyle/>
        <a:p>
          <a:pPr rtl="1"/>
          <a:r>
            <a:rPr lang="fa-IR" sz="2400" b="1" dirty="0" smtClean="0"/>
            <a:t>فاضل تونی</a:t>
          </a:r>
        </a:p>
      </dgm:t>
    </dgm:pt>
    <dgm:pt modelId="{3E16A8B9-ACC8-4503-86EC-4DB15C483916}" type="parTrans" cxnId="{5B6406AA-B8B4-4161-92DA-E57D0A5EA471}">
      <dgm:prSet/>
      <dgm:spPr/>
      <dgm:t>
        <a:bodyPr/>
        <a:lstStyle/>
        <a:p>
          <a:pPr rtl="1"/>
          <a:endParaRPr lang="fa-IR"/>
        </a:p>
      </dgm:t>
    </dgm:pt>
    <dgm:pt modelId="{52B06953-8960-4B9C-80AD-BDA976077F3B}" type="sibTrans" cxnId="{5B6406AA-B8B4-4161-92DA-E57D0A5EA471}">
      <dgm:prSet/>
      <dgm:spPr/>
      <dgm:t>
        <a:bodyPr/>
        <a:lstStyle/>
        <a:p>
          <a:pPr rtl="1"/>
          <a:endParaRPr lang="fa-IR"/>
        </a:p>
      </dgm:t>
    </dgm:pt>
    <dgm:pt modelId="{14B0BBF9-2C7D-4F1A-8FB4-56B448CE41A0}">
      <dgm:prSet phldrT="[نص]" custT="1"/>
      <dgm:spPr/>
      <dgm:t>
        <a:bodyPr/>
        <a:lstStyle/>
        <a:p>
          <a:pPr rtl="1"/>
          <a:r>
            <a:rPr lang="fa-IR" sz="1500" b="1" dirty="0" smtClean="0">
              <a:solidFill>
                <a:srgbClr val="00B050"/>
              </a:solidFill>
            </a:rPr>
            <a:t>در احکام وضعی (به معنای خود سبب و شرط و مانع) و احکام تکلیفیِ تابع احکام وضعی: حجت</a:t>
          </a:r>
        </a:p>
      </dgm:t>
    </dgm:pt>
    <dgm:pt modelId="{4CA49A46-7873-4E3F-BEF9-D5BF32206F58}" type="parTrans" cxnId="{D116BB0E-8797-476C-A9FB-8A74DA882028}">
      <dgm:prSet/>
      <dgm:spPr/>
      <dgm:t>
        <a:bodyPr/>
        <a:lstStyle/>
        <a:p>
          <a:pPr rtl="1"/>
          <a:endParaRPr lang="fa-IR"/>
        </a:p>
      </dgm:t>
    </dgm:pt>
    <dgm:pt modelId="{55B3A081-52D2-4F86-8BAA-233BEFB01138}" type="sibTrans" cxnId="{D116BB0E-8797-476C-A9FB-8A74DA882028}">
      <dgm:prSet/>
      <dgm:spPr/>
      <dgm:t>
        <a:bodyPr/>
        <a:lstStyle/>
        <a:p>
          <a:pPr rtl="1"/>
          <a:endParaRPr lang="fa-IR"/>
        </a:p>
      </dgm:t>
    </dgm:pt>
    <dgm:pt modelId="{F24E4ECD-9C80-4626-B298-98B4FE99FED7}">
      <dgm:prSet phldrT="[نص]" custT="1"/>
      <dgm:spPr/>
      <dgm:t>
        <a:bodyPr/>
        <a:lstStyle/>
        <a:p>
          <a:pPr rtl="1"/>
          <a:r>
            <a:rPr lang="fa-IR" sz="2200" b="1" dirty="0" smtClean="0"/>
            <a:t>محمد غزالی</a:t>
          </a:r>
        </a:p>
      </dgm:t>
    </dgm:pt>
    <dgm:pt modelId="{C4D8FBD1-0FEF-4761-A41E-27B31B054B87}" type="parTrans" cxnId="{A0C039F9-2CF5-4C71-B093-7B3DB0A94B72}">
      <dgm:prSet/>
      <dgm:spPr/>
      <dgm:t>
        <a:bodyPr/>
        <a:lstStyle/>
        <a:p>
          <a:pPr rtl="1"/>
          <a:endParaRPr lang="fa-IR"/>
        </a:p>
      </dgm:t>
    </dgm:pt>
    <dgm:pt modelId="{2140FC73-F118-455C-A1CD-8750A68083B6}" type="sibTrans" cxnId="{A0C039F9-2CF5-4C71-B093-7B3DB0A94B72}">
      <dgm:prSet/>
      <dgm:spPr/>
      <dgm:t>
        <a:bodyPr/>
        <a:lstStyle/>
        <a:p>
          <a:pPr rtl="1"/>
          <a:endParaRPr lang="fa-IR"/>
        </a:p>
      </dgm:t>
    </dgm:pt>
    <dgm:pt modelId="{2EC5F42C-A0C9-4770-8EBB-EFDBBF05E0E9}">
      <dgm:prSet phldrT="[نص]" custT="1"/>
      <dgm:spPr/>
      <dgm:t>
        <a:bodyPr/>
        <a:lstStyle/>
        <a:p>
          <a:pPr rtl="1"/>
          <a:r>
            <a:rPr lang="fa-IR" sz="1800" b="1" dirty="0" smtClean="0">
              <a:solidFill>
                <a:srgbClr val="00B050"/>
              </a:solidFill>
            </a:rPr>
            <a:t>در حکم ثابت شده با کتاب و سنت: حجت</a:t>
          </a:r>
        </a:p>
      </dgm:t>
    </dgm:pt>
    <dgm:pt modelId="{AEE3AE20-3BE7-4F16-B939-810A55FE57AF}" type="parTrans" cxnId="{C62A91DF-981F-42D8-978A-F1C3B908B4B6}">
      <dgm:prSet/>
      <dgm:spPr/>
      <dgm:t>
        <a:bodyPr/>
        <a:lstStyle/>
        <a:p>
          <a:pPr rtl="1"/>
          <a:endParaRPr lang="fa-IR"/>
        </a:p>
      </dgm:t>
    </dgm:pt>
    <dgm:pt modelId="{64AC2D4E-FF0E-44B6-845A-02D9DBA5BAB9}" type="sibTrans" cxnId="{C62A91DF-981F-42D8-978A-F1C3B908B4B6}">
      <dgm:prSet/>
      <dgm:spPr/>
      <dgm:t>
        <a:bodyPr/>
        <a:lstStyle/>
        <a:p>
          <a:pPr rtl="1"/>
          <a:endParaRPr lang="fa-IR"/>
        </a:p>
      </dgm:t>
    </dgm:pt>
    <dgm:pt modelId="{73ADE8AE-909D-496A-8B92-6182509278E3}">
      <dgm:prSet custT="1"/>
      <dgm:spPr/>
      <dgm:t>
        <a:bodyPr/>
        <a:lstStyle/>
        <a:p>
          <a:pPr rtl="1"/>
          <a:r>
            <a:rPr lang="fa-IR" sz="2200" b="1" dirty="0" smtClean="0"/>
            <a:t>محقق سبزواری</a:t>
          </a:r>
          <a:endParaRPr lang="fa-IR" sz="2200" b="1" dirty="0"/>
        </a:p>
      </dgm:t>
    </dgm:pt>
    <dgm:pt modelId="{D966CBF3-6C47-4B69-8810-117423627462}" type="parTrans" cxnId="{43F5C0F0-10FA-4DBA-8113-4BB33F3A9C8B}">
      <dgm:prSet/>
      <dgm:spPr/>
      <dgm:t>
        <a:bodyPr/>
        <a:lstStyle/>
        <a:p>
          <a:pPr rtl="1"/>
          <a:endParaRPr lang="fa-IR"/>
        </a:p>
      </dgm:t>
    </dgm:pt>
    <dgm:pt modelId="{BB6D1B33-5548-4471-BF64-751CFD922708}" type="sibTrans" cxnId="{43F5C0F0-10FA-4DBA-8113-4BB33F3A9C8B}">
      <dgm:prSet/>
      <dgm:spPr/>
      <dgm:t>
        <a:bodyPr/>
        <a:lstStyle/>
        <a:p>
          <a:pPr rtl="1"/>
          <a:endParaRPr lang="fa-IR"/>
        </a:p>
      </dgm:t>
    </dgm:pt>
    <dgm:pt modelId="{32FE0BB8-4589-4A13-9560-D4653FD46BFC}">
      <dgm:prSet custT="1"/>
      <dgm:spPr/>
      <dgm:t>
        <a:bodyPr/>
        <a:lstStyle/>
        <a:p>
          <a:pPr rtl="1"/>
          <a:r>
            <a:rPr lang="fa-IR" sz="1800" b="1" dirty="0" smtClean="0">
              <a:solidFill>
                <a:srgbClr val="00B050"/>
              </a:solidFill>
            </a:rPr>
            <a:t>در شک در وجود رافع: حجت</a:t>
          </a:r>
          <a:endParaRPr lang="fa-IR" sz="1800" b="1" dirty="0" smtClean="0">
            <a:solidFill>
              <a:srgbClr val="FF0000"/>
            </a:solidFill>
          </a:endParaRPr>
        </a:p>
      </dgm:t>
    </dgm:pt>
    <dgm:pt modelId="{50B3561F-E7F9-41F4-B8A5-5CB4B274DC5D}" type="parTrans" cxnId="{9AF6AFE5-5C8C-46A4-87CF-68A7A7D0DB61}">
      <dgm:prSet/>
      <dgm:spPr/>
      <dgm:t>
        <a:bodyPr/>
        <a:lstStyle/>
        <a:p>
          <a:pPr rtl="1"/>
          <a:endParaRPr lang="fa-IR"/>
        </a:p>
      </dgm:t>
    </dgm:pt>
    <dgm:pt modelId="{AFB30614-1A5E-4681-BFE9-CE2806C9A794}" type="sibTrans" cxnId="{9AF6AFE5-5C8C-46A4-87CF-68A7A7D0DB61}">
      <dgm:prSet/>
      <dgm:spPr/>
      <dgm:t>
        <a:bodyPr/>
        <a:lstStyle/>
        <a:p>
          <a:pPr rtl="1"/>
          <a:endParaRPr lang="fa-IR"/>
        </a:p>
      </dgm:t>
    </dgm:pt>
    <dgm:pt modelId="{F4F11C90-DBF8-44F7-A938-B6E513BC0C26}">
      <dgm:prSet custT="1"/>
      <dgm:spPr/>
      <dgm:t>
        <a:bodyPr/>
        <a:lstStyle/>
        <a:p>
          <a:pPr rtl="1"/>
          <a:r>
            <a:rPr lang="fa-IR" sz="1350" b="1" dirty="0" smtClean="0">
              <a:solidFill>
                <a:srgbClr val="00B050"/>
              </a:solidFill>
            </a:rPr>
            <a:t>در شک در وجود رافع و یک صورت از شک در رافعیت موجود (شک در مصداق رافع معلوم المفهوم): حجت </a:t>
          </a:r>
          <a:endParaRPr lang="fa-IR" sz="1350" b="1" dirty="0" smtClean="0">
            <a:solidFill>
              <a:srgbClr val="FF0000"/>
            </a:solidFill>
          </a:endParaRPr>
        </a:p>
      </dgm:t>
    </dgm:pt>
    <dgm:pt modelId="{360D1311-14F4-4076-9C24-D71A65082BB5}" type="parTrans" cxnId="{FD1D235B-3FBF-4C7A-AF3B-C67633FA78D8}">
      <dgm:prSet/>
      <dgm:spPr/>
      <dgm:t>
        <a:bodyPr/>
        <a:lstStyle/>
        <a:p>
          <a:pPr rtl="1"/>
          <a:endParaRPr lang="fa-IR"/>
        </a:p>
      </dgm:t>
    </dgm:pt>
    <dgm:pt modelId="{086F0C95-63D2-4078-9F2D-7E4C275D8A81}" type="sibTrans" cxnId="{FD1D235B-3FBF-4C7A-AF3B-C67633FA78D8}">
      <dgm:prSet/>
      <dgm:spPr/>
      <dgm:t>
        <a:bodyPr/>
        <a:lstStyle/>
        <a:p>
          <a:pPr rtl="1"/>
          <a:endParaRPr lang="fa-IR"/>
        </a:p>
      </dgm:t>
    </dgm:pt>
    <dgm:pt modelId="{BF919A78-72B6-417C-B5CC-6B11F2ED60FF}">
      <dgm:prSet custT="1"/>
      <dgm:spPr/>
      <dgm:t>
        <a:bodyPr/>
        <a:lstStyle/>
        <a:p>
          <a:pPr rtl="1"/>
          <a:r>
            <a:rPr lang="fa-IR" sz="2000" b="1" dirty="0" smtClean="0"/>
            <a:t>محقق خوانساری</a:t>
          </a:r>
          <a:endParaRPr lang="fa-IR" sz="2000" b="1" dirty="0"/>
        </a:p>
      </dgm:t>
    </dgm:pt>
    <dgm:pt modelId="{8FF3519D-B4C9-4E15-9C05-7BAF60F68F98}" type="parTrans" cxnId="{AAD233A5-703D-4AB9-AE9F-D89162012D9C}">
      <dgm:prSet/>
      <dgm:spPr/>
      <dgm:t>
        <a:bodyPr/>
        <a:lstStyle/>
        <a:p>
          <a:pPr rtl="1"/>
          <a:endParaRPr lang="fa-IR"/>
        </a:p>
      </dgm:t>
    </dgm:pt>
    <dgm:pt modelId="{A782F082-8BAC-48F8-B372-A5AC039492FF}" type="sibTrans" cxnId="{AAD233A5-703D-4AB9-AE9F-D89162012D9C}">
      <dgm:prSet/>
      <dgm:spPr/>
      <dgm:t>
        <a:bodyPr/>
        <a:lstStyle/>
        <a:p>
          <a:pPr rtl="1"/>
          <a:endParaRPr lang="fa-IR"/>
        </a:p>
      </dgm:t>
    </dgm:pt>
    <dgm:pt modelId="{4CE7B0B6-6CFA-4573-9F57-DEEDF4902095}">
      <dgm:prSet custT="1"/>
      <dgm:spPr/>
      <dgm:t>
        <a:bodyPr/>
        <a:lstStyle/>
        <a:p>
          <a:pPr rtl="1"/>
          <a:r>
            <a:rPr lang="fa-IR" sz="1800" b="1" dirty="0" smtClean="0">
              <a:solidFill>
                <a:srgbClr val="00B050"/>
              </a:solidFill>
            </a:rPr>
            <a:t>در شک در رافع (با همه 5 صورتش): حجت</a:t>
          </a:r>
          <a:endParaRPr lang="fa-IR" sz="1800" b="1" dirty="0" smtClean="0">
            <a:solidFill>
              <a:srgbClr val="FF0000"/>
            </a:solidFill>
          </a:endParaRPr>
        </a:p>
      </dgm:t>
    </dgm:pt>
    <dgm:pt modelId="{56508D54-A48B-4BF6-982C-75C3480C172D}" type="parTrans" cxnId="{074108AC-125B-4416-BF2E-61D50F36ADC9}">
      <dgm:prSet/>
      <dgm:spPr/>
      <dgm:t>
        <a:bodyPr/>
        <a:lstStyle/>
        <a:p>
          <a:pPr rtl="1"/>
          <a:endParaRPr lang="fa-IR"/>
        </a:p>
      </dgm:t>
    </dgm:pt>
    <dgm:pt modelId="{589A154B-FC71-4D23-84CA-447826F1B4D4}" type="sibTrans" cxnId="{074108AC-125B-4416-BF2E-61D50F36ADC9}">
      <dgm:prSet/>
      <dgm:spPr/>
      <dgm:t>
        <a:bodyPr/>
        <a:lstStyle/>
        <a:p>
          <a:pPr rtl="1"/>
          <a:endParaRPr lang="fa-IR"/>
        </a:p>
      </dgm:t>
    </dgm:pt>
    <dgm:pt modelId="{A448C1AA-8E4E-4A09-BEC5-AAB4ADEDD34E}">
      <dgm:prSet custT="1"/>
      <dgm:spPr/>
      <dgm:t>
        <a:bodyPr/>
        <a:lstStyle/>
        <a:p>
          <a:pPr rtl="1"/>
          <a:r>
            <a:rPr lang="fa-IR" sz="2000" b="1" dirty="0" smtClean="0"/>
            <a:t>صاحب معارج ـ شیخ انصاری</a:t>
          </a:r>
        </a:p>
      </dgm:t>
    </dgm:pt>
    <dgm:pt modelId="{B6EBA047-FCC6-4D5F-9798-0CA2BF08CF30}" type="parTrans" cxnId="{3D2DF90B-4AC9-4DD5-B5AF-4DF63907340A}">
      <dgm:prSet/>
      <dgm:spPr/>
      <dgm:t>
        <a:bodyPr/>
        <a:lstStyle/>
        <a:p>
          <a:pPr rtl="1"/>
          <a:endParaRPr lang="fa-IR"/>
        </a:p>
      </dgm:t>
    </dgm:pt>
    <dgm:pt modelId="{D3A20A81-D23B-46B3-961D-64995E80302D}" type="sibTrans" cxnId="{3D2DF90B-4AC9-4DD5-B5AF-4DF63907340A}">
      <dgm:prSet/>
      <dgm:spPr/>
      <dgm:t>
        <a:bodyPr/>
        <a:lstStyle/>
        <a:p>
          <a:pPr rtl="1"/>
          <a:endParaRPr lang="fa-IR"/>
        </a:p>
      </dgm:t>
    </dgm:pt>
    <dgm:pt modelId="{F8F38188-F68F-404A-9456-C4852DDE6320}">
      <dgm:prSet custT="1"/>
      <dgm:spPr/>
      <dgm:t>
        <a:bodyPr/>
        <a:lstStyle/>
        <a:p>
          <a:pPr rtl="1"/>
          <a:r>
            <a:rPr lang="fa-IR" sz="1800" b="1" dirty="0" smtClean="0">
              <a:solidFill>
                <a:srgbClr val="FF0000"/>
              </a:solidFill>
            </a:rPr>
            <a:t>در شک در مقتضی و 3 صورت شک در رافعیت موجود: غیر حجت</a:t>
          </a:r>
        </a:p>
      </dgm:t>
    </dgm:pt>
    <dgm:pt modelId="{6FB4B5F1-2759-402B-AE64-975E67E4DF1D}" type="parTrans" cxnId="{013DA25A-FD86-45F0-8263-85A6D99CADA8}">
      <dgm:prSet/>
      <dgm:spPr/>
      <dgm:t>
        <a:bodyPr/>
        <a:lstStyle/>
        <a:p>
          <a:pPr rtl="1"/>
          <a:endParaRPr lang="fa-IR"/>
        </a:p>
      </dgm:t>
    </dgm:pt>
    <dgm:pt modelId="{04B0D157-53CF-4932-963E-54131D6C7632}" type="sibTrans" cxnId="{013DA25A-FD86-45F0-8263-85A6D99CADA8}">
      <dgm:prSet/>
      <dgm:spPr/>
      <dgm:t>
        <a:bodyPr/>
        <a:lstStyle/>
        <a:p>
          <a:pPr rtl="1"/>
          <a:endParaRPr lang="fa-IR"/>
        </a:p>
      </dgm:t>
    </dgm:pt>
    <dgm:pt modelId="{C522FEAE-D17D-4842-831A-BE3DE3F95F5E}">
      <dgm:prSet custT="1"/>
      <dgm:spPr/>
      <dgm:t>
        <a:bodyPr/>
        <a:lstStyle/>
        <a:p>
          <a:pPr rtl="1"/>
          <a:r>
            <a:rPr lang="fa-IR" sz="1800" b="1" dirty="0" smtClean="0">
              <a:solidFill>
                <a:srgbClr val="FF0000"/>
              </a:solidFill>
            </a:rPr>
            <a:t>در شک در مقتضی و شک در رافعیت موجود (با 4 صورتش): غیر حجت</a:t>
          </a:r>
        </a:p>
      </dgm:t>
    </dgm:pt>
    <dgm:pt modelId="{1FF9872A-01DA-411E-B260-9984CFE832EA}" type="parTrans" cxnId="{460E505A-92A8-43D2-A2A2-59633F76FD49}">
      <dgm:prSet/>
      <dgm:spPr/>
      <dgm:t>
        <a:bodyPr/>
        <a:lstStyle/>
        <a:p>
          <a:pPr rtl="1"/>
          <a:endParaRPr lang="fa-IR"/>
        </a:p>
      </dgm:t>
    </dgm:pt>
    <dgm:pt modelId="{D3D46F89-1924-4527-BE07-6B7EF98653B2}" type="sibTrans" cxnId="{460E505A-92A8-43D2-A2A2-59633F76FD49}">
      <dgm:prSet/>
      <dgm:spPr/>
      <dgm:t>
        <a:bodyPr/>
        <a:lstStyle/>
        <a:p>
          <a:pPr rtl="1"/>
          <a:endParaRPr lang="fa-IR"/>
        </a:p>
      </dgm:t>
    </dgm:pt>
    <dgm:pt modelId="{691DF939-CCAF-4238-B9F0-C0DFAFE45637}">
      <dgm:prSet custT="1"/>
      <dgm:spPr/>
      <dgm:t>
        <a:bodyPr/>
        <a:lstStyle/>
        <a:p>
          <a:pPr rtl="1"/>
          <a:r>
            <a:rPr lang="fa-IR" sz="1800" b="1" dirty="0" smtClean="0">
              <a:solidFill>
                <a:srgbClr val="FF0000"/>
              </a:solidFill>
            </a:rPr>
            <a:t>در شک در مقتضی: غیر حجت</a:t>
          </a:r>
        </a:p>
      </dgm:t>
    </dgm:pt>
    <dgm:pt modelId="{62B1C9DF-4D4E-4079-B688-72D936EDE4FA}" type="parTrans" cxnId="{EFF81BA8-EFB5-49F6-948E-13205A88014C}">
      <dgm:prSet/>
      <dgm:spPr/>
      <dgm:t>
        <a:bodyPr/>
        <a:lstStyle/>
        <a:p>
          <a:pPr rtl="1"/>
          <a:endParaRPr lang="fa-IR"/>
        </a:p>
      </dgm:t>
    </dgm:pt>
    <dgm:pt modelId="{6710DA01-F862-4348-A0E2-34FAF5EC3CC6}" type="sibTrans" cxnId="{EFF81BA8-EFB5-49F6-948E-13205A88014C}">
      <dgm:prSet/>
      <dgm:spPr/>
      <dgm:t>
        <a:bodyPr/>
        <a:lstStyle/>
        <a:p>
          <a:pPr rtl="1"/>
          <a:endParaRPr lang="fa-IR"/>
        </a:p>
      </dgm:t>
    </dgm:pt>
    <dgm:pt modelId="{D14D2271-BF45-4A25-A997-74004C348C80}">
      <dgm:prSet custT="1"/>
      <dgm:spPr/>
      <dgm:t>
        <a:bodyPr/>
        <a:lstStyle/>
        <a:p>
          <a:pPr rtl="1"/>
          <a:r>
            <a:rPr lang="fa-IR" sz="1800" b="1" dirty="0" smtClean="0">
              <a:solidFill>
                <a:srgbClr val="FF0000"/>
              </a:solidFill>
            </a:rPr>
            <a:t>در حکم ثابت شده با اجماع: غیر حجت</a:t>
          </a:r>
        </a:p>
      </dgm:t>
    </dgm:pt>
    <dgm:pt modelId="{65FA5B95-6C63-4533-8E0F-F84CC22AB976}" type="parTrans" cxnId="{D6041685-F21A-4813-9F14-D64704E1E8DD}">
      <dgm:prSet/>
      <dgm:spPr/>
      <dgm:t>
        <a:bodyPr/>
        <a:lstStyle/>
        <a:p>
          <a:pPr rtl="1"/>
          <a:endParaRPr lang="fa-IR"/>
        </a:p>
      </dgm:t>
    </dgm:pt>
    <dgm:pt modelId="{6D65BBDF-23B4-4D6E-90CA-F6E5B77F1E6C}" type="sibTrans" cxnId="{D6041685-F21A-4813-9F14-D64704E1E8DD}">
      <dgm:prSet/>
      <dgm:spPr/>
      <dgm:t>
        <a:bodyPr/>
        <a:lstStyle/>
        <a:p>
          <a:pPr rtl="1"/>
          <a:endParaRPr lang="fa-IR"/>
        </a:p>
      </dgm:t>
    </dgm:pt>
    <dgm:pt modelId="{1BE4AFD1-6B5A-48A0-8E87-1C85DAA02E3D}">
      <dgm:prSet custT="1"/>
      <dgm:spPr/>
      <dgm:t>
        <a:bodyPr/>
        <a:lstStyle/>
        <a:p>
          <a:pPr rtl="1"/>
          <a:r>
            <a:rPr lang="fa-IR" sz="1400" b="1" dirty="0" smtClean="0">
              <a:solidFill>
                <a:srgbClr val="FF0000"/>
              </a:solidFill>
            </a:rPr>
            <a:t>در احکام وضعی (به معنای سببیت، شرطیت، مانعیت) و احکام تکلیفیِ غیر تابع احکام وضعی: غیر حجت</a:t>
          </a:r>
        </a:p>
      </dgm:t>
    </dgm:pt>
    <dgm:pt modelId="{5D930077-C809-4A0F-A82C-3686F2E2EBC8}" type="parTrans" cxnId="{67C0E8F7-4D48-4120-93DC-8F2CEB0AF0C2}">
      <dgm:prSet/>
      <dgm:spPr/>
      <dgm:t>
        <a:bodyPr/>
        <a:lstStyle/>
        <a:p>
          <a:pPr rtl="1"/>
          <a:endParaRPr lang="fa-IR"/>
        </a:p>
      </dgm:t>
    </dgm:pt>
    <dgm:pt modelId="{16D622E5-48C3-47E4-933F-C97F132FA816}" type="sibTrans" cxnId="{67C0E8F7-4D48-4120-93DC-8F2CEB0AF0C2}">
      <dgm:prSet/>
      <dgm:spPr/>
      <dgm:t>
        <a:bodyPr/>
        <a:lstStyle/>
        <a:p>
          <a:pPr rtl="1"/>
          <a:endParaRPr lang="fa-IR"/>
        </a:p>
      </dgm:t>
    </dgm:pt>
    <dgm:pt modelId="{81B84409-3386-45F7-85B2-5D1562B3C053}">
      <dgm:prSet custT="1"/>
      <dgm:spPr/>
      <dgm:t>
        <a:bodyPr/>
        <a:lstStyle/>
        <a:p>
          <a:pPr rtl="1"/>
          <a:r>
            <a:rPr lang="fa-IR" sz="2000" b="1" dirty="0" smtClean="0"/>
            <a:t>محقق خوانساری </a:t>
          </a:r>
          <a:r>
            <a:rPr lang="fa-IR" sz="1600" b="1" dirty="0" smtClean="0"/>
            <a:t>ص35</a:t>
          </a:r>
          <a:endParaRPr lang="fa-IR" sz="2000" dirty="0"/>
        </a:p>
      </dgm:t>
    </dgm:pt>
    <dgm:pt modelId="{551A7268-1587-4DEB-946B-1B6296675C52}" type="parTrans" cxnId="{D6C4F6A5-29FA-4B18-9887-413BB7A9E813}">
      <dgm:prSet/>
      <dgm:spPr/>
      <dgm:t>
        <a:bodyPr/>
        <a:lstStyle/>
        <a:p>
          <a:pPr rtl="1"/>
          <a:endParaRPr lang="fa-IR"/>
        </a:p>
      </dgm:t>
    </dgm:pt>
    <dgm:pt modelId="{5EC90485-57E1-4BD3-A4EA-640805B44A62}" type="sibTrans" cxnId="{D6C4F6A5-29FA-4B18-9887-413BB7A9E813}">
      <dgm:prSet/>
      <dgm:spPr/>
      <dgm:t>
        <a:bodyPr/>
        <a:lstStyle/>
        <a:p>
          <a:pPr rtl="1"/>
          <a:endParaRPr lang="fa-IR"/>
        </a:p>
      </dgm:t>
    </dgm:pt>
    <dgm:pt modelId="{8CF9EC16-49C9-40BD-924B-5899EBF06C1B}">
      <dgm:prSet custT="1"/>
      <dgm:spPr/>
      <dgm:t>
        <a:bodyPr/>
        <a:lstStyle/>
        <a:p>
          <a:pPr rtl="1"/>
          <a:r>
            <a:rPr lang="fa-IR" sz="1800" b="1" dirty="0" smtClean="0">
              <a:solidFill>
                <a:srgbClr val="00B050"/>
              </a:solidFill>
            </a:rPr>
            <a:t>در حکم شرعی جزئی: حجت</a:t>
          </a:r>
          <a:endParaRPr lang="fa-IR" sz="1800" dirty="0"/>
        </a:p>
      </dgm:t>
    </dgm:pt>
    <dgm:pt modelId="{76E99F85-AAB6-4827-A612-AE9B6E823467}" type="parTrans" cxnId="{884CF200-F3EA-4DA1-8A27-9A5DF991AF01}">
      <dgm:prSet/>
      <dgm:spPr/>
      <dgm:t>
        <a:bodyPr/>
        <a:lstStyle/>
        <a:p>
          <a:pPr rtl="1"/>
          <a:endParaRPr lang="fa-IR"/>
        </a:p>
      </dgm:t>
    </dgm:pt>
    <dgm:pt modelId="{5C0E3AFC-896A-4E4B-9162-9442AF0996D1}" type="sibTrans" cxnId="{884CF200-F3EA-4DA1-8A27-9A5DF991AF01}">
      <dgm:prSet/>
      <dgm:spPr/>
      <dgm:t>
        <a:bodyPr/>
        <a:lstStyle/>
        <a:p>
          <a:pPr rtl="1"/>
          <a:endParaRPr lang="fa-IR"/>
        </a:p>
      </dgm:t>
    </dgm:pt>
    <dgm:pt modelId="{93E7D49C-5410-4679-BC52-905CB007561A}">
      <dgm:prSet custT="1"/>
      <dgm:spPr/>
      <dgm:t>
        <a:bodyPr/>
        <a:lstStyle/>
        <a:p>
          <a:pPr rtl="1"/>
          <a:r>
            <a:rPr lang="fa-IR" sz="1800" b="1" dirty="0" smtClean="0">
              <a:solidFill>
                <a:srgbClr val="FF0000"/>
              </a:solidFill>
            </a:rPr>
            <a:t>در موضوعات خارجی و حکم شرعی کلی: غیر حجت</a:t>
          </a:r>
        </a:p>
      </dgm:t>
    </dgm:pt>
    <dgm:pt modelId="{C1BE0AEA-D595-4D55-B502-47D5A1C55AF2}" type="parTrans" cxnId="{875142E2-10F8-4EA5-B297-E1C1168994A4}">
      <dgm:prSet/>
      <dgm:spPr/>
      <dgm:t>
        <a:bodyPr/>
        <a:lstStyle/>
        <a:p>
          <a:pPr rtl="1"/>
          <a:endParaRPr lang="fa-IR"/>
        </a:p>
      </dgm:t>
    </dgm:pt>
    <dgm:pt modelId="{A6E24832-DF88-40BA-8862-0981DC9E86E0}" type="sibTrans" cxnId="{875142E2-10F8-4EA5-B297-E1C1168994A4}">
      <dgm:prSet/>
      <dgm:spPr/>
      <dgm:t>
        <a:bodyPr/>
        <a:lstStyle/>
        <a:p>
          <a:pPr rtl="1"/>
          <a:endParaRPr lang="fa-IR"/>
        </a:p>
      </dgm:t>
    </dgm:pt>
    <dgm:pt modelId="{8C68E542-A14E-484B-BD01-504531D2876B}" type="pres">
      <dgm:prSet presAssocID="{12F11A67-8B30-4E84-BBBA-BFC9D6827DF7}" presName="Name0" presStyleCnt="0">
        <dgm:presLayoutVars>
          <dgm:dir val="rev"/>
          <dgm:animLvl val="lvl"/>
          <dgm:resizeHandles val="exact"/>
        </dgm:presLayoutVars>
      </dgm:prSet>
      <dgm:spPr/>
      <dgm:t>
        <a:bodyPr/>
        <a:lstStyle/>
        <a:p>
          <a:pPr rtl="1"/>
          <a:endParaRPr lang="fa-IR"/>
        </a:p>
      </dgm:t>
    </dgm:pt>
    <dgm:pt modelId="{70FFC385-0F4B-4DD8-82F7-222DC15F141C}" type="pres">
      <dgm:prSet presAssocID="{81B84409-3386-45F7-85B2-5D1562B3C053}" presName="linNode" presStyleCnt="0"/>
      <dgm:spPr/>
    </dgm:pt>
    <dgm:pt modelId="{30C401AE-13DE-4F56-BED9-7785BAFADBDE}" type="pres">
      <dgm:prSet presAssocID="{81B84409-3386-45F7-85B2-5D1562B3C053}" presName="parentText" presStyleLbl="node1" presStyleIdx="0" presStyleCnt="6" custScaleX="55197">
        <dgm:presLayoutVars>
          <dgm:chMax val="1"/>
          <dgm:bulletEnabled val="1"/>
        </dgm:presLayoutVars>
      </dgm:prSet>
      <dgm:spPr/>
      <dgm:t>
        <a:bodyPr/>
        <a:lstStyle/>
        <a:p>
          <a:pPr rtl="1"/>
          <a:endParaRPr lang="fa-IR"/>
        </a:p>
      </dgm:t>
    </dgm:pt>
    <dgm:pt modelId="{95E8CFAC-7CEA-4881-8563-367DF69FDE3A}" type="pres">
      <dgm:prSet presAssocID="{81B84409-3386-45F7-85B2-5D1562B3C053}" presName="descendantText" presStyleLbl="alignAccFollowNode1" presStyleIdx="0" presStyleCnt="6" custScaleX="122681">
        <dgm:presLayoutVars>
          <dgm:bulletEnabled val="1"/>
        </dgm:presLayoutVars>
      </dgm:prSet>
      <dgm:spPr/>
      <dgm:t>
        <a:bodyPr/>
        <a:lstStyle/>
        <a:p>
          <a:pPr rtl="1"/>
          <a:endParaRPr lang="fa-IR"/>
        </a:p>
      </dgm:t>
    </dgm:pt>
    <dgm:pt modelId="{B91540E2-53E8-4137-8F4D-F33A8BC2A053}" type="pres">
      <dgm:prSet presAssocID="{5EC90485-57E1-4BD3-A4EA-640805B44A62}" presName="sp" presStyleCnt="0"/>
      <dgm:spPr/>
    </dgm:pt>
    <dgm:pt modelId="{307B6B44-87CF-4479-9B0A-2037DA7D9185}" type="pres">
      <dgm:prSet presAssocID="{E27E2614-C687-42D2-A708-5557CAC7005A}" presName="linNode" presStyleCnt="0"/>
      <dgm:spPr/>
    </dgm:pt>
    <dgm:pt modelId="{8BFA95F0-469C-4D78-A24D-C1BE2A6F9534}" type="pres">
      <dgm:prSet presAssocID="{E27E2614-C687-42D2-A708-5557CAC7005A}" presName="parentText" presStyleLbl="node1" presStyleIdx="1" presStyleCnt="6" custScaleX="55196">
        <dgm:presLayoutVars>
          <dgm:chMax val="1"/>
          <dgm:bulletEnabled val="1"/>
        </dgm:presLayoutVars>
      </dgm:prSet>
      <dgm:spPr/>
      <dgm:t>
        <a:bodyPr/>
        <a:lstStyle/>
        <a:p>
          <a:pPr rtl="1"/>
          <a:endParaRPr lang="fa-IR"/>
        </a:p>
      </dgm:t>
    </dgm:pt>
    <dgm:pt modelId="{7AA0F8B1-7AF2-4380-914C-C6F0D923E2E5}" type="pres">
      <dgm:prSet presAssocID="{E27E2614-C687-42D2-A708-5557CAC7005A}" presName="descendantText" presStyleLbl="alignAccFollowNode1" presStyleIdx="1" presStyleCnt="6" custScaleX="122682">
        <dgm:presLayoutVars>
          <dgm:bulletEnabled val="1"/>
        </dgm:presLayoutVars>
      </dgm:prSet>
      <dgm:spPr/>
      <dgm:t>
        <a:bodyPr/>
        <a:lstStyle/>
        <a:p>
          <a:pPr rtl="1"/>
          <a:endParaRPr lang="fa-IR"/>
        </a:p>
      </dgm:t>
    </dgm:pt>
    <dgm:pt modelId="{899C9CAD-46B8-4512-B0BD-6CE0EF8D5000}" type="pres">
      <dgm:prSet presAssocID="{52B06953-8960-4B9C-80AD-BDA976077F3B}" presName="sp" presStyleCnt="0"/>
      <dgm:spPr/>
    </dgm:pt>
    <dgm:pt modelId="{A94038CB-E694-4393-95BC-3A229F7D779C}" type="pres">
      <dgm:prSet presAssocID="{F24E4ECD-9C80-4626-B298-98B4FE99FED7}" presName="linNode" presStyleCnt="0"/>
      <dgm:spPr/>
    </dgm:pt>
    <dgm:pt modelId="{03C8E98D-8654-4B1F-AAFF-F430B1DA63E3}" type="pres">
      <dgm:prSet presAssocID="{F24E4ECD-9C80-4626-B298-98B4FE99FED7}" presName="parentText" presStyleLbl="node1" presStyleIdx="2" presStyleCnt="6" custScaleX="55196">
        <dgm:presLayoutVars>
          <dgm:chMax val="1"/>
          <dgm:bulletEnabled val="1"/>
        </dgm:presLayoutVars>
      </dgm:prSet>
      <dgm:spPr/>
      <dgm:t>
        <a:bodyPr/>
        <a:lstStyle/>
        <a:p>
          <a:pPr rtl="1"/>
          <a:endParaRPr lang="fa-IR"/>
        </a:p>
      </dgm:t>
    </dgm:pt>
    <dgm:pt modelId="{3AF4245E-97CB-4CF6-8C20-FCE0B32F895F}" type="pres">
      <dgm:prSet presAssocID="{F24E4ECD-9C80-4626-B298-98B4FE99FED7}" presName="descendantText" presStyleLbl="alignAccFollowNode1" presStyleIdx="2" presStyleCnt="6" custScaleX="122682">
        <dgm:presLayoutVars>
          <dgm:bulletEnabled val="1"/>
        </dgm:presLayoutVars>
      </dgm:prSet>
      <dgm:spPr/>
      <dgm:t>
        <a:bodyPr/>
        <a:lstStyle/>
        <a:p>
          <a:pPr rtl="1"/>
          <a:endParaRPr lang="fa-IR"/>
        </a:p>
      </dgm:t>
    </dgm:pt>
    <dgm:pt modelId="{F894203B-0331-4F24-BF62-06F0179A14AD}" type="pres">
      <dgm:prSet presAssocID="{2140FC73-F118-455C-A1CD-8750A68083B6}" presName="sp" presStyleCnt="0"/>
      <dgm:spPr/>
    </dgm:pt>
    <dgm:pt modelId="{354176C3-7C3E-4476-BEE1-108358F6DDAE}" type="pres">
      <dgm:prSet presAssocID="{A448C1AA-8E4E-4A09-BEC5-AAB4ADEDD34E}" presName="linNode" presStyleCnt="0"/>
      <dgm:spPr/>
    </dgm:pt>
    <dgm:pt modelId="{55713CB0-EACE-456F-AB57-5970414548F2}" type="pres">
      <dgm:prSet presAssocID="{A448C1AA-8E4E-4A09-BEC5-AAB4ADEDD34E}" presName="parentText" presStyleLbl="node1" presStyleIdx="3" presStyleCnt="6" custScaleX="55196">
        <dgm:presLayoutVars>
          <dgm:chMax val="1"/>
          <dgm:bulletEnabled val="1"/>
        </dgm:presLayoutVars>
      </dgm:prSet>
      <dgm:spPr/>
      <dgm:t>
        <a:bodyPr/>
        <a:lstStyle/>
        <a:p>
          <a:pPr rtl="1"/>
          <a:endParaRPr lang="fa-IR"/>
        </a:p>
      </dgm:t>
    </dgm:pt>
    <dgm:pt modelId="{02A28011-0619-44C4-8F24-CEDBE19F6563}" type="pres">
      <dgm:prSet presAssocID="{A448C1AA-8E4E-4A09-BEC5-AAB4ADEDD34E}" presName="descendantText" presStyleLbl="alignAccFollowNode1" presStyleIdx="3" presStyleCnt="6" custScaleX="122682">
        <dgm:presLayoutVars>
          <dgm:bulletEnabled val="1"/>
        </dgm:presLayoutVars>
      </dgm:prSet>
      <dgm:spPr/>
      <dgm:t>
        <a:bodyPr/>
        <a:lstStyle/>
        <a:p>
          <a:pPr rtl="1"/>
          <a:endParaRPr lang="fa-IR"/>
        </a:p>
      </dgm:t>
    </dgm:pt>
    <dgm:pt modelId="{16D4F24E-804D-40EF-A860-10517362596E}" type="pres">
      <dgm:prSet presAssocID="{D3A20A81-D23B-46B3-961D-64995E80302D}" presName="sp" presStyleCnt="0"/>
      <dgm:spPr/>
    </dgm:pt>
    <dgm:pt modelId="{A621C664-A18B-4CE5-A21F-F02065654DD2}" type="pres">
      <dgm:prSet presAssocID="{73ADE8AE-909D-496A-8B92-6182509278E3}" presName="linNode" presStyleCnt="0"/>
      <dgm:spPr/>
    </dgm:pt>
    <dgm:pt modelId="{1BDA5C21-9AAC-41F6-B378-A22B139A0554}" type="pres">
      <dgm:prSet presAssocID="{73ADE8AE-909D-496A-8B92-6182509278E3}" presName="parentText" presStyleLbl="node1" presStyleIdx="4" presStyleCnt="6" custScaleX="55196">
        <dgm:presLayoutVars>
          <dgm:chMax val="1"/>
          <dgm:bulletEnabled val="1"/>
        </dgm:presLayoutVars>
      </dgm:prSet>
      <dgm:spPr/>
      <dgm:t>
        <a:bodyPr/>
        <a:lstStyle/>
        <a:p>
          <a:pPr rtl="1"/>
          <a:endParaRPr lang="fa-IR"/>
        </a:p>
      </dgm:t>
    </dgm:pt>
    <dgm:pt modelId="{33F0C4CB-5FF6-4B65-9554-1360E32B2E1B}" type="pres">
      <dgm:prSet presAssocID="{73ADE8AE-909D-496A-8B92-6182509278E3}" presName="descendantText" presStyleLbl="alignAccFollowNode1" presStyleIdx="4" presStyleCnt="6" custScaleX="122682">
        <dgm:presLayoutVars>
          <dgm:bulletEnabled val="1"/>
        </dgm:presLayoutVars>
      </dgm:prSet>
      <dgm:spPr/>
      <dgm:t>
        <a:bodyPr/>
        <a:lstStyle/>
        <a:p>
          <a:pPr rtl="1"/>
          <a:endParaRPr lang="fa-IR"/>
        </a:p>
      </dgm:t>
    </dgm:pt>
    <dgm:pt modelId="{C0C27E80-FB84-4A40-92B7-79CD1577D03F}" type="pres">
      <dgm:prSet presAssocID="{BB6D1B33-5548-4471-BF64-751CFD922708}" presName="sp" presStyleCnt="0"/>
      <dgm:spPr/>
    </dgm:pt>
    <dgm:pt modelId="{8C352F63-2446-44FA-9037-BD0C1E70F9F2}" type="pres">
      <dgm:prSet presAssocID="{BF919A78-72B6-417C-B5CC-6B11F2ED60FF}" presName="linNode" presStyleCnt="0"/>
      <dgm:spPr/>
    </dgm:pt>
    <dgm:pt modelId="{D33BB861-E763-4C60-B79E-E6B29B436FBF}" type="pres">
      <dgm:prSet presAssocID="{BF919A78-72B6-417C-B5CC-6B11F2ED60FF}" presName="parentText" presStyleLbl="node1" presStyleIdx="5" presStyleCnt="6" custScaleX="55196">
        <dgm:presLayoutVars>
          <dgm:chMax val="1"/>
          <dgm:bulletEnabled val="1"/>
        </dgm:presLayoutVars>
      </dgm:prSet>
      <dgm:spPr/>
      <dgm:t>
        <a:bodyPr/>
        <a:lstStyle/>
        <a:p>
          <a:pPr rtl="1"/>
          <a:endParaRPr lang="fa-IR"/>
        </a:p>
      </dgm:t>
    </dgm:pt>
    <dgm:pt modelId="{076DB894-F251-4CE2-8580-851872EA5968}" type="pres">
      <dgm:prSet presAssocID="{BF919A78-72B6-417C-B5CC-6B11F2ED60FF}" presName="descendantText" presStyleLbl="alignAccFollowNode1" presStyleIdx="5" presStyleCnt="6" custScaleX="122682">
        <dgm:presLayoutVars>
          <dgm:bulletEnabled val="1"/>
        </dgm:presLayoutVars>
      </dgm:prSet>
      <dgm:spPr/>
      <dgm:t>
        <a:bodyPr/>
        <a:lstStyle/>
        <a:p>
          <a:pPr rtl="1"/>
          <a:endParaRPr lang="fa-IR"/>
        </a:p>
      </dgm:t>
    </dgm:pt>
  </dgm:ptLst>
  <dgm:cxnLst>
    <dgm:cxn modelId="{460E505A-92A8-43D2-A2A2-59633F76FD49}" srcId="{73ADE8AE-909D-496A-8B92-6182509278E3}" destId="{C522FEAE-D17D-4842-831A-BE3DE3F95F5E}" srcOrd="1" destOrd="0" parTransId="{1FF9872A-01DA-411E-B260-9984CFE832EA}" sibTransId="{D3D46F89-1924-4527-BE07-6B7EF98653B2}"/>
    <dgm:cxn modelId="{FD1D235B-3FBF-4C7A-AF3B-C67633FA78D8}" srcId="{BF919A78-72B6-417C-B5CC-6B11F2ED60FF}" destId="{F4F11C90-DBF8-44F7-A938-B6E513BC0C26}" srcOrd="0" destOrd="0" parTransId="{360D1311-14F4-4076-9C24-D71A65082BB5}" sibTransId="{086F0C95-63D2-4078-9F2D-7E4C275D8A81}"/>
    <dgm:cxn modelId="{EFF81BA8-EFB5-49F6-948E-13205A88014C}" srcId="{A448C1AA-8E4E-4A09-BEC5-AAB4ADEDD34E}" destId="{691DF939-CCAF-4238-B9F0-C0DFAFE45637}" srcOrd="1" destOrd="0" parTransId="{62B1C9DF-4D4E-4079-B688-72D936EDE4FA}" sibTransId="{6710DA01-F862-4348-A0E2-34FAF5EC3CC6}"/>
    <dgm:cxn modelId="{C62A91DF-981F-42D8-978A-F1C3B908B4B6}" srcId="{F24E4ECD-9C80-4626-B298-98B4FE99FED7}" destId="{2EC5F42C-A0C9-4770-8EBB-EFDBBF05E0E9}" srcOrd="0" destOrd="0" parTransId="{AEE3AE20-3BE7-4F16-B939-810A55FE57AF}" sibTransId="{64AC2D4E-FF0E-44B6-845A-02D9DBA5BAB9}"/>
    <dgm:cxn modelId="{A0C039F9-2CF5-4C71-B093-7B3DB0A94B72}" srcId="{12F11A67-8B30-4E84-BBBA-BFC9D6827DF7}" destId="{F24E4ECD-9C80-4626-B298-98B4FE99FED7}" srcOrd="2" destOrd="0" parTransId="{C4D8FBD1-0FEF-4761-A41E-27B31B054B87}" sibTransId="{2140FC73-F118-455C-A1CD-8750A68083B6}"/>
    <dgm:cxn modelId="{51C4E2DA-7720-4C04-A602-028F8A2AB186}" type="presOf" srcId="{A448C1AA-8E4E-4A09-BEC5-AAB4ADEDD34E}" destId="{55713CB0-EACE-456F-AB57-5970414548F2}" srcOrd="0" destOrd="0" presId="urn:microsoft.com/office/officeart/2005/8/layout/vList5"/>
    <dgm:cxn modelId="{3355E4C7-9DA7-473F-8B0B-EC391B6ABB3B}" type="presOf" srcId="{F8F38188-F68F-404A-9456-C4852DDE6320}" destId="{076DB894-F251-4CE2-8580-851872EA5968}" srcOrd="0" destOrd="1" presId="urn:microsoft.com/office/officeart/2005/8/layout/vList5"/>
    <dgm:cxn modelId="{38F5D4F5-0E3A-410F-A72F-D0DCFFD97D3F}" type="presOf" srcId="{12F11A67-8B30-4E84-BBBA-BFC9D6827DF7}" destId="{8C68E542-A14E-484B-BD01-504531D2876B}" srcOrd="0" destOrd="0" presId="urn:microsoft.com/office/officeart/2005/8/layout/vList5"/>
    <dgm:cxn modelId="{9AF6AFE5-5C8C-46A4-87CF-68A7A7D0DB61}" srcId="{73ADE8AE-909D-496A-8B92-6182509278E3}" destId="{32FE0BB8-4589-4A13-9560-D4653FD46BFC}" srcOrd="0" destOrd="0" parTransId="{50B3561F-E7F9-41F4-B8A5-5CB4B274DC5D}" sibTransId="{AFB30614-1A5E-4681-BFE9-CE2806C9A794}"/>
    <dgm:cxn modelId="{875142E2-10F8-4EA5-B297-E1C1168994A4}" srcId="{81B84409-3386-45F7-85B2-5D1562B3C053}" destId="{93E7D49C-5410-4679-BC52-905CB007561A}" srcOrd="1" destOrd="0" parTransId="{C1BE0AEA-D595-4D55-B502-47D5A1C55AF2}" sibTransId="{A6E24832-DF88-40BA-8862-0981DC9E86E0}"/>
    <dgm:cxn modelId="{074108AC-125B-4416-BF2E-61D50F36ADC9}" srcId="{A448C1AA-8E4E-4A09-BEC5-AAB4ADEDD34E}" destId="{4CE7B0B6-6CFA-4573-9F57-DEEDF4902095}" srcOrd="0" destOrd="0" parTransId="{56508D54-A48B-4BF6-982C-75C3480C172D}" sibTransId="{589A154B-FC71-4D23-84CA-447826F1B4D4}"/>
    <dgm:cxn modelId="{FFFAB537-C77D-4B27-BAEA-263BAEF30B2F}" type="presOf" srcId="{F24E4ECD-9C80-4626-B298-98B4FE99FED7}" destId="{03C8E98D-8654-4B1F-AAFF-F430B1DA63E3}" srcOrd="0" destOrd="0" presId="urn:microsoft.com/office/officeart/2005/8/layout/vList5"/>
    <dgm:cxn modelId="{BD74FD80-B525-47DA-95CF-BDBA20FFCCF0}" type="presOf" srcId="{8CF9EC16-49C9-40BD-924B-5899EBF06C1B}" destId="{95E8CFAC-7CEA-4881-8563-367DF69FDE3A}" srcOrd="0" destOrd="0" presId="urn:microsoft.com/office/officeart/2005/8/layout/vList5"/>
    <dgm:cxn modelId="{E443571F-92CB-42B4-B32E-D791DB38E168}" type="presOf" srcId="{C522FEAE-D17D-4842-831A-BE3DE3F95F5E}" destId="{33F0C4CB-5FF6-4B65-9554-1360E32B2E1B}" srcOrd="0" destOrd="1" presId="urn:microsoft.com/office/officeart/2005/8/layout/vList5"/>
    <dgm:cxn modelId="{776AD119-4D26-408E-B2AB-B3DEA315E2D2}" type="presOf" srcId="{14B0BBF9-2C7D-4F1A-8FB4-56B448CE41A0}" destId="{7AA0F8B1-7AF2-4380-914C-C6F0D923E2E5}" srcOrd="0" destOrd="0" presId="urn:microsoft.com/office/officeart/2005/8/layout/vList5"/>
    <dgm:cxn modelId="{C968FFA3-6E42-42C0-B51B-0D20282D7007}" type="presOf" srcId="{1BE4AFD1-6B5A-48A0-8E87-1C85DAA02E3D}" destId="{7AA0F8B1-7AF2-4380-914C-C6F0D923E2E5}" srcOrd="0" destOrd="1" presId="urn:microsoft.com/office/officeart/2005/8/layout/vList5"/>
    <dgm:cxn modelId="{065E1982-049E-4AC4-A3FB-118042119C05}" type="presOf" srcId="{F4F11C90-DBF8-44F7-A938-B6E513BC0C26}" destId="{076DB894-F251-4CE2-8580-851872EA5968}" srcOrd="0" destOrd="0" presId="urn:microsoft.com/office/officeart/2005/8/layout/vList5"/>
    <dgm:cxn modelId="{07ACCB93-3DEB-4363-BA01-0C1CB6EB0722}" type="presOf" srcId="{81B84409-3386-45F7-85B2-5D1562B3C053}" destId="{30C401AE-13DE-4F56-BED9-7785BAFADBDE}" srcOrd="0" destOrd="0" presId="urn:microsoft.com/office/officeart/2005/8/layout/vList5"/>
    <dgm:cxn modelId="{013DA25A-FD86-45F0-8263-85A6D99CADA8}" srcId="{BF919A78-72B6-417C-B5CC-6B11F2ED60FF}" destId="{F8F38188-F68F-404A-9456-C4852DDE6320}" srcOrd="1" destOrd="0" parTransId="{6FB4B5F1-2759-402B-AE64-975E67E4DF1D}" sibTransId="{04B0D157-53CF-4932-963E-54131D6C7632}"/>
    <dgm:cxn modelId="{BEB21FD6-A371-4E3F-A98D-8D181AFF5F9D}" type="presOf" srcId="{93E7D49C-5410-4679-BC52-905CB007561A}" destId="{95E8CFAC-7CEA-4881-8563-367DF69FDE3A}" srcOrd="0" destOrd="1" presId="urn:microsoft.com/office/officeart/2005/8/layout/vList5"/>
    <dgm:cxn modelId="{87FEB9E0-262B-4CB0-B4F9-597FB66A1A73}" type="presOf" srcId="{4CE7B0B6-6CFA-4573-9F57-DEEDF4902095}" destId="{02A28011-0619-44C4-8F24-CEDBE19F6563}" srcOrd="0" destOrd="0" presId="urn:microsoft.com/office/officeart/2005/8/layout/vList5"/>
    <dgm:cxn modelId="{67C0E8F7-4D48-4120-93DC-8F2CEB0AF0C2}" srcId="{E27E2614-C687-42D2-A708-5557CAC7005A}" destId="{1BE4AFD1-6B5A-48A0-8E87-1C85DAA02E3D}" srcOrd="1" destOrd="0" parTransId="{5D930077-C809-4A0F-A82C-3686F2E2EBC8}" sibTransId="{16D622E5-48C3-47E4-933F-C97F132FA816}"/>
    <dgm:cxn modelId="{AAD233A5-703D-4AB9-AE9F-D89162012D9C}" srcId="{12F11A67-8B30-4E84-BBBA-BFC9D6827DF7}" destId="{BF919A78-72B6-417C-B5CC-6B11F2ED60FF}" srcOrd="5" destOrd="0" parTransId="{8FF3519D-B4C9-4E15-9C05-7BAF60F68F98}" sibTransId="{A782F082-8BAC-48F8-B372-A5AC039492FF}"/>
    <dgm:cxn modelId="{84A95A05-300A-4772-9D26-F0426DAFA11D}" type="presOf" srcId="{2EC5F42C-A0C9-4770-8EBB-EFDBBF05E0E9}" destId="{3AF4245E-97CB-4CF6-8C20-FCE0B32F895F}" srcOrd="0" destOrd="0" presId="urn:microsoft.com/office/officeart/2005/8/layout/vList5"/>
    <dgm:cxn modelId="{80B5A01B-7B9D-404E-8418-3629C3AD0808}" type="presOf" srcId="{E27E2614-C687-42D2-A708-5557CAC7005A}" destId="{8BFA95F0-469C-4D78-A24D-C1BE2A6F9534}" srcOrd="0" destOrd="0" presId="urn:microsoft.com/office/officeart/2005/8/layout/vList5"/>
    <dgm:cxn modelId="{D116BB0E-8797-476C-A9FB-8A74DA882028}" srcId="{E27E2614-C687-42D2-A708-5557CAC7005A}" destId="{14B0BBF9-2C7D-4F1A-8FB4-56B448CE41A0}" srcOrd="0" destOrd="0" parTransId="{4CA49A46-7873-4E3F-BEF9-D5BF32206F58}" sibTransId="{55B3A081-52D2-4F86-8BAA-233BEFB01138}"/>
    <dgm:cxn modelId="{4E587BBC-872A-4FF2-A563-4BD89D46BCA7}" type="presOf" srcId="{73ADE8AE-909D-496A-8B92-6182509278E3}" destId="{1BDA5C21-9AAC-41F6-B378-A22B139A0554}" srcOrd="0" destOrd="0" presId="urn:microsoft.com/office/officeart/2005/8/layout/vList5"/>
    <dgm:cxn modelId="{D6041685-F21A-4813-9F14-D64704E1E8DD}" srcId="{F24E4ECD-9C80-4626-B298-98B4FE99FED7}" destId="{D14D2271-BF45-4A25-A997-74004C348C80}" srcOrd="1" destOrd="0" parTransId="{65FA5B95-6C63-4533-8E0F-F84CC22AB976}" sibTransId="{6D65BBDF-23B4-4D6E-90CA-F6E5B77F1E6C}"/>
    <dgm:cxn modelId="{02C65EC7-AC89-41F0-B97A-3BA826419A79}" type="presOf" srcId="{BF919A78-72B6-417C-B5CC-6B11F2ED60FF}" destId="{D33BB861-E763-4C60-B79E-E6B29B436FBF}" srcOrd="0" destOrd="0" presId="urn:microsoft.com/office/officeart/2005/8/layout/vList5"/>
    <dgm:cxn modelId="{A42B42D6-BDF6-46DB-859B-8B6910E73F3C}" type="presOf" srcId="{32FE0BB8-4589-4A13-9560-D4653FD46BFC}" destId="{33F0C4CB-5FF6-4B65-9554-1360E32B2E1B}" srcOrd="0" destOrd="0" presId="urn:microsoft.com/office/officeart/2005/8/layout/vList5"/>
    <dgm:cxn modelId="{5B6406AA-B8B4-4161-92DA-E57D0A5EA471}" srcId="{12F11A67-8B30-4E84-BBBA-BFC9D6827DF7}" destId="{E27E2614-C687-42D2-A708-5557CAC7005A}" srcOrd="1" destOrd="0" parTransId="{3E16A8B9-ACC8-4503-86EC-4DB15C483916}" sibTransId="{52B06953-8960-4B9C-80AD-BDA976077F3B}"/>
    <dgm:cxn modelId="{3D2DF90B-4AC9-4DD5-B5AF-4DF63907340A}" srcId="{12F11A67-8B30-4E84-BBBA-BFC9D6827DF7}" destId="{A448C1AA-8E4E-4A09-BEC5-AAB4ADEDD34E}" srcOrd="3" destOrd="0" parTransId="{B6EBA047-FCC6-4D5F-9798-0CA2BF08CF30}" sibTransId="{D3A20A81-D23B-46B3-961D-64995E80302D}"/>
    <dgm:cxn modelId="{2CD84EAC-3AA1-4351-B9CD-6DCEC5271588}" type="presOf" srcId="{D14D2271-BF45-4A25-A997-74004C348C80}" destId="{3AF4245E-97CB-4CF6-8C20-FCE0B32F895F}" srcOrd="0" destOrd="1" presId="urn:microsoft.com/office/officeart/2005/8/layout/vList5"/>
    <dgm:cxn modelId="{43F5C0F0-10FA-4DBA-8113-4BB33F3A9C8B}" srcId="{12F11A67-8B30-4E84-BBBA-BFC9D6827DF7}" destId="{73ADE8AE-909D-496A-8B92-6182509278E3}" srcOrd="4" destOrd="0" parTransId="{D966CBF3-6C47-4B69-8810-117423627462}" sibTransId="{BB6D1B33-5548-4471-BF64-751CFD922708}"/>
    <dgm:cxn modelId="{D6C4F6A5-29FA-4B18-9887-413BB7A9E813}" srcId="{12F11A67-8B30-4E84-BBBA-BFC9D6827DF7}" destId="{81B84409-3386-45F7-85B2-5D1562B3C053}" srcOrd="0" destOrd="0" parTransId="{551A7268-1587-4DEB-946B-1B6296675C52}" sibTransId="{5EC90485-57E1-4BD3-A4EA-640805B44A62}"/>
    <dgm:cxn modelId="{884CF200-F3EA-4DA1-8A27-9A5DF991AF01}" srcId="{81B84409-3386-45F7-85B2-5D1562B3C053}" destId="{8CF9EC16-49C9-40BD-924B-5899EBF06C1B}" srcOrd="0" destOrd="0" parTransId="{76E99F85-AAB6-4827-A612-AE9B6E823467}" sibTransId="{5C0E3AFC-896A-4E4B-9162-9442AF0996D1}"/>
    <dgm:cxn modelId="{E1851F88-17F4-42BE-ADC8-93F7C7D34861}" type="presOf" srcId="{691DF939-CCAF-4238-B9F0-C0DFAFE45637}" destId="{02A28011-0619-44C4-8F24-CEDBE19F6563}" srcOrd="0" destOrd="1" presId="urn:microsoft.com/office/officeart/2005/8/layout/vList5"/>
    <dgm:cxn modelId="{385EF5D9-EDC8-4979-A77A-8625E91A20A5}" type="presParOf" srcId="{8C68E542-A14E-484B-BD01-504531D2876B}" destId="{70FFC385-0F4B-4DD8-82F7-222DC15F141C}" srcOrd="0" destOrd="0" presId="urn:microsoft.com/office/officeart/2005/8/layout/vList5"/>
    <dgm:cxn modelId="{6F915077-15F7-4D27-8F87-3907A79DCB99}" type="presParOf" srcId="{70FFC385-0F4B-4DD8-82F7-222DC15F141C}" destId="{30C401AE-13DE-4F56-BED9-7785BAFADBDE}" srcOrd="0" destOrd="0" presId="urn:microsoft.com/office/officeart/2005/8/layout/vList5"/>
    <dgm:cxn modelId="{6BF3A036-933F-4536-9E9A-D28E1FA791EE}" type="presParOf" srcId="{70FFC385-0F4B-4DD8-82F7-222DC15F141C}" destId="{95E8CFAC-7CEA-4881-8563-367DF69FDE3A}" srcOrd="1" destOrd="0" presId="urn:microsoft.com/office/officeart/2005/8/layout/vList5"/>
    <dgm:cxn modelId="{D3F0FB90-1CC2-4AAD-B86C-8A8075062320}" type="presParOf" srcId="{8C68E542-A14E-484B-BD01-504531D2876B}" destId="{B91540E2-53E8-4137-8F4D-F33A8BC2A053}" srcOrd="1" destOrd="0" presId="urn:microsoft.com/office/officeart/2005/8/layout/vList5"/>
    <dgm:cxn modelId="{7EB74124-05AE-4D0D-8973-80E4635B0671}" type="presParOf" srcId="{8C68E542-A14E-484B-BD01-504531D2876B}" destId="{307B6B44-87CF-4479-9B0A-2037DA7D9185}" srcOrd="2" destOrd="0" presId="urn:microsoft.com/office/officeart/2005/8/layout/vList5"/>
    <dgm:cxn modelId="{38967FE7-6611-4573-87AC-E98756E66181}" type="presParOf" srcId="{307B6B44-87CF-4479-9B0A-2037DA7D9185}" destId="{8BFA95F0-469C-4D78-A24D-C1BE2A6F9534}" srcOrd="0" destOrd="0" presId="urn:microsoft.com/office/officeart/2005/8/layout/vList5"/>
    <dgm:cxn modelId="{94B8DF74-2EEF-4E66-98B1-964CA62A1C4E}" type="presParOf" srcId="{307B6B44-87CF-4479-9B0A-2037DA7D9185}" destId="{7AA0F8B1-7AF2-4380-914C-C6F0D923E2E5}" srcOrd="1" destOrd="0" presId="urn:microsoft.com/office/officeart/2005/8/layout/vList5"/>
    <dgm:cxn modelId="{F248B278-00E7-4A8D-B625-E581D97F1706}" type="presParOf" srcId="{8C68E542-A14E-484B-BD01-504531D2876B}" destId="{899C9CAD-46B8-4512-B0BD-6CE0EF8D5000}" srcOrd="3" destOrd="0" presId="urn:microsoft.com/office/officeart/2005/8/layout/vList5"/>
    <dgm:cxn modelId="{A653FF8D-3CF7-4340-9A13-A6EEAD2D97E9}" type="presParOf" srcId="{8C68E542-A14E-484B-BD01-504531D2876B}" destId="{A94038CB-E694-4393-95BC-3A229F7D779C}" srcOrd="4" destOrd="0" presId="urn:microsoft.com/office/officeart/2005/8/layout/vList5"/>
    <dgm:cxn modelId="{78A4927C-614A-4EAD-A815-077D0C3D3EE4}" type="presParOf" srcId="{A94038CB-E694-4393-95BC-3A229F7D779C}" destId="{03C8E98D-8654-4B1F-AAFF-F430B1DA63E3}" srcOrd="0" destOrd="0" presId="urn:microsoft.com/office/officeart/2005/8/layout/vList5"/>
    <dgm:cxn modelId="{8DF5CCE7-689C-4036-9FF9-AAE74AA91DB2}" type="presParOf" srcId="{A94038CB-E694-4393-95BC-3A229F7D779C}" destId="{3AF4245E-97CB-4CF6-8C20-FCE0B32F895F}" srcOrd="1" destOrd="0" presId="urn:microsoft.com/office/officeart/2005/8/layout/vList5"/>
    <dgm:cxn modelId="{6A1CAABA-093B-441F-8AFD-567EDB753B60}" type="presParOf" srcId="{8C68E542-A14E-484B-BD01-504531D2876B}" destId="{F894203B-0331-4F24-BF62-06F0179A14AD}" srcOrd="5" destOrd="0" presId="urn:microsoft.com/office/officeart/2005/8/layout/vList5"/>
    <dgm:cxn modelId="{601241D3-9297-441E-84D6-B71D47C9784B}" type="presParOf" srcId="{8C68E542-A14E-484B-BD01-504531D2876B}" destId="{354176C3-7C3E-4476-BEE1-108358F6DDAE}" srcOrd="6" destOrd="0" presId="urn:microsoft.com/office/officeart/2005/8/layout/vList5"/>
    <dgm:cxn modelId="{DA448390-B798-4D1A-BC01-4D1114BC9224}" type="presParOf" srcId="{354176C3-7C3E-4476-BEE1-108358F6DDAE}" destId="{55713CB0-EACE-456F-AB57-5970414548F2}" srcOrd="0" destOrd="0" presId="urn:microsoft.com/office/officeart/2005/8/layout/vList5"/>
    <dgm:cxn modelId="{C6CA4F4C-4B4F-4A8E-A782-CDB090BA3ABB}" type="presParOf" srcId="{354176C3-7C3E-4476-BEE1-108358F6DDAE}" destId="{02A28011-0619-44C4-8F24-CEDBE19F6563}" srcOrd="1" destOrd="0" presId="urn:microsoft.com/office/officeart/2005/8/layout/vList5"/>
    <dgm:cxn modelId="{73FC3F35-7942-45FB-88D2-18C3497C13F5}" type="presParOf" srcId="{8C68E542-A14E-484B-BD01-504531D2876B}" destId="{16D4F24E-804D-40EF-A860-10517362596E}" srcOrd="7" destOrd="0" presId="urn:microsoft.com/office/officeart/2005/8/layout/vList5"/>
    <dgm:cxn modelId="{2F72FDAA-F7A5-459C-9943-F89C4ED36316}" type="presParOf" srcId="{8C68E542-A14E-484B-BD01-504531D2876B}" destId="{A621C664-A18B-4CE5-A21F-F02065654DD2}" srcOrd="8" destOrd="0" presId="urn:microsoft.com/office/officeart/2005/8/layout/vList5"/>
    <dgm:cxn modelId="{DE664C91-73B8-4905-A72E-31FAC940CBA6}" type="presParOf" srcId="{A621C664-A18B-4CE5-A21F-F02065654DD2}" destId="{1BDA5C21-9AAC-41F6-B378-A22B139A0554}" srcOrd="0" destOrd="0" presId="urn:microsoft.com/office/officeart/2005/8/layout/vList5"/>
    <dgm:cxn modelId="{CD1B0598-C812-4A1C-8A91-6AAD754BD348}" type="presParOf" srcId="{A621C664-A18B-4CE5-A21F-F02065654DD2}" destId="{33F0C4CB-5FF6-4B65-9554-1360E32B2E1B}" srcOrd="1" destOrd="0" presId="urn:microsoft.com/office/officeart/2005/8/layout/vList5"/>
    <dgm:cxn modelId="{63592CF3-C5B4-4689-AA1F-67471B98048A}" type="presParOf" srcId="{8C68E542-A14E-484B-BD01-504531D2876B}" destId="{C0C27E80-FB84-4A40-92B7-79CD1577D03F}" srcOrd="9" destOrd="0" presId="urn:microsoft.com/office/officeart/2005/8/layout/vList5"/>
    <dgm:cxn modelId="{F9466F77-3A6A-4243-B3FC-2B3B7AA741E5}" type="presParOf" srcId="{8C68E542-A14E-484B-BD01-504531D2876B}" destId="{8C352F63-2446-44FA-9037-BD0C1E70F9F2}" srcOrd="10" destOrd="0" presId="urn:microsoft.com/office/officeart/2005/8/layout/vList5"/>
    <dgm:cxn modelId="{E693E616-1FEA-4623-9ACD-ED9291D696D6}" type="presParOf" srcId="{8C352F63-2446-44FA-9037-BD0C1E70F9F2}" destId="{D33BB861-E763-4C60-B79E-E6B29B436FBF}" srcOrd="0" destOrd="0" presId="urn:microsoft.com/office/officeart/2005/8/layout/vList5"/>
    <dgm:cxn modelId="{44550A65-FACC-4E7F-85FE-D4372F37AFB4}" type="presParOf" srcId="{8C352F63-2446-44FA-9037-BD0C1E70F9F2}" destId="{076DB894-F251-4CE2-8580-851872EA596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2B982ADC-C1A8-465A-A530-ACD12EC50EF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2B0F16DD-CB86-4911-AD08-96EA6BA8C3B1}">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fa-IR" sz="2000" b="1" dirty="0" smtClean="0"/>
            <a:t>دلایل شیخ برای نظریه خویش (حجیت استصحاب در شک در رافع و عدم حجیت در شک در مقتضی)</a:t>
          </a:r>
          <a:endParaRPr lang="fa-IR" sz="2000" b="1" dirty="0"/>
        </a:p>
      </dgm:t>
    </dgm:pt>
    <dgm:pt modelId="{2E5BF21D-361D-451C-B346-60CFE7325D9D}" type="parTrans" cxnId="{5E1D493C-155E-403B-B002-8F0943339159}">
      <dgm:prSet/>
      <dgm:spPr/>
      <dgm:t>
        <a:bodyPr/>
        <a:lstStyle/>
        <a:p>
          <a:pPr rtl="1"/>
          <a:endParaRPr lang="fa-IR"/>
        </a:p>
      </dgm:t>
    </dgm:pt>
    <dgm:pt modelId="{4F970F1B-E0FC-4B32-B639-1B9B8B4FCBDF}" type="sibTrans" cxnId="{5E1D493C-155E-403B-B002-8F0943339159}">
      <dgm:prSet/>
      <dgm:spPr/>
      <dgm:t>
        <a:bodyPr/>
        <a:lstStyle/>
        <a:p>
          <a:pPr rtl="1"/>
          <a:endParaRPr lang="fa-IR"/>
        </a:p>
      </dgm:t>
    </dgm:pt>
    <dgm:pt modelId="{00AB81B3-AB9B-4CD4-B9F6-19C9C0986373}">
      <dgm:prSet phldrT="[نص]">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fa-IR" b="1" dirty="0" smtClean="0"/>
            <a:t>ظهور برخی کلمات علما در این که این نظریه مورد اتفاق است. مانند:</a:t>
          </a:r>
          <a:endParaRPr lang="fa-IR" b="1" dirty="0"/>
        </a:p>
      </dgm:t>
    </dgm:pt>
    <dgm:pt modelId="{3D28EAD8-B716-4A2A-A2B0-FC2FF2925112}" type="parTrans" cxnId="{7B07CECE-FCD2-4BE1-89A2-26FD7D97A5AD}">
      <dgm:prSet/>
      <dgm:spPr/>
      <dgm:t>
        <a:bodyPr/>
        <a:lstStyle/>
        <a:p>
          <a:pPr rtl="1"/>
          <a:endParaRPr lang="fa-IR"/>
        </a:p>
      </dgm:t>
    </dgm:pt>
    <dgm:pt modelId="{CA7E73D7-6745-4920-BB35-FF7E7A4C4678}" type="sibTrans" cxnId="{7B07CECE-FCD2-4BE1-89A2-26FD7D97A5AD}">
      <dgm:prSet/>
      <dgm:spPr/>
      <dgm:t>
        <a:bodyPr/>
        <a:lstStyle/>
        <a:p>
          <a:pPr rtl="1"/>
          <a:endParaRPr lang="fa-IR"/>
        </a:p>
      </dgm:t>
    </dgm:pt>
    <dgm:pt modelId="{258457D3-B355-48B5-ACE1-80628432FD6F}">
      <dgm:prSet phldrT="[نص]">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fa-IR" b="1" dirty="0" smtClean="0"/>
            <a:t>علامه حلی در نهایة الوصول</a:t>
          </a:r>
          <a:endParaRPr lang="fa-IR" b="1" dirty="0"/>
        </a:p>
      </dgm:t>
    </dgm:pt>
    <dgm:pt modelId="{130B7A41-0D2E-47E9-8642-E472CEE35045}" type="parTrans" cxnId="{6214AE6B-CC36-4E2B-A29D-656584C806D8}">
      <dgm:prSet/>
      <dgm:spPr/>
      <dgm:t>
        <a:bodyPr/>
        <a:lstStyle/>
        <a:p>
          <a:pPr rtl="1"/>
          <a:endParaRPr lang="fa-IR"/>
        </a:p>
      </dgm:t>
    </dgm:pt>
    <dgm:pt modelId="{23AB9954-3A22-419B-8C06-C298233A7ED2}" type="sibTrans" cxnId="{6214AE6B-CC36-4E2B-A29D-656584C806D8}">
      <dgm:prSet/>
      <dgm:spPr/>
      <dgm:t>
        <a:bodyPr/>
        <a:lstStyle/>
        <a:p>
          <a:pPr rtl="1"/>
          <a:endParaRPr lang="fa-IR"/>
        </a:p>
      </dgm:t>
    </dgm:pt>
    <dgm:pt modelId="{D6A32B68-5476-4248-8445-DF67FD23AB2D}">
      <dgm:prSet phldrT="[نص]"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r>
            <a:rPr lang="fa-IR" sz="2800" b="1" dirty="0" smtClean="0"/>
            <a:t>استقراء</a:t>
          </a:r>
          <a:endParaRPr lang="fa-IR" sz="2800" b="1" dirty="0"/>
        </a:p>
      </dgm:t>
    </dgm:pt>
    <dgm:pt modelId="{DC73DE26-FED3-4E1B-8A18-3F0470CF71FE}" type="parTrans" cxnId="{0A15C428-AD68-40F9-8ADA-6CB2C185CE97}">
      <dgm:prSet/>
      <dgm:spPr/>
      <dgm:t>
        <a:bodyPr/>
        <a:lstStyle/>
        <a:p>
          <a:pPr rtl="1"/>
          <a:endParaRPr lang="fa-IR"/>
        </a:p>
      </dgm:t>
    </dgm:pt>
    <dgm:pt modelId="{423297B1-648E-4054-97CC-C74600920B02}" type="sibTrans" cxnId="{0A15C428-AD68-40F9-8ADA-6CB2C185CE97}">
      <dgm:prSet/>
      <dgm:spPr/>
      <dgm:t>
        <a:bodyPr/>
        <a:lstStyle/>
        <a:p>
          <a:pPr rtl="1"/>
          <a:endParaRPr lang="fa-IR"/>
        </a:p>
      </dgm:t>
    </dgm:pt>
    <dgm:pt modelId="{BA79E618-3E40-4E28-B75C-650B2E297C0F}">
      <dgm:prSet phldrT="[نص]">
        <dgm:style>
          <a:lnRef idx="2">
            <a:schemeClr val="accent1">
              <a:shade val="50000"/>
            </a:schemeClr>
          </a:lnRef>
          <a:fillRef idx="1">
            <a:schemeClr val="accent1"/>
          </a:fillRef>
          <a:effectRef idx="0">
            <a:schemeClr val="accent1"/>
          </a:effectRef>
          <a:fontRef idx="minor">
            <a:schemeClr val="lt1"/>
          </a:fontRef>
        </dgm:style>
      </dgm:prSet>
      <dgm:spPr/>
      <dgm:t>
        <a:bodyPr/>
        <a:lstStyle/>
        <a:p>
          <a:pPr rtl="1"/>
          <a:r>
            <a:rPr lang="fa-IR" dirty="0" smtClean="0"/>
            <a:t>تتبع در فقه نشان می دهد که هر جا شک در رافع وجود داشته، استصحاب اجرا است. </a:t>
          </a:r>
          <a:endParaRPr lang="fa-IR" dirty="0"/>
        </a:p>
      </dgm:t>
    </dgm:pt>
    <dgm:pt modelId="{9569382C-FDEE-417E-BB99-3ED7A758F7CE}" type="parTrans" cxnId="{2E950768-1900-4C35-BACC-F2429EF8985B}">
      <dgm:prSet/>
      <dgm:spPr/>
      <dgm:t>
        <a:bodyPr/>
        <a:lstStyle/>
        <a:p>
          <a:pPr rtl="1"/>
          <a:endParaRPr lang="fa-IR"/>
        </a:p>
      </dgm:t>
    </dgm:pt>
    <dgm:pt modelId="{CE0F6A00-9300-4BDE-B45B-01C74E7BF9AD}" type="sibTrans" cxnId="{2E950768-1900-4C35-BACC-F2429EF8985B}">
      <dgm:prSet/>
      <dgm:spPr/>
      <dgm:t>
        <a:bodyPr/>
        <a:lstStyle/>
        <a:p>
          <a:pPr rtl="1"/>
          <a:endParaRPr lang="fa-IR"/>
        </a:p>
      </dgm:t>
    </dgm:pt>
    <dgm:pt modelId="{1C182B93-9709-4E86-9BBC-73A8AE14497F}">
      <dgm:prSet phldrT="[نص]">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fa-IR" b="1" dirty="0" smtClean="0"/>
            <a:t>علامه حلی در مبادئ الاصول</a:t>
          </a:r>
          <a:endParaRPr lang="fa-IR" b="1" dirty="0"/>
        </a:p>
      </dgm:t>
    </dgm:pt>
    <dgm:pt modelId="{112483C8-D076-4A60-BE9B-588493B91F19}" type="sibTrans" cxnId="{8C58EF09-89BC-4492-A6E2-945B1CFC8528}">
      <dgm:prSet/>
      <dgm:spPr/>
      <dgm:t>
        <a:bodyPr/>
        <a:lstStyle/>
        <a:p>
          <a:pPr rtl="1"/>
          <a:endParaRPr lang="fa-IR"/>
        </a:p>
      </dgm:t>
    </dgm:pt>
    <dgm:pt modelId="{1AD1DC40-D99F-460F-96FB-0BE77AD5C40F}" type="parTrans" cxnId="{8C58EF09-89BC-4492-A6E2-945B1CFC8528}">
      <dgm:prSet/>
      <dgm:spPr/>
      <dgm:t>
        <a:bodyPr/>
        <a:lstStyle/>
        <a:p>
          <a:pPr rtl="1"/>
          <a:endParaRPr lang="fa-IR"/>
        </a:p>
      </dgm:t>
    </dgm:pt>
    <dgm:pt modelId="{02DD647E-FD8F-4F2E-B2DE-0ECDE28BEAF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fa-IR" b="1" dirty="0" smtClean="0"/>
            <a:t>تصریح صاحب معالم و فاضل جواد</a:t>
          </a:r>
          <a:endParaRPr lang="fa-IR" b="1" dirty="0"/>
        </a:p>
      </dgm:t>
    </dgm:pt>
    <dgm:pt modelId="{A85AC38B-B7AA-4AD0-BA72-D05AA31928BF}" type="parTrans" cxnId="{F7D28F3B-6105-41E4-8A03-20907706A61C}">
      <dgm:prSet/>
      <dgm:spPr/>
      <dgm:t>
        <a:bodyPr/>
        <a:lstStyle/>
        <a:p>
          <a:pPr rtl="1"/>
          <a:endParaRPr lang="fa-IR"/>
        </a:p>
      </dgm:t>
    </dgm:pt>
    <dgm:pt modelId="{F6F3893C-F866-4916-B171-FBC91770F1E0}" type="sibTrans" cxnId="{F7D28F3B-6105-41E4-8A03-20907706A61C}">
      <dgm:prSet/>
      <dgm:spPr/>
      <dgm:t>
        <a:bodyPr/>
        <a:lstStyle/>
        <a:p>
          <a:pPr rtl="1"/>
          <a:endParaRPr lang="fa-IR"/>
        </a:p>
      </dgm:t>
    </dgm:pt>
    <dgm:pt modelId="{D8C461EF-1A83-4E3E-AC72-E6E4B3EB13B3}">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fa-IR" sz="2800" b="1" dirty="0" smtClean="0"/>
            <a:t>روایات</a:t>
          </a:r>
          <a:endParaRPr lang="fa-IR" sz="2800" b="1" dirty="0"/>
        </a:p>
      </dgm:t>
    </dgm:pt>
    <dgm:pt modelId="{D7CD25D6-3C54-446C-992B-7657333A7071}" type="parTrans" cxnId="{02C0B118-95F0-497D-831A-80F177DAE5F4}">
      <dgm:prSet/>
      <dgm:spPr/>
      <dgm:t>
        <a:bodyPr/>
        <a:lstStyle/>
        <a:p>
          <a:pPr rtl="1"/>
          <a:endParaRPr lang="fa-IR"/>
        </a:p>
      </dgm:t>
    </dgm:pt>
    <dgm:pt modelId="{9C743746-5B38-414B-B44E-84CC159D112F}" type="sibTrans" cxnId="{02C0B118-95F0-497D-831A-80F177DAE5F4}">
      <dgm:prSet/>
      <dgm:spPr/>
      <dgm:t>
        <a:bodyPr/>
        <a:lstStyle/>
        <a:p>
          <a:pPr rtl="1"/>
          <a:endParaRPr lang="fa-IR"/>
        </a:p>
      </dgm:t>
    </dgm:pt>
    <dgm:pt modelId="{6DD637E6-7D70-4C2D-8FAD-E5145F30791A}" type="pres">
      <dgm:prSet presAssocID="{2B982ADC-C1A8-465A-A530-ACD12EC50EFB}" presName="diagram" presStyleCnt="0">
        <dgm:presLayoutVars>
          <dgm:chPref val="1"/>
          <dgm:dir val="rev"/>
          <dgm:animOne val="branch"/>
          <dgm:animLvl val="lvl"/>
          <dgm:resizeHandles val="exact"/>
        </dgm:presLayoutVars>
      </dgm:prSet>
      <dgm:spPr/>
      <dgm:t>
        <a:bodyPr/>
        <a:lstStyle/>
        <a:p>
          <a:pPr rtl="1"/>
          <a:endParaRPr lang="fa-IR"/>
        </a:p>
      </dgm:t>
    </dgm:pt>
    <dgm:pt modelId="{1ECFAB95-5CAE-4AE0-A9A6-A1C80716B315}" type="pres">
      <dgm:prSet presAssocID="{2B0F16DD-CB86-4911-AD08-96EA6BA8C3B1}" presName="root1" presStyleCnt="0"/>
      <dgm:spPr/>
    </dgm:pt>
    <dgm:pt modelId="{A4EFC50A-65FC-47EB-B96D-54B60CC18BBA}" type="pres">
      <dgm:prSet presAssocID="{2B0F16DD-CB86-4911-AD08-96EA6BA8C3B1}" presName="LevelOneTextNode" presStyleLbl="node0" presStyleIdx="0" presStyleCnt="1" custScaleX="141835" custScaleY="520457">
        <dgm:presLayoutVars>
          <dgm:chPref val="3"/>
        </dgm:presLayoutVars>
      </dgm:prSet>
      <dgm:spPr>
        <a:prstGeom prst="leftArrow">
          <a:avLst/>
        </a:prstGeom>
      </dgm:spPr>
      <dgm:t>
        <a:bodyPr/>
        <a:lstStyle/>
        <a:p>
          <a:pPr rtl="1"/>
          <a:endParaRPr lang="fa-IR"/>
        </a:p>
      </dgm:t>
    </dgm:pt>
    <dgm:pt modelId="{826BEB61-891D-4ADF-ADB9-13EC8E56EF7F}" type="pres">
      <dgm:prSet presAssocID="{2B0F16DD-CB86-4911-AD08-96EA6BA8C3B1}" presName="level2hierChild" presStyleCnt="0"/>
      <dgm:spPr/>
    </dgm:pt>
    <dgm:pt modelId="{8DD2EFA5-48F1-4E1E-9EEB-5F280FFE5EFF}" type="pres">
      <dgm:prSet presAssocID="{3D28EAD8-B716-4A2A-A2B0-FC2FF2925112}" presName="conn2-1" presStyleLbl="parChTrans1D2" presStyleIdx="0" presStyleCnt="3"/>
      <dgm:spPr/>
      <dgm:t>
        <a:bodyPr/>
        <a:lstStyle/>
        <a:p>
          <a:pPr rtl="1"/>
          <a:endParaRPr lang="fa-IR"/>
        </a:p>
      </dgm:t>
    </dgm:pt>
    <dgm:pt modelId="{168B5B37-4A64-47AD-8470-387679D46681}" type="pres">
      <dgm:prSet presAssocID="{3D28EAD8-B716-4A2A-A2B0-FC2FF2925112}" presName="connTx" presStyleLbl="parChTrans1D2" presStyleIdx="0" presStyleCnt="3"/>
      <dgm:spPr/>
      <dgm:t>
        <a:bodyPr/>
        <a:lstStyle/>
        <a:p>
          <a:pPr rtl="1"/>
          <a:endParaRPr lang="fa-IR"/>
        </a:p>
      </dgm:t>
    </dgm:pt>
    <dgm:pt modelId="{5A011EF6-1FDA-47FF-A467-B806C4959627}" type="pres">
      <dgm:prSet presAssocID="{00AB81B3-AB9B-4CD4-B9F6-19C9C0986373}" presName="root2" presStyleCnt="0"/>
      <dgm:spPr/>
    </dgm:pt>
    <dgm:pt modelId="{59B9C7AB-6218-4A5F-BC0C-EF0B6B9A2000}" type="pres">
      <dgm:prSet presAssocID="{00AB81B3-AB9B-4CD4-B9F6-19C9C0986373}" presName="LevelTwoTextNode" presStyleLbl="node2" presStyleIdx="0" presStyleCnt="3">
        <dgm:presLayoutVars>
          <dgm:chPref val="3"/>
        </dgm:presLayoutVars>
      </dgm:prSet>
      <dgm:spPr/>
      <dgm:t>
        <a:bodyPr/>
        <a:lstStyle/>
        <a:p>
          <a:pPr rtl="1"/>
          <a:endParaRPr lang="fa-IR"/>
        </a:p>
      </dgm:t>
    </dgm:pt>
    <dgm:pt modelId="{D15FB804-8018-4395-A533-1980CDBA781B}" type="pres">
      <dgm:prSet presAssocID="{00AB81B3-AB9B-4CD4-B9F6-19C9C0986373}" presName="level3hierChild" presStyleCnt="0"/>
      <dgm:spPr/>
    </dgm:pt>
    <dgm:pt modelId="{1D880417-890F-40BC-9836-5858750C44FC}" type="pres">
      <dgm:prSet presAssocID="{1AD1DC40-D99F-460F-96FB-0BE77AD5C40F}" presName="conn2-1" presStyleLbl="parChTrans1D3" presStyleIdx="0" presStyleCnt="4"/>
      <dgm:spPr/>
      <dgm:t>
        <a:bodyPr/>
        <a:lstStyle/>
        <a:p>
          <a:pPr rtl="1"/>
          <a:endParaRPr lang="fa-IR"/>
        </a:p>
      </dgm:t>
    </dgm:pt>
    <dgm:pt modelId="{8F5C56AE-9DA5-4458-B416-2CFA75EDA0A5}" type="pres">
      <dgm:prSet presAssocID="{1AD1DC40-D99F-460F-96FB-0BE77AD5C40F}" presName="connTx" presStyleLbl="parChTrans1D3" presStyleIdx="0" presStyleCnt="4"/>
      <dgm:spPr/>
      <dgm:t>
        <a:bodyPr/>
        <a:lstStyle/>
        <a:p>
          <a:pPr rtl="1"/>
          <a:endParaRPr lang="fa-IR"/>
        </a:p>
      </dgm:t>
    </dgm:pt>
    <dgm:pt modelId="{2509E2A7-B660-43FD-AD86-297B3145F3AB}" type="pres">
      <dgm:prSet presAssocID="{1C182B93-9709-4E86-9BBC-73A8AE14497F}" presName="root2" presStyleCnt="0"/>
      <dgm:spPr/>
    </dgm:pt>
    <dgm:pt modelId="{3EDD6DDB-1CF3-40F6-A6F6-3555CB5D0BC0}" type="pres">
      <dgm:prSet presAssocID="{1C182B93-9709-4E86-9BBC-73A8AE14497F}" presName="LevelTwoTextNode" presStyleLbl="node3" presStyleIdx="0" presStyleCnt="4" custScaleX="128359" custScaleY="55816">
        <dgm:presLayoutVars>
          <dgm:chPref val="3"/>
        </dgm:presLayoutVars>
      </dgm:prSet>
      <dgm:spPr/>
      <dgm:t>
        <a:bodyPr/>
        <a:lstStyle/>
        <a:p>
          <a:pPr rtl="1"/>
          <a:endParaRPr lang="fa-IR"/>
        </a:p>
      </dgm:t>
    </dgm:pt>
    <dgm:pt modelId="{D6A8E4D8-8702-4AB1-9752-C2CB63E9C735}" type="pres">
      <dgm:prSet presAssocID="{1C182B93-9709-4E86-9BBC-73A8AE14497F}" presName="level3hierChild" presStyleCnt="0"/>
      <dgm:spPr/>
    </dgm:pt>
    <dgm:pt modelId="{A81DB59B-12F8-400B-B9BE-D183A104BC42}" type="pres">
      <dgm:prSet presAssocID="{130B7A41-0D2E-47E9-8642-E472CEE35045}" presName="conn2-1" presStyleLbl="parChTrans1D3" presStyleIdx="1" presStyleCnt="4"/>
      <dgm:spPr/>
      <dgm:t>
        <a:bodyPr/>
        <a:lstStyle/>
        <a:p>
          <a:pPr rtl="1"/>
          <a:endParaRPr lang="fa-IR"/>
        </a:p>
      </dgm:t>
    </dgm:pt>
    <dgm:pt modelId="{BF22AF55-96AA-43CB-89DD-DCEE80FB8B56}" type="pres">
      <dgm:prSet presAssocID="{130B7A41-0D2E-47E9-8642-E472CEE35045}" presName="connTx" presStyleLbl="parChTrans1D3" presStyleIdx="1" presStyleCnt="4"/>
      <dgm:spPr/>
      <dgm:t>
        <a:bodyPr/>
        <a:lstStyle/>
        <a:p>
          <a:pPr rtl="1"/>
          <a:endParaRPr lang="fa-IR"/>
        </a:p>
      </dgm:t>
    </dgm:pt>
    <dgm:pt modelId="{74F0266E-E0D8-4473-BAA5-B58B852856D8}" type="pres">
      <dgm:prSet presAssocID="{258457D3-B355-48B5-ACE1-80628432FD6F}" presName="root2" presStyleCnt="0"/>
      <dgm:spPr/>
    </dgm:pt>
    <dgm:pt modelId="{27E24F20-B68C-4B17-B917-9F5D9031E027}" type="pres">
      <dgm:prSet presAssocID="{258457D3-B355-48B5-ACE1-80628432FD6F}" presName="LevelTwoTextNode" presStyleLbl="node3" presStyleIdx="1" presStyleCnt="4" custScaleX="128359" custScaleY="55816">
        <dgm:presLayoutVars>
          <dgm:chPref val="3"/>
        </dgm:presLayoutVars>
      </dgm:prSet>
      <dgm:spPr/>
      <dgm:t>
        <a:bodyPr/>
        <a:lstStyle/>
        <a:p>
          <a:pPr rtl="1"/>
          <a:endParaRPr lang="fa-IR"/>
        </a:p>
      </dgm:t>
    </dgm:pt>
    <dgm:pt modelId="{92C55B91-ABDF-4279-A8F1-A0AB68533837}" type="pres">
      <dgm:prSet presAssocID="{258457D3-B355-48B5-ACE1-80628432FD6F}" presName="level3hierChild" presStyleCnt="0"/>
      <dgm:spPr/>
    </dgm:pt>
    <dgm:pt modelId="{2DA688A3-CEB2-4354-BD53-25DA91FB95DF}" type="pres">
      <dgm:prSet presAssocID="{A85AC38B-B7AA-4AD0-BA72-D05AA31928BF}" presName="conn2-1" presStyleLbl="parChTrans1D3" presStyleIdx="2" presStyleCnt="4"/>
      <dgm:spPr/>
      <dgm:t>
        <a:bodyPr/>
        <a:lstStyle/>
        <a:p>
          <a:pPr rtl="1"/>
          <a:endParaRPr lang="fa-IR"/>
        </a:p>
      </dgm:t>
    </dgm:pt>
    <dgm:pt modelId="{61156854-06CC-4F1E-A879-C932DF83677A}" type="pres">
      <dgm:prSet presAssocID="{A85AC38B-B7AA-4AD0-BA72-D05AA31928BF}" presName="connTx" presStyleLbl="parChTrans1D3" presStyleIdx="2" presStyleCnt="4"/>
      <dgm:spPr/>
      <dgm:t>
        <a:bodyPr/>
        <a:lstStyle/>
        <a:p>
          <a:pPr rtl="1"/>
          <a:endParaRPr lang="fa-IR"/>
        </a:p>
      </dgm:t>
    </dgm:pt>
    <dgm:pt modelId="{D266199D-2F71-49B0-9C67-174B4C9BFEC9}" type="pres">
      <dgm:prSet presAssocID="{02DD647E-FD8F-4F2E-B2DE-0ECDE28BEAF0}" presName="root2" presStyleCnt="0"/>
      <dgm:spPr/>
    </dgm:pt>
    <dgm:pt modelId="{ECAEC706-D666-4869-8B57-354BD5120397}" type="pres">
      <dgm:prSet presAssocID="{02DD647E-FD8F-4F2E-B2DE-0ECDE28BEAF0}" presName="LevelTwoTextNode" presStyleLbl="node3" presStyleIdx="2" presStyleCnt="4" custScaleX="128359" custScaleY="55816">
        <dgm:presLayoutVars>
          <dgm:chPref val="3"/>
        </dgm:presLayoutVars>
      </dgm:prSet>
      <dgm:spPr/>
      <dgm:t>
        <a:bodyPr/>
        <a:lstStyle/>
        <a:p>
          <a:pPr rtl="1"/>
          <a:endParaRPr lang="fa-IR"/>
        </a:p>
      </dgm:t>
    </dgm:pt>
    <dgm:pt modelId="{7BC67E9F-23E7-4F83-80BC-B2988D26A6B9}" type="pres">
      <dgm:prSet presAssocID="{02DD647E-FD8F-4F2E-B2DE-0ECDE28BEAF0}" presName="level3hierChild" presStyleCnt="0"/>
      <dgm:spPr/>
    </dgm:pt>
    <dgm:pt modelId="{C96252C5-2F75-44C9-B755-7C06B993FD4A}" type="pres">
      <dgm:prSet presAssocID="{DC73DE26-FED3-4E1B-8A18-3F0470CF71FE}" presName="conn2-1" presStyleLbl="parChTrans1D2" presStyleIdx="1" presStyleCnt="3"/>
      <dgm:spPr/>
      <dgm:t>
        <a:bodyPr/>
        <a:lstStyle/>
        <a:p>
          <a:pPr rtl="1"/>
          <a:endParaRPr lang="fa-IR"/>
        </a:p>
      </dgm:t>
    </dgm:pt>
    <dgm:pt modelId="{F5B3D6F1-7647-4B94-A69D-1F191596C074}" type="pres">
      <dgm:prSet presAssocID="{DC73DE26-FED3-4E1B-8A18-3F0470CF71FE}" presName="connTx" presStyleLbl="parChTrans1D2" presStyleIdx="1" presStyleCnt="3"/>
      <dgm:spPr/>
      <dgm:t>
        <a:bodyPr/>
        <a:lstStyle/>
        <a:p>
          <a:pPr rtl="1"/>
          <a:endParaRPr lang="fa-IR"/>
        </a:p>
      </dgm:t>
    </dgm:pt>
    <dgm:pt modelId="{CD24E7F8-4C7E-459A-A980-971829350FBD}" type="pres">
      <dgm:prSet presAssocID="{D6A32B68-5476-4248-8445-DF67FD23AB2D}" presName="root2" presStyleCnt="0"/>
      <dgm:spPr/>
    </dgm:pt>
    <dgm:pt modelId="{D4B8795D-7B63-4078-A96F-6961FE7D4C7C}" type="pres">
      <dgm:prSet presAssocID="{D6A32B68-5476-4248-8445-DF67FD23AB2D}" presName="LevelTwoTextNode" presStyleLbl="node2" presStyleIdx="1" presStyleCnt="3">
        <dgm:presLayoutVars>
          <dgm:chPref val="3"/>
        </dgm:presLayoutVars>
      </dgm:prSet>
      <dgm:spPr/>
      <dgm:t>
        <a:bodyPr/>
        <a:lstStyle/>
        <a:p>
          <a:pPr rtl="1"/>
          <a:endParaRPr lang="fa-IR"/>
        </a:p>
      </dgm:t>
    </dgm:pt>
    <dgm:pt modelId="{9146D7D7-51D6-4017-B8ED-1FE607546C56}" type="pres">
      <dgm:prSet presAssocID="{D6A32B68-5476-4248-8445-DF67FD23AB2D}" presName="level3hierChild" presStyleCnt="0"/>
      <dgm:spPr/>
    </dgm:pt>
    <dgm:pt modelId="{C1495FB7-A352-413F-B291-EE5A284FCE9D}" type="pres">
      <dgm:prSet presAssocID="{9569382C-FDEE-417E-BB99-3ED7A758F7CE}" presName="conn2-1" presStyleLbl="parChTrans1D3" presStyleIdx="3" presStyleCnt="4"/>
      <dgm:spPr/>
      <dgm:t>
        <a:bodyPr/>
        <a:lstStyle/>
        <a:p>
          <a:pPr rtl="1"/>
          <a:endParaRPr lang="fa-IR"/>
        </a:p>
      </dgm:t>
    </dgm:pt>
    <dgm:pt modelId="{CC1378C1-1DA0-4728-8F7E-4FC3CFA543C9}" type="pres">
      <dgm:prSet presAssocID="{9569382C-FDEE-417E-BB99-3ED7A758F7CE}" presName="connTx" presStyleLbl="parChTrans1D3" presStyleIdx="3" presStyleCnt="4"/>
      <dgm:spPr/>
      <dgm:t>
        <a:bodyPr/>
        <a:lstStyle/>
        <a:p>
          <a:pPr rtl="1"/>
          <a:endParaRPr lang="fa-IR"/>
        </a:p>
      </dgm:t>
    </dgm:pt>
    <dgm:pt modelId="{1936ADD9-7C3E-4B8A-9E1F-F3FC3C2D23B5}" type="pres">
      <dgm:prSet presAssocID="{BA79E618-3E40-4E28-B75C-650B2E297C0F}" presName="root2" presStyleCnt="0"/>
      <dgm:spPr/>
    </dgm:pt>
    <dgm:pt modelId="{5164A5E2-58EA-44BB-8325-5FC5835CEF4C}" type="pres">
      <dgm:prSet presAssocID="{BA79E618-3E40-4E28-B75C-650B2E297C0F}" presName="LevelTwoTextNode" presStyleLbl="node3" presStyleIdx="3" presStyleCnt="4" custScaleX="128096">
        <dgm:presLayoutVars>
          <dgm:chPref val="3"/>
        </dgm:presLayoutVars>
      </dgm:prSet>
      <dgm:spPr/>
      <dgm:t>
        <a:bodyPr/>
        <a:lstStyle/>
        <a:p>
          <a:pPr rtl="1"/>
          <a:endParaRPr lang="fa-IR"/>
        </a:p>
      </dgm:t>
    </dgm:pt>
    <dgm:pt modelId="{220A499F-FD63-478C-998C-540A8D16C737}" type="pres">
      <dgm:prSet presAssocID="{BA79E618-3E40-4E28-B75C-650B2E297C0F}" presName="level3hierChild" presStyleCnt="0"/>
      <dgm:spPr/>
    </dgm:pt>
    <dgm:pt modelId="{1C2DF821-75CF-43ED-80E4-178F5FD180C7}" type="pres">
      <dgm:prSet presAssocID="{D7CD25D6-3C54-446C-992B-7657333A7071}" presName="conn2-1" presStyleLbl="parChTrans1D2" presStyleIdx="2" presStyleCnt="3"/>
      <dgm:spPr/>
      <dgm:t>
        <a:bodyPr/>
        <a:lstStyle/>
        <a:p>
          <a:pPr rtl="1"/>
          <a:endParaRPr lang="fa-IR"/>
        </a:p>
      </dgm:t>
    </dgm:pt>
    <dgm:pt modelId="{59170428-9FB4-4C36-91F1-FB6CE9E11226}" type="pres">
      <dgm:prSet presAssocID="{D7CD25D6-3C54-446C-992B-7657333A7071}" presName="connTx" presStyleLbl="parChTrans1D2" presStyleIdx="2" presStyleCnt="3"/>
      <dgm:spPr/>
      <dgm:t>
        <a:bodyPr/>
        <a:lstStyle/>
        <a:p>
          <a:pPr rtl="1"/>
          <a:endParaRPr lang="fa-IR"/>
        </a:p>
      </dgm:t>
    </dgm:pt>
    <dgm:pt modelId="{D16B9C22-FD65-4004-B88C-A55CFBBCEE91}" type="pres">
      <dgm:prSet presAssocID="{D8C461EF-1A83-4E3E-AC72-E6E4B3EB13B3}" presName="root2" presStyleCnt="0"/>
      <dgm:spPr/>
    </dgm:pt>
    <dgm:pt modelId="{47623429-13E7-4CA4-B518-21B2227D9858}" type="pres">
      <dgm:prSet presAssocID="{D8C461EF-1A83-4E3E-AC72-E6E4B3EB13B3}" presName="LevelTwoTextNode" presStyleLbl="node2" presStyleIdx="2" presStyleCnt="3" custLinFactNeighborY="79572">
        <dgm:presLayoutVars>
          <dgm:chPref val="3"/>
        </dgm:presLayoutVars>
      </dgm:prSet>
      <dgm:spPr/>
      <dgm:t>
        <a:bodyPr/>
        <a:lstStyle/>
        <a:p>
          <a:pPr rtl="1"/>
          <a:endParaRPr lang="fa-IR"/>
        </a:p>
      </dgm:t>
    </dgm:pt>
    <dgm:pt modelId="{90B954AB-9B4E-4759-8CA1-F07FB589CC39}" type="pres">
      <dgm:prSet presAssocID="{D8C461EF-1A83-4E3E-AC72-E6E4B3EB13B3}" presName="level3hierChild" presStyleCnt="0"/>
      <dgm:spPr/>
    </dgm:pt>
  </dgm:ptLst>
  <dgm:cxnLst>
    <dgm:cxn modelId="{FCD0101A-28F1-403B-B32D-1EF00F8FB8F0}" type="presOf" srcId="{1AD1DC40-D99F-460F-96FB-0BE77AD5C40F}" destId="{1D880417-890F-40BC-9836-5858750C44FC}" srcOrd="0" destOrd="0" presId="urn:microsoft.com/office/officeart/2005/8/layout/hierarchy2"/>
    <dgm:cxn modelId="{7B73C3BE-8F83-4DC1-AAE3-B32FE37F8413}" type="presOf" srcId="{D7CD25D6-3C54-446C-992B-7657333A7071}" destId="{59170428-9FB4-4C36-91F1-FB6CE9E11226}" srcOrd="1" destOrd="0" presId="urn:microsoft.com/office/officeart/2005/8/layout/hierarchy2"/>
    <dgm:cxn modelId="{92A25824-43B6-404F-924D-F0D835016F5C}" type="presOf" srcId="{9569382C-FDEE-417E-BB99-3ED7A758F7CE}" destId="{C1495FB7-A352-413F-B291-EE5A284FCE9D}" srcOrd="0" destOrd="0" presId="urn:microsoft.com/office/officeart/2005/8/layout/hierarchy2"/>
    <dgm:cxn modelId="{96ECF114-7981-45A7-970E-5512D6B42E4C}" type="presOf" srcId="{3D28EAD8-B716-4A2A-A2B0-FC2FF2925112}" destId="{168B5B37-4A64-47AD-8470-387679D46681}" srcOrd="1" destOrd="0" presId="urn:microsoft.com/office/officeart/2005/8/layout/hierarchy2"/>
    <dgm:cxn modelId="{596F53D3-3066-4AD7-A55F-D59C7694B661}" type="presOf" srcId="{D7CD25D6-3C54-446C-992B-7657333A7071}" destId="{1C2DF821-75CF-43ED-80E4-178F5FD180C7}" srcOrd="0" destOrd="0" presId="urn:microsoft.com/office/officeart/2005/8/layout/hierarchy2"/>
    <dgm:cxn modelId="{45359392-CFAF-4D3E-95D7-EDDCBE11AB00}" type="presOf" srcId="{2B0F16DD-CB86-4911-AD08-96EA6BA8C3B1}" destId="{A4EFC50A-65FC-47EB-B96D-54B60CC18BBA}" srcOrd="0" destOrd="0" presId="urn:microsoft.com/office/officeart/2005/8/layout/hierarchy2"/>
    <dgm:cxn modelId="{7B764B87-3AD8-41E2-8771-5FAEE0127FE5}" type="presOf" srcId="{2B982ADC-C1A8-465A-A530-ACD12EC50EFB}" destId="{6DD637E6-7D70-4C2D-8FAD-E5145F30791A}" srcOrd="0" destOrd="0" presId="urn:microsoft.com/office/officeart/2005/8/layout/hierarchy2"/>
    <dgm:cxn modelId="{5E1D493C-155E-403B-B002-8F0943339159}" srcId="{2B982ADC-C1A8-465A-A530-ACD12EC50EFB}" destId="{2B0F16DD-CB86-4911-AD08-96EA6BA8C3B1}" srcOrd="0" destOrd="0" parTransId="{2E5BF21D-361D-451C-B346-60CFE7325D9D}" sibTransId="{4F970F1B-E0FC-4B32-B639-1B9B8B4FCBDF}"/>
    <dgm:cxn modelId="{6214AE6B-CC36-4E2B-A29D-656584C806D8}" srcId="{00AB81B3-AB9B-4CD4-B9F6-19C9C0986373}" destId="{258457D3-B355-48B5-ACE1-80628432FD6F}" srcOrd="1" destOrd="0" parTransId="{130B7A41-0D2E-47E9-8642-E472CEE35045}" sibTransId="{23AB9954-3A22-419B-8C06-C298233A7ED2}"/>
    <dgm:cxn modelId="{952C4F7D-1866-4D17-ACBB-4810DA9B5B2F}" type="presOf" srcId="{A85AC38B-B7AA-4AD0-BA72-D05AA31928BF}" destId="{2DA688A3-CEB2-4354-BD53-25DA91FB95DF}" srcOrd="0" destOrd="0" presId="urn:microsoft.com/office/officeart/2005/8/layout/hierarchy2"/>
    <dgm:cxn modelId="{A9FD9C2D-C741-422C-A163-8ABE67CD4316}" type="presOf" srcId="{130B7A41-0D2E-47E9-8642-E472CEE35045}" destId="{A81DB59B-12F8-400B-B9BE-D183A104BC42}" srcOrd="0" destOrd="0" presId="urn:microsoft.com/office/officeart/2005/8/layout/hierarchy2"/>
    <dgm:cxn modelId="{445A5D89-9635-40CA-A81E-7958C561E558}" type="presOf" srcId="{9569382C-FDEE-417E-BB99-3ED7A758F7CE}" destId="{CC1378C1-1DA0-4728-8F7E-4FC3CFA543C9}" srcOrd="1" destOrd="0" presId="urn:microsoft.com/office/officeart/2005/8/layout/hierarchy2"/>
    <dgm:cxn modelId="{9F2CF43C-685F-428D-9F90-7AE011188A44}" type="presOf" srcId="{1AD1DC40-D99F-460F-96FB-0BE77AD5C40F}" destId="{8F5C56AE-9DA5-4458-B416-2CFA75EDA0A5}" srcOrd="1" destOrd="0" presId="urn:microsoft.com/office/officeart/2005/8/layout/hierarchy2"/>
    <dgm:cxn modelId="{7B07CECE-FCD2-4BE1-89A2-26FD7D97A5AD}" srcId="{2B0F16DD-CB86-4911-AD08-96EA6BA8C3B1}" destId="{00AB81B3-AB9B-4CD4-B9F6-19C9C0986373}" srcOrd="0" destOrd="0" parTransId="{3D28EAD8-B716-4A2A-A2B0-FC2FF2925112}" sibTransId="{CA7E73D7-6745-4920-BB35-FF7E7A4C4678}"/>
    <dgm:cxn modelId="{54577216-5DD4-4C61-B9E2-1D8874ED5A29}" type="presOf" srcId="{3D28EAD8-B716-4A2A-A2B0-FC2FF2925112}" destId="{8DD2EFA5-48F1-4E1E-9EEB-5F280FFE5EFF}" srcOrd="0" destOrd="0" presId="urn:microsoft.com/office/officeart/2005/8/layout/hierarchy2"/>
    <dgm:cxn modelId="{28AAF6C7-9CCB-4F29-B040-010E48259A2C}" type="presOf" srcId="{A85AC38B-B7AA-4AD0-BA72-D05AA31928BF}" destId="{61156854-06CC-4F1E-A879-C932DF83677A}" srcOrd="1" destOrd="0" presId="urn:microsoft.com/office/officeart/2005/8/layout/hierarchy2"/>
    <dgm:cxn modelId="{FA62A110-036C-476F-927B-B0CCFC242DE6}" type="presOf" srcId="{DC73DE26-FED3-4E1B-8A18-3F0470CF71FE}" destId="{C96252C5-2F75-44C9-B755-7C06B993FD4A}" srcOrd="0" destOrd="0" presId="urn:microsoft.com/office/officeart/2005/8/layout/hierarchy2"/>
    <dgm:cxn modelId="{44D444BD-4142-4B57-B5CD-E64FA0073585}" type="presOf" srcId="{D6A32B68-5476-4248-8445-DF67FD23AB2D}" destId="{D4B8795D-7B63-4078-A96F-6961FE7D4C7C}" srcOrd="0" destOrd="0" presId="urn:microsoft.com/office/officeart/2005/8/layout/hierarchy2"/>
    <dgm:cxn modelId="{70E452DD-71C9-4A50-8595-4FA4910A5E8A}" type="presOf" srcId="{258457D3-B355-48B5-ACE1-80628432FD6F}" destId="{27E24F20-B68C-4B17-B917-9F5D9031E027}" srcOrd="0" destOrd="0" presId="urn:microsoft.com/office/officeart/2005/8/layout/hierarchy2"/>
    <dgm:cxn modelId="{CF63744B-CFC9-4DA2-9A04-6453366839CB}" type="presOf" srcId="{00AB81B3-AB9B-4CD4-B9F6-19C9C0986373}" destId="{59B9C7AB-6218-4A5F-BC0C-EF0B6B9A2000}" srcOrd="0" destOrd="0" presId="urn:microsoft.com/office/officeart/2005/8/layout/hierarchy2"/>
    <dgm:cxn modelId="{3665336C-63B5-4CC8-81B5-918B7859A288}" type="presOf" srcId="{130B7A41-0D2E-47E9-8642-E472CEE35045}" destId="{BF22AF55-96AA-43CB-89DD-DCEE80FB8B56}" srcOrd="1" destOrd="0" presId="urn:microsoft.com/office/officeart/2005/8/layout/hierarchy2"/>
    <dgm:cxn modelId="{F9D1F0F2-BFAC-469B-8329-D751E8FDB029}" type="presOf" srcId="{1C182B93-9709-4E86-9BBC-73A8AE14497F}" destId="{3EDD6DDB-1CF3-40F6-A6F6-3555CB5D0BC0}" srcOrd="0" destOrd="0" presId="urn:microsoft.com/office/officeart/2005/8/layout/hierarchy2"/>
    <dgm:cxn modelId="{749F0212-168E-484A-BD91-10E0882136BF}" type="presOf" srcId="{D8C461EF-1A83-4E3E-AC72-E6E4B3EB13B3}" destId="{47623429-13E7-4CA4-B518-21B2227D9858}" srcOrd="0" destOrd="0" presId="urn:microsoft.com/office/officeart/2005/8/layout/hierarchy2"/>
    <dgm:cxn modelId="{2E950768-1900-4C35-BACC-F2429EF8985B}" srcId="{D6A32B68-5476-4248-8445-DF67FD23AB2D}" destId="{BA79E618-3E40-4E28-B75C-650B2E297C0F}" srcOrd="0" destOrd="0" parTransId="{9569382C-FDEE-417E-BB99-3ED7A758F7CE}" sibTransId="{CE0F6A00-9300-4BDE-B45B-01C74E7BF9AD}"/>
    <dgm:cxn modelId="{0A15C428-AD68-40F9-8ADA-6CB2C185CE97}" srcId="{2B0F16DD-CB86-4911-AD08-96EA6BA8C3B1}" destId="{D6A32B68-5476-4248-8445-DF67FD23AB2D}" srcOrd="1" destOrd="0" parTransId="{DC73DE26-FED3-4E1B-8A18-3F0470CF71FE}" sibTransId="{423297B1-648E-4054-97CC-C74600920B02}"/>
    <dgm:cxn modelId="{3B2FF268-EE78-4E51-9BD8-24F6EE90D0D8}" type="presOf" srcId="{02DD647E-FD8F-4F2E-B2DE-0ECDE28BEAF0}" destId="{ECAEC706-D666-4869-8B57-354BD5120397}" srcOrd="0" destOrd="0" presId="urn:microsoft.com/office/officeart/2005/8/layout/hierarchy2"/>
    <dgm:cxn modelId="{02C0B118-95F0-497D-831A-80F177DAE5F4}" srcId="{2B0F16DD-CB86-4911-AD08-96EA6BA8C3B1}" destId="{D8C461EF-1A83-4E3E-AC72-E6E4B3EB13B3}" srcOrd="2" destOrd="0" parTransId="{D7CD25D6-3C54-446C-992B-7657333A7071}" sibTransId="{9C743746-5B38-414B-B44E-84CC159D112F}"/>
    <dgm:cxn modelId="{FB254674-384E-4E2E-923F-F82492CE3C94}" type="presOf" srcId="{DC73DE26-FED3-4E1B-8A18-3F0470CF71FE}" destId="{F5B3D6F1-7647-4B94-A69D-1F191596C074}" srcOrd="1" destOrd="0" presId="urn:microsoft.com/office/officeart/2005/8/layout/hierarchy2"/>
    <dgm:cxn modelId="{24CC0949-82CE-49BC-98EA-EEF6CA6EB82F}" type="presOf" srcId="{BA79E618-3E40-4E28-B75C-650B2E297C0F}" destId="{5164A5E2-58EA-44BB-8325-5FC5835CEF4C}" srcOrd="0" destOrd="0" presId="urn:microsoft.com/office/officeart/2005/8/layout/hierarchy2"/>
    <dgm:cxn modelId="{8C58EF09-89BC-4492-A6E2-945B1CFC8528}" srcId="{00AB81B3-AB9B-4CD4-B9F6-19C9C0986373}" destId="{1C182B93-9709-4E86-9BBC-73A8AE14497F}" srcOrd="0" destOrd="0" parTransId="{1AD1DC40-D99F-460F-96FB-0BE77AD5C40F}" sibTransId="{112483C8-D076-4A60-BE9B-588493B91F19}"/>
    <dgm:cxn modelId="{F7D28F3B-6105-41E4-8A03-20907706A61C}" srcId="{00AB81B3-AB9B-4CD4-B9F6-19C9C0986373}" destId="{02DD647E-FD8F-4F2E-B2DE-0ECDE28BEAF0}" srcOrd="2" destOrd="0" parTransId="{A85AC38B-B7AA-4AD0-BA72-D05AA31928BF}" sibTransId="{F6F3893C-F866-4916-B171-FBC91770F1E0}"/>
    <dgm:cxn modelId="{391D6E0E-4CAA-4940-AC54-E2572CF8B49F}" type="presParOf" srcId="{6DD637E6-7D70-4C2D-8FAD-E5145F30791A}" destId="{1ECFAB95-5CAE-4AE0-A9A6-A1C80716B315}" srcOrd="0" destOrd="0" presId="urn:microsoft.com/office/officeart/2005/8/layout/hierarchy2"/>
    <dgm:cxn modelId="{2BF467E1-EDBE-44F8-B076-D2435C8BDABC}" type="presParOf" srcId="{1ECFAB95-5CAE-4AE0-A9A6-A1C80716B315}" destId="{A4EFC50A-65FC-47EB-B96D-54B60CC18BBA}" srcOrd="0" destOrd="0" presId="urn:microsoft.com/office/officeart/2005/8/layout/hierarchy2"/>
    <dgm:cxn modelId="{6769A732-9F75-4CF5-BE93-F40370C9CD81}" type="presParOf" srcId="{1ECFAB95-5CAE-4AE0-A9A6-A1C80716B315}" destId="{826BEB61-891D-4ADF-ADB9-13EC8E56EF7F}" srcOrd="1" destOrd="0" presId="urn:microsoft.com/office/officeart/2005/8/layout/hierarchy2"/>
    <dgm:cxn modelId="{E790B30A-C7AD-443F-B22B-11A871FB1300}" type="presParOf" srcId="{826BEB61-891D-4ADF-ADB9-13EC8E56EF7F}" destId="{8DD2EFA5-48F1-4E1E-9EEB-5F280FFE5EFF}" srcOrd="0" destOrd="0" presId="urn:microsoft.com/office/officeart/2005/8/layout/hierarchy2"/>
    <dgm:cxn modelId="{4175816F-FB4A-400B-BF5F-F62079663376}" type="presParOf" srcId="{8DD2EFA5-48F1-4E1E-9EEB-5F280FFE5EFF}" destId="{168B5B37-4A64-47AD-8470-387679D46681}" srcOrd="0" destOrd="0" presId="urn:microsoft.com/office/officeart/2005/8/layout/hierarchy2"/>
    <dgm:cxn modelId="{D838CFFD-E801-442D-A463-9CCEEAEC5FDE}" type="presParOf" srcId="{826BEB61-891D-4ADF-ADB9-13EC8E56EF7F}" destId="{5A011EF6-1FDA-47FF-A467-B806C4959627}" srcOrd="1" destOrd="0" presId="urn:microsoft.com/office/officeart/2005/8/layout/hierarchy2"/>
    <dgm:cxn modelId="{33EF8BA4-335E-4A36-A87D-2B7771841228}" type="presParOf" srcId="{5A011EF6-1FDA-47FF-A467-B806C4959627}" destId="{59B9C7AB-6218-4A5F-BC0C-EF0B6B9A2000}" srcOrd="0" destOrd="0" presId="urn:microsoft.com/office/officeart/2005/8/layout/hierarchy2"/>
    <dgm:cxn modelId="{9E90935E-5B96-408E-ADF3-1A8C414B4312}" type="presParOf" srcId="{5A011EF6-1FDA-47FF-A467-B806C4959627}" destId="{D15FB804-8018-4395-A533-1980CDBA781B}" srcOrd="1" destOrd="0" presId="urn:microsoft.com/office/officeart/2005/8/layout/hierarchy2"/>
    <dgm:cxn modelId="{FF30DC3B-B406-4CFB-B589-D9E2291147B7}" type="presParOf" srcId="{D15FB804-8018-4395-A533-1980CDBA781B}" destId="{1D880417-890F-40BC-9836-5858750C44FC}" srcOrd="0" destOrd="0" presId="urn:microsoft.com/office/officeart/2005/8/layout/hierarchy2"/>
    <dgm:cxn modelId="{9A3E57BD-FE79-4FB8-9AA6-1A5D2247A75C}" type="presParOf" srcId="{1D880417-890F-40BC-9836-5858750C44FC}" destId="{8F5C56AE-9DA5-4458-B416-2CFA75EDA0A5}" srcOrd="0" destOrd="0" presId="urn:microsoft.com/office/officeart/2005/8/layout/hierarchy2"/>
    <dgm:cxn modelId="{86EEB1F3-0A7E-40FE-86DF-186D318057D1}" type="presParOf" srcId="{D15FB804-8018-4395-A533-1980CDBA781B}" destId="{2509E2A7-B660-43FD-AD86-297B3145F3AB}" srcOrd="1" destOrd="0" presId="urn:microsoft.com/office/officeart/2005/8/layout/hierarchy2"/>
    <dgm:cxn modelId="{23BA441B-2C8A-4B8A-8EC5-07317171BE9C}" type="presParOf" srcId="{2509E2A7-B660-43FD-AD86-297B3145F3AB}" destId="{3EDD6DDB-1CF3-40F6-A6F6-3555CB5D0BC0}" srcOrd="0" destOrd="0" presId="urn:microsoft.com/office/officeart/2005/8/layout/hierarchy2"/>
    <dgm:cxn modelId="{F73E29C6-0E3A-4499-9B17-66C68A6AB2D5}" type="presParOf" srcId="{2509E2A7-B660-43FD-AD86-297B3145F3AB}" destId="{D6A8E4D8-8702-4AB1-9752-C2CB63E9C735}" srcOrd="1" destOrd="0" presId="urn:microsoft.com/office/officeart/2005/8/layout/hierarchy2"/>
    <dgm:cxn modelId="{FC45E279-DF40-414C-8A2A-9C74F2725436}" type="presParOf" srcId="{D15FB804-8018-4395-A533-1980CDBA781B}" destId="{A81DB59B-12F8-400B-B9BE-D183A104BC42}" srcOrd="2" destOrd="0" presId="urn:microsoft.com/office/officeart/2005/8/layout/hierarchy2"/>
    <dgm:cxn modelId="{A350E5DC-49EE-483C-8876-1D18B444ECB4}" type="presParOf" srcId="{A81DB59B-12F8-400B-B9BE-D183A104BC42}" destId="{BF22AF55-96AA-43CB-89DD-DCEE80FB8B56}" srcOrd="0" destOrd="0" presId="urn:microsoft.com/office/officeart/2005/8/layout/hierarchy2"/>
    <dgm:cxn modelId="{A25028B3-69BA-494E-A107-B694B6311C7B}" type="presParOf" srcId="{D15FB804-8018-4395-A533-1980CDBA781B}" destId="{74F0266E-E0D8-4473-BAA5-B58B852856D8}" srcOrd="3" destOrd="0" presId="urn:microsoft.com/office/officeart/2005/8/layout/hierarchy2"/>
    <dgm:cxn modelId="{D42C8F3F-6564-423F-B0A9-51277FF5F22E}" type="presParOf" srcId="{74F0266E-E0D8-4473-BAA5-B58B852856D8}" destId="{27E24F20-B68C-4B17-B917-9F5D9031E027}" srcOrd="0" destOrd="0" presId="urn:microsoft.com/office/officeart/2005/8/layout/hierarchy2"/>
    <dgm:cxn modelId="{330A24AE-4FD7-4875-A8A2-E82CC10E22EF}" type="presParOf" srcId="{74F0266E-E0D8-4473-BAA5-B58B852856D8}" destId="{92C55B91-ABDF-4279-A8F1-A0AB68533837}" srcOrd="1" destOrd="0" presId="urn:microsoft.com/office/officeart/2005/8/layout/hierarchy2"/>
    <dgm:cxn modelId="{09572D87-8655-44AB-BE88-1D7EB105F51A}" type="presParOf" srcId="{D15FB804-8018-4395-A533-1980CDBA781B}" destId="{2DA688A3-CEB2-4354-BD53-25DA91FB95DF}" srcOrd="4" destOrd="0" presId="urn:microsoft.com/office/officeart/2005/8/layout/hierarchy2"/>
    <dgm:cxn modelId="{BDE70AF6-B17F-433A-A838-4B128D56E46D}" type="presParOf" srcId="{2DA688A3-CEB2-4354-BD53-25DA91FB95DF}" destId="{61156854-06CC-4F1E-A879-C932DF83677A}" srcOrd="0" destOrd="0" presId="urn:microsoft.com/office/officeart/2005/8/layout/hierarchy2"/>
    <dgm:cxn modelId="{92E54C06-056A-42CA-AEEE-771D84FD0691}" type="presParOf" srcId="{D15FB804-8018-4395-A533-1980CDBA781B}" destId="{D266199D-2F71-49B0-9C67-174B4C9BFEC9}" srcOrd="5" destOrd="0" presId="urn:microsoft.com/office/officeart/2005/8/layout/hierarchy2"/>
    <dgm:cxn modelId="{07FFE9F1-2038-4D65-A317-42DCF2EF879F}" type="presParOf" srcId="{D266199D-2F71-49B0-9C67-174B4C9BFEC9}" destId="{ECAEC706-D666-4869-8B57-354BD5120397}" srcOrd="0" destOrd="0" presId="urn:microsoft.com/office/officeart/2005/8/layout/hierarchy2"/>
    <dgm:cxn modelId="{864B6467-1911-4EDF-9052-8E47CB3A084E}" type="presParOf" srcId="{D266199D-2F71-49B0-9C67-174B4C9BFEC9}" destId="{7BC67E9F-23E7-4F83-80BC-B2988D26A6B9}" srcOrd="1" destOrd="0" presId="urn:microsoft.com/office/officeart/2005/8/layout/hierarchy2"/>
    <dgm:cxn modelId="{CA75F5D5-4E2F-4C45-9E7E-49371FA84F8D}" type="presParOf" srcId="{826BEB61-891D-4ADF-ADB9-13EC8E56EF7F}" destId="{C96252C5-2F75-44C9-B755-7C06B993FD4A}" srcOrd="2" destOrd="0" presId="urn:microsoft.com/office/officeart/2005/8/layout/hierarchy2"/>
    <dgm:cxn modelId="{4A18219E-8D9B-4BA8-84D5-D6D225B09D1E}" type="presParOf" srcId="{C96252C5-2F75-44C9-B755-7C06B993FD4A}" destId="{F5B3D6F1-7647-4B94-A69D-1F191596C074}" srcOrd="0" destOrd="0" presId="urn:microsoft.com/office/officeart/2005/8/layout/hierarchy2"/>
    <dgm:cxn modelId="{708FB984-B196-4418-96BC-2D2CFFAA1ADB}" type="presParOf" srcId="{826BEB61-891D-4ADF-ADB9-13EC8E56EF7F}" destId="{CD24E7F8-4C7E-459A-A980-971829350FBD}" srcOrd="3" destOrd="0" presId="urn:microsoft.com/office/officeart/2005/8/layout/hierarchy2"/>
    <dgm:cxn modelId="{9D755760-6C52-4A0E-84BD-1583AABAB50B}" type="presParOf" srcId="{CD24E7F8-4C7E-459A-A980-971829350FBD}" destId="{D4B8795D-7B63-4078-A96F-6961FE7D4C7C}" srcOrd="0" destOrd="0" presId="urn:microsoft.com/office/officeart/2005/8/layout/hierarchy2"/>
    <dgm:cxn modelId="{A44AA47A-46E4-4850-A91A-B2D498A625D1}" type="presParOf" srcId="{CD24E7F8-4C7E-459A-A980-971829350FBD}" destId="{9146D7D7-51D6-4017-B8ED-1FE607546C56}" srcOrd="1" destOrd="0" presId="urn:microsoft.com/office/officeart/2005/8/layout/hierarchy2"/>
    <dgm:cxn modelId="{B2C3CB92-DB0E-4B97-BA16-5A07E0A3A092}" type="presParOf" srcId="{9146D7D7-51D6-4017-B8ED-1FE607546C56}" destId="{C1495FB7-A352-413F-B291-EE5A284FCE9D}" srcOrd="0" destOrd="0" presId="urn:microsoft.com/office/officeart/2005/8/layout/hierarchy2"/>
    <dgm:cxn modelId="{082FBB83-F13F-4811-ADB8-833410723C53}" type="presParOf" srcId="{C1495FB7-A352-413F-B291-EE5A284FCE9D}" destId="{CC1378C1-1DA0-4728-8F7E-4FC3CFA543C9}" srcOrd="0" destOrd="0" presId="urn:microsoft.com/office/officeart/2005/8/layout/hierarchy2"/>
    <dgm:cxn modelId="{23E096B9-4AC0-4474-AB10-6B6C006E614B}" type="presParOf" srcId="{9146D7D7-51D6-4017-B8ED-1FE607546C56}" destId="{1936ADD9-7C3E-4B8A-9E1F-F3FC3C2D23B5}" srcOrd="1" destOrd="0" presId="urn:microsoft.com/office/officeart/2005/8/layout/hierarchy2"/>
    <dgm:cxn modelId="{7B606DC4-AB80-40AC-A080-71CE2A78C22C}" type="presParOf" srcId="{1936ADD9-7C3E-4B8A-9E1F-F3FC3C2D23B5}" destId="{5164A5E2-58EA-44BB-8325-5FC5835CEF4C}" srcOrd="0" destOrd="0" presId="urn:microsoft.com/office/officeart/2005/8/layout/hierarchy2"/>
    <dgm:cxn modelId="{9E0D359B-E3C6-4E08-86FE-27C4D6C5D4D9}" type="presParOf" srcId="{1936ADD9-7C3E-4B8A-9E1F-F3FC3C2D23B5}" destId="{220A499F-FD63-478C-998C-540A8D16C737}" srcOrd="1" destOrd="0" presId="urn:microsoft.com/office/officeart/2005/8/layout/hierarchy2"/>
    <dgm:cxn modelId="{793D8DD2-F6B8-450E-9043-A94E7BC0223F}" type="presParOf" srcId="{826BEB61-891D-4ADF-ADB9-13EC8E56EF7F}" destId="{1C2DF821-75CF-43ED-80E4-178F5FD180C7}" srcOrd="4" destOrd="0" presId="urn:microsoft.com/office/officeart/2005/8/layout/hierarchy2"/>
    <dgm:cxn modelId="{B8D26540-3D07-45E7-86AC-5943E11140FF}" type="presParOf" srcId="{1C2DF821-75CF-43ED-80E4-178F5FD180C7}" destId="{59170428-9FB4-4C36-91F1-FB6CE9E11226}" srcOrd="0" destOrd="0" presId="urn:microsoft.com/office/officeart/2005/8/layout/hierarchy2"/>
    <dgm:cxn modelId="{951B7DA6-5232-4FFD-B7A9-5F1265959FB2}" type="presParOf" srcId="{826BEB61-891D-4ADF-ADB9-13EC8E56EF7F}" destId="{D16B9C22-FD65-4004-B88C-A55CFBBCEE91}" srcOrd="5" destOrd="0" presId="urn:microsoft.com/office/officeart/2005/8/layout/hierarchy2"/>
    <dgm:cxn modelId="{69560F56-C986-4A98-A10E-52F1206C5B7D}" type="presParOf" srcId="{D16B9C22-FD65-4004-B88C-A55CFBBCEE91}" destId="{47623429-13E7-4CA4-B518-21B2227D9858}" srcOrd="0" destOrd="0" presId="urn:microsoft.com/office/officeart/2005/8/layout/hierarchy2"/>
    <dgm:cxn modelId="{646634FE-DC95-42AC-B247-2B4787B471FA}" type="presParOf" srcId="{D16B9C22-FD65-4004-B88C-A55CFBBCEE91}" destId="{90B954AB-9B4E-4759-8CA1-F07FB589CC39}"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23708C0A-E94F-4728-B177-34497D340A8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80A1B9C9-00C5-44DF-A23F-56DE549D3BBC}">
      <dgm:prSet phldrT="[نص]" custT="1">
        <dgm:style>
          <a:lnRef idx="1">
            <a:schemeClr val="dk1"/>
          </a:lnRef>
          <a:fillRef idx="2">
            <a:schemeClr val="dk1"/>
          </a:fillRef>
          <a:effectRef idx="1">
            <a:schemeClr val="dk1"/>
          </a:effectRef>
          <a:fontRef idx="minor">
            <a:schemeClr val="dk1"/>
          </a:fontRef>
        </dgm:style>
      </dgm:prSet>
      <dgm:spPr/>
      <dgm:t>
        <a:bodyPr/>
        <a:lstStyle/>
        <a:p>
          <a:pPr rtl="1"/>
          <a:r>
            <a:rPr lang="fa-IR" sz="3600" b="1" dirty="0" smtClean="0">
              <a:cs typeface="+mj-cs"/>
            </a:rPr>
            <a:t>اماره</a:t>
          </a:r>
          <a:endParaRPr lang="fa-IR" sz="3600" b="1" dirty="0">
            <a:cs typeface="+mj-cs"/>
          </a:endParaRPr>
        </a:p>
      </dgm:t>
    </dgm:pt>
    <dgm:pt modelId="{F81E252A-E8B7-46FC-9D0A-B765D344EA13}" type="parTrans" cxnId="{8C38B1D6-3086-4E57-ACD7-C52833D34BDB}">
      <dgm:prSet/>
      <dgm:spPr/>
      <dgm:t>
        <a:bodyPr/>
        <a:lstStyle/>
        <a:p>
          <a:pPr rtl="1"/>
          <a:endParaRPr lang="fa-IR" sz="1600" b="1"/>
        </a:p>
      </dgm:t>
    </dgm:pt>
    <dgm:pt modelId="{041979C9-27D4-4BFE-A6E2-4D086F68E6B9}" type="sibTrans" cxnId="{8C38B1D6-3086-4E57-ACD7-C52833D34BDB}">
      <dgm:prSet/>
      <dgm:spPr/>
      <dgm:t>
        <a:bodyPr/>
        <a:lstStyle/>
        <a:p>
          <a:pPr rtl="1"/>
          <a:endParaRPr lang="fa-IR" sz="1600" b="1"/>
        </a:p>
      </dgm:t>
    </dgm:pt>
    <dgm:pt modelId="{EF37175E-239B-4FCA-BFC3-EB5C547E4705}">
      <dgm:prSet phldrT="[نص]"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fa-IR" sz="2000" b="1" dirty="0" smtClean="0"/>
            <a:t>به حسب مُعتبِر</a:t>
          </a:r>
          <a:endParaRPr lang="fa-IR" sz="2000" b="1" dirty="0"/>
        </a:p>
      </dgm:t>
    </dgm:pt>
    <dgm:pt modelId="{63A41BFE-E125-40B2-B0C5-B332CADF5250}" type="parTrans" cxnId="{3236EA0F-331A-479C-87ED-EF3BACA7B300}">
      <dgm:prSet custT="1"/>
      <dgm:spPr/>
      <dgm:t>
        <a:bodyPr/>
        <a:lstStyle/>
        <a:p>
          <a:pPr rtl="1"/>
          <a:endParaRPr lang="fa-IR" sz="1600" b="1"/>
        </a:p>
      </dgm:t>
    </dgm:pt>
    <dgm:pt modelId="{236224AE-6415-48E1-B93F-552CD2562CD0}" type="sibTrans" cxnId="{3236EA0F-331A-479C-87ED-EF3BACA7B300}">
      <dgm:prSet/>
      <dgm:spPr/>
      <dgm:t>
        <a:bodyPr/>
        <a:lstStyle/>
        <a:p>
          <a:pPr rtl="1"/>
          <a:endParaRPr lang="fa-IR" sz="1600" b="1"/>
        </a:p>
      </dgm:t>
    </dgm:pt>
    <dgm:pt modelId="{8033D5E7-4386-429C-9B7E-828163C68890}">
      <dgm:prSet phldrT="[نص]"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fa-IR" sz="2000" b="1" dirty="0" smtClean="0"/>
            <a:t>شرعی</a:t>
          </a:r>
          <a:endParaRPr lang="fa-IR" sz="2000" b="1" dirty="0"/>
        </a:p>
      </dgm:t>
    </dgm:pt>
    <dgm:pt modelId="{47B9FAC8-D76D-4062-B5D0-9CDE34F23A14}" type="parTrans" cxnId="{65C8F664-CD67-40B0-8834-2511B22123D7}">
      <dgm:prSet custT="1"/>
      <dgm:spPr/>
      <dgm:t>
        <a:bodyPr/>
        <a:lstStyle/>
        <a:p>
          <a:pPr rtl="1"/>
          <a:endParaRPr lang="fa-IR" sz="1600" b="1"/>
        </a:p>
      </dgm:t>
    </dgm:pt>
    <dgm:pt modelId="{4B4F9E33-23B7-4CAF-ACD1-77669BE12F4E}" type="sibTrans" cxnId="{65C8F664-CD67-40B0-8834-2511B22123D7}">
      <dgm:prSet/>
      <dgm:spPr/>
      <dgm:t>
        <a:bodyPr/>
        <a:lstStyle/>
        <a:p>
          <a:pPr rtl="1"/>
          <a:endParaRPr lang="fa-IR" sz="1600" b="1"/>
        </a:p>
      </dgm:t>
    </dgm:pt>
    <dgm:pt modelId="{E6966F32-D3C9-4C1C-A582-2534450F1E79}">
      <dgm:prSet phldrT="[نص]"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fa-IR" sz="2000" b="1" dirty="0" smtClean="0"/>
            <a:t>عقلی</a:t>
          </a:r>
          <a:endParaRPr lang="fa-IR" sz="2000" b="1" dirty="0"/>
        </a:p>
      </dgm:t>
    </dgm:pt>
    <dgm:pt modelId="{15202927-187A-4CA4-A2BE-7EF63462968A}" type="parTrans" cxnId="{683BC90E-315B-45EA-AD9B-0EDBBACCE006}">
      <dgm:prSet custT="1"/>
      <dgm:spPr/>
      <dgm:t>
        <a:bodyPr/>
        <a:lstStyle/>
        <a:p>
          <a:pPr rtl="1"/>
          <a:endParaRPr lang="fa-IR" sz="1600" b="1"/>
        </a:p>
      </dgm:t>
    </dgm:pt>
    <dgm:pt modelId="{36A6F4B8-F612-41BF-A963-7BEDF958BF30}" type="sibTrans" cxnId="{683BC90E-315B-45EA-AD9B-0EDBBACCE006}">
      <dgm:prSet/>
      <dgm:spPr/>
      <dgm:t>
        <a:bodyPr/>
        <a:lstStyle/>
        <a:p>
          <a:pPr rtl="1"/>
          <a:endParaRPr lang="fa-IR" sz="1600" b="1"/>
        </a:p>
      </dgm:t>
    </dgm:pt>
    <dgm:pt modelId="{EBD6E4DD-CD84-446C-B6FD-0FEE6CC3745D}">
      <dgm:prSet phldrT="[نص]"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2000" b="1" dirty="0" smtClean="0"/>
            <a:t>به حسب متعلق</a:t>
          </a:r>
          <a:endParaRPr lang="fa-IR" sz="2000" b="1" dirty="0"/>
        </a:p>
      </dgm:t>
    </dgm:pt>
    <dgm:pt modelId="{CE47CC8C-40E9-47B7-A444-9A5F5F7452C8}" type="parTrans" cxnId="{FFE89188-3BFF-4572-BD78-B2F0A468F5E5}">
      <dgm:prSet custT="1"/>
      <dgm:spPr/>
      <dgm:t>
        <a:bodyPr/>
        <a:lstStyle/>
        <a:p>
          <a:pPr rtl="1"/>
          <a:endParaRPr lang="fa-IR" sz="1600" b="1"/>
        </a:p>
      </dgm:t>
    </dgm:pt>
    <dgm:pt modelId="{94ED26F5-860A-4D59-9830-B264D0171B6D}" type="sibTrans" cxnId="{FFE89188-3BFF-4572-BD78-B2F0A468F5E5}">
      <dgm:prSet/>
      <dgm:spPr/>
      <dgm:t>
        <a:bodyPr/>
        <a:lstStyle/>
        <a:p>
          <a:pPr rtl="1"/>
          <a:endParaRPr lang="fa-IR" sz="1600" b="1"/>
        </a:p>
      </dgm:t>
    </dgm:pt>
    <dgm:pt modelId="{AB797255-7124-40E0-93EE-0441B916154B}">
      <dgm:prSet phldrT="[نص]"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1800" b="1" dirty="0" smtClean="0"/>
            <a:t>حکمی </a:t>
          </a:r>
          <a:r>
            <a:rPr lang="fa-IR" sz="1800" b="0" dirty="0" smtClean="0"/>
            <a:t>(در احکام کاربرد دارد)</a:t>
          </a:r>
          <a:endParaRPr lang="fa-IR" sz="1800" b="0" dirty="0"/>
        </a:p>
      </dgm:t>
    </dgm:pt>
    <dgm:pt modelId="{BDC653D1-71C7-4C9B-A510-2AB616B54B82}" type="parTrans" cxnId="{11D30FC6-F50C-4ABB-8A7E-A92149FE3351}">
      <dgm:prSet custT="1"/>
      <dgm:spPr/>
      <dgm:t>
        <a:bodyPr/>
        <a:lstStyle/>
        <a:p>
          <a:pPr rtl="1"/>
          <a:endParaRPr lang="fa-IR" sz="1600" b="1"/>
        </a:p>
      </dgm:t>
    </dgm:pt>
    <dgm:pt modelId="{E41CECBD-984C-481A-ADC5-04E20057E0EC}" type="sibTrans" cxnId="{11D30FC6-F50C-4ABB-8A7E-A92149FE3351}">
      <dgm:prSet/>
      <dgm:spPr/>
      <dgm:t>
        <a:bodyPr/>
        <a:lstStyle/>
        <a:p>
          <a:pPr rtl="1"/>
          <a:endParaRPr lang="fa-IR" sz="1600" b="1"/>
        </a:p>
      </dgm:t>
    </dgm:pt>
    <dgm:pt modelId="{664090BD-41F6-4221-98DA-2F9A48DD38AA}">
      <dgm:prSet custT="1">
        <dgm:style>
          <a:lnRef idx="1">
            <a:schemeClr val="accent3"/>
          </a:lnRef>
          <a:fillRef idx="2">
            <a:schemeClr val="accent3"/>
          </a:fillRef>
          <a:effectRef idx="1">
            <a:schemeClr val="accent3"/>
          </a:effectRef>
          <a:fontRef idx="minor">
            <a:schemeClr val="dk1"/>
          </a:fontRef>
        </dgm:style>
      </dgm:prSet>
      <dgm:spPr/>
      <dgm:t>
        <a:bodyPr/>
        <a:lstStyle/>
        <a:p>
          <a:pPr rtl="1"/>
          <a:r>
            <a:rPr lang="fa-IR" sz="1600" b="1" dirty="0" smtClean="0"/>
            <a:t>مانند خبر واحد</a:t>
          </a:r>
          <a:endParaRPr lang="fa-IR" sz="1600" b="1" dirty="0"/>
        </a:p>
      </dgm:t>
    </dgm:pt>
    <dgm:pt modelId="{8EC542EA-2CC2-4BBB-9160-F54D8969CF44}" type="parTrans" cxnId="{055DA45D-A976-45D2-8BFD-0EE0666A5B2E}">
      <dgm:prSet custT="1"/>
      <dgm:spPr/>
      <dgm:t>
        <a:bodyPr/>
        <a:lstStyle/>
        <a:p>
          <a:pPr rtl="1"/>
          <a:endParaRPr lang="fa-IR" sz="1600" b="1"/>
        </a:p>
      </dgm:t>
    </dgm:pt>
    <dgm:pt modelId="{43A70648-A325-42EC-8BA1-6716F2221EC0}" type="sibTrans" cxnId="{055DA45D-A976-45D2-8BFD-0EE0666A5B2E}">
      <dgm:prSet/>
      <dgm:spPr/>
      <dgm:t>
        <a:bodyPr/>
        <a:lstStyle/>
        <a:p>
          <a:pPr rtl="1"/>
          <a:endParaRPr lang="fa-IR" sz="1600" b="1"/>
        </a:p>
      </dgm:t>
    </dgm:pt>
    <dgm:pt modelId="{52B141BD-A1E6-4CA9-A43A-4EC357C35F9A}">
      <dgm:prSet custT="1">
        <dgm:style>
          <a:lnRef idx="1">
            <a:schemeClr val="accent3"/>
          </a:lnRef>
          <a:fillRef idx="2">
            <a:schemeClr val="accent3"/>
          </a:fillRef>
          <a:effectRef idx="1">
            <a:schemeClr val="accent3"/>
          </a:effectRef>
          <a:fontRef idx="minor">
            <a:schemeClr val="dk1"/>
          </a:fontRef>
        </dgm:style>
      </dgm:prSet>
      <dgm:spPr/>
      <dgm:t>
        <a:bodyPr/>
        <a:lstStyle/>
        <a:p>
          <a:pPr rtl="1"/>
          <a:r>
            <a:rPr lang="fa-IR" sz="1600" b="1" dirty="0" smtClean="0"/>
            <a:t>مانند: 1. استصحاب بنا بر نظر قدما</a:t>
          </a:r>
        </a:p>
        <a:p>
          <a:pPr rtl="1"/>
          <a:r>
            <a:rPr lang="fa-IR" sz="1600" b="1" dirty="0" smtClean="0"/>
            <a:t>2. ظن انسدادی</a:t>
          </a:r>
          <a:endParaRPr lang="fa-IR" sz="1600" b="1" dirty="0"/>
        </a:p>
      </dgm:t>
    </dgm:pt>
    <dgm:pt modelId="{128686B4-6041-4F92-A79D-B91562A2D703}" type="parTrans" cxnId="{248AF6E9-6FF8-4E66-B0FE-0619C5430516}">
      <dgm:prSet custT="1"/>
      <dgm:spPr/>
      <dgm:t>
        <a:bodyPr/>
        <a:lstStyle/>
        <a:p>
          <a:pPr rtl="1"/>
          <a:endParaRPr lang="fa-IR" sz="1600" b="1"/>
        </a:p>
      </dgm:t>
    </dgm:pt>
    <dgm:pt modelId="{EA451DB5-3AD3-49E2-B66D-6AF57F55751D}" type="sibTrans" cxnId="{248AF6E9-6FF8-4E66-B0FE-0619C5430516}">
      <dgm:prSet/>
      <dgm:spPr/>
      <dgm:t>
        <a:bodyPr/>
        <a:lstStyle/>
        <a:p>
          <a:pPr rtl="1"/>
          <a:endParaRPr lang="fa-IR" sz="1600" b="1"/>
        </a:p>
      </dgm:t>
    </dgm:pt>
    <dgm:pt modelId="{D4411BF7-8453-4781-84F1-B09CF05192A6}">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1800" b="1" dirty="0" smtClean="0"/>
            <a:t>موضوعی</a:t>
          </a:r>
          <a:r>
            <a:rPr lang="fa-IR" sz="1600" b="1" dirty="0" smtClean="0"/>
            <a:t> </a:t>
          </a:r>
          <a:r>
            <a:rPr lang="fa-IR" sz="1600" b="0" dirty="0" smtClean="0"/>
            <a:t>(در موضوعات کاربرد دارد)</a:t>
          </a:r>
          <a:endParaRPr lang="fa-IR" sz="1600" b="0" dirty="0"/>
        </a:p>
      </dgm:t>
    </dgm:pt>
    <dgm:pt modelId="{61BEE8BC-D90F-4D9A-A31D-B6DE65DCFE25}" type="parTrans" cxnId="{B391ACE8-B753-4705-8D1D-7BFA10F3D922}">
      <dgm:prSet custT="1"/>
      <dgm:spPr/>
      <dgm:t>
        <a:bodyPr/>
        <a:lstStyle/>
        <a:p>
          <a:pPr rtl="1"/>
          <a:endParaRPr lang="fa-IR" sz="1600" b="1"/>
        </a:p>
      </dgm:t>
    </dgm:pt>
    <dgm:pt modelId="{567BC4AB-39D3-4124-B83D-B7D274830858}" type="sibTrans" cxnId="{B391ACE8-B753-4705-8D1D-7BFA10F3D922}">
      <dgm:prSet/>
      <dgm:spPr/>
      <dgm:t>
        <a:bodyPr/>
        <a:lstStyle/>
        <a:p>
          <a:pPr rtl="1"/>
          <a:endParaRPr lang="fa-IR" sz="1600" b="1"/>
        </a:p>
      </dgm:t>
    </dgm:pt>
    <dgm:pt modelId="{A2BF5B61-1DFE-4BC9-B2DD-9722A749C144}">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600" b="1" dirty="0" smtClean="0"/>
            <a:t>مانند </a:t>
          </a:r>
        </a:p>
        <a:p>
          <a:pPr rtl="1"/>
          <a:r>
            <a:rPr lang="fa-IR" sz="1600" b="1" dirty="0" smtClean="0"/>
            <a:t>1. خبر واحد عادل و ثقه</a:t>
          </a:r>
        </a:p>
        <a:p>
          <a:pPr rtl="1"/>
          <a:r>
            <a:rPr lang="fa-IR" sz="1600" b="1" dirty="0" smtClean="0"/>
            <a:t>2. ظواهر کتاب و سنت</a:t>
          </a:r>
          <a:endParaRPr lang="fa-IR" sz="1600" b="1" dirty="0"/>
        </a:p>
      </dgm:t>
    </dgm:pt>
    <dgm:pt modelId="{90DF9C59-94B1-4B91-9DA3-A6E22275A5D3}" type="parTrans" cxnId="{E30561F8-E816-40F2-A9BD-BDAE888E1F09}">
      <dgm:prSet custT="1"/>
      <dgm:spPr/>
      <dgm:t>
        <a:bodyPr/>
        <a:lstStyle/>
        <a:p>
          <a:pPr rtl="1"/>
          <a:endParaRPr lang="fa-IR" sz="1600" b="1"/>
        </a:p>
      </dgm:t>
    </dgm:pt>
    <dgm:pt modelId="{404C210D-8762-4A41-9FBD-0CF92C7661CC}" type="sibTrans" cxnId="{E30561F8-E816-40F2-A9BD-BDAE888E1F09}">
      <dgm:prSet/>
      <dgm:spPr/>
      <dgm:t>
        <a:bodyPr/>
        <a:lstStyle/>
        <a:p>
          <a:pPr rtl="1"/>
          <a:endParaRPr lang="fa-IR" sz="1600" b="1"/>
        </a:p>
      </dgm:t>
    </dgm:pt>
    <dgm:pt modelId="{730CB46C-0F76-4A3F-B314-E514FE23F96D}">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600" b="1" dirty="0" smtClean="0"/>
            <a:t>مانند: </a:t>
          </a:r>
        </a:p>
        <a:p>
          <a:pPr rtl="1"/>
          <a:r>
            <a:rPr lang="fa-IR" sz="1600" b="1" dirty="0" smtClean="0"/>
            <a:t>1. خبر بینه </a:t>
          </a:r>
          <a:r>
            <a:rPr lang="fa-IR" sz="1600" b="0" dirty="0" smtClean="0"/>
            <a:t>(دو شاهد عادل)</a:t>
          </a:r>
        </a:p>
        <a:p>
          <a:pPr rtl="1"/>
          <a:r>
            <a:rPr lang="fa-IR" sz="1600" b="1" dirty="0" smtClean="0"/>
            <a:t>2. قاعده ید</a:t>
          </a:r>
        </a:p>
        <a:p>
          <a:pPr rtl="1"/>
          <a:r>
            <a:rPr lang="fa-IR" sz="1600" b="1" dirty="0" smtClean="0"/>
            <a:t>3. قاعده غلبه</a:t>
          </a:r>
        </a:p>
        <a:p>
          <a:pPr rtl="1"/>
          <a:r>
            <a:rPr lang="fa-IR" sz="1600" b="1" dirty="0" smtClean="0"/>
            <a:t>4. صحت فعل مسلم</a:t>
          </a:r>
          <a:endParaRPr lang="fa-IR" sz="1600" b="1" dirty="0"/>
        </a:p>
      </dgm:t>
    </dgm:pt>
    <dgm:pt modelId="{93FAC637-A951-4AD7-86E3-B98A4651BEF4}" type="parTrans" cxnId="{0AF43AA6-D5BE-43FE-8CE1-33AFDB53B47C}">
      <dgm:prSet custT="1"/>
      <dgm:spPr/>
      <dgm:t>
        <a:bodyPr/>
        <a:lstStyle/>
        <a:p>
          <a:pPr rtl="1"/>
          <a:endParaRPr lang="fa-IR" sz="1600" b="1"/>
        </a:p>
      </dgm:t>
    </dgm:pt>
    <dgm:pt modelId="{2087A714-F614-466F-B17F-4AB42A8895E6}" type="sibTrans" cxnId="{0AF43AA6-D5BE-43FE-8CE1-33AFDB53B47C}">
      <dgm:prSet/>
      <dgm:spPr/>
      <dgm:t>
        <a:bodyPr/>
        <a:lstStyle/>
        <a:p>
          <a:pPr rtl="1"/>
          <a:endParaRPr lang="fa-IR" sz="1600" b="1"/>
        </a:p>
      </dgm:t>
    </dgm:pt>
    <dgm:pt modelId="{2A7C29A0-0350-47A4-98CC-B66B5F7CA4A8}" type="pres">
      <dgm:prSet presAssocID="{23708C0A-E94F-4728-B177-34497D340A82}" presName="diagram" presStyleCnt="0">
        <dgm:presLayoutVars>
          <dgm:chPref val="1"/>
          <dgm:dir val="rev"/>
          <dgm:animOne val="branch"/>
          <dgm:animLvl val="lvl"/>
          <dgm:resizeHandles val="exact"/>
        </dgm:presLayoutVars>
      </dgm:prSet>
      <dgm:spPr/>
      <dgm:t>
        <a:bodyPr/>
        <a:lstStyle/>
        <a:p>
          <a:pPr rtl="1"/>
          <a:endParaRPr lang="fa-IR"/>
        </a:p>
      </dgm:t>
    </dgm:pt>
    <dgm:pt modelId="{2EC7D8D1-85C3-4292-90F0-1B8151750F16}" type="pres">
      <dgm:prSet presAssocID="{80A1B9C9-00C5-44DF-A23F-56DE549D3BBC}" presName="root1" presStyleCnt="0"/>
      <dgm:spPr/>
    </dgm:pt>
    <dgm:pt modelId="{C8B4A441-A326-4128-84BE-014E33213A1D}" type="pres">
      <dgm:prSet presAssocID="{80A1B9C9-00C5-44DF-A23F-56DE549D3BBC}" presName="LevelOneTextNode" presStyleLbl="node0" presStyleIdx="0" presStyleCnt="1" custScaleY="235719">
        <dgm:presLayoutVars>
          <dgm:chPref val="3"/>
        </dgm:presLayoutVars>
      </dgm:prSet>
      <dgm:spPr>
        <a:prstGeom prst="leftArrow">
          <a:avLst/>
        </a:prstGeom>
      </dgm:spPr>
      <dgm:t>
        <a:bodyPr/>
        <a:lstStyle/>
        <a:p>
          <a:pPr rtl="1"/>
          <a:endParaRPr lang="fa-IR"/>
        </a:p>
      </dgm:t>
    </dgm:pt>
    <dgm:pt modelId="{8A159954-270F-4E30-B92B-A13D06CC9FA3}" type="pres">
      <dgm:prSet presAssocID="{80A1B9C9-00C5-44DF-A23F-56DE549D3BBC}" presName="level2hierChild" presStyleCnt="0"/>
      <dgm:spPr/>
    </dgm:pt>
    <dgm:pt modelId="{1946D63F-BC81-458A-A631-70004DB53C14}" type="pres">
      <dgm:prSet presAssocID="{63A41BFE-E125-40B2-B0C5-B332CADF5250}" presName="conn2-1" presStyleLbl="parChTrans1D2" presStyleIdx="0" presStyleCnt="2"/>
      <dgm:spPr/>
      <dgm:t>
        <a:bodyPr/>
        <a:lstStyle/>
        <a:p>
          <a:pPr rtl="1"/>
          <a:endParaRPr lang="fa-IR"/>
        </a:p>
      </dgm:t>
    </dgm:pt>
    <dgm:pt modelId="{F3F00A9B-1201-4765-8E7B-0084346B5A54}" type="pres">
      <dgm:prSet presAssocID="{63A41BFE-E125-40B2-B0C5-B332CADF5250}" presName="connTx" presStyleLbl="parChTrans1D2" presStyleIdx="0" presStyleCnt="2"/>
      <dgm:spPr/>
      <dgm:t>
        <a:bodyPr/>
        <a:lstStyle/>
        <a:p>
          <a:pPr rtl="1"/>
          <a:endParaRPr lang="fa-IR"/>
        </a:p>
      </dgm:t>
    </dgm:pt>
    <dgm:pt modelId="{00A3A4FE-1FEC-401D-BB4F-F8DF95252E94}" type="pres">
      <dgm:prSet presAssocID="{EF37175E-239B-4FCA-BFC3-EB5C547E4705}" presName="root2" presStyleCnt="0"/>
      <dgm:spPr/>
    </dgm:pt>
    <dgm:pt modelId="{5439BF1F-CB77-44B6-A57C-282C1D0CEE3F}" type="pres">
      <dgm:prSet presAssocID="{EF37175E-239B-4FCA-BFC3-EB5C547E4705}" presName="LevelTwoTextNode" presStyleLbl="node2" presStyleIdx="0" presStyleCnt="2">
        <dgm:presLayoutVars>
          <dgm:chPref val="3"/>
        </dgm:presLayoutVars>
      </dgm:prSet>
      <dgm:spPr/>
      <dgm:t>
        <a:bodyPr/>
        <a:lstStyle/>
        <a:p>
          <a:pPr rtl="1"/>
          <a:endParaRPr lang="fa-IR"/>
        </a:p>
      </dgm:t>
    </dgm:pt>
    <dgm:pt modelId="{78CFBE64-60DB-4BE2-B838-939A0BEF0F7D}" type="pres">
      <dgm:prSet presAssocID="{EF37175E-239B-4FCA-BFC3-EB5C547E4705}" presName="level3hierChild" presStyleCnt="0"/>
      <dgm:spPr/>
    </dgm:pt>
    <dgm:pt modelId="{D0691A02-2E1A-4C9A-97CA-B2F874BB397F}" type="pres">
      <dgm:prSet presAssocID="{47B9FAC8-D76D-4062-B5D0-9CDE34F23A14}" presName="conn2-1" presStyleLbl="parChTrans1D3" presStyleIdx="0" presStyleCnt="4"/>
      <dgm:spPr/>
      <dgm:t>
        <a:bodyPr/>
        <a:lstStyle/>
        <a:p>
          <a:pPr rtl="1"/>
          <a:endParaRPr lang="fa-IR"/>
        </a:p>
      </dgm:t>
    </dgm:pt>
    <dgm:pt modelId="{78383120-EF7F-4349-915B-0152A9735B69}" type="pres">
      <dgm:prSet presAssocID="{47B9FAC8-D76D-4062-B5D0-9CDE34F23A14}" presName="connTx" presStyleLbl="parChTrans1D3" presStyleIdx="0" presStyleCnt="4"/>
      <dgm:spPr/>
      <dgm:t>
        <a:bodyPr/>
        <a:lstStyle/>
        <a:p>
          <a:pPr rtl="1"/>
          <a:endParaRPr lang="fa-IR"/>
        </a:p>
      </dgm:t>
    </dgm:pt>
    <dgm:pt modelId="{C0A7A16E-2675-4351-9732-F410EA50384F}" type="pres">
      <dgm:prSet presAssocID="{8033D5E7-4386-429C-9B7E-828163C68890}" presName="root2" presStyleCnt="0"/>
      <dgm:spPr/>
    </dgm:pt>
    <dgm:pt modelId="{1BF602AB-E775-407B-9B15-528F85378380}" type="pres">
      <dgm:prSet presAssocID="{8033D5E7-4386-429C-9B7E-828163C68890}" presName="LevelTwoTextNode" presStyleLbl="node3" presStyleIdx="0" presStyleCnt="4">
        <dgm:presLayoutVars>
          <dgm:chPref val="3"/>
        </dgm:presLayoutVars>
      </dgm:prSet>
      <dgm:spPr/>
      <dgm:t>
        <a:bodyPr/>
        <a:lstStyle/>
        <a:p>
          <a:pPr rtl="1"/>
          <a:endParaRPr lang="fa-IR"/>
        </a:p>
      </dgm:t>
    </dgm:pt>
    <dgm:pt modelId="{19C4CCAF-5151-45F9-995A-A1AE44C2E7EC}" type="pres">
      <dgm:prSet presAssocID="{8033D5E7-4386-429C-9B7E-828163C68890}" presName="level3hierChild" presStyleCnt="0"/>
      <dgm:spPr/>
    </dgm:pt>
    <dgm:pt modelId="{F29D76F7-8108-4983-928E-B7E80DE2EDE4}" type="pres">
      <dgm:prSet presAssocID="{8EC542EA-2CC2-4BBB-9160-F54D8969CF44}" presName="conn2-1" presStyleLbl="parChTrans1D4" presStyleIdx="0" presStyleCnt="4"/>
      <dgm:spPr/>
      <dgm:t>
        <a:bodyPr/>
        <a:lstStyle/>
        <a:p>
          <a:pPr rtl="1"/>
          <a:endParaRPr lang="fa-IR"/>
        </a:p>
      </dgm:t>
    </dgm:pt>
    <dgm:pt modelId="{E1693A83-FD68-49D1-B3E9-D817BB4012F2}" type="pres">
      <dgm:prSet presAssocID="{8EC542EA-2CC2-4BBB-9160-F54D8969CF44}" presName="connTx" presStyleLbl="parChTrans1D4" presStyleIdx="0" presStyleCnt="4"/>
      <dgm:spPr/>
      <dgm:t>
        <a:bodyPr/>
        <a:lstStyle/>
        <a:p>
          <a:pPr rtl="1"/>
          <a:endParaRPr lang="fa-IR"/>
        </a:p>
      </dgm:t>
    </dgm:pt>
    <dgm:pt modelId="{BC4A316D-CDD6-47C5-B050-655745C76AB4}" type="pres">
      <dgm:prSet presAssocID="{664090BD-41F6-4221-98DA-2F9A48DD38AA}" presName="root2" presStyleCnt="0"/>
      <dgm:spPr/>
    </dgm:pt>
    <dgm:pt modelId="{154F06CB-B50C-4DEB-B3FA-F08DE8E58599}" type="pres">
      <dgm:prSet presAssocID="{664090BD-41F6-4221-98DA-2F9A48DD38AA}" presName="LevelTwoTextNode" presStyleLbl="node4" presStyleIdx="0" presStyleCnt="4" custScaleX="126725">
        <dgm:presLayoutVars>
          <dgm:chPref val="3"/>
        </dgm:presLayoutVars>
      </dgm:prSet>
      <dgm:spPr/>
      <dgm:t>
        <a:bodyPr/>
        <a:lstStyle/>
        <a:p>
          <a:pPr rtl="1"/>
          <a:endParaRPr lang="fa-IR"/>
        </a:p>
      </dgm:t>
    </dgm:pt>
    <dgm:pt modelId="{A6596E1E-CB61-42C9-9EE4-594AD55AEB40}" type="pres">
      <dgm:prSet presAssocID="{664090BD-41F6-4221-98DA-2F9A48DD38AA}" presName="level3hierChild" presStyleCnt="0"/>
      <dgm:spPr/>
    </dgm:pt>
    <dgm:pt modelId="{3D96D9EA-FB03-4574-A8DC-0BA1282099AC}" type="pres">
      <dgm:prSet presAssocID="{15202927-187A-4CA4-A2BE-7EF63462968A}" presName="conn2-1" presStyleLbl="parChTrans1D3" presStyleIdx="1" presStyleCnt="4"/>
      <dgm:spPr/>
      <dgm:t>
        <a:bodyPr/>
        <a:lstStyle/>
        <a:p>
          <a:pPr rtl="1"/>
          <a:endParaRPr lang="fa-IR"/>
        </a:p>
      </dgm:t>
    </dgm:pt>
    <dgm:pt modelId="{80CEEA60-7612-40EF-8005-BABED49F542E}" type="pres">
      <dgm:prSet presAssocID="{15202927-187A-4CA4-A2BE-7EF63462968A}" presName="connTx" presStyleLbl="parChTrans1D3" presStyleIdx="1" presStyleCnt="4"/>
      <dgm:spPr/>
      <dgm:t>
        <a:bodyPr/>
        <a:lstStyle/>
        <a:p>
          <a:pPr rtl="1"/>
          <a:endParaRPr lang="fa-IR"/>
        </a:p>
      </dgm:t>
    </dgm:pt>
    <dgm:pt modelId="{0D77B63D-3EDC-4296-AA20-279BA06D8D1F}" type="pres">
      <dgm:prSet presAssocID="{E6966F32-D3C9-4C1C-A582-2534450F1E79}" presName="root2" presStyleCnt="0"/>
      <dgm:spPr/>
    </dgm:pt>
    <dgm:pt modelId="{74D7C1EE-745F-4404-B155-4F177B9DC09F}" type="pres">
      <dgm:prSet presAssocID="{E6966F32-D3C9-4C1C-A582-2534450F1E79}" presName="LevelTwoTextNode" presStyleLbl="node3" presStyleIdx="1" presStyleCnt="4">
        <dgm:presLayoutVars>
          <dgm:chPref val="3"/>
        </dgm:presLayoutVars>
      </dgm:prSet>
      <dgm:spPr/>
      <dgm:t>
        <a:bodyPr/>
        <a:lstStyle/>
        <a:p>
          <a:pPr rtl="1"/>
          <a:endParaRPr lang="fa-IR"/>
        </a:p>
      </dgm:t>
    </dgm:pt>
    <dgm:pt modelId="{9928E8D8-ADDF-4921-B514-A72B8726ABC5}" type="pres">
      <dgm:prSet presAssocID="{E6966F32-D3C9-4C1C-A582-2534450F1E79}" presName="level3hierChild" presStyleCnt="0"/>
      <dgm:spPr/>
    </dgm:pt>
    <dgm:pt modelId="{DA4059D4-6D83-4A47-8753-3DAE854D0DCB}" type="pres">
      <dgm:prSet presAssocID="{128686B4-6041-4F92-A79D-B91562A2D703}" presName="conn2-1" presStyleLbl="parChTrans1D4" presStyleIdx="1" presStyleCnt="4"/>
      <dgm:spPr/>
      <dgm:t>
        <a:bodyPr/>
        <a:lstStyle/>
        <a:p>
          <a:pPr rtl="1"/>
          <a:endParaRPr lang="fa-IR"/>
        </a:p>
      </dgm:t>
    </dgm:pt>
    <dgm:pt modelId="{4DE52A57-E918-4407-A491-2332B58A744F}" type="pres">
      <dgm:prSet presAssocID="{128686B4-6041-4F92-A79D-B91562A2D703}" presName="connTx" presStyleLbl="parChTrans1D4" presStyleIdx="1" presStyleCnt="4"/>
      <dgm:spPr/>
      <dgm:t>
        <a:bodyPr/>
        <a:lstStyle/>
        <a:p>
          <a:pPr rtl="1"/>
          <a:endParaRPr lang="fa-IR"/>
        </a:p>
      </dgm:t>
    </dgm:pt>
    <dgm:pt modelId="{7A862E6C-C3AE-4116-A9B2-42660BA60D08}" type="pres">
      <dgm:prSet presAssocID="{52B141BD-A1E6-4CA9-A43A-4EC357C35F9A}" presName="root2" presStyleCnt="0"/>
      <dgm:spPr/>
    </dgm:pt>
    <dgm:pt modelId="{0487F203-57FC-4525-A3F7-67C3923EE228}" type="pres">
      <dgm:prSet presAssocID="{52B141BD-A1E6-4CA9-A43A-4EC357C35F9A}" presName="LevelTwoTextNode" presStyleLbl="node4" presStyleIdx="1" presStyleCnt="4" custScaleX="125503" custScaleY="149616">
        <dgm:presLayoutVars>
          <dgm:chPref val="3"/>
        </dgm:presLayoutVars>
      </dgm:prSet>
      <dgm:spPr/>
      <dgm:t>
        <a:bodyPr/>
        <a:lstStyle/>
        <a:p>
          <a:pPr rtl="1"/>
          <a:endParaRPr lang="fa-IR"/>
        </a:p>
      </dgm:t>
    </dgm:pt>
    <dgm:pt modelId="{506BFEBE-4AC8-4DD2-9946-8BD5172B1203}" type="pres">
      <dgm:prSet presAssocID="{52B141BD-A1E6-4CA9-A43A-4EC357C35F9A}" presName="level3hierChild" presStyleCnt="0"/>
      <dgm:spPr/>
    </dgm:pt>
    <dgm:pt modelId="{24D67A3B-8E9C-47D4-A254-EC1F53515883}" type="pres">
      <dgm:prSet presAssocID="{CE47CC8C-40E9-47B7-A444-9A5F5F7452C8}" presName="conn2-1" presStyleLbl="parChTrans1D2" presStyleIdx="1" presStyleCnt="2"/>
      <dgm:spPr/>
      <dgm:t>
        <a:bodyPr/>
        <a:lstStyle/>
        <a:p>
          <a:pPr rtl="1"/>
          <a:endParaRPr lang="fa-IR"/>
        </a:p>
      </dgm:t>
    </dgm:pt>
    <dgm:pt modelId="{BDC4E68A-D618-4E05-962D-D53FB0033323}" type="pres">
      <dgm:prSet presAssocID="{CE47CC8C-40E9-47B7-A444-9A5F5F7452C8}" presName="connTx" presStyleLbl="parChTrans1D2" presStyleIdx="1" presStyleCnt="2"/>
      <dgm:spPr/>
      <dgm:t>
        <a:bodyPr/>
        <a:lstStyle/>
        <a:p>
          <a:pPr rtl="1"/>
          <a:endParaRPr lang="fa-IR"/>
        </a:p>
      </dgm:t>
    </dgm:pt>
    <dgm:pt modelId="{243BEADA-2F21-42D8-A7AC-87D023F863AE}" type="pres">
      <dgm:prSet presAssocID="{EBD6E4DD-CD84-446C-B6FD-0FEE6CC3745D}" presName="root2" presStyleCnt="0"/>
      <dgm:spPr/>
    </dgm:pt>
    <dgm:pt modelId="{6225F02B-3B06-42B6-B812-A9894C3C66C3}" type="pres">
      <dgm:prSet presAssocID="{EBD6E4DD-CD84-446C-B6FD-0FEE6CC3745D}" presName="LevelTwoTextNode" presStyleLbl="node2" presStyleIdx="1" presStyleCnt="2">
        <dgm:presLayoutVars>
          <dgm:chPref val="3"/>
        </dgm:presLayoutVars>
      </dgm:prSet>
      <dgm:spPr/>
      <dgm:t>
        <a:bodyPr/>
        <a:lstStyle/>
        <a:p>
          <a:pPr rtl="1"/>
          <a:endParaRPr lang="fa-IR"/>
        </a:p>
      </dgm:t>
    </dgm:pt>
    <dgm:pt modelId="{3F7E35A7-1D60-4E40-80AA-51FFE2FE7799}" type="pres">
      <dgm:prSet presAssocID="{EBD6E4DD-CD84-446C-B6FD-0FEE6CC3745D}" presName="level3hierChild" presStyleCnt="0"/>
      <dgm:spPr/>
    </dgm:pt>
    <dgm:pt modelId="{DECCE9D7-5F57-49DC-AAEA-8E25BD6A52F5}" type="pres">
      <dgm:prSet presAssocID="{BDC653D1-71C7-4C9B-A510-2AB616B54B82}" presName="conn2-1" presStyleLbl="parChTrans1D3" presStyleIdx="2" presStyleCnt="4"/>
      <dgm:spPr/>
      <dgm:t>
        <a:bodyPr/>
        <a:lstStyle/>
        <a:p>
          <a:pPr rtl="1"/>
          <a:endParaRPr lang="fa-IR"/>
        </a:p>
      </dgm:t>
    </dgm:pt>
    <dgm:pt modelId="{5D2F4CD4-7D7A-4F6A-95E1-3B28B1456FA8}" type="pres">
      <dgm:prSet presAssocID="{BDC653D1-71C7-4C9B-A510-2AB616B54B82}" presName="connTx" presStyleLbl="parChTrans1D3" presStyleIdx="2" presStyleCnt="4"/>
      <dgm:spPr/>
      <dgm:t>
        <a:bodyPr/>
        <a:lstStyle/>
        <a:p>
          <a:pPr rtl="1"/>
          <a:endParaRPr lang="fa-IR"/>
        </a:p>
      </dgm:t>
    </dgm:pt>
    <dgm:pt modelId="{7409554B-420F-43F7-BFD4-FBFE7F881E7B}" type="pres">
      <dgm:prSet presAssocID="{AB797255-7124-40E0-93EE-0441B916154B}" presName="root2" presStyleCnt="0"/>
      <dgm:spPr/>
    </dgm:pt>
    <dgm:pt modelId="{BF0F2847-727C-4AAC-BCE3-E7BC85363CE9}" type="pres">
      <dgm:prSet presAssocID="{AB797255-7124-40E0-93EE-0441B916154B}" presName="LevelTwoTextNode" presStyleLbl="node3" presStyleIdx="2" presStyleCnt="4" custLinFactNeighborX="-1565" custLinFactNeighborY="1383">
        <dgm:presLayoutVars>
          <dgm:chPref val="3"/>
        </dgm:presLayoutVars>
      </dgm:prSet>
      <dgm:spPr/>
      <dgm:t>
        <a:bodyPr/>
        <a:lstStyle/>
        <a:p>
          <a:pPr rtl="1"/>
          <a:endParaRPr lang="fa-IR"/>
        </a:p>
      </dgm:t>
    </dgm:pt>
    <dgm:pt modelId="{2A51FB1F-6076-4D55-8CA0-41B10E5C9CEB}" type="pres">
      <dgm:prSet presAssocID="{AB797255-7124-40E0-93EE-0441B916154B}" presName="level3hierChild" presStyleCnt="0"/>
      <dgm:spPr/>
    </dgm:pt>
    <dgm:pt modelId="{74772A89-7612-46DD-AAAC-FD3DC0845D00}" type="pres">
      <dgm:prSet presAssocID="{90DF9C59-94B1-4B91-9DA3-A6E22275A5D3}" presName="conn2-1" presStyleLbl="parChTrans1D4" presStyleIdx="2" presStyleCnt="4"/>
      <dgm:spPr/>
      <dgm:t>
        <a:bodyPr/>
        <a:lstStyle/>
        <a:p>
          <a:pPr rtl="1"/>
          <a:endParaRPr lang="fa-IR"/>
        </a:p>
      </dgm:t>
    </dgm:pt>
    <dgm:pt modelId="{B53290DC-6CF1-45CB-B8A8-D6C3912EE722}" type="pres">
      <dgm:prSet presAssocID="{90DF9C59-94B1-4B91-9DA3-A6E22275A5D3}" presName="connTx" presStyleLbl="parChTrans1D4" presStyleIdx="2" presStyleCnt="4"/>
      <dgm:spPr/>
      <dgm:t>
        <a:bodyPr/>
        <a:lstStyle/>
        <a:p>
          <a:pPr rtl="1"/>
          <a:endParaRPr lang="fa-IR"/>
        </a:p>
      </dgm:t>
    </dgm:pt>
    <dgm:pt modelId="{87CE549E-8CE0-4A98-98B5-CD3632305718}" type="pres">
      <dgm:prSet presAssocID="{A2BF5B61-1DFE-4BC9-B2DD-9722A749C144}" presName="root2" presStyleCnt="0"/>
      <dgm:spPr/>
    </dgm:pt>
    <dgm:pt modelId="{5A631225-7477-4445-A0AA-75ED66D38651}" type="pres">
      <dgm:prSet presAssocID="{A2BF5B61-1DFE-4BC9-B2DD-9722A749C144}" presName="LevelTwoTextNode" presStyleLbl="node4" presStyleIdx="2" presStyleCnt="4" custScaleX="126916" custScaleY="142524">
        <dgm:presLayoutVars>
          <dgm:chPref val="3"/>
        </dgm:presLayoutVars>
      </dgm:prSet>
      <dgm:spPr/>
      <dgm:t>
        <a:bodyPr/>
        <a:lstStyle/>
        <a:p>
          <a:pPr rtl="1"/>
          <a:endParaRPr lang="fa-IR"/>
        </a:p>
      </dgm:t>
    </dgm:pt>
    <dgm:pt modelId="{91C18A87-B519-4EFA-98AD-CD8437780E26}" type="pres">
      <dgm:prSet presAssocID="{A2BF5B61-1DFE-4BC9-B2DD-9722A749C144}" presName="level3hierChild" presStyleCnt="0"/>
      <dgm:spPr/>
    </dgm:pt>
    <dgm:pt modelId="{479E92CA-7311-4A02-B67A-E7DD12FBCEB5}" type="pres">
      <dgm:prSet presAssocID="{61BEE8BC-D90F-4D9A-A31D-B6DE65DCFE25}" presName="conn2-1" presStyleLbl="parChTrans1D3" presStyleIdx="3" presStyleCnt="4"/>
      <dgm:spPr/>
      <dgm:t>
        <a:bodyPr/>
        <a:lstStyle/>
        <a:p>
          <a:pPr rtl="1"/>
          <a:endParaRPr lang="fa-IR"/>
        </a:p>
      </dgm:t>
    </dgm:pt>
    <dgm:pt modelId="{4E33173C-82B9-4DB9-841C-C200D187B88F}" type="pres">
      <dgm:prSet presAssocID="{61BEE8BC-D90F-4D9A-A31D-B6DE65DCFE25}" presName="connTx" presStyleLbl="parChTrans1D3" presStyleIdx="3" presStyleCnt="4"/>
      <dgm:spPr/>
      <dgm:t>
        <a:bodyPr/>
        <a:lstStyle/>
        <a:p>
          <a:pPr rtl="1"/>
          <a:endParaRPr lang="fa-IR"/>
        </a:p>
      </dgm:t>
    </dgm:pt>
    <dgm:pt modelId="{D04F0B6F-91F9-405E-B025-F9950BA9CA96}" type="pres">
      <dgm:prSet presAssocID="{D4411BF7-8453-4781-84F1-B09CF05192A6}" presName="root2" presStyleCnt="0"/>
      <dgm:spPr/>
    </dgm:pt>
    <dgm:pt modelId="{054E199F-A87A-4524-9F9B-1DD2F0114CD6}" type="pres">
      <dgm:prSet presAssocID="{D4411BF7-8453-4781-84F1-B09CF05192A6}" presName="LevelTwoTextNode" presStyleLbl="node3" presStyleIdx="3" presStyleCnt="4">
        <dgm:presLayoutVars>
          <dgm:chPref val="3"/>
        </dgm:presLayoutVars>
      </dgm:prSet>
      <dgm:spPr/>
      <dgm:t>
        <a:bodyPr/>
        <a:lstStyle/>
        <a:p>
          <a:pPr rtl="1"/>
          <a:endParaRPr lang="fa-IR"/>
        </a:p>
      </dgm:t>
    </dgm:pt>
    <dgm:pt modelId="{C27C72AC-0F9E-4903-A86F-A2946ADE72EE}" type="pres">
      <dgm:prSet presAssocID="{D4411BF7-8453-4781-84F1-B09CF05192A6}" presName="level3hierChild" presStyleCnt="0"/>
      <dgm:spPr/>
    </dgm:pt>
    <dgm:pt modelId="{FEC83CCF-B78F-4C49-97C2-5FF8875099D6}" type="pres">
      <dgm:prSet presAssocID="{93FAC637-A951-4AD7-86E3-B98A4651BEF4}" presName="conn2-1" presStyleLbl="parChTrans1D4" presStyleIdx="3" presStyleCnt="4"/>
      <dgm:spPr/>
      <dgm:t>
        <a:bodyPr/>
        <a:lstStyle/>
        <a:p>
          <a:pPr rtl="1"/>
          <a:endParaRPr lang="fa-IR"/>
        </a:p>
      </dgm:t>
    </dgm:pt>
    <dgm:pt modelId="{81E1F35A-7B9F-4A9B-81DE-DF8BD5F7BE35}" type="pres">
      <dgm:prSet presAssocID="{93FAC637-A951-4AD7-86E3-B98A4651BEF4}" presName="connTx" presStyleLbl="parChTrans1D4" presStyleIdx="3" presStyleCnt="4"/>
      <dgm:spPr/>
      <dgm:t>
        <a:bodyPr/>
        <a:lstStyle/>
        <a:p>
          <a:pPr rtl="1"/>
          <a:endParaRPr lang="fa-IR"/>
        </a:p>
      </dgm:t>
    </dgm:pt>
    <dgm:pt modelId="{0F5BECCF-0D9D-4A35-AF46-C309F3859746}" type="pres">
      <dgm:prSet presAssocID="{730CB46C-0F76-4A3F-B314-E514FE23F96D}" presName="root2" presStyleCnt="0"/>
      <dgm:spPr/>
    </dgm:pt>
    <dgm:pt modelId="{BB87972F-0E9D-4567-B64B-931651E2D84A}" type="pres">
      <dgm:prSet presAssocID="{730CB46C-0F76-4A3F-B314-E514FE23F96D}" presName="LevelTwoTextNode" presStyleLbl="node4" presStyleIdx="3" presStyleCnt="4" custScaleX="126725" custScaleY="246789">
        <dgm:presLayoutVars>
          <dgm:chPref val="3"/>
        </dgm:presLayoutVars>
      </dgm:prSet>
      <dgm:spPr/>
      <dgm:t>
        <a:bodyPr/>
        <a:lstStyle/>
        <a:p>
          <a:pPr rtl="1"/>
          <a:endParaRPr lang="fa-IR"/>
        </a:p>
      </dgm:t>
    </dgm:pt>
    <dgm:pt modelId="{D0E08634-ADCA-44D3-B572-EA2608F5FE56}" type="pres">
      <dgm:prSet presAssocID="{730CB46C-0F76-4A3F-B314-E514FE23F96D}" presName="level3hierChild" presStyleCnt="0"/>
      <dgm:spPr/>
    </dgm:pt>
  </dgm:ptLst>
  <dgm:cxnLst>
    <dgm:cxn modelId="{B65B711E-372C-41D0-918B-C41D778C01BC}" type="presOf" srcId="{664090BD-41F6-4221-98DA-2F9A48DD38AA}" destId="{154F06CB-B50C-4DEB-B3FA-F08DE8E58599}" srcOrd="0" destOrd="0" presId="urn:microsoft.com/office/officeart/2005/8/layout/hierarchy2"/>
    <dgm:cxn modelId="{633407DB-839D-4EA9-A05B-F3A5493D95E1}" type="presOf" srcId="{23708C0A-E94F-4728-B177-34497D340A82}" destId="{2A7C29A0-0350-47A4-98CC-B66B5F7CA4A8}" srcOrd="0" destOrd="0" presId="urn:microsoft.com/office/officeart/2005/8/layout/hierarchy2"/>
    <dgm:cxn modelId="{FC9DB440-243F-4CD4-94BC-8AB8F5EABA03}" type="presOf" srcId="{80A1B9C9-00C5-44DF-A23F-56DE549D3BBC}" destId="{C8B4A441-A326-4128-84BE-014E33213A1D}" srcOrd="0" destOrd="0" presId="urn:microsoft.com/office/officeart/2005/8/layout/hierarchy2"/>
    <dgm:cxn modelId="{E987D898-6049-40DE-B50A-B46D86858CCD}" type="presOf" srcId="{90DF9C59-94B1-4B91-9DA3-A6E22275A5D3}" destId="{74772A89-7612-46DD-AAAC-FD3DC0845D00}" srcOrd="0" destOrd="0" presId="urn:microsoft.com/office/officeart/2005/8/layout/hierarchy2"/>
    <dgm:cxn modelId="{683BC90E-315B-45EA-AD9B-0EDBBACCE006}" srcId="{EF37175E-239B-4FCA-BFC3-EB5C547E4705}" destId="{E6966F32-D3C9-4C1C-A582-2534450F1E79}" srcOrd="1" destOrd="0" parTransId="{15202927-187A-4CA4-A2BE-7EF63462968A}" sibTransId="{36A6F4B8-F612-41BF-A963-7BEDF958BF30}"/>
    <dgm:cxn modelId="{335149CE-FAD3-435C-BEDE-6F75B9C51457}" type="presOf" srcId="{8033D5E7-4386-429C-9B7E-828163C68890}" destId="{1BF602AB-E775-407B-9B15-528F85378380}" srcOrd="0" destOrd="0" presId="urn:microsoft.com/office/officeart/2005/8/layout/hierarchy2"/>
    <dgm:cxn modelId="{000ED6A0-AAF8-450D-A706-23B7B890825A}" type="presOf" srcId="{8EC542EA-2CC2-4BBB-9160-F54D8969CF44}" destId="{F29D76F7-8108-4983-928E-B7E80DE2EDE4}" srcOrd="0" destOrd="0" presId="urn:microsoft.com/office/officeart/2005/8/layout/hierarchy2"/>
    <dgm:cxn modelId="{6A2A49EE-551E-4887-8D52-D0B6D846E000}" type="presOf" srcId="{63A41BFE-E125-40B2-B0C5-B332CADF5250}" destId="{F3F00A9B-1201-4765-8E7B-0084346B5A54}" srcOrd="1" destOrd="0" presId="urn:microsoft.com/office/officeart/2005/8/layout/hierarchy2"/>
    <dgm:cxn modelId="{D8843906-808C-4568-81F3-CF8EC7DCCABE}" type="presOf" srcId="{15202927-187A-4CA4-A2BE-7EF63462968A}" destId="{3D96D9EA-FB03-4574-A8DC-0BA1282099AC}" srcOrd="0" destOrd="0" presId="urn:microsoft.com/office/officeart/2005/8/layout/hierarchy2"/>
    <dgm:cxn modelId="{A2CA5943-BF7E-458D-8922-2AE31ABFB997}" type="presOf" srcId="{61BEE8BC-D90F-4D9A-A31D-B6DE65DCFE25}" destId="{479E92CA-7311-4A02-B67A-E7DD12FBCEB5}" srcOrd="0" destOrd="0" presId="urn:microsoft.com/office/officeart/2005/8/layout/hierarchy2"/>
    <dgm:cxn modelId="{6DC31EC4-BD73-4DC5-BF8E-EAA77BA68738}" type="presOf" srcId="{E6966F32-D3C9-4C1C-A582-2534450F1E79}" destId="{74D7C1EE-745F-4404-B155-4F177B9DC09F}" srcOrd="0" destOrd="0" presId="urn:microsoft.com/office/officeart/2005/8/layout/hierarchy2"/>
    <dgm:cxn modelId="{DECD4D36-1C83-4C9D-B54B-EAF8F30526BD}" type="presOf" srcId="{EF37175E-239B-4FCA-BFC3-EB5C547E4705}" destId="{5439BF1F-CB77-44B6-A57C-282C1D0CEE3F}" srcOrd="0" destOrd="0" presId="urn:microsoft.com/office/officeart/2005/8/layout/hierarchy2"/>
    <dgm:cxn modelId="{0A9B3070-BF86-4267-B528-7C3ED1B0D3EA}" type="presOf" srcId="{BDC653D1-71C7-4C9B-A510-2AB616B54B82}" destId="{5D2F4CD4-7D7A-4F6A-95E1-3B28B1456FA8}" srcOrd="1" destOrd="0" presId="urn:microsoft.com/office/officeart/2005/8/layout/hierarchy2"/>
    <dgm:cxn modelId="{A0624E8B-EFB3-442A-AAC6-60FD9D4BB67E}" type="presOf" srcId="{93FAC637-A951-4AD7-86E3-B98A4651BEF4}" destId="{81E1F35A-7B9F-4A9B-81DE-DF8BD5F7BE35}" srcOrd="1" destOrd="0" presId="urn:microsoft.com/office/officeart/2005/8/layout/hierarchy2"/>
    <dgm:cxn modelId="{29BB90F8-A6FE-4102-8108-9E2AB857A6AF}" type="presOf" srcId="{61BEE8BC-D90F-4D9A-A31D-B6DE65DCFE25}" destId="{4E33173C-82B9-4DB9-841C-C200D187B88F}" srcOrd="1" destOrd="0" presId="urn:microsoft.com/office/officeart/2005/8/layout/hierarchy2"/>
    <dgm:cxn modelId="{4F3C8CF3-5F8D-47E8-A8BB-59752472ED82}" type="presOf" srcId="{BDC653D1-71C7-4C9B-A510-2AB616B54B82}" destId="{DECCE9D7-5F57-49DC-AAEA-8E25BD6A52F5}" srcOrd="0" destOrd="0" presId="urn:microsoft.com/office/officeart/2005/8/layout/hierarchy2"/>
    <dgm:cxn modelId="{B391ACE8-B753-4705-8D1D-7BFA10F3D922}" srcId="{EBD6E4DD-CD84-446C-B6FD-0FEE6CC3745D}" destId="{D4411BF7-8453-4781-84F1-B09CF05192A6}" srcOrd="1" destOrd="0" parTransId="{61BEE8BC-D90F-4D9A-A31D-B6DE65DCFE25}" sibTransId="{567BC4AB-39D3-4124-B83D-B7D274830858}"/>
    <dgm:cxn modelId="{8C38B1D6-3086-4E57-ACD7-C52833D34BDB}" srcId="{23708C0A-E94F-4728-B177-34497D340A82}" destId="{80A1B9C9-00C5-44DF-A23F-56DE549D3BBC}" srcOrd="0" destOrd="0" parTransId="{F81E252A-E8B7-46FC-9D0A-B765D344EA13}" sibTransId="{041979C9-27D4-4BFE-A6E2-4D086F68E6B9}"/>
    <dgm:cxn modelId="{4E438A94-D112-4576-A27F-6F02BB0117AA}" type="presOf" srcId="{90DF9C59-94B1-4B91-9DA3-A6E22275A5D3}" destId="{B53290DC-6CF1-45CB-B8A8-D6C3912EE722}" srcOrd="1" destOrd="0" presId="urn:microsoft.com/office/officeart/2005/8/layout/hierarchy2"/>
    <dgm:cxn modelId="{ADE564C4-BCB0-4441-962A-C6FE2D7094A3}" type="presOf" srcId="{128686B4-6041-4F92-A79D-B91562A2D703}" destId="{4DE52A57-E918-4407-A491-2332B58A744F}" srcOrd="1" destOrd="0" presId="urn:microsoft.com/office/officeart/2005/8/layout/hierarchy2"/>
    <dgm:cxn modelId="{C1892DFE-6F98-4238-A9EE-C44FC5E71ACD}" type="presOf" srcId="{EBD6E4DD-CD84-446C-B6FD-0FEE6CC3745D}" destId="{6225F02B-3B06-42B6-B812-A9894C3C66C3}" srcOrd="0" destOrd="0" presId="urn:microsoft.com/office/officeart/2005/8/layout/hierarchy2"/>
    <dgm:cxn modelId="{8D7590A1-623C-418A-9C52-4502A482B046}" type="presOf" srcId="{93FAC637-A951-4AD7-86E3-B98A4651BEF4}" destId="{FEC83CCF-B78F-4C49-97C2-5FF8875099D6}" srcOrd="0" destOrd="0" presId="urn:microsoft.com/office/officeart/2005/8/layout/hierarchy2"/>
    <dgm:cxn modelId="{B98C8973-B0D5-4931-9DCB-FCB7FD2DC522}" type="presOf" srcId="{730CB46C-0F76-4A3F-B314-E514FE23F96D}" destId="{BB87972F-0E9D-4567-B64B-931651E2D84A}" srcOrd="0" destOrd="0" presId="urn:microsoft.com/office/officeart/2005/8/layout/hierarchy2"/>
    <dgm:cxn modelId="{A5FC7EF7-E66A-4D4B-A9E3-69C0CD515D12}" type="presOf" srcId="{128686B4-6041-4F92-A79D-B91562A2D703}" destId="{DA4059D4-6D83-4A47-8753-3DAE854D0DCB}" srcOrd="0" destOrd="0" presId="urn:microsoft.com/office/officeart/2005/8/layout/hierarchy2"/>
    <dgm:cxn modelId="{C5C2899A-8416-4317-98CA-15D38983C612}" type="presOf" srcId="{8EC542EA-2CC2-4BBB-9160-F54D8969CF44}" destId="{E1693A83-FD68-49D1-B3E9-D817BB4012F2}" srcOrd="1" destOrd="0" presId="urn:microsoft.com/office/officeart/2005/8/layout/hierarchy2"/>
    <dgm:cxn modelId="{1C9B54E4-67E9-40A0-80BF-82D3D9BC99AD}" type="presOf" srcId="{CE47CC8C-40E9-47B7-A444-9A5F5F7452C8}" destId="{24D67A3B-8E9C-47D4-A254-EC1F53515883}" srcOrd="0" destOrd="0" presId="urn:microsoft.com/office/officeart/2005/8/layout/hierarchy2"/>
    <dgm:cxn modelId="{349A3F79-CB5A-4D84-9FB2-2925C499CCB1}" type="presOf" srcId="{47B9FAC8-D76D-4062-B5D0-9CDE34F23A14}" destId="{D0691A02-2E1A-4C9A-97CA-B2F874BB397F}" srcOrd="0" destOrd="0" presId="urn:microsoft.com/office/officeart/2005/8/layout/hierarchy2"/>
    <dgm:cxn modelId="{FFE89188-3BFF-4572-BD78-B2F0A468F5E5}" srcId="{80A1B9C9-00C5-44DF-A23F-56DE549D3BBC}" destId="{EBD6E4DD-CD84-446C-B6FD-0FEE6CC3745D}" srcOrd="1" destOrd="0" parTransId="{CE47CC8C-40E9-47B7-A444-9A5F5F7452C8}" sibTransId="{94ED26F5-860A-4D59-9830-B264D0171B6D}"/>
    <dgm:cxn modelId="{84FB9B38-EBC5-4E5A-9D57-A91E3AF7FAB8}" type="presOf" srcId="{D4411BF7-8453-4781-84F1-B09CF05192A6}" destId="{054E199F-A87A-4524-9F9B-1DD2F0114CD6}" srcOrd="0" destOrd="0" presId="urn:microsoft.com/office/officeart/2005/8/layout/hierarchy2"/>
    <dgm:cxn modelId="{11D30FC6-F50C-4ABB-8A7E-A92149FE3351}" srcId="{EBD6E4DD-CD84-446C-B6FD-0FEE6CC3745D}" destId="{AB797255-7124-40E0-93EE-0441B916154B}" srcOrd="0" destOrd="0" parTransId="{BDC653D1-71C7-4C9B-A510-2AB616B54B82}" sibTransId="{E41CECBD-984C-481A-ADC5-04E20057E0EC}"/>
    <dgm:cxn modelId="{C8BD15BE-563A-41E8-9D4E-ABE20D7C9CAA}" type="presOf" srcId="{15202927-187A-4CA4-A2BE-7EF63462968A}" destId="{80CEEA60-7612-40EF-8005-BABED49F542E}" srcOrd="1" destOrd="0" presId="urn:microsoft.com/office/officeart/2005/8/layout/hierarchy2"/>
    <dgm:cxn modelId="{0AF43AA6-D5BE-43FE-8CE1-33AFDB53B47C}" srcId="{D4411BF7-8453-4781-84F1-B09CF05192A6}" destId="{730CB46C-0F76-4A3F-B314-E514FE23F96D}" srcOrd="0" destOrd="0" parTransId="{93FAC637-A951-4AD7-86E3-B98A4651BEF4}" sibTransId="{2087A714-F614-466F-B17F-4AB42A8895E6}"/>
    <dgm:cxn modelId="{DA227356-85E5-46CB-99FA-E0BCD15E3C25}" type="presOf" srcId="{AB797255-7124-40E0-93EE-0441B916154B}" destId="{BF0F2847-727C-4AAC-BCE3-E7BC85363CE9}" srcOrd="0" destOrd="0" presId="urn:microsoft.com/office/officeart/2005/8/layout/hierarchy2"/>
    <dgm:cxn modelId="{65C8F664-CD67-40B0-8834-2511B22123D7}" srcId="{EF37175E-239B-4FCA-BFC3-EB5C547E4705}" destId="{8033D5E7-4386-429C-9B7E-828163C68890}" srcOrd="0" destOrd="0" parTransId="{47B9FAC8-D76D-4062-B5D0-9CDE34F23A14}" sibTransId="{4B4F9E33-23B7-4CAF-ACD1-77669BE12F4E}"/>
    <dgm:cxn modelId="{0A4CFA29-AA77-48E9-B24B-7BE78EDFE778}" type="presOf" srcId="{A2BF5B61-1DFE-4BC9-B2DD-9722A749C144}" destId="{5A631225-7477-4445-A0AA-75ED66D38651}" srcOrd="0" destOrd="0" presId="urn:microsoft.com/office/officeart/2005/8/layout/hierarchy2"/>
    <dgm:cxn modelId="{3236EA0F-331A-479C-87ED-EF3BACA7B300}" srcId="{80A1B9C9-00C5-44DF-A23F-56DE549D3BBC}" destId="{EF37175E-239B-4FCA-BFC3-EB5C547E4705}" srcOrd="0" destOrd="0" parTransId="{63A41BFE-E125-40B2-B0C5-B332CADF5250}" sibTransId="{236224AE-6415-48E1-B93F-552CD2562CD0}"/>
    <dgm:cxn modelId="{3EF5C3CB-907B-4686-A5DF-1D2203ED9E53}" type="presOf" srcId="{63A41BFE-E125-40B2-B0C5-B332CADF5250}" destId="{1946D63F-BC81-458A-A631-70004DB53C14}" srcOrd="0" destOrd="0" presId="urn:microsoft.com/office/officeart/2005/8/layout/hierarchy2"/>
    <dgm:cxn modelId="{248AF6E9-6FF8-4E66-B0FE-0619C5430516}" srcId="{E6966F32-D3C9-4C1C-A582-2534450F1E79}" destId="{52B141BD-A1E6-4CA9-A43A-4EC357C35F9A}" srcOrd="0" destOrd="0" parTransId="{128686B4-6041-4F92-A79D-B91562A2D703}" sibTransId="{EA451DB5-3AD3-49E2-B66D-6AF57F55751D}"/>
    <dgm:cxn modelId="{C4DAD7E5-0298-42EA-A5DD-27D2D5C5933D}" type="presOf" srcId="{47B9FAC8-D76D-4062-B5D0-9CDE34F23A14}" destId="{78383120-EF7F-4349-915B-0152A9735B69}" srcOrd="1" destOrd="0" presId="urn:microsoft.com/office/officeart/2005/8/layout/hierarchy2"/>
    <dgm:cxn modelId="{EE1413FC-9066-4D59-99AC-A052FF9A920D}" type="presOf" srcId="{CE47CC8C-40E9-47B7-A444-9A5F5F7452C8}" destId="{BDC4E68A-D618-4E05-962D-D53FB0033323}" srcOrd="1" destOrd="0" presId="urn:microsoft.com/office/officeart/2005/8/layout/hierarchy2"/>
    <dgm:cxn modelId="{055DA45D-A976-45D2-8BFD-0EE0666A5B2E}" srcId="{8033D5E7-4386-429C-9B7E-828163C68890}" destId="{664090BD-41F6-4221-98DA-2F9A48DD38AA}" srcOrd="0" destOrd="0" parTransId="{8EC542EA-2CC2-4BBB-9160-F54D8969CF44}" sibTransId="{43A70648-A325-42EC-8BA1-6716F2221EC0}"/>
    <dgm:cxn modelId="{50497AD5-3739-4A19-8EC7-80FC3A648141}" type="presOf" srcId="{52B141BD-A1E6-4CA9-A43A-4EC357C35F9A}" destId="{0487F203-57FC-4525-A3F7-67C3923EE228}" srcOrd="0" destOrd="0" presId="urn:microsoft.com/office/officeart/2005/8/layout/hierarchy2"/>
    <dgm:cxn modelId="{E30561F8-E816-40F2-A9BD-BDAE888E1F09}" srcId="{AB797255-7124-40E0-93EE-0441B916154B}" destId="{A2BF5B61-1DFE-4BC9-B2DD-9722A749C144}" srcOrd="0" destOrd="0" parTransId="{90DF9C59-94B1-4B91-9DA3-A6E22275A5D3}" sibTransId="{404C210D-8762-4A41-9FBD-0CF92C7661CC}"/>
    <dgm:cxn modelId="{77A55F37-06F0-4C26-9317-399D9911D734}" type="presParOf" srcId="{2A7C29A0-0350-47A4-98CC-B66B5F7CA4A8}" destId="{2EC7D8D1-85C3-4292-90F0-1B8151750F16}" srcOrd="0" destOrd="0" presId="urn:microsoft.com/office/officeart/2005/8/layout/hierarchy2"/>
    <dgm:cxn modelId="{A7FADB97-824B-4CDC-B09E-61B75E60D0F3}" type="presParOf" srcId="{2EC7D8D1-85C3-4292-90F0-1B8151750F16}" destId="{C8B4A441-A326-4128-84BE-014E33213A1D}" srcOrd="0" destOrd="0" presId="urn:microsoft.com/office/officeart/2005/8/layout/hierarchy2"/>
    <dgm:cxn modelId="{FB1AA238-4875-448B-AA17-5D9591D241A2}" type="presParOf" srcId="{2EC7D8D1-85C3-4292-90F0-1B8151750F16}" destId="{8A159954-270F-4E30-B92B-A13D06CC9FA3}" srcOrd="1" destOrd="0" presId="urn:microsoft.com/office/officeart/2005/8/layout/hierarchy2"/>
    <dgm:cxn modelId="{DAB281CC-CAA3-448A-B9D7-CFB98D9703F1}" type="presParOf" srcId="{8A159954-270F-4E30-B92B-A13D06CC9FA3}" destId="{1946D63F-BC81-458A-A631-70004DB53C14}" srcOrd="0" destOrd="0" presId="urn:microsoft.com/office/officeart/2005/8/layout/hierarchy2"/>
    <dgm:cxn modelId="{8ECF1F13-0887-42C8-8F33-11C737B621E6}" type="presParOf" srcId="{1946D63F-BC81-458A-A631-70004DB53C14}" destId="{F3F00A9B-1201-4765-8E7B-0084346B5A54}" srcOrd="0" destOrd="0" presId="urn:microsoft.com/office/officeart/2005/8/layout/hierarchy2"/>
    <dgm:cxn modelId="{30AA90F6-DBF1-4D3F-8B3E-C545FEA72289}" type="presParOf" srcId="{8A159954-270F-4E30-B92B-A13D06CC9FA3}" destId="{00A3A4FE-1FEC-401D-BB4F-F8DF95252E94}" srcOrd="1" destOrd="0" presId="urn:microsoft.com/office/officeart/2005/8/layout/hierarchy2"/>
    <dgm:cxn modelId="{7B62C4AD-C13A-4BAD-B6DE-189B752B4FF2}" type="presParOf" srcId="{00A3A4FE-1FEC-401D-BB4F-F8DF95252E94}" destId="{5439BF1F-CB77-44B6-A57C-282C1D0CEE3F}" srcOrd="0" destOrd="0" presId="urn:microsoft.com/office/officeart/2005/8/layout/hierarchy2"/>
    <dgm:cxn modelId="{02253B6D-08C1-4E86-9661-65D9F6BC4ABF}" type="presParOf" srcId="{00A3A4FE-1FEC-401D-BB4F-F8DF95252E94}" destId="{78CFBE64-60DB-4BE2-B838-939A0BEF0F7D}" srcOrd="1" destOrd="0" presId="urn:microsoft.com/office/officeart/2005/8/layout/hierarchy2"/>
    <dgm:cxn modelId="{3BC3466E-1892-419E-A724-60910F3BF4C3}" type="presParOf" srcId="{78CFBE64-60DB-4BE2-B838-939A0BEF0F7D}" destId="{D0691A02-2E1A-4C9A-97CA-B2F874BB397F}" srcOrd="0" destOrd="0" presId="urn:microsoft.com/office/officeart/2005/8/layout/hierarchy2"/>
    <dgm:cxn modelId="{4C6E3D2A-91CE-4A50-B5EA-D85117C6361A}" type="presParOf" srcId="{D0691A02-2E1A-4C9A-97CA-B2F874BB397F}" destId="{78383120-EF7F-4349-915B-0152A9735B69}" srcOrd="0" destOrd="0" presId="urn:microsoft.com/office/officeart/2005/8/layout/hierarchy2"/>
    <dgm:cxn modelId="{094D686E-CE4D-41DB-B101-8DD98285A659}" type="presParOf" srcId="{78CFBE64-60DB-4BE2-B838-939A0BEF0F7D}" destId="{C0A7A16E-2675-4351-9732-F410EA50384F}" srcOrd="1" destOrd="0" presId="urn:microsoft.com/office/officeart/2005/8/layout/hierarchy2"/>
    <dgm:cxn modelId="{52C8159C-7E64-4E86-95AB-9D3C3D629827}" type="presParOf" srcId="{C0A7A16E-2675-4351-9732-F410EA50384F}" destId="{1BF602AB-E775-407B-9B15-528F85378380}" srcOrd="0" destOrd="0" presId="urn:microsoft.com/office/officeart/2005/8/layout/hierarchy2"/>
    <dgm:cxn modelId="{566C74F8-01FF-4BD3-A48B-A870D92B71AE}" type="presParOf" srcId="{C0A7A16E-2675-4351-9732-F410EA50384F}" destId="{19C4CCAF-5151-45F9-995A-A1AE44C2E7EC}" srcOrd="1" destOrd="0" presId="urn:microsoft.com/office/officeart/2005/8/layout/hierarchy2"/>
    <dgm:cxn modelId="{E2DA4272-CA15-497A-8F51-54C126271CEC}" type="presParOf" srcId="{19C4CCAF-5151-45F9-995A-A1AE44C2E7EC}" destId="{F29D76F7-8108-4983-928E-B7E80DE2EDE4}" srcOrd="0" destOrd="0" presId="urn:microsoft.com/office/officeart/2005/8/layout/hierarchy2"/>
    <dgm:cxn modelId="{CC44B4D0-6720-4CDA-9AAA-5598B8F12E2C}" type="presParOf" srcId="{F29D76F7-8108-4983-928E-B7E80DE2EDE4}" destId="{E1693A83-FD68-49D1-B3E9-D817BB4012F2}" srcOrd="0" destOrd="0" presId="urn:microsoft.com/office/officeart/2005/8/layout/hierarchy2"/>
    <dgm:cxn modelId="{C47BE80A-0E8C-4775-A16A-750E4AA0B776}" type="presParOf" srcId="{19C4CCAF-5151-45F9-995A-A1AE44C2E7EC}" destId="{BC4A316D-CDD6-47C5-B050-655745C76AB4}" srcOrd="1" destOrd="0" presId="urn:microsoft.com/office/officeart/2005/8/layout/hierarchy2"/>
    <dgm:cxn modelId="{0A4A70BB-E68B-431F-83F3-690A1B7218B7}" type="presParOf" srcId="{BC4A316D-CDD6-47C5-B050-655745C76AB4}" destId="{154F06CB-B50C-4DEB-B3FA-F08DE8E58599}" srcOrd="0" destOrd="0" presId="urn:microsoft.com/office/officeart/2005/8/layout/hierarchy2"/>
    <dgm:cxn modelId="{BA2D65EE-01E9-4E2D-879F-A5D97076FE78}" type="presParOf" srcId="{BC4A316D-CDD6-47C5-B050-655745C76AB4}" destId="{A6596E1E-CB61-42C9-9EE4-594AD55AEB40}" srcOrd="1" destOrd="0" presId="urn:microsoft.com/office/officeart/2005/8/layout/hierarchy2"/>
    <dgm:cxn modelId="{46F6321A-7060-47A0-BC70-573071051F71}" type="presParOf" srcId="{78CFBE64-60DB-4BE2-B838-939A0BEF0F7D}" destId="{3D96D9EA-FB03-4574-A8DC-0BA1282099AC}" srcOrd="2" destOrd="0" presId="urn:microsoft.com/office/officeart/2005/8/layout/hierarchy2"/>
    <dgm:cxn modelId="{A5317CFC-7C0A-40C7-86D8-69FEE16C94CF}" type="presParOf" srcId="{3D96D9EA-FB03-4574-A8DC-0BA1282099AC}" destId="{80CEEA60-7612-40EF-8005-BABED49F542E}" srcOrd="0" destOrd="0" presId="urn:microsoft.com/office/officeart/2005/8/layout/hierarchy2"/>
    <dgm:cxn modelId="{3C684774-2122-4811-994A-4899CB1776F3}" type="presParOf" srcId="{78CFBE64-60DB-4BE2-B838-939A0BEF0F7D}" destId="{0D77B63D-3EDC-4296-AA20-279BA06D8D1F}" srcOrd="3" destOrd="0" presId="urn:microsoft.com/office/officeart/2005/8/layout/hierarchy2"/>
    <dgm:cxn modelId="{C69A4FC1-7C78-4C92-ABA7-F84C036107FC}" type="presParOf" srcId="{0D77B63D-3EDC-4296-AA20-279BA06D8D1F}" destId="{74D7C1EE-745F-4404-B155-4F177B9DC09F}" srcOrd="0" destOrd="0" presId="urn:microsoft.com/office/officeart/2005/8/layout/hierarchy2"/>
    <dgm:cxn modelId="{5095EDAD-B44C-460E-8408-89F29AFF0EB8}" type="presParOf" srcId="{0D77B63D-3EDC-4296-AA20-279BA06D8D1F}" destId="{9928E8D8-ADDF-4921-B514-A72B8726ABC5}" srcOrd="1" destOrd="0" presId="urn:microsoft.com/office/officeart/2005/8/layout/hierarchy2"/>
    <dgm:cxn modelId="{7E022177-ED51-4447-8C44-4ADE0D2B1E3C}" type="presParOf" srcId="{9928E8D8-ADDF-4921-B514-A72B8726ABC5}" destId="{DA4059D4-6D83-4A47-8753-3DAE854D0DCB}" srcOrd="0" destOrd="0" presId="urn:microsoft.com/office/officeart/2005/8/layout/hierarchy2"/>
    <dgm:cxn modelId="{81549978-1583-45F1-A4B0-FED7CDBDC114}" type="presParOf" srcId="{DA4059D4-6D83-4A47-8753-3DAE854D0DCB}" destId="{4DE52A57-E918-4407-A491-2332B58A744F}" srcOrd="0" destOrd="0" presId="urn:microsoft.com/office/officeart/2005/8/layout/hierarchy2"/>
    <dgm:cxn modelId="{4286BE3C-5FA1-4289-A757-0854ACB6F6F8}" type="presParOf" srcId="{9928E8D8-ADDF-4921-B514-A72B8726ABC5}" destId="{7A862E6C-C3AE-4116-A9B2-42660BA60D08}" srcOrd="1" destOrd="0" presId="urn:microsoft.com/office/officeart/2005/8/layout/hierarchy2"/>
    <dgm:cxn modelId="{1836CAD2-3DD0-446E-A20E-D2B8B7222486}" type="presParOf" srcId="{7A862E6C-C3AE-4116-A9B2-42660BA60D08}" destId="{0487F203-57FC-4525-A3F7-67C3923EE228}" srcOrd="0" destOrd="0" presId="urn:microsoft.com/office/officeart/2005/8/layout/hierarchy2"/>
    <dgm:cxn modelId="{E7C60908-CAFE-4125-AE02-B05C8B1D1765}" type="presParOf" srcId="{7A862E6C-C3AE-4116-A9B2-42660BA60D08}" destId="{506BFEBE-4AC8-4DD2-9946-8BD5172B1203}" srcOrd="1" destOrd="0" presId="urn:microsoft.com/office/officeart/2005/8/layout/hierarchy2"/>
    <dgm:cxn modelId="{B5933B49-3D49-4A37-9749-46B5B1AE3D47}" type="presParOf" srcId="{8A159954-270F-4E30-B92B-A13D06CC9FA3}" destId="{24D67A3B-8E9C-47D4-A254-EC1F53515883}" srcOrd="2" destOrd="0" presId="urn:microsoft.com/office/officeart/2005/8/layout/hierarchy2"/>
    <dgm:cxn modelId="{D09E9FB0-19A5-42D2-96C0-383159EF7F13}" type="presParOf" srcId="{24D67A3B-8E9C-47D4-A254-EC1F53515883}" destId="{BDC4E68A-D618-4E05-962D-D53FB0033323}" srcOrd="0" destOrd="0" presId="urn:microsoft.com/office/officeart/2005/8/layout/hierarchy2"/>
    <dgm:cxn modelId="{BB948805-70A3-4798-95D8-94B46DB9F990}" type="presParOf" srcId="{8A159954-270F-4E30-B92B-A13D06CC9FA3}" destId="{243BEADA-2F21-42D8-A7AC-87D023F863AE}" srcOrd="3" destOrd="0" presId="urn:microsoft.com/office/officeart/2005/8/layout/hierarchy2"/>
    <dgm:cxn modelId="{77611A01-9BA9-4AE0-8B6B-3C6CF1CF96F7}" type="presParOf" srcId="{243BEADA-2F21-42D8-A7AC-87D023F863AE}" destId="{6225F02B-3B06-42B6-B812-A9894C3C66C3}" srcOrd="0" destOrd="0" presId="urn:microsoft.com/office/officeart/2005/8/layout/hierarchy2"/>
    <dgm:cxn modelId="{BCF4D1C4-2279-4D72-9673-BFAF36DC7F86}" type="presParOf" srcId="{243BEADA-2F21-42D8-A7AC-87D023F863AE}" destId="{3F7E35A7-1D60-4E40-80AA-51FFE2FE7799}" srcOrd="1" destOrd="0" presId="urn:microsoft.com/office/officeart/2005/8/layout/hierarchy2"/>
    <dgm:cxn modelId="{BD0AF033-5526-455F-B822-2A4F15A1D878}" type="presParOf" srcId="{3F7E35A7-1D60-4E40-80AA-51FFE2FE7799}" destId="{DECCE9D7-5F57-49DC-AAEA-8E25BD6A52F5}" srcOrd="0" destOrd="0" presId="urn:microsoft.com/office/officeart/2005/8/layout/hierarchy2"/>
    <dgm:cxn modelId="{5EE73681-6A87-4AE7-A1C7-C92AF2B79E5A}" type="presParOf" srcId="{DECCE9D7-5F57-49DC-AAEA-8E25BD6A52F5}" destId="{5D2F4CD4-7D7A-4F6A-95E1-3B28B1456FA8}" srcOrd="0" destOrd="0" presId="urn:microsoft.com/office/officeart/2005/8/layout/hierarchy2"/>
    <dgm:cxn modelId="{AC9E48CE-7482-4253-9DAD-CB72BDA49988}" type="presParOf" srcId="{3F7E35A7-1D60-4E40-80AA-51FFE2FE7799}" destId="{7409554B-420F-43F7-BFD4-FBFE7F881E7B}" srcOrd="1" destOrd="0" presId="urn:microsoft.com/office/officeart/2005/8/layout/hierarchy2"/>
    <dgm:cxn modelId="{B68F8265-C037-4AC2-8144-E240BD72B1BE}" type="presParOf" srcId="{7409554B-420F-43F7-BFD4-FBFE7F881E7B}" destId="{BF0F2847-727C-4AAC-BCE3-E7BC85363CE9}" srcOrd="0" destOrd="0" presId="urn:microsoft.com/office/officeart/2005/8/layout/hierarchy2"/>
    <dgm:cxn modelId="{39ADB73E-1D1B-4CDA-8EB3-4C3A029D412C}" type="presParOf" srcId="{7409554B-420F-43F7-BFD4-FBFE7F881E7B}" destId="{2A51FB1F-6076-4D55-8CA0-41B10E5C9CEB}" srcOrd="1" destOrd="0" presId="urn:microsoft.com/office/officeart/2005/8/layout/hierarchy2"/>
    <dgm:cxn modelId="{6803F6E2-BD72-4614-B5F2-B9185F3DA228}" type="presParOf" srcId="{2A51FB1F-6076-4D55-8CA0-41B10E5C9CEB}" destId="{74772A89-7612-46DD-AAAC-FD3DC0845D00}" srcOrd="0" destOrd="0" presId="urn:microsoft.com/office/officeart/2005/8/layout/hierarchy2"/>
    <dgm:cxn modelId="{6E58D60F-4CC2-4380-B1B1-29E86DC5AD3C}" type="presParOf" srcId="{74772A89-7612-46DD-AAAC-FD3DC0845D00}" destId="{B53290DC-6CF1-45CB-B8A8-D6C3912EE722}" srcOrd="0" destOrd="0" presId="urn:microsoft.com/office/officeart/2005/8/layout/hierarchy2"/>
    <dgm:cxn modelId="{6E4AF528-7556-4D6D-BB30-FF87407ECDDF}" type="presParOf" srcId="{2A51FB1F-6076-4D55-8CA0-41B10E5C9CEB}" destId="{87CE549E-8CE0-4A98-98B5-CD3632305718}" srcOrd="1" destOrd="0" presId="urn:microsoft.com/office/officeart/2005/8/layout/hierarchy2"/>
    <dgm:cxn modelId="{370B1529-1D9B-4B05-96C2-65730C2BBEB1}" type="presParOf" srcId="{87CE549E-8CE0-4A98-98B5-CD3632305718}" destId="{5A631225-7477-4445-A0AA-75ED66D38651}" srcOrd="0" destOrd="0" presId="urn:microsoft.com/office/officeart/2005/8/layout/hierarchy2"/>
    <dgm:cxn modelId="{1635A16D-A132-49BF-B299-7977CD6075BA}" type="presParOf" srcId="{87CE549E-8CE0-4A98-98B5-CD3632305718}" destId="{91C18A87-B519-4EFA-98AD-CD8437780E26}" srcOrd="1" destOrd="0" presId="urn:microsoft.com/office/officeart/2005/8/layout/hierarchy2"/>
    <dgm:cxn modelId="{33E542F9-C00A-4D94-B6E9-2F6CEAF9880C}" type="presParOf" srcId="{3F7E35A7-1D60-4E40-80AA-51FFE2FE7799}" destId="{479E92CA-7311-4A02-B67A-E7DD12FBCEB5}" srcOrd="2" destOrd="0" presId="urn:microsoft.com/office/officeart/2005/8/layout/hierarchy2"/>
    <dgm:cxn modelId="{1F9BCBE6-01A4-421D-A136-8F9B8633B8F0}" type="presParOf" srcId="{479E92CA-7311-4A02-B67A-E7DD12FBCEB5}" destId="{4E33173C-82B9-4DB9-841C-C200D187B88F}" srcOrd="0" destOrd="0" presId="urn:microsoft.com/office/officeart/2005/8/layout/hierarchy2"/>
    <dgm:cxn modelId="{6EE052B5-6355-4D6E-B3F0-7B97C4D0A694}" type="presParOf" srcId="{3F7E35A7-1D60-4E40-80AA-51FFE2FE7799}" destId="{D04F0B6F-91F9-405E-B025-F9950BA9CA96}" srcOrd="3" destOrd="0" presId="urn:microsoft.com/office/officeart/2005/8/layout/hierarchy2"/>
    <dgm:cxn modelId="{74A81647-30EE-4B7C-AC09-A572E116B0D3}" type="presParOf" srcId="{D04F0B6F-91F9-405E-B025-F9950BA9CA96}" destId="{054E199F-A87A-4524-9F9B-1DD2F0114CD6}" srcOrd="0" destOrd="0" presId="urn:microsoft.com/office/officeart/2005/8/layout/hierarchy2"/>
    <dgm:cxn modelId="{4FF95803-BFE4-40B2-A594-974F8940B54D}" type="presParOf" srcId="{D04F0B6F-91F9-405E-B025-F9950BA9CA96}" destId="{C27C72AC-0F9E-4903-A86F-A2946ADE72EE}" srcOrd="1" destOrd="0" presId="urn:microsoft.com/office/officeart/2005/8/layout/hierarchy2"/>
    <dgm:cxn modelId="{9CC51342-FE4B-467A-8B95-CD569A07184A}" type="presParOf" srcId="{C27C72AC-0F9E-4903-A86F-A2946ADE72EE}" destId="{FEC83CCF-B78F-4C49-97C2-5FF8875099D6}" srcOrd="0" destOrd="0" presId="urn:microsoft.com/office/officeart/2005/8/layout/hierarchy2"/>
    <dgm:cxn modelId="{9AFEBC79-F16B-4B65-8001-7A840F712950}" type="presParOf" srcId="{FEC83CCF-B78F-4C49-97C2-5FF8875099D6}" destId="{81E1F35A-7B9F-4A9B-81DE-DF8BD5F7BE35}" srcOrd="0" destOrd="0" presId="urn:microsoft.com/office/officeart/2005/8/layout/hierarchy2"/>
    <dgm:cxn modelId="{4680EC1D-E177-4F87-AA22-33185F3E589D}" type="presParOf" srcId="{C27C72AC-0F9E-4903-A86F-A2946ADE72EE}" destId="{0F5BECCF-0D9D-4A35-AF46-C309F3859746}" srcOrd="1" destOrd="0" presId="urn:microsoft.com/office/officeart/2005/8/layout/hierarchy2"/>
    <dgm:cxn modelId="{EDCC2754-6F09-4B11-9960-D04DCD2B1160}" type="presParOf" srcId="{0F5BECCF-0D9D-4A35-AF46-C309F3859746}" destId="{BB87972F-0E9D-4567-B64B-931651E2D84A}" srcOrd="0" destOrd="0" presId="urn:microsoft.com/office/officeart/2005/8/layout/hierarchy2"/>
    <dgm:cxn modelId="{62C767AB-804C-40A4-9864-29D01F130A63}" type="presParOf" srcId="{0F5BECCF-0D9D-4A35-AF46-C309F3859746}" destId="{D0E08634-ADCA-44D3-B572-EA2608F5FE5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9F2A2CD6-4DCF-4074-BA53-D30A520B9D6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103FF36D-B484-470E-9003-9FDA601A6072}">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fa-IR" b="1" dirty="0" smtClean="0"/>
            <a:t>گونه های سلب در کنار عموم</a:t>
          </a:r>
          <a:endParaRPr lang="fa-IR" b="1" dirty="0"/>
        </a:p>
      </dgm:t>
    </dgm:pt>
    <dgm:pt modelId="{90F8AAEB-51D2-43CE-A1E9-0B3868E53EB5}" type="parTrans" cxnId="{85FB7D2D-6BA7-42FA-8453-C95A3CF88876}">
      <dgm:prSet/>
      <dgm:spPr/>
      <dgm:t>
        <a:bodyPr/>
        <a:lstStyle/>
        <a:p>
          <a:pPr rtl="1"/>
          <a:endParaRPr lang="fa-IR"/>
        </a:p>
      </dgm:t>
    </dgm:pt>
    <dgm:pt modelId="{8873008D-2B4A-46A1-8D2D-959EB03D6473}" type="sibTrans" cxnId="{85FB7D2D-6BA7-42FA-8453-C95A3CF88876}">
      <dgm:prSet/>
      <dgm:spPr/>
      <dgm:t>
        <a:bodyPr/>
        <a:lstStyle/>
        <a:p>
          <a:pPr rtl="1"/>
          <a:endParaRPr lang="fa-IR"/>
        </a:p>
      </dgm:t>
    </dgm:pt>
    <dgm:pt modelId="{76F9A8DF-25DE-47A9-940D-A3B73855D386}">
      <dgm:prSet phldrT="[نص]"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ar-IQ" sz="1800" b="1" dirty="0" smtClean="0">
              <a:solidFill>
                <a:srgbClr val="FFFF00"/>
              </a:solidFill>
            </a:rPr>
            <a:t>عموم سلب </a:t>
          </a:r>
        </a:p>
        <a:p>
          <a:pPr rtl="1"/>
          <a:r>
            <a:rPr lang="ar-IQ" sz="1700" b="1" dirty="0" smtClean="0"/>
            <a:t>(السلب الكلي) </a:t>
          </a:r>
          <a:endParaRPr lang="fa-IR" sz="1700" b="1" dirty="0"/>
        </a:p>
      </dgm:t>
    </dgm:pt>
    <dgm:pt modelId="{DFC3A2E2-E695-4D22-9A77-CAF4ABE6CE5E}" type="parTrans" cxnId="{8C70F0D1-EF70-4233-BDEB-0F5E40D07E3D}">
      <dgm:prSet/>
      <dgm:spPr/>
      <dgm:t>
        <a:bodyPr/>
        <a:lstStyle/>
        <a:p>
          <a:pPr rtl="1"/>
          <a:endParaRPr lang="fa-IR"/>
        </a:p>
      </dgm:t>
    </dgm:pt>
    <dgm:pt modelId="{A6916AC3-E9F0-4B60-9DCD-34667F7A24CE}" type="sibTrans" cxnId="{8C70F0D1-EF70-4233-BDEB-0F5E40D07E3D}">
      <dgm:prSet/>
      <dgm:spPr/>
      <dgm:t>
        <a:bodyPr/>
        <a:lstStyle/>
        <a:p>
          <a:pPr rtl="1"/>
          <a:endParaRPr lang="fa-IR"/>
        </a:p>
      </dgm:t>
    </dgm:pt>
    <dgm:pt modelId="{1AEB6770-2488-4582-83E9-BC1AAD65CA24}">
      <dgm:prSet phldrT="[نص]"/>
      <dgm:spPr/>
      <dgm:t>
        <a:bodyPr/>
        <a:lstStyle/>
        <a:p>
          <a:pPr rtl="1"/>
          <a:r>
            <a:rPr lang="fa-IR" dirty="0" smtClean="0"/>
            <a:t>لا رجل فی الدار-ما رأیت احدا </a:t>
          </a:r>
          <a:endParaRPr lang="fa-IR" dirty="0"/>
        </a:p>
      </dgm:t>
    </dgm:pt>
    <dgm:pt modelId="{E3E056B9-C94F-456E-A3EE-C9536DF9FC92}" type="parTrans" cxnId="{08033CFE-DB54-4AE9-AD1E-588BE6002A5C}">
      <dgm:prSet/>
      <dgm:spPr/>
      <dgm:t>
        <a:bodyPr/>
        <a:lstStyle/>
        <a:p>
          <a:pPr rtl="1"/>
          <a:endParaRPr lang="fa-IR"/>
        </a:p>
      </dgm:t>
    </dgm:pt>
    <dgm:pt modelId="{6F2049E6-2406-4E78-801F-359C50F7CC68}" type="sibTrans" cxnId="{08033CFE-DB54-4AE9-AD1E-588BE6002A5C}">
      <dgm:prSet/>
      <dgm:spPr/>
      <dgm:t>
        <a:bodyPr/>
        <a:lstStyle/>
        <a:p>
          <a:pPr rtl="1"/>
          <a:endParaRPr lang="fa-IR"/>
        </a:p>
      </dgm:t>
    </dgm:pt>
    <dgm:pt modelId="{D04A0F4C-6821-41A6-B01B-EAFE9AFC1875}">
      <dgm:prSet phldrT="[نص]"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ar-IQ" sz="1800" b="1" dirty="0" smtClean="0">
              <a:solidFill>
                <a:srgbClr val="FFFF00"/>
              </a:solidFill>
            </a:rPr>
            <a:t>سلب عموم </a:t>
          </a:r>
        </a:p>
        <a:p>
          <a:pPr rtl="1"/>
          <a:r>
            <a:rPr lang="ar-IQ" sz="1700" b="1" dirty="0" smtClean="0"/>
            <a:t>(سلب الكل)</a:t>
          </a:r>
          <a:endParaRPr lang="fa-IR" sz="1700" b="1" dirty="0"/>
        </a:p>
      </dgm:t>
    </dgm:pt>
    <dgm:pt modelId="{3B2FF2CA-565A-4255-A881-0962BB51F710}" type="parTrans" cxnId="{173956ED-5B7C-4BE7-AF9F-46DFB0E90B08}">
      <dgm:prSet/>
      <dgm:spPr/>
      <dgm:t>
        <a:bodyPr/>
        <a:lstStyle/>
        <a:p>
          <a:pPr rtl="1"/>
          <a:endParaRPr lang="fa-IR"/>
        </a:p>
      </dgm:t>
    </dgm:pt>
    <dgm:pt modelId="{10B0175C-A7D4-4225-A4BC-D9705DF61850}" type="sibTrans" cxnId="{173956ED-5B7C-4BE7-AF9F-46DFB0E90B08}">
      <dgm:prSet/>
      <dgm:spPr/>
      <dgm:t>
        <a:bodyPr/>
        <a:lstStyle/>
        <a:p>
          <a:pPr rtl="1"/>
          <a:endParaRPr lang="fa-IR"/>
        </a:p>
      </dgm:t>
    </dgm:pt>
    <dgm:pt modelId="{465F7B80-31FD-476D-A2E4-2ADCF1CAC03A}">
      <dgm:prSet phldrT="[نص]"/>
      <dgm:spPr/>
      <dgm:t>
        <a:bodyPr/>
        <a:lstStyle/>
        <a:p>
          <a:pPr rtl="1"/>
          <a:r>
            <a:rPr lang="ar-IQ" dirty="0" smtClean="0"/>
            <a:t>لم </a:t>
          </a:r>
          <a:r>
            <a:rPr lang="fa-IR" dirty="0" smtClean="0"/>
            <a:t>آخذ کل الدراهم-ما رأیت کلَهم</a:t>
          </a:r>
          <a:endParaRPr lang="fa-IR" dirty="0"/>
        </a:p>
      </dgm:t>
    </dgm:pt>
    <dgm:pt modelId="{E043387D-3AB7-41D8-ADC1-00E2989B42B6}" type="parTrans" cxnId="{921AA08C-1FEF-400B-BBAC-15F0C96DC35E}">
      <dgm:prSet/>
      <dgm:spPr/>
      <dgm:t>
        <a:bodyPr/>
        <a:lstStyle/>
        <a:p>
          <a:pPr rtl="1"/>
          <a:endParaRPr lang="fa-IR"/>
        </a:p>
      </dgm:t>
    </dgm:pt>
    <dgm:pt modelId="{1DBC637E-EFEA-4138-8B4A-CE73A679C2D5}" type="sibTrans" cxnId="{921AA08C-1FEF-400B-BBAC-15F0C96DC35E}">
      <dgm:prSet/>
      <dgm:spPr/>
      <dgm:t>
        <a:bodyPr/>
        <a:lstStyle/>
        <a:p>
          <a:pPr rtl="1"/>
          <a:endParaRPr lang="fa-IR"/>
        </a:p>
      </dgm:t>
    </dgm:pt>
    <dgm:pt modelId="{9626D6A3-95EC-4747-87E1-6B76844B0662}" type="pres">
      <dgm:prSet presAssocID="{9F2A2CD6-4DCF-4074-BA53-D30A520B9D62}" presName="diagram" presStyleCnt="0">
        <dgm:presLayoutVars>
          <dgm:chPref val="1"/>
          <dgm:dir val="rev"/>
          <dgm:animOne val="branch"/>
          <dgm:animLvl val="lvl"/>
          <dgm:resizeHandles val="exact"/>
        </dgm:presLayoutVars>
      </dgm:prSet>
      <dgm:spPr/>
      <dgm:t>
        <a:bodyPr/>
        <a:lstStyle/>
        <a:p>
          <a:pPr rtl="1"/>
          <a:endParaRPr lang="fa-IR"/>
        </a:p>
      </dgm:t>
    </dgm:pt>
    <dgm:pt modelId="{7EADDFBE-16EF-4DEF-9DB1-40E688AA13B4}" type="pres">
      <dgm:prSet presAssocID="{103FF36D-B484-470E-9003-9FDA601A6072}" presName="root1" presStyleCnt="0"/>
      <dgm:spPr/>
    </dgm:pt>
    <dgm:pt modelId="{BFAAAF19-1E4C-4707-B3E5-DB763B993B78}" type="pres">
      <dgm:prSet presAssocID="{103FF36D-B484-470E-9003-9FDA601A6072}" presName="LevelOneTextNode" presStyleLbl="node0" presStyleIdx="0" presStyleCnt="1" custScaleY="237129" custLinFactNeighborX="380" custLinFactNeighborY="-5067">
        <dgm:presLayoutVars>
          <dgm:chPref val="3"/>
        </dgm:presLayoutVars>
      </dgm:prSet>
      <dgm:spPr>
        <a:prstGeom prst="leftArrow">
          <a:avLst/>
        </a:prstGeom>
      </dgm:spPr>
      <dgm:t>
        <a:bodyPr/>
        <a:lstStyle/>
        <a:p>
          <a:pPr rtl="1"/>
          <a:endParaRPr lang="fa-IR"/>
        </a:p>
      </dgm:t>
    </dgm:pt>
    <dgm:pt modelId="{61DFBA26-8B89-4B2B-9467-8E82364809D9}" type="pres">
      <dgm:prSet presAssocID="{103FF36D-B484-470E-9003-9FDA601A6072}" presName="level2hierChild" presStyleCnt="0"/>
      <dgm:spPr/>
    </dgm:pt>
    <dgm:pt modelId="{9B9DD2AA-BD49-45F5-BDD8-0627AAE29BF8}" type="pres">
      <dgm:prSet presAssocID="{DFC3A2E2-E695-4D22-9A77-CAF4ABE6CE5E}" presName="conn2-1" presStyleLbl="parChTrans1D2" presStyleIdx="0" presStyleCnt="2"/>
      <dgm:spPr/>
      <dgm:t>
        <a:bodyPr/>
        <a:lstStyle/>
        <a:p>
          <a:pPr rtl="1"/>
          <a:endParaRPr lang="fa-IR"/>
        </a:p>
      </dgm:t>
    </dgm:pt>
    <dgm:pt modelId="{F9991B88-37C8-4366-9D85-2C022CC389DD}" type="pres">
      <dgm:prSet presAssocID="{DFC3A2E2-E695-4D22-9A77-CAF4ABE6CE5E}" presName="connTx" presStyleLbl="parChTrans1D2" presStyleIdx="0" presStyleCnt="2"/>
      <dgm:spPr/>
      <dgm:t>
        <a:bodyPr/>
        <a:lstStyle/>
        <a:p>
          <a:pPr rtl="1"/>
          <a:endParaRPr lang="fa-IR"/>
        </a:p>
      </dgm:t>
    </dgm:pt>
    <dgm:pt modelId="{9B77A09C-DF5E-4225-8211-ECAAB07E6AE4}" type="pres">
      <dgm:prSet presAssocID="{76F9A8DF-25DE-47A9-940D-A3B73855D386}" presName="root2" presStyleCnt="0"/>
      <dgm:spPr/>
    </dgm:pt>
    <dgm:pt modelId="{9A858B2D-61CE-4870-8EB4-FFBC92472B64}" type="pres">
      <dgm:prSet presAssocID="{76F9A8DF-25DE-47A9-940D-A3B73855D386}" presName="LevelTwoTextNode" presStyleLbl="node2" presStyleIdx="0" presStyleCnt="2">
        <dgm:presLayoutVars>
          <dgm:chPref val="3"/>
        </dgm:presLayoutVars>
      </dgm:prSet>
      <dgm:spPr/>
      <dgm:t>
        <a:bodyPr/>
        <a:lstStyle/>
        <a:p>
          <a:pPr rtl="1"/>
          <a:endParaRPr lang="fa-IR"/>
        </a:p>
      </dgm:t>
    </dgm:pt>
    <dgm:pt modelId="{CF652413-0AED-4928-9BB7-FFBF79319CEA}" type="pres">
      <dgm:prSet presAssocID="{76F9A8DF-25DE-47A9-940D-A3B73855D386}" presName="level3hierChild" presStyleCnt="0"/>
      <dgm:spPr/>
    </dgm:pt>
    <dgm:pt modelId="{1B4CDB59-413C-4DE3-84FE-D74E45F87A55}" type="pres">
      <dgm:prSet presAssocID="{E3E056B9-C94F-456E-A3EE-C9536DF9FC92}" presName="conn2-1" presStyleLbl="parChTrans1D3" presStyleIdx="0" presStyleCnt="2"/>
      <dgm:spPr/>
      <dgm:t>
        <a:bodyPr/>
        <a:lstStyle/>
        <a:p>
          <a:pPr rtl="1"/>
          <a:endParaRPr lang="fa-IR"/>
        </a:p>
      </dgm:t>
    </dgm:pt>
    <dgm:pt modelId="{3A364354-00B6-4017-A953-11ADC35DEC25}" type="pres">
      <dgm:prSet presAssocID="{E3E056B9-C94F-456E-A3EE-C9536DF9FC92}" presName="connTx" presStyleLbl="parChTrans1D3" presStyleIdx="0" presStyleCnt="2"/>
      <dgm:spPr/>
      <dgm:t>
        <a:bodyPr/>
        <a:lstStyle/>
        <a:p>
          <a:pPr rtl="1"/>
          <a:endParaRPr lang="fa-IR"/>
        </a:p>
      </dgm:t>
    </dgm:pt>
    <dgm:pt modelId="{D3D022BE-37F2-4E41-BE05-3A0243D595C6}" type="pres">
      <dgm:prSet presAssocID="{1AEB6770-2488-4582-83E9-BC1AAD65CA24}" presName="root2" presStyleCnt="0"/>
      <dgm:spPr/>
    </dgm:pt>
    <dgm:pt modelId="{A155E30E-B040-48F5-B4DF-3B245E1731BB}" type="pres">
      <dgm:prSet presAssocID="{1AEB6770-2488-4582-83E9-BC1AAD65CA24}" presName="LevelTwoTextNode" presStyleLbl="node3" presStyleIdx="0" presStyleCnt="2" custScaleX="171702">
        <dgm:presLayoutVars>
          <dgm:chPref val="3"/>
        </dgm:presLayoutVars>
      </dgm:prSet>
      <dgm:spPr/>
      <dgm:t>
        <a:bodyPr/>
        <a:lstStyle/>
        <a:p>
          <a:pPr rtl="1"/>
          <a:endParaRPr lang="fa-IR"/>
        </a:p>
      </dgm:t>
    </dgm:pt>
    <dgm:pt modelId="{CC165FC9-67AD-4BC0-9A22-85933D75FC32}" type="pres">
      <dgm:prSet presAssocID="{1AEB6770-2488-4582-83E9-BC1AAD65CA24}" presName="level3hierChild" presStyleCnt="0"/>
      <dgm:spPr/>
    </dgm:pt>
    <dgm:pt modelId="{206E4A2C-4C7F-4914-A7BA-76E5E1081472}" type="pres">
      <dgm:prSet presAssocID="{3B2FF2CA-565A-4255-A881-0962BB51F710}" presName="conn2-1" presStyleLbl="parChTrans1D2" presStyleIdx="1" presStyleCnt="2"/>
      <dgm:spPr/>
      <dgm:t>
        <a:bodyPr/>
        <a:lstStyle/>
        <a:p>
          <a:pPr rtl="1"/>
          <a:endParaRPr lang="fa-IR"/>
        </a:p>
      </dgm:t>
    </dgm:pt>
    <dgm:pt modelId="{2F501E05-BF96-4EDF-85B0-D66B5AD15A12}" type="pres">
      <dgm:prSet presAssocID="{3B2FF2CA-565A-4255-A881-0962BB51F710}" presName="connTx" presStyleLbl="parChTrans1D2" presStyleIdx="1" presStyleCnt="2"/>
      <dgm:spPr/>
      <dgm:t>
        <a:bodyPr/>
        <a:lstStyle/>
        <a:p>
          <a:pPr rtl="1"/>
          <a:endParaRPr lang="fa-IR"/>
        </a:p>
      </dgm:t>
    </dgm:pt>
    <dgm:pt modelId="{A725A748-9E6A-4490-B9D2-29F63195E8C0}" type="pres">
      <dgm:prSet presAssocID="{D04A0F4C-6821-41A6-B01B-EAFE9AFC1875}" presName="root2" presStyleCnt="0"/>
      <dgm:spPr/>
    </dgm:pt>
    <dgm:pt modelId="{9EC8D4B8-F09E-4E50-9574-E777151B1245}" type="pres">
      <dgm:prSet presAssocID="{D04A0F4C-6821-41A6-B01B-EAFE9AFC1875}" presName="LevelTwoTextNode" presStyleLbl="node2" presStyleIdx="1" presStyleCnt="2">
        <dgm:presLayoutVars>
          <dgm:chPref val="3"/>
        </dgm:presLayoutVars>
      </dgm:prSet>
      <dgm:spPr/>
      <dgm:t>
        <a:bodyPr/>
        <a:lstStyle/>
        <a:p>
          <a:pPr rtl="1"/>
          <a:endParaRPr lang="fa-IR"/>
        </a:p>
      </dgm:t>
    </dgm:pt>
    <dgm:pt modelId="{F7BB9BAC-35A4-49A0-A744-A9CE078F67C2}" type="pres">
      <dgm:prSet presAssocID="{D04A0F4C-6821-41A6-B01B-EAFE9AFC1875}" presName="level3hierChild" presStyleCnt="0"/>
      <dgm:spPr/>
    </dgm:pt>
    <dgm:pt modelId="{13F07BF9-FA07-4F3A-A1B3-156E0F773404}" type="pres">
      <dgm:prSet presAssocID="{E043387D-3AB7-41D8-ADC1-00E2989B42B6}" presName="conn2-1" presStyleLbl="parChTrans1D3" presStyleIdx="1" presStyleCnt="2"/>
      <dgm:spPr/>
      <dgm:t>
        <a:bodyPr/>
        <a:lstStyle/>
        <a:p>
          <a:pPr rtl="1"/>
          <a:endParaRPr lang="fa-IR"/>
        </a:p>
      </dgm:t>
    </dgm:pt>
    <dgm:pt modelId="{514EBF44-2624-46AA-8399-197C79CC7479}" type="pres">
      <dgm:prSet presAssocID="{E043387D-3AB7-41D8-ADC1-00E2989B42B6}" presName="connTx" presStyleLbl="parChTrans1D3" presStyleIdx="1" presStyleCnt="2"/>
      <dgm:spPr/>
      <dgm:t>
        <a:bodyPr/>
        <a:lstStyle/>
        <a:p>
          <a:pPr rtl="1"/>
          <a:endParaRPr lang="fa-IR"/>
        </a:p>
      </dgm:t>
    </dgm:pt>
    <dgm:pt modelId="{EC8A5FA9-F69D-4FF1-A8D9-D30204360985}" type="pres">
      <dgm:prSet presAssocID="{465F7B80-31FD-476D-A2E4-2ADCF1CAC03A}" presName="root2" presStyleCnt="0"/>
      <dgm:spPr/>
    </dgm:pt>
    <dgm:pt modelId="{B3D139FB-01F5-4200-8B9C-A90F5A186C6C}" type="pres">
      <dgm:prSet presAssocID="{465F7B80-31FD-476D-A2E4-2ADCF1CAC03A}" presName="LevelTwoTextNode" presStyleLbl="node3" presStyleIdx="1" presStyleCnt="2" custScaleX="173478">
        <dgm:presLayoutVars>
          <dgm:chPref val="3"/>
        </dgm:presLayoutVars>
      </dgm:prSet>
      <dgm:spPr/>
      <dgm:t>
        <a:bodyPr/>
        <a:lstStyle/>
        <a:p>
          <a:pPr rtl="1"/>
          <a:endParaRPr lang="fa-IR"/>
        </a:p>
      </dgm:t>
    </dgm:pt>
    <dgm:pt modelId="{1E323B4B-8F75-4888-8C67-AB5B7B3A6812}" type="pres">
      <dgm:prSet presAssocID="{465F7B80-31FD-476D-A2E4-2ADCF1CAC03A}" presName="level3hierChild" presStyleCnt="0"/>
      <dgm:spPr/>
    </dgm:pt>
  </dgm:ptLst>
  <dgm:cxnLst>
    <dgm:cxn modelId="{8D658CF6-DF34-4C79-B92B-F6CA050F9A77}" type="presOf" srcId="{3B2FF2CA-565A-4255-A881-0962BB51F710}" destId="{2F501E05-BF96-4EDF-85B0-D66B5AD15A12}" srcOrd="1" destOrd="0" presId="urn:microsoft.com/office/officeart/2005/8/layout/hierarchy2"/>
    <dgm:cxn modelId="{962466CA-5F9B-431E-B25F-5809220460E9}" type="presOf" srcId="{465F7B80-31FD-476D-A2E4-2ADCF1CAC03A}" destId="{B3D139FB-01F5-4200-8B9C-A90F5A186C6C}" srcOrd="0" destOrd="0" presId="urn:microsoft.com/office/officeart/2005/8/layout/hierarchy2"/>
    <dgm:cxn modelId="{8567080B-0F3A-48AD-BC29-BCD21431E53E}" type="presOf" srcId="{103FF36D-B484-470E-9003-9FDA601A6072}" destId="{BFAAAF19-1E4C-4707-B3E5-DB763B993B78}" srcOrd="0" destOrd="0" presId="urn:microsoft.com/office/officeart/2005/8/layout/hierarchy2"/>
    <dgm:cxn modelId="{3A72BF05-16AB-4CC7-95A8-D34B124F0607}" type="presOf" srcId="{E3E056B9-C94F-456E-A3EE-C9536DF9FC92}" destId="{3A364354-00B6-4017-A953-11ADC35DEC25}" srcOrd="1" destOrd="0" presId="urn:microsoft.com/office/officeart/2005/8/layout/hierarchy2"/>
    <dgm:cxn modelId="{173956ED-5B7C-4BE7-AF9F-46DFB0E90B08}" srcId="{103FF36D-B484-470E-9003-9FDA601A6072}" destId="{D04A0F4C-6821-41A6-B01B-EAFE9AFC1875}" srcOrd="1" destOrd="0" parTransId="{3B2FF2CA-565A-4255-A881-0962BB51F710}" sibTransId="{10B0175C-A7D4-4225-A4BC-D9705DF61850}"/>
    <dgm:cxn modelId="{8C70F0D1-EF70-4233-BDEB-0F5E40D07E3D}" srcId="{103FF36D-B484-470E-9003-9FDA601A6072}" destId="{76F9A8DF-25DE-47A9-940D-A3B73855D386}" srcOrd="0" destOrd="0" parTransId="{DFC3A2E2-E695-4D22-9A77-CAF4ABE6CE5E}" sibTransId="{A6916AC3-E9F0-4B60-9DCD-34667F7A24CE}"/>
    <dgm:cxn modelId="{CE18F9B2-4688-45DB-A683-EE51C90A1D5F}" type="presOf" srcId="{DFC3A2E2-E695-4D22-9A77-CAF4ABE6CE5E}" destId="{F9991B88-37C8-4366-9D85-2C022CC389DD}" srcOrd="1" destOrd="0" presId="urn:microsoft.com/office/officeart/2005/8/layout/hierarchy2"/>
    <dgm:cxn modelId="{AF8357EA-05EF-4D81-9064-036070E88F6E}" type="presOf" srcId="{3B2FF2CA-565A-4255-A881-0962BB51F710}" destId="{206E4A2C-4C7F-4914-A7BA-76E5E1081472}" srcOrd="0" destOrd="0" presId="urn:microsoft.com/office/officeart/2005/8/layout/hierarchy2"/>
    <dgm:cxn modelId="{921AA08C-1FEF-400B-BBAC-15F0C96DC35E}" srcId="{D04A0F4C-6821-41A6-B01B-EAFE9AFC1875}" destId="{465F7B80-31FD-476D-A2E4-2ADCF1CAC03A}" srcOrd="0" destOrd="0" parTransId="{E043387D-3AB7-41D8-ADC1-00E2989B42B6}" sibTransId="{1DBC637E-EFEA-4138-8B4A-CE73A679C2D5}"/>
    <dgm:cxn modelId="{47C71FA2-17FF-4B05-8669-72B52FD309B3}" type="presOf" srcId="{DFC3A2E2-E695-4D22-9A77-CAF4ABE6CE5E}" destId="{9B9DD2AA-BD49-45F5-BDD8-0627AAE29BF8}" srcOrd="0" destOrd="0" presId="urn:microsoft.com/office/officeart/2005/8/layout/hierarchy2"/>
    <dgm:cxn modelId="{4F0BF32B-87B8-47DF-9C84-9C2F9829F47A}" type="presOf" srcId="{1AEB6770-2488-4582-83E9-BC1AAD65CA24}" destId="{A155E30E-B040-48F5-B4DF-3B245E1731BB}" srcOrd="0" destOrd="0" presId="urn:microsoft.com/office/officeart/2005/8/layout/hierarchy2"/>
    <dgm:cxn modelId="{8D1A8861-0E0C-4CA6-9C41-F963B0F8950B}" type="presOf" srcId="{E043387D-3AB7-41D8-ADC1-00E2989B42B6}" destId="{514EBF44-2624-46AA-8399-197C79CC7479}" srcOrd="1" destOrd="0" presId="urn:microsoft.com/office/officeart/2005/8/layout/hierarchy2"/>
    <dgm:cxn modelId="{D2E57238-4158-42C1-AC80-4673B5EF0B15}" type="presOf" srcId="{9F2A2CD6-4DCF-4074-BA53-D30A520B9D62}" destId="{9626D6A3-95EC-4747-87E1-6B76844B0662}" srcOrd="0" destOrd="0" presId="urn:microsoft.com/office/officeart/2005/8/layout/hierarchy2"/>
    <dgm:cxn modelId="{BF28E599-F71E-4EF3-BC72-74DD6F9FAF4D}" type="presOf" srcId="{76F9A8DF-25DE-47A9-940D-A3B73855D386}" destId="{9A858B2D-61CE-4870-8EB4-FFBC92472B64}" srcOrd="0" destOrd="0" presId="urn:microsoft.com/office/officeart/2005/8/layout/hierarchy2"/>
    <dgm:cxn modelId="{08033CFE-DB54-4AE9-AD1E-588BE6002A5C}" srcId="{76F9A8DF-25DE-47A9-940D-A3B73855D386}" destId="{1AEB6770-2488-4582-83E9-BC1AAD65CA24}" srcOrd="0" destOrd="0" parTransId="{E3E056B9-C94F-456E-A3EE-C9536DF9FC92}" sibTransId="{6F2049E6-2406-4E78-801F-359C50F7CC68}"/>
    <dgm:cxn modelId="{85FB7D2D-6BA7-42FA-8453-C95A3CF88876}" srcId="{9F2A2CD6-4DCF-4074-BA53-D30A520B9D62}" destId="{103FF36D-B484-470E-9003-9FDA601A6072}" srcOrd="0" destOrd="0" parTransId="{90F8AAEB-51D2-43CE-A1E9-0B3868E53EB5}" sibTransId="{8873008D-2B4A-46A1-8D2D-959EB03D6473}"/>
    <dgm:cxn modelId="{2163EFEC-5764-4234-A8E9-3822D2955E1C}" type="presOf" srcId="{D04A0F4C-6821-41A6-B01B-EAFE9AFC1875}" destId="{9EC8D4B8-F09E-4E50-9574-E777151B1245}" srcOrd="0" destOrd="0" presId="urn:microsoft.com/office/officeart/2005/8/layout/hierarchy2"/>
    <dgm:cxn modelId="{7ADEBC26-BF23-4CCA-8EE8-C9BDA25600F7}" type="presOf" srcId="{E043387D-3AB7-41D8-ADC1-00E2989B42B6}" destId="{13F07BF9-FA07-4F3A-A1B3-156E0F773404}" srcOrd="0" destOrd="0" presId="urn:microsoft.com/office/officeart/2005/8/layout/hierarchy2"/>
    <dgm:cxn modelId="{872BCE18-B6A3-4CBF-B093-A535C6B8EA37}" type="presOf" srcId="{E3E056B9-C94F-456E-A3EE-C9536DF9FC92}" destId="{1B4CDB59-413C-4DE3-84FE-D74E45F87A55}" srcOrd="0" destOrd="0" presId="urn:microsoft.com/office/officeart/2005/8/layout/hierarchy2"/>
    <dgm:cxn modelId="{EDAE8456-6DB7-41A9-B288-286F58CFE034}" type="presParOf" srcId="{9626D6A3-95EC-4747-87E1-6B76844B0662}" destId="{7EADDFBE-16EF-4DEF-9DB1-40E688AA13B4}" srcOrd="0" destOrd="0" presId="urn:microsoft.com/office/officeart/2005/8/layout/hierarchy2"/>
    <dgm:cxn modelId="{76C02EF7-570F-4EC9-ABB2-E0DC50B4B1E2}" type="presParOf" srcId="{7EADDFBE-16EF-4DEF-9DB1-40E688AA13B4}" destId="{BFAAAF19-1E4C-4707-B3E5-DB763B993B78}" srcOrd="0" destOrd="0" presId="urn:microsoft.com/office/officeart/2005/8/layout/hierarchy2"/>
    <dgm:cxn modelId="{9DCFD317-4066-40D5-A6B2-65AB1E2D49DD}" type="presParOf" srcId="{7EADDFBE-16EF-4DEF-9DB1-40E688AA13B4}" destId="{61DFBA26-8B89-4B2B-9467-8E82364809D9}" srcOrd="1" destOrd="0" presId="urn:microsoft.com/office/officeart/2005/8/layout/hierarchy2"/>
    <dgm:cxn modelId="{AEC3DE8E-75D0-42A1-8EC6-F8CA31F27DBB}" type="presParOf" srcId="{61DFBA26-8B89-4B2B-9467-8E82364809D9}" destId="{9B9DD2AA-BD49-45F5-BDD8-0627AAE29BF8}" srcOrd="0" destOrd="0" presId="urn:microsoft.com/office/officeart/2005/8/layout/hierarchy2"/>
    <dgm:cxn modelId="{16066AC4-8F52-45A5-B4CB-BC299EE26C7B}" type="presParOf" srcId="{9B9DD2AA-BD49-45F5-BDD8-0627AAE29BF8}" destId="{F9991B88-37C8-4366-9D85-2C022CC389DD}" srcOrd="0" destOrd="0" presId="urn:microsoft.com/office/officeart/2005/8/layout/hierarchy2"/>
    <dgm:cxn modelId="{64B7134E-B37F-4A8F-9432-EBBF88198D47}" type="presParOf" srcId="{61DFBA26-8B89-4B2B-9467-8E82364809D9}" destId="{9B77A09C-DF5E-4225-8211-ECAAB07E6AE4}" srcOrd="1" destOrd="0" presId="urn:microsoft.com/office/officeart/2005/8/layout/hierarchy2"/>
    <dgm:cxn modelId="{2DA2680C-D7F3-4C33-871A-6BBE6147708D}" type="presParOf" srcId="{9B77A09C-DF5E-4225-8211-ECAAB07E6AE4}" destId="{9A858B2D-61CE-4870-8EB4-FFBC92472B64}" srcOrd="0" destOrd="0" presId="urn:microsoft.com/office/officeart/2005/8/layout/hierarchy2"/>
    <dgm:cxn modelId="{58C06AEC-5016-4B98-8241-497113952A8D}" type="presParOf" srcId="{9B77A09C-DF5E-4225-8211-ECAAB07E6AE4}" destId="{CF652413-0AED-4928-9BB7-FFBF79319CEA}" srcOrd="1" destOrd="0" presId="urn:microsoft.com/office/officeart/2005/8/layout/hierarchy2"/>
    <dgm:cxn modelId="{844C472B-374A-475F-A6B4-7F81F66E063E}" type="presParOf" srcId="{CF652413-0AED-4928-9BB7-FFBF79319CEA}" destId="{1B4CDB59-413C-4DE3-84FE-D74E45F87A55}" srcOrd="0" destOrd="0" presId="urn:microsoft.com/office/officeart/2005/8/layout/hierarchy2"/>
    <dgm:cxn modelId="{D15865C9-0730-4F70-A6F3-5B1D4165F409}" type="presParOf" srcId="{1B4CDB59-413C-4DE3-84FE-D74E45F87A55}" destId="{3A364354-00B6-4017-A953-11ADC35DEC25}" srcOrd="0" destOrd="0" presId="urn:microsoft.com/office/officeart/2005/8/layout/hierarchy2"/>
    <dgm:cxn modelId="{AFEAA4A0-481A-42D6-B26D-58590E9E7604}" type="presParOf" srcId="{CF652413-0AED-4928-9BB7-FFBF79319CEA}" destId="{D3D022BE-37F2-4E41-BE05-3A0243D595C6}" srcOrd="1" destOrd="0" presId="urn:microsoft.com/office/officeart/2005/8/layout/hierarchy2"/>
    <dgm:cxn modelId="{31984DC1-2566-408D-B200-E017E644CBAC}" type="presParOf" srcId="{D3D022BE-37F2-4E41-BE05-3A0243D595C6}" destId="{A155E30E-B040-48F5-B4DF-3B245E1731BB}" srcOrd="0" destOrd="0" presId="urn:microsoft.com/office/officeart/2005/8/layout/hierarchy2"/>
    <dgm:cxn modelId="{0A3732CC-D20C-42D9-91EA-C006DD3977E3}" type="presParOf" srcId="{D3D022BE-37F2-4E41-BE05-3A0243D595C6}" destId="{CC165FC9-67AD-4BC0-9A22-85933D75FC32}" srcOrd="1" destOrd="0" presId="urn:microsoft.com/office/officeart/2005/8/layout/hierarchy2"/>
    <dgm:cxn modelId="{A8E9AA67-0D96-437D-A96A-CAA0D9A80D4A}" type="presParOf" srcId="{61DFBA26-8B89-4B2B-9467-8E82364809D9}" destId="{206E4A2C-4C7F-4914-A7BA-76E5E1081472}" srcOrd="2" destOrd="0" presId="urn:microsoft.com/office/officeart/2005/8/layout/hierarchy2"/>
    <dgm:cxn modelId="{9A570465-4C4A-482C-B772-005D60DE1C96}" type="presParOf" srcId="{206E4A2C-4C7F-4914-A7BA-76E5E1081472}" destId="{2F501E05-BF96-4EDF-85B0-D66B5AD15A12}" srcOrd="0" destOrd="0" presId="urn:microsoft.com/office/officeart/2005/8/layout/hierarchy2"/>
    <dgm:cxn modelId="{07198824-A192-4D44-85B3-45E76F623945}" type="presParOf" srcId="{61DFBA26-8B89-4B2B-9467-8E82364809D9}" destId="{A725A748-9E6A-4490-B9D2-29F63195E8C0}" srcOrd="3" destOrd="0" presId="urn:microsoft.com/office/officeart/2005/8/layout/hierarchy2"/>
    <dgm:cxn modelId="{E3DCF349-9470-453C-95D2-85CE188AF28E}" type="presParOf" srcId="{A725A748-9E6A-4490-B9D2-29F63195E8C0}" destId="{9EC8D4B8-F09E-4E50-9574-E777151B1245}" srcOrd="0" destOrd="0" presId="urn:microsoft.com/office/officeart/2005/8/layout/hierarchy2"/>
    <dgm:cxn modelId="{180FCA94-4CB2-47F5-AB60-EDB42F094070}" type="presParOf" srcId="{A725A748-9E6A-4490-B9D2-29F63195E8C0}" destId="{F7BB9BAC-35A4-49A0-A744-A9CE078F67C2}" srcOrd="1" destOrd="0" presId="urn:microsoft.com/office/officeart/2005/8/layout/hierarchy2"/>
    <dgm:cxn modelId="{AD3291F6-A374-4E8A-BFBA-62C21E914079}" type="presParOf" srcId="{F7BB9BAC-35A4-49A0-A744-A9CE078F67C2}" destId="{13F07BF9-FA07-4F3A-A1B3-156E0F773404}" srcOrd="0" destOrd="0" presId="urn:microsoft.com/office/officeart/2005/8/layout/hierarchy2"/>
    <dgm:cxn modelId="{D2FAFC50-B98F-47CD-8C7A-291A27B6CCF4}" type="presParOf" srcId="{13F07BF9-FA07-4F3A-A1B3-156E0F773404}" destId="{514EBF44-2624-46AA-8399-197C79CC7479}" srcOrd="0" destOrd="0" presId="urn:microsoft.com/office/officeart/2005/8/layout/hierarchy2"/>
    <dgm:cxn modelId="{4B237CC6-8DE6-4D2A-AB31-0A731F52D37B}" type="presParOf" srcId="{F7BB9BAC-35A4-49A0-A744-A9CE078F67C2}" destId="{EC8A5FA9-F69D-4FF1-A8D9-D30204360985}" srcOrd="1" destOrd="0" presId="urn:microsoft.com/office/officeart/2005/8/layout/hierarchy2"/>
    <dgm:cxn modelId="{52B3E418-62CF-49B0-834B-BCFE4C8C9CA4}" type="presParOf" srcId="{EC8A5FA9-F69D-4FF1-A8D9-D30204360985}" destId="{B3D139FB-01F5-4200-8B9C-A90F5A186C6C}" srcOrd="0" destOrd="0" presId="urn:microsoft.com/office/officeart/2005/8/layout/hierarchy2"/>
    <dgm:cxn modelId="{DD40C7ED-2A3E-42A1-9474-B55AC7F45C34}" type="presParOf" srcId="{EC8A5FA9-F69D-4FF1-A8D9-D30204360985}" destId="{1E323B4B-8F75-4888-8C67-AB5B7B3A6812}"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9F2A2CD6-4DCF-4074-BA53-D30A520B9D6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103FF36D-B484-470E-9003-9FDA601A6072}">
      <dgm:prSet phldrT="[نص]">
        <dgm:style>
          <a:lnRef idx="1">
            <a:schemeClr val="accent3"/>
          </a:lnRef>
          <a:fillRef idx="2">
            <a:schemeClr val="accent3"/>
          </a:fillRef>
          <a:effectRef idx="1">
            <a:schemeClr val="accent3"/>
          </a:effectRef>
          <a:fontRef idx="minor">
            <a:schemeClr val="dk1"/>
          </a:fontRef>
        </dgm:style>
      </dgm:prSet>
      <dgm:spPr/>
      <dgm:t>
        <a:bodyPr/>
        <a:lstStyle/>
        <a:p>
          <a:pPr rtl="1"/>
          <a:r>
            <a:rPr lang="fa-IR" b="1" smtClean="0"/>
            <a:t>«لا ینقض الیقین» </a:t>
          </a:r>
          <a:endParaRPr lang="fa-IR" b="1" dirty="0" smtClean="0"/>
        </a:p>
        <a:p>
          <a:pPr rtl="1"/>
          <a:r>
            <a:rPr lang="fa-IR" b="1" dirty="0" smtClean="0"/>
            <a:t>از صورت نخست است به دو دلیل:</a:t>
          </a:r>
          <a:endParaRPr lang="fa-IR" b="1" dirty="0"/>
        </a:p>
      </dgm:t>
    </dgm:pt>
    <dgm:pt modelId="{90F8AAEB-51D2-43CE-A1E9-0B3868E53EB5}" type="parTrans" cxnId="{85FB7D2D-6BA7-42FA-8453-C95A3CF88876}">
      <dgm:prSet/>
      <dgm:spPr/>
      <dgm:t>
        <a:bodyPr/>
        <a:lstStyle/>
        <a:p>
          <a:pPr rtl="1"/>
          <a:endParaRPr lang="fa-IR"/>
        </a:p>
      </dgm:t>
    </dgm:pt>
    <dgm:pt modelId="{8873008D-2B4A-46A1-8D2D-959EB03D6473}" type="sibTrans" cxnId="{85FB7D2D-6BA7-42FA-8453-C95A3CF88876}">
      <dgm:prSet/>
      <dgm:spPr/>
      <dgm:t>
        <a:bodyPr/>
        <a:lstStyle/>
        <a:p>
          <a:pPr rtl="1"/>
          <a:endParaRPr lang="fa-IR"/>
        </a:p>
      </dgm:t>
    </dgm:pt>
    <dgm:pt modelId="{76F9A8DF-25DE-47A9-940D-A3B73855D386}">
      <dgm:prSet phldrT="[نص]" custT="1"/>
      <dgm:spPr/>
      <dgm:t>
        <a:bodyPr/>
        <a:lstStyle/>
        <a:p>
          <a:pPr rtl="1"/>
          <a:r>
            <a:rPr lang="ar-IQ" sz="1600" dirty="0" err="1" smtClean="0"/>
            <a:t>اصلا</a:t>
          </a:r>
          <a:r>
            <a:rPr lang="ar-IQ" sz="1600" dirty="0" smtClean="0"/>
            <a:t> اليقين مفيد عموم </a:t>
          </a:r>
          <a:r>
            <a:rPr lang="ar-IQ" sz="1600" dirty="0" err="1" smtClean="0"/>
            <a:t>نيست</a:t>
          </a:r>
          <a:r>
            <a:rPr lang="fa-IR" sz="1600" dirty="0" smtClean="0"/>
            <a:t>. بلکه عموم از نفی جنس استفاده می شود.</a:t>
          </a:r>
          <a:endParaRPr lang="fa-IR" sz="1600" dirty="0"/>
        </a:p>
      </dgm:t>
    </dgm:pt>
    <dgm:pt modelId="{DFC3A2E2-E695-4D22-9A77-CAF4ABE6CE5E}" type="parTrans" cxnId="{8C70F0D1-EF70-4233-BDEB-0F5E40D07E3D}">
      <dgm:prSet/>
      <dgm:spPr/>
      <dgm:t>
        <a:bodyPr/>
        <a:lstStyle/>
        <a:p>
          <a:pPr rtl="1"/>
          <a:endParaRPr lang="fa-IR"/>
        </a:p>
      </dgm:t>
    </dgm:pt>
    <dgm:pt modelId="{A6916AC3-E9F0-4B60-9DCD-34667F7A24CE}" type="sibTrans" cxnId="{8C70F0D1-EF70-4233-BDEB-0F5E40D07E3D}">
      <dgm:prSet/>
      <dgm:spPr/>
      <dgm:t>
        <a:bodyPr/>
        <a:lstStyle/>
        <a:p>
          <a:pPr rtl="1"/>
          <a:endParaRPr lang="fa-IR"/>
        </a:p>
      </dgm:t>
    </dgm:pt>
    <dgm:pt modelId="{1AEB6770-2488-4582-83E9-BC1AAD65CA24}">
      <dgm:prSet phldrT="[نص]" custT="1"/>
      <dgm:spPr/>
      <dgm:t>
        <a:bodyPr/>
        <a:lstStyle/>
        <a:p>
          <a:pPr rtl="1"/>
          <a:r>
            <a:rPr lang="fa-IR" sz="1600" b="1" dirty="0" smtClean="0"/>
            <a:t>عموم از: «جنس در حیّز نفی» مستفاد است </a:t>
          </a:r>
        </a:p>
        <a:p>
          <a:pPr rtl="1"/>
          <a:r>
            <a:rPr lang="fa-IR" sz="1500" b="1" dirty="0" smtClean="0"/>
            <a:t>نه این که: از «ال» مستفاد است و آنگاه در کنار نفی قرار گرفته است</a:t>
          </a:r>
          <a:endParaRPr lang="fa-IR" sz="1500" b="1" dirty="0"/>
        </a:p>
      </dgm:t>
    </dgm:pt>
    <dgm:pt modelId="{E3E056B9-C94F-456E-A3EE-C9536DF9FC92}" type="parTrans" cxnId="{08033CFE-DB54-4AE9-AD1E-588BE6002A5C}">
      <dgm:prSet/>
      <dgm:spPr/>
      <dgm:t>
        <a:bodyPr/>
        <a:lstStyle/>
        <a:p>
          <a:pPr rtl="1"/>
          <a:endParaRPr lang="fa-IR"/>
        </a:p>
      </dgm:t>
    </dgm:pt>
    <dgm:pt modelId="{6F2049E6-2406-4E78-801F-359C50F7CC68}" type="sibTrans" cxnId="{08033CFE-DB54-4AE9-AD1E-588BE6002A5C}">
      <dgm:prSet/>
      <dgm:spPr/>
      <dgm:t>
        <a:bodyPr/>
        <a:lstStyle/>
        <a:p>
          <a:pPr rtl="1"/>
          <a:endParaRPr lang="fa-IR"/>
        </a:p>
      </dgm:t>
    </dgm:pt>
    <dgm:pt modelId="{D04A0F4C-6821-41A6-B01B-EAFE9AFC1875}">
      <dgm:prSet phldrT="[نص]" custT="1">
        <dgm:style>
          <a:lnRef idx="1">
            <a:schemeClr val="accent4"/>
          </a:lnRef>
          <a:fillRef idx="3">
            <a:schemeClr val="accent4"/>
          </a:fillRef>
          <a:effectRef idx="2">
            <a:schemeClr val="accent4"/>
          </a:effectRef>
          <a:fontRef idx="minor">
            <a:schemeClr val="lt1"/>
          </a:fontRef>
        </dgm:style>
      </dgm:prSet>
      <dgm:spPr/>
      <dgm:t>
        <a:bodyPr/>
        <a:lstStyle/>
        <a:p>
          <a:pPr rtl="1"/>
          <a:r>
            <a:rPr lang="ar-IQ" sz="1600" dirty="0" smtClean="0"/>
            <a:t>بر فرض </a:t>
          </a:r>
          <a:r>
            <a:rPr lang="fa-IR" sz="1600" dirty="0" smtClean="0"/>
            <a:t>پذیرش ال در الیقین برای استغراق  و عموم، قرائنی وجود دارد که نشان می دهد مقصود از کبرا عموم سلب است که عبارتند از:</a:t>
          </a:r>
          <a:endParaRPr lang="fa-IR" sz="1600" dirty="0"/>
        </a:p>
      </dgm:t>
    </dgm:pt>
    <dgm:pt modelId="{3B2FF2CA-565A-4255-A881-0962BB51F710}" type="parTrans" cxnId="{173956ED-5B7C-4BE7-AF9F-46DFB0E90B08}">
      <dgm:prSet/>
      <dgm:spPr/>
      <dgm:t>
        <a:bodyPr/>
        <a:lstStyle/>
        <a:p>
          <a:pPr rtl="1"/>
          <a:endParaRPr lang="fa-IR"/>
        </a:p>
      </dgm:t>
    </dgm:pt>
    <dgm:pt modelId="{10B0175C-A7D4-4225-A4BC-D9705DF61850}" type="sibTrans" cxnId="{173956ED-5B7C-4BE7-AF9F-46DFB0E90B08}">
      <dgm:prSet/>
      <dgm:spPr/>
      <dgm:t>
        <a:bodyPr/>
        <a:lstStyle/>
        <a:p>
          <a:pPr rtl="1"/>
          <a:endParaRPr lang="fa-IR"/>
        </a:p>
      </dgm:t>
    </dgm:pt>
    <dgm:pt modelId="{465F7B80-31FD-476D-A2E4-2ADCF1CAC03A}">
      <dgm:prSet phldrT="[نص]" custT="1">
        <dgm:style>
          <a:lnRef idx="1">
            <a:schemeClr val="accent4"/>
          </a:lnRef>
          <a:fillRef idx="3">
            <a:schemeClr val="accent4"/>
          </a:fillRef>
          <a:effectRef idx="2">
            <a:schemeClr val="accent4"/>
          </a:effectRef>
          <a:fontRef idx="minor">
            <a:schemeClr val="lt1"/>
          </a:fontRef>
        </dgm:style>
      </dgm:prSet>
      <dgm:spPr/>
      <dgm:t>
        <a:bodyPr/>
        <a:lstStyle/>
        <a:p>
          <a:pPr rtl="1"/>
          <a:r>
            <a:rPr lang="fa-IR" sz="1800" b="1" dirty="0" smtClean="0"/>
            <a:t>قرینه مقام (ضرب قاعده و قانون که اقتضای کلیت دارد)</a:t>
          </a:r>
          <a:endParaRPr lang="fa-IR" sz="1800" b="1" dirty="0"/>
        </a:p>
      </dgm:t>
    </dgm:pt>
    <dgm:pt modelId="{E043387D-3AB7-41D8-ADC1-00E2989B42B6}" type="parTrans" cxnId="{921AA08C-1FEF-400B-BBAC-15F0C96DC35E}">
      <dgm:prSet/>
      <dgm:spPr/>
      <dgm:t>
        <a:bodyPr/>
        <a:lstStyle/>
        <a:p>
          <a:pPr rtl="1"/>
          <a:endParaRPr lang="fa-IR"/>
        </a:p>
      </dgm:t>
    </dgm:pt>
    <dgm:pt modelId="{1DBC637E-EFEA-4138-8B4A-CE73A679C2D5}" type="sibTrans" cxnId="{921AA08C-1FEF-400B-BBAC-15F0C96DC35E}">
      <dgm:prSet/>
      <dgm:spPr/>
      <dgm:t>
        <a:bodyPr/>
        <a:lstStyle/>
        <a:p>
          <a:pPr rtl="1"/>
          <a:endParaRPr lang="fa-IR"/>
        </a:p>
      </dgm:t>
    </dgm:pt>
    <dgm:pt modelId="{10184899-47EC-4337-8D83-A32699414888}">
      <dgm:prSet custT="1">
        <dgm:style>
          <a:lnRef idx="1">
            <a:schemeClr val="accent4"/>
          </a:lnRef>
          <a:fillRef idx="3">
            <a:schemeClr val="accent4"/>
          </a:fillRef>
          <a:effectRef idx="2">
            <a:schemeClr val="accent4"/>
          </a:effectRef>
          <a:fontRef idx="minor">
            <a:schemeClr val="lt1"/>
          </a:fontRef>
        </dgm:style>
      </dgm:prSet>
      <dgm:spPr/>
      <dgm:t>
        <a:bodyPr/>
        <a:lstStyle/>
        <a:p>
          <a:pPr rtl="1"/>
          <a:r>
            <a:rPr lang="fa-IR" sz="1800" b="1" dirty="0" smtClean="0"/>
            <a:t>قرینه تعلیل به امری مأنوس و ارتکازی</a:t>
          </a:r>
          <a:endParaRPr lang="fa-IR" sz="1800" b="1" dirty="0"/>
        </a:p>
      </dgm:t>
    </dgm:pt>
    <dgm:pt modelId="{283432A9-A2BC-40BA-8FDF-7E66C6E19F4C}" type="parTrans" cxnId="{E520C45D-ECA7-4B3F-A79A-11079851B4F0}">
      <dgm:prSet/>
      <dgm:spPr/>
      <dgm:t>
        <a:bodyPr/>
        <a:lstStyle/>
        <a:p>
          <a:pPr rtl="1"/>
          <a:endParaRPr lang="fa-IR"/>
        </a:p>
      </dgm:t>
    </dgm:pt>
    <dgm:pt modelId="{7B2A6E3D-638B-44AD-A1F4-1E43313E985C}" type="sibTrans" cxnId="{E520C45D-ECA7-4B3F-A79A-11079851B4F0}">
      <dgm:prSet/>
      <dgm:spPr/>
      <dgm:t>
        <a:bodyPr/>
        <a:lstStyle/>
        <a:p>
          <a:pPr rtl="1"/>
          <a:endParaRPr lang="fa-IR"/>
        </a:p>
      </dgm:t>
    </dgm:pt>
    <dgm:pt modelId="{645B9987-9025-4CE6-B463-8E9D8DD3AE5B}">
      <dgm:prSet custT="1">
        <dgm:style>
          <a:lnRef idx="1">
            <a:schemeClr val="accent4"/>
          </a:lnRef>
          <a:fillRef idx="3">
            <a:schemeClr val="accent4"/>
          </a:fillRef>
          <a:effectRef idx="2">
            <a:schemeClr val="accent4"/>
          </a:effectRef>
          <a:fontRef idx="minor">
            <a:schemeClr val="lt1"/>
          </a:fontRef>
        </dgm:style>
      </dgm:prSet>
      <dgm:spPr/>
      <dgm:t>
        <a:bodyPr/>
        <a:lstStyle/>
        <a:p>
          <a:pPr rtl="1"/>
          <a:r>
            <a:rPr lang="fa-IR" sz="1800" b="1" dirty="0" smtClean="0"/>
            <a:t>قرینه واژه «ابدا»</a:t>
          </a:r>
          <a:endParaRPr lang="fa-IR" sz="1800" b="1" dirty="0"/>
        </a:p>
      </dgm:t>
    </dgm:pt>
    <dgm:pt modelId="{BDBEEA69-B8C5-41FB-8926-CCA315F00F3A}" type="parTrans" cxnId="{7D380592-0DDC-4930-9BD1-0323D7AC5400}">
      <dgm:prSet/>
      <dgm:spPr/>
      <dgm:t>
        <a:bodyPr/>
        <a:lstStyle/>
        <a:p>
          <a:pPr rtl="1"/>
          <a:endParaRPr lang="fa-IR"/>
        </a:p>
      </dgm:t>
    </dgm:pt>
    <dgm:pt modelId="{EA2BFE97-9F6C-41B0-B9D4-605E9C531DE5}" type="sibTrans" cxnId="{7D380592-0DDC-4930-9BD1-0323D7AC5400}">
      <dgm:prSet/>
      <dgm:spPr/>
      <dgm:t>
        <a:bodyPr/>
        <a:lstStyle/>
        <a:p>
          <a:pPr rtl="1"/>
          <a:endParaRPr lang="fa-IR"/>
        </a:p>
      </dgm:t>
    </dgm:pt>
    <dgm:pt modelId="{9626D6A3-95EC-4747-87E1-6B76844B0662}" type="pres">
      <dgm:prSet presAssocID="{9F2A2CD6-4DCF-4074-BA53-D30A520B9D62}" presName="diagram" presStyleCnt="0">
        <dgm:presLayoutVars>
          <dgm:chPref val="1"/>
          <dgm:dir val="rev"/>
          <dgm:animOne val="branch"/>
          <dgm:animLvl val="lvl"/>
          <dgm:resizeHandles val="exact"/>
        </dgm:presLayoutVars>
      </dgm:prSet>
      <dgm:spPr/>
      <dgm:t>
        <a:bodyPr/>
        <a:lstStyle/>
        <a:p>
          <a:pPr rtl="1"/>
          <a:endParaRPr lang="fa-IR"/>
        </a:p>
      </dgm:t>
    </dgm:pt>
    <dgm:pt modelId="{7EADDFBE-16EF-4DEF-9DB1-40E688AA13B4}" type="pres">
      <dgm:prSet presAssocID="{103FF36D-B484-470E-9003-9FDA601A6072}" presName="root1" presStyleCnt="0"/>
      <dgm:spPr/>
    </dgm:pt>
    <dgm:pt modelId="{BFAAAF19-1E4C-4707-B3E5-DB763B993B78}" type="pres">
      <dgm:prSet presAssocID="{103FF36D-B484-470E-9003-9FDA601A6072}" presName="LevelOneTextNode" presStyleLbl="node0" presStyleIdx="0" presStyleCnt="1" custScaleY="402397" custLinFactNeighborX="380" custLinFactNeighborY="-5067">
        <dgm:presLayoutVars>
          <dgm:chPref val="3"/>
        </dgm:presLayoutVars>
      </dgm:prSet>
      <dgm:spPr>
        <a:prstGeom prst="leftArrow">
          <a:avLst/>
        </a:prstGeom>
      </dgm:spPr>
      <dgm:t>
        <a:bodyPr/>
        <a:lstStyle/>
        <a:p>
          <a:pPr rtl="1"/>
          <a:endParaRPr lang="fa-IR"/>
        </a:p>
      </dgm:t>
    </dgm:pt>
    <dgm:pt modelId="{61DFBA26-8B89-4B2B-9467-8E82364809D9}" type="pres">
      <dgm:prSet presAssocID="{103FF36D-B484-470E-9003-9FDA601A6072}" presName="level2hierChild" presStyleCnt="0"/>
      <dgm:spPr/>
    </dgm:pt>
    <dgm:pt modelId="{9B9DD2AA-BD49-45F5-BDD8-0627AAE29BF8}" type="pres">
      <dgm:prSet presAssocID="{DFC3A2E2-E695-4D22-9A77-CAF4ABE6CE5E}" presName="conn2-1" presStyleLbl="parChTrans1D2" presStyleIdx="0" presStyleCnt="2"/>
      <dgm:spPr/>
      <dgm:t>
        <a:bodyPr/>
        <a:lstStyle/>
        <a:p>
          <a:pPr rtl="1"/>
          <a:endParaRPr lang="fa-IR"/>
        </a:p>
      </dgm:t>
    </dgm:pt>
    <dgm:pt modelId="{F9991B88-37C8-4366-9D85-2C022CC389DD}" type="pres">
      <dgm:prSet presAssocID="{DFC3A2E2-E695-4D22-9A77-CAF4ABE6CE5E}" presName="connTx" presStyleLbl="parChTrans1D2" presStyleIdx="0" presStyleCnt="2"/>
      <dgm:spPr/>
      <dgm:t>
        <a:bodyPr/>
        <a:lstStyle/>
        <a:p>
          <a:pPr rtl="1"/>
          <a:endParaRPr lang="fa-IR"/>
        </a:p>
      </dgm:t>
    </dgm:pt>
    <dgm:pt modelId="{9B77A09C-DF5E-4225-8211-ECAAB07E6AE4}" type="pres">
      <dgm:prSet presAssocID="{76F9A8DF-25DE-47A9-940D-A3B73855D386}" presName="root2" presStyleCnt="0"/>
      <dgm:spPr/>
    </dgm:pt>
    <dgm:pt modelId="{9A858B2D-61CE-4870-8EB4-FFBC92472B64}" type="pres">
      <dgm:prSet presAssocID="{76F9A8DF-25DE-47A9-940D-A3B73855D386}" presName="LevelTwoTextNode" presStyleLbl="node2" presStyleIdx="0" presStyleCnt="2" custScaleY="161764">
        <dgm:presLayoutVars>
          <dgm:chPref val="3"/>
        </dgm:presLayoutVars>
      </dgm:prSet>
      <dgm:spPr/>
      <dgm:t>
        <a:bodyPr/>
        <a:lstStyle/>
        <a:p>
          <a:pPr rtl="1"/>
          <a:endParaRPr lang="fa-IR"/>
        </a:p>
      </dgm:t>
    </dgm:pt>
    <dgm:pt modelId="{CF652413-0AED-4928-9BB7-FFBF79319CEA}" type="pres">
      <dgm:prSet presAssocID="{76F9A8DF-25DE-47A9-940D-A3B73855D386}" presName="level3hierChild" presStyleCnt="0"/>
      <dgm:spPr/>
    </dgm:pt>
    <dgm:pt modelId="{1B4CDB59-413C-4DE3-84FE-D74E45F87A55}" type="pres">
      <dgm:prSet presAssocID="{E3E056B9-C94F-456E-A3EE-C9536DF9FC92}" presName="conn2-1" presStyleLbl="parChTrans1D3" presStyleIdx="0" presStyleCnt="4"/>
      <dgm:spPr/>
      <dgm:t>
        <a:bodyPr/>
        <a:lstStyle/>
        <a:p>
          <a:pPr rtl="1"/>
          <a:endParaRPr lang="fa-IR"/>
        </a:p>
      </dgm:t>
    </dgm:pt>
    <dgm:pt modelId="{3A364354-00B6-4017-A953-11ADC35DEC25}" type="pres">
      <dgm:prSet presAssocID="{E3E056B9-C94F-456E-A3EE-C9536DF9FC92}" presName="connTx" presStyleLbl="parChTrans1D3" presStyleIdx="0" presStyleCnt="4"/>
      <dgm:spPr/>
      <dgm:t>
        <a:bodyPr/>
        <a:lstStyle/>
        <a:p>
          <a:pPr rtl="1"/>
          <a:endParaRPr lang="fa-IR"/>
        </a:p>
      </dgm:t>
    </dgm:pt>
    <dgm:pt modelId="{D3D022BE-37F2-4E41-BE05-3A0243D595C6}" type="pres">
      <dgm:prSet presAssocID="{1AEB6770-2488-4582-83E9-BC1AAD65CA24}" presName="root2" presStyleCnt="0"/>
      <dgm:spPr/>
    </dgm:pt>
    <dgm:pt modelId="{A155E30E-B040-48F5-B4DF-3B245E1731BB}" type="pres">
      <dgm:prSet presAssocID="{1AEB6770-2488-4582-83E9-BC1AAD65CA24}" presName="LevelTwoTextNode" presStyleLbl="node3" presStyleIdx="0" presStyleCnt="4" custScaleX="294147">
        <dgm:presLayoutVars>
          <dgm:chPref val="3"/>
        </dgm:presLayoutVars>
      </dgm:prSet>
      <dgm:spPr/>
      <dgm:t>
        <a:bodyPr/>
        <a:lstStyle/>
        <a:p>
          <a:pPr rtl="1"/>
          <a:endParaRPr lang="fa-IR"/>
        </a:p>
      </dgm:t>
    </dgm:pt>
    <dgm:pt modelId="{CC165FC9-67AD-4BC0-9A22-85933D75FC32}" type="pres">
      <dgm:prSet presAssocID="{1AEB6770-2488-4582-83E9-BC1AAD65CA24}" presName="level3hierChild" presStyleCnt="0"/>
      <dgm:spPr/>
    </dgm:pt>
    <dgm:pt modelId="{206E4A2C-4C7F-4914-A7BA-76E5E1081472}" type="pres">
      <dgm:prSet presAssocID="{3B2FF2CA-565A-4255-A881-0962BB51F710}" presName="conn2-1" presStyleLbl="parChTrans1D2" presStyleIdx="1" presStyleCnt="2"/>
      <dgm:spPr/>
      <dgm:t>
        <a:bodyPr/>
        <a:lstStyle/>
        <a:p>
          <a:pPr rtl="1"/>
          <a:endParaRPr lang="fa-IR"/>
        </a:p>
      </dgm:t>
    </dgm:pt>
    <dgm:pt modelId="{2F501E05-BF96-4EDF-85B0-D66B5AD15A12}" type="pres">
      <dgm:prSet presAssocID="{3B2FF2CA-565A-4255-A881-0962BB51F710}" presName="connTx" presStyleLbl="parChTrans1D2" presStyleIdx="1" presStyleCnt="2"/>
      <dgm:spPr/>
      <dgm:t>
        <a:bodyPr/>
        <a:lstStyle/>
        <a:p>
          <a:pPr rtl="1"/>
          <a:endParaRPr lang="fa-IR"/>
        </a:p>
      </dgm:t>
    </dgm:pt>
    <dgm:pt modelId="{A725A748-9E6A-4490-B9D2-29F63195E8C0}" type="pres">
      <dgm:prSet presAssocID="{D04A0F4C-6821-41A6-B01B-EAFE9AFC1875}" presName="root2" presStyleCnt="0"/>
      <dgm:spPr/>
    </dgm:pt>
    <dgm:pt modelId="{9EC8D4B8-F09E-4E50-9574-E777151B1245}" type="pres">
      <dgm:prSet presAssocID="{D04A0F4C-6821-41A6-B01B-EAFE9AFC1875}" presName="LevelTwoTextNode" presStyleLbl="node2" presStyleIdx="1" presStyleCnt="2" custScaleY="274996">
        <dgm:presLayoutVars>
          <dgm:chPref val="3"/>
        </dgm:presLayoutVars>
      </dgm:prSet>
      <dgm:spPr/>
      <dgm:t>
        <a:bodyPr/>
        <a:lstStyle/>
        <a:p>
          <a:pPr rtl="1"/>
          <a:endParaRPr lang="fa-IR"/>
        </a:p>
      </dgm:t>
    </dgm:pt>
    <dgm:pt modelId="{F7BB9BAC-35A4-49A0-A744-A9CE078F67C2}" type="pres">
      <dgm:prSet presAssocID="{D04A0F4C-6821-41A6-B01B-EAFE9AFC1875}" presName="level3hierChild" presStyleCnt="0"/>
      <dgm:spPr/>
    </dgm:pt>
    <dgm:pt modelId="{13F07BF9-FA07-4F3A-A1B3-156E0F773404}" type="pres">
      <dgm:prSet presAssocID="{E043387D-3AB7-41D8-ADC1-00E2989B42B6}" presName="conn2-1" presStyleLbl="parChTrans1D3" presStyleIdx="1" presStyleCnt="4"/>
      <dgm:spPr/>
      <dgm:t>
        <a:bodyPr/>
        <a:lstStyle/>
        <a:p>
          <a:pPr rtl="1"/>
          <a:endParaRPr lang="fa-IR"/>
        </a:p>
      </dgm:t>
    </dgm:pt>
    <dgm:pt modelId="{514EBF44-2624-46AA-8399-197C79CC7479}" type="pres">
      <dgm:prSet presAssocID="{E043387D-3AB7-41D8-ADC1-00E2989B42B6}" presName="connTx" presStyleLbl="parChTrans1D3" presStyleIdx="1" presStyleCnt="4"/>
      <dgm:spPr/>
      <dgm:t>
        <a:bodyPr/>
        <a:lstStyle/>
        <a:p>
          <a:pPr rtl="1"/>
          <a:endParaRPr lang="fa-IR"/>
        </a:p>
      </dgm:t>
    </dgm:pt>
    <dgm:pt modelId="{EC8A5FA9-F69D-4FF1-A8D9-D30204360985}" type="pres">
      <dgm:prSet presAssocID="{465F7B80-31FD-476D-A2E4-2ADCF1CAC03A}" presName="root2" presStyleCnt="0"/>
      <dgm:spPr/>
    </dgm:pt>
    <dgm:pt modelId="{B3D139FB-01F5-4200-8B9C-A90F5A186C6C}" type="pres">
      <dgm:prSet presAssocID="{465F7B80-31FD-476D-A2E4-2ADCF1CAC03A}" presName="LevelTwoTextNode" presStyleLbl="node3" presStyleIdx="1" presStyleCnt="4" custScaleX="294147">
        <dgm:presLayoutVars>
          <dgm:chPref val="3"/>
        </dgm:presLayoutVars>
      </dgm:prSet>
      <dgm:spPr/>
      <dgm:t>
        <a:bodyPr/>
        <a:lstStyle/>
        <a:p>
          <a:pPr rtl="1"/>
          <a:endParaRPr lang="fa-IR"/>
        </a:p>
      </dgm:t>
    </dgm:pt>
    <dgm:pt modelId="{1E323B4B-8F75-4888-8C67-AB5B7B3A6812}" type="pres">
      <dgm:prSet presAssocID="{465F7B80-31FD-476D-A2E4-2ADCF1CAC03A}" presName="level3hierChild" presStyleCnt="0"/>
      <dgm:spPr/>
    </dgm:pt>
    <dgm:pt modelId="{47385E29-ACFC-420A-B600-E691E0070538}" type="pres">
      <dgm:prSet presAssocID="{283432A9-A2BC-40BA-8FDF-7E66C6E19F4C}" presName="conn2-1" presStyleLbl="parChTrans1D3" presStyleIdx="2" presStyleCnt="4"/>
      <dgm:spPr/>
      <dgm:t>
        <a:bodyPr/>
        <a:lstStyle/>
        <a:p>
          <a:pPr rtl="1"/>
          <a:endParaRPr lang="fa-IR"/>
        </a:p>
      </dgm:t>
    </dgm:pt>
    <dgm:pt modelId="{3AFF630B-56CF-450D-B26D-22083F13C91E}" type="pres">
      <dgm:prSet presAssocID="{283432A9-A2BC-40BA-8FDF-7E66C6E19F4C}" presName="connTx" presStyleLbl="parChTrans1D3" presStyleIdx="2" presStyleCnt="4"/>
      <dgm:spPr/>
      <dgm:t>
        <a:bodyPr/>
        <a:lstStyle/>
        <a:p>
          <a:pPr rtl="1"/>
          <a:endParaRPr lang="fa-IR"/>
        </a:p>
      </dgm:t>
    </dgm:pt>
    <dgm:pt modelId="{C919E69D-A9F4-4A99-B676-2D09E80F916F}" type="pres">
      <dgm:prSet presAssocID="{10184899-47EC-4337-8D83-A32699414888}" presName="root2" presStyleCnt="0"/>
      <dgm:spPr/>
    </dgm:pt>
    <dgm:pt modelId="{B4D1C363-FD46-495C-BC07-0B28D9D5DA0C}" type="pres">
      <dgm:prSet presAssocID="{10184899-47EC-4337-8D83-A32699414888}" presName="LevelTwoTextNode" presStyleLbl="node3" presStyleIdx="2" presStyleCnt="4" custScaleX="294147">
        <dgm:presLayoutVars>
          <dgm:chPref val="3"/>
        </dgm:presLayoutVars>
      </dgm:prSet>
      <dgm:spPr/>
      <dgm:t>
        <a:bodyPr/>
        <a:lstStyle/>
        <a:p>
          <a:pPr rtl="1"/>
          <a:endParaRPr lang="fa-IR"/>
        </a:p>
      </dgm:t>
    </dgm:pt>
    <dgm:pt modelId="{61B29DAA-2811-4A31-8653-C6B5C6E2D1FA}" type="pres">
      <dgm:prSet presAssocID="{10184899-47EC-4337-8D83-A32699414888}" presName="level3hierChild" presStyleCnt="0"/>
      <dgm:spPr/>
    </dgm:pt>
    <dgm:pt modelId="{0FBB31B0-5E29-4FBD-B58A-4218FA2B6C5B}" type="pres">
      <dgm:prSet presAssocID="{BDBEEA69-B8C5-41FB-8926-CCA315F00F3A}" presName="conn2-1" presStyleLbl="parChTrans1D3" presStyleIdx="3" presStyleCnt="4"/>
      <dgm:spPr/>
      <dgm:t>
        <a:bodyPr/>
        <a:lstStyle/>
        <a:p>
          <a:pPr rtl="1"/>
          <a:endParaRPr lang="fa-IR"/>
        </a:p>
      </dgm:t>
    </dgm:pt>
    <dgm:pt modelId="{EBEF473B-12BF-4263-98BA-9ED0567E797B}" type="pres">
      <dgm:prSet presAssocID="{BDBEEA69-B8C5-41FB-8926-CCA315F00F3A}" presName="connTx" presStyleLbl="parChTrans1D3" presStyleIdx="3" presStyleCnt="4"/>
      <dgm:spPr/>
      <dgm:t>
        <a:bodyPr/>
        <a:lstStyle/>
        <a:p>
          <a:pPr rtl="1"/>
          <a:endParaRPr lang="fa-IR"/>
        </a:p>
      </dgm:t>
    </dgm:pt>
    <dgm:pt modelId="{AA7F2266-4664-474A-937C-4A4F374F9C24}" type="pres">
      <dgm:prSet presAssocID="{645B9987-9025-4CE6-B463-8E9D8DD3AE5B}" presName="root2" presStyleCnt="0"/>
      <dgm:spPr/>
    </dgm:pt>
    <dgm:pt modelId="{3B864014-4C6E-4094-8D38-0654E1FC863F}" type="pres">
      <dgm:prSet presAssocID="{645B9987-9025-4CE6-B463-8E9D8DD3AE5B}" presName="LevelTwoTextNode" presStyleLbl="node3" presStyleIdx="3" presStyleCnt="4" custScaleX="294147">
        <dgm:presLayoutVars>
          <dgm:chPref val="3"/>
        </dgm:presLayoutVars>
      </dgm:prSet>
      <dgm:spPr/>
      <dgm:t>
        <a:bodyPr/>
        <a:lstStyle/>
        <a:p>
          <a:pPr rtl="1"/>
          <a:endParaRPr lang="fa-IR"/>
        </a:p>
      </dgm:t>
    </dgm:pt>
    <dgm:pt modelId="{DCA7A2FC-2DC6-4C48-B791-B28EBDD5B81E}" type="pres">
      <dgm:prSet presAssocID="{645B9987-9025-4CE6-B463-8E9D8DD3AE5B}" presName="level3hierChild" presStyleCnt="0"/>
      <dgm:spPr/>
    </dgm:pt>
  </dgm:ptLst>
  <dgm:cxnLst>
    <dgm:cxn modelId="{D6FA4AB6-DAAC-40A2-98E6-F30E4D5C8995}" type="presOf" srcId="{BDBEEA69-B8C5-41FB-8926-CCA315F00F3A}" destId="{0FBB31B0-5E29-4FBD-B58A-4218FA2B6C5B}" srcOrd="0" destOrd="0" presId="urn:microsoft.com/office/officeart/2005/8/layout/hierarchy2"/>
    <dgm:cxn modelId="{18D7E04C-51D0-485B-A5E0-649705340B36}" type="presOf" srcId="{E3E056B9-C94F-456E-A3EE-C9536DF9FC92}" destId="{3A364354-00B6-4017-A953-11ADC35DEC25}" srcOrd="1" destOrd="0" presId="urn:microsoft.com/office/officeart/2005/8/layout/hierarchy2"/>
    <dgm:cxn modelId="{D0AF1E7E-84A3-4CCB-BBEA-97E5F9F4B000}" type="presOf" srcId="{103FF36D-B484-470E-9003-9FDA601A6072}" destId="{BFAAAF19-1E4C-4707-B3E5-DB763B993B78}" srcOrd="0" destOrd="0" presId="urn:microsoft.com/office/officeart/2005/8/layout/hierarchy2"/>
    <dgm:cxn modelId="{2DFF825C-1956-42C4-835D-099C0D6381B0}" type="presOf" srcId="{283432A9-A2BC-40BA-8FDF-7E66C6E19F4C}" destId="{47385E29-ACFC-420A-B600-E691E0070538}" srcOrd="0" destOrd="0" presId="urn:microsoft.com/office/officeart/2005/8/layout/hierarchy2"/>
    <dgm:cxn modelId="{A8AF0AD9-1C28-4675-83FC-C7A9E0E1ABD4}" type="presOf" srcId="{DFC3A2E2-E695-4D22-9A77-CAF4ABE6CE5E}" destId="{9B9DD2AA-BD49-45F5-BDD8-0627AAE29BF8}" srcOrd="0" destOrd="0" presId="urn:microsoft.com/office/officeart/2005/8/layout/hierarchy2"/>
    <dgm:cxn modelId="{97BD120D-2AEF-456C-98EA-75F9CB0D7720}" type="presOf" srcId="{E3E056B9-C94F-456E-A3EE-C9536DF9FC92}" destId="{1B4CDB59-413C-4DE3-84FE-D74E45F87A55}" srcOrd="0" destOrd="0" presId="urn:microsoft.com/office/officeart/2005/8/layout/hierarchy2"/>
    <dgm:cxn modelId="{173956ED-5B7C-4BE7-AF9F-46DFB0E90B08}" srcId="{103FF36D-B484-470E-9003-9FDA601A6072}" destId="{D04A0F4C-6821-41A6-B01B-EAFE9AFC1875}" srcOrd="1" destOrd="0" parTransId="{3B2FF2CA-565A-4255-A881-0962BB51F710}" sibTransId="{10B0175C-A7D4-4225-A4BC-D9705DF61850}"/>
    <dgm:cxn modelId="{8C70F0D1-EF70-4233-BDEB-0F5E40D07E3D}" srcId="{103FF36D-B484-470E-9003-9FDA601A6072}" destId="{76F9A8DF-25DE-47A9-940D-A3B73855D386}" srcOrd="0" destOrd="0" parTransId="{DFC3A2E2-E695-4D22-9A77-CAF4ABE6CE5E}" sibTransId="{A6916AC3-E9F0-4B60-9DCD-34667F7A24CE}"/>
    <dgm:cxn modelId="{CCE3CCF5-B2F5-4647-B528-E1777F3FD25C}" type="presOf" srcId="{465F7B80-31FD-476D-A2E4-2ADCF1CAC03A}" destId="{B3D139FB-01F5-4200-8B9C-A90F5A186C6C}" srcOrd="0" destOrd="0" presId="urn:microsoft.com/office/officeart/2005/8/layout/hierarchy2"/>
    <dgm:cxn modelId="{7CEE9C14-4551-4749-8B8C-736953C93EDD}" type="presOf" srcId="{D04A0F4C-6821-41A6-B01B-EAFE9AFC1875}" destId="{9EC8D4B8-F09E-4E50-9574-E777151B1245}" srcOrd="0" destOrd="0" presId="urn:microsoft.com/office/officeart/2005/8/layout/hierarchy2"/>
    <dgm:cxn modelId="{77DD01BC-F6F6-4FE5-8151-0CD4CF170D4D}" type="presOf" srcId="{645B9987-9025-4CE6-B463-8E9D8DD3AE5B}" destId="{3B864014-4C6E-4094-8D38-0654E1FC863F}" srcOrd="0" destOrd="0" presId="urn:microsoft.com/office/officeart/2005/8/layout/hierarchy2"/>
    <dgm:cxn modelId="{921AA08C-1FEF-400B-BBAC-15F0C96DC35E}" srcId="{D04A0F4C-6821-41A6-B01B-EAFE9AFC1875}" destId="{465F7B80-31FD-476D-A2E4-2ADCF1CAC03A}" srcOrd="0" destOrd="0" parTransId="{E043387D-3AB7-41D8-ADC1-00E2989B42B6}" sibTransId="{1DBC637E-EFEA-4138-8B4A-CE73A679C2D5}"/>
    <dgm:cxn modelId="{4667AA03-BF5B-4643-949D-6C07998A2A36}" type="presOf" srcId="{BDBEEA69-B8C5-41FB-8926-CCA315F00F3A}" destId="{EBEF473B-12BF-4263-98BA-9ED0567E797B}" srcOrd="1" destOrd="0" presId="urn:microsoft.com/office/officeart/2005/8/layout/hierarchy2"/>
    <dgm:cxn modelId="{A074341F-34EC-4E86-A657-4055E73FA74E}" type="presOf" srcId="{DFC3A2E2-E695-4D22-9A77-CAF4ABE6CE5E}" destId="{F9991B88-37C8-4366-9D85-2C022CC389DD}" srcOrd="1" destOrd="0" presId="urn:microsoft.com/office/officeart/2005/8/layout/hierarchy2"/>
    <dgm:cxn modelId="{48D1B0C1-295A-4A81-BB4A-333E3839659D}" type="presOf" srcId="{10184899-47EC-4337-8D83-A32699414888}" destId="{B4D1C363-FD46-495C-BC07-0B28D9D5DA0C}" srcOrd="0" destOrd="0" presId="urn:microsoft.com/office/officeart/2005/8/layout/hierarchy2"/>
    <dgm:cxn modelId="{DF151F90-2C99-41F9-855D-B6B86D163FA8}" type="presOf" srcId="{283432A9-A2BC-40BA-8FDF-7E66C6E19F4C}" destId="{3AFF630B-56CF-450D-B26D-22083F13C91E}" srcOrd="1" destOrd="0" presId="urn:microsoft.com/office/officeart/2005/8/layout/hierarchy2"/>
    <dgm:cxn modelId="{1BE896AB-B9F1-442C-B5EC-F6D470969831}" type="presOf" srcId="{1AEB6770-2488-4582-83E9-BC1AAD65CA24}" destId="{A155E30E-B040-48F5-B4DF-3B245E1731BB}" srcOrd="0" destOrd="0" presId="urn:microsoft.com/office/officeart/2005/8/layout/hierarchy2"/>
    <dgm:cxn modelId="{5EFAB6C5-E5DA-4F96-B369-D50AC0AA2C2C}" type="presOf" srcId="{E043387D-3AB7-41D8-ADC1-00E2989B42B6}" destId="{514EBF44-2624-46AA-8399-197C79CC7479}" srcOrd="1" destOrd="0" presId="urn:microsoft.com/office/officeart/2005/8/layout/hierarchy2"/>
    <dgm:cxn modelId="{1E9B9171-9C3C-4415-8B76-74C9E87AD3E8}" type="presOf" srcId="{76F9A8DF-25DE-47A9-940D-A3B73855D386}" destId="{9A858B2D-61CE-4870-8EB4-FFBC92472B64}" srcOrd="0" destOrd="0" presId="urn:microsoft.com/office/officeart/2005/8/layout/hierarchy2"/>
    <dgm:cxn modelId="{08033CFE-DB54-4AE9-AD1E-588BE6002A5C}" srcId="{76F9A8DF-25DE-47A9-940D-A3B73855D386}" destId="{1AEB6770-2488-4582-83E9-BC1AAD65CA24}" srcOrd="0" destOrd="0" parTransId="{E3E056B9-C94F-456E-A3EE-C9536DF9FC92}" sibTransId="{6F2049E6-2406-4E78-801F-359C50F7CC68}"/>
    <dgm:cxn modelId="{85FB7D2D-6BA7-42FA-8453-C95A3CF88876}" srcId="{9F2A2CD6-4DCF-4074-BA53-D30A520B9D62}" destId="{103FF36D-B484-470E-9003-9FDA601A6072}" srcOrd="0" destOrd="0" parTransId="{90F8AAEB-51D2-43CE-A1E9-0B3868E53EB5}" sibTransId="{8873008D-2B4A-46A1-8D2D-959EB03D6473}"/>
    <dgm:cxn modelId="{80D0AF15-DB58-4F61-BC2C-801FEA77673A}" type="presOf" srcId="{9F2A2CD6-4DCF-4074-BA53-D30A520B9D62}" destId="{9626D6A3-95EC-4747-87E1-6B76844B0662}" srcOrd="0" destOrd="0" presId="urn:microsoft.com/office/officeart/2005/8/layout/hierarchy2"/>
    <dgm:cxn modelId="{E1A33F33-FAD6-4305-8EE9-14B0EF72C586}" type="presOf" srcId="{E043387D-3AB7-41D8-ADC1-00E2989B42B6}" destId="{13F07BF9-FA07-4F3A-A1B3-156E0F773404}" srcOrd="0" destOrd="0" presId="urn:microsoft.com/office/officeart/2005/8/layout/hierarchy2"/>
    <dgm:cxn modelId="{E520C45D-ECA7-4B3F-A79A-11079851B4F0}" srcId="{D04A0F4C-6821-41A6-B01B-EAFE9AFC1875}" destId="{10184899-47EC-4337-8D83-A32699414888}" srcOrd="1" destOrd="0" parTransId="{283432A9-A2BC-40BA-8FDF-7E66C6E19F4C}" sibTransId="{7B2A6E3D-638B-44AD-A1F4-1E43313E985C}"/>
    <dgm:cxn modelId="{39E3DAF7-98BF-4599-8C7C-D32B976933C9}" type="presOf" srcId="{3B2FF2CA-565A-4255-A881-0962BB51F710}" destId="{2F501E05-BF96-4EDF-85B0-D66B5AD15A12}" srcOrd="1" destOrd="0" presId="urn:microsoft.com/office/officeart/2005/8/layout/hierarchy2"/>
    <dgm:cxn modelId="{4A4708AC-43EE-4891-8C83-577A66FEACD5}" type="presOf" srcId="{3B2FF2CA-565A-4255-A881-0962BB51F710}" destId="{206E4A2C-4C7F-4914-A7BA-76E5E1081472}" srcOrd="0" destOrd="0" presId="urn:microsoft.com/office/officeart/2005/8/layout/hierarchy2"/>
    <dgm:cxn modelId="{7D380592-0DDC-4930-9BD1-0323D7AC5400}" srcId="{D04A0F4C-6821-41A6-B01B-EAFE9AFC1875}" destId="{645B9987-9025-4CE6-B463-8E9D8DD3AE5B}" srcOrd="2" destOrd="0" parTransId="{BDBEEA69-B8C5-41FB-8926-CCA315F00F3A}" sibTransId="{EA2BFE97-9F6C-41B0-B9D4-605E9C531DE5}"/>
    <dgm:cxn modelId="{170F47E8-0948-45DB-8F07-658E707C9D82}" type="presParOf" srcId="{9626D6A3-95EC-4747-87E1-6B76844B0662}" destId="{7EADDFBE-16EF-4DEF-9DB1-40E688AA13B4}" srcOrd="0" destOrd="0" presId="urn:microsoft.com/office/officeart/2005/8/layout/hierarchy2"/>
    <dgm:cxn modelId="{2A4AC929-8719-4580-8038-D42D10684E25}" type="presParOf" srcId="{7EADDFBE-16EF-4DEF-9DB1-40E688AA13B4}" destId="{BFAAAF19-1E4C-4707-B3E5-DB763B993B78}" srcOrd="0" destOrd="0" presId="urn:microsoft.com/office/officeart/2005/8/layout/hierarchy2"/>
    <dgm:cxn modelId="{BA9152A0-B0D9-4729-B382-311A37E028C2}" type="presParOf" srcId="{7EADDFBE-16EF-4DEF-9DB1-40E688AA13B4}" destId="{61DFBA26-8B89-4B2B-9467-8E82364809D9}" srcOrd="1" destOrd="0" presId="urn:microsoft.com/office/officeart/2005/8/layout/hierarchy2"/>
    <dgm:cxn modelId="{8D57EC3C-6F1B-48AC-9499-77072CEC7376}" type="presParOf" srcId="{61DFBA26-8B89-4B2B-9467-8E82364809D9}" destId="{9B9DD2AA-BD49-45F5-BDD8-0627AAE29BF8}" srcOrd="0" destOrd="0" presId="urn:microsoft.com/office/officeart/2005/8/layout/hierarchy2"/>
    <dgm:cxn modelId="{48724296-BC69-41AB-8B96-DA02169FF956}" type="presParOf" srcId="{9B9DD2AA-BD49-45F5-BDD8-0627AAE29BF8}" destId="{F9991B88-37C8-4366-9D85-2C022CC389DD}" srcOrd="0" destOrd="0" presId="urn:microsoft.com/office/officeart/2005/8/layout/hierarchy2"/>
    <dgm:cxn modelId="{703BAD52-93EB-4330-AC89-1D5CA1DA867C}" type="presParOf" srcId="{61DFBA26-8B89-4B2B-9467-8E82364809D9}" destId="{9B77A09C-DF5E-4225-8211-ECAAB07E6AE4}" srcOrd="1" destOrd="0" presId="urn:microsoft.com/office/officeart/2005/8/layout/hierarchy2"/>
    <dgm:cxn modelId="{940FD60F-F01E-4C56-BD0B-E04F60D9D52C}" type="presParOf" srcId="{9B77A09C-DF5E-4225-8211-ECAAB07E6AE4}" destId="{9A858B2D-61CE-4870-8EB4-FFBC92472B64}" srcOrd="0" destOrd="0" presId="urn:microsoft.com/office/officeart/2005/8/layout/hierarchy2"/>
    <dgm:cxn modelId="{36E7DACD-5E7D-406E-B3BD-B2E3471709E7}" type="presParOf" srcId="{9B77A09C-DF5E-4225-8211-ECAAB07E6AE4}" destId="{CF652413-0AED-4928-9BB7-FFBF79319CEA}" srcOrd="1" destOrd="0" presId="urn:microsoft.com/office/officeart/2005/8/layout/hierarchy2"/>
    <dgm:cxn modelId="{F1E4A833-74C1-40A4-B83B-CD1A87C3CD7C}" type="presParOf" srcId="{CF652413-0AED-4928-9BB7-FFBF79319CEA}" destId="{1B4CDB59-413C-4DE3-84FE-D74E45F87A55}" srcOrd="0" destOrd="0" presId="urn:microsoft.com/office/officeart/2005/8/layout/hierarchy2"/>
    <dgm:cxn modelId="{53BDE0F9-9F85-4495-8D47-BC497784F230}" type="presParOf" srcId="{1B4CDB59-413C-4DE3-84FE-D74E45F87A55}" destId="{3A364354-00B6-4017-A953-11ADC35DEC25}" srcOrd="0" destOrd="0" presId="urn:microsoft.com/office/officeart/2005/8/layout/hierarchy2"/>
    <dgm:cxn modelId="{A8965D3A-3A3D-4C37-A3B7-AA0A911B55D5}" type="presParOf" srcId="{CF652413-0AED-4928-9BB7-FFBF79319CEA}" destId="{D3D022BE-37F2-4E41-BE05-3A0243D595C6}" srcOrd="1" destOrd="0" presId="urn:microsoft.com/office/officeart/2005/8/layout/hierarchy2"/>
    <dgm:cxn modelId="{60EF2E36-538C-46C6-AA70-BCF5ACB73C6D}" type="presParOf" srcId="{D3D022BE-37F2-4E41-BE05-3A0243D595C6}" destId="{A155E30E-B040-48F5-B4DF-3B245E1731BB}" srcOrd="0" destOrd="0" presId="urn:microsoft.com/office/officeart/2005/8/layout/hierarchy2"/>
    <dgm:cxn modelId="{3ACF830D-93C3-49DA-BECE-4007FDD43788}" type="presParOf" srcId="{D3D022BE-37F2-4E41-BE05-3A0243D595C6}" destId="{CC165FC9-67AD-4BC0-9A22-85933D75FC32}" srcOrd="1" destOrd="0" presId="urn:microsoft.com/office/officeart/2005/8/layout/hierarchy2"/>
    <dgm:cxn modelId="{78452496-5576-409F-B929-E284FC5560C2}" type="presParOf" srcId="{61DFBA26-8B89-4B2B-9467-8E82364809D9}" destId="{206E4A2C-4C7F-4914-A7BA-76E5E1081472}" srcOrd="2" destOrd="0" presId="urn:microsoft.com/office/officeart/2005/8/layout/hierarchy2"/>
    <dgm:cxn modelId="{29E54ACF-4265-43EE-AAAB-E5C0275307B0}" type="presParOf" srcId="{206E4A2C-4C7F-4914-A7BA-76E5E1081472}" destId="{2F501E05-BF96-4EDF-85B0-D66B5AD15A12}" srcOrd="0" destOrd="0" presId="urn:microsoft.com/office/officeart/2005/8/layout/hierarchy2"/>
    <dgm:cxn modelId="{34332CA8-0E54-4033-9333-6803EBC75DFE}" type="presParOf" srcId="{61DFBA26-8B89-4B2B-9467-8E82364809D9}" destId="{A725A748-9E6A-4490-B9D2-29F63195E8C0}" srcOrd="3" destOrd="0" presId="urn:microsoft.com/office/officeart/2005/8/layout/hierarchy2"/>
    <dgm:cxn modelId="{4898164E-DF7C-4468-A88D-6130F726BF43}" type="presParOf" srcId="{A725A748-9E6A-4490-B9D2-29F63195E8C0}" destId="{9EC8D4B8-F09E-4E50-9574-E777151B1245}" srcOrd="0" destOrd="0" presId="urn:microsoft.com/office/officeart/2005/8/layout/hierarchy2"/>
    <dgm:cxn modelId="{70845367-23BE-47D1-9105-4950568297E6}" type="presParOf" srcId="{A725A748-9E6A-4490-B9D2-29F63195E8C0}" destId="{F7BB9BAC-35A4-49A0-A744-A9CE078F67C2}" srcOrd="1" destOrd="0" presId="urn:microsoft.com/office/officeart/2005/8/layout/hierarchy2"/>
    <dgm:cxn modelId="{81629649-608F-4916-AAEE-C2786718F205}" type="presParOf" srcId="{F7BB9BAC-35A4-49A0-A744-A9CE078F67C2}" destId="{13F07BF9-FA07-4F3A-A1B3-156E0F773404}" srcOrd="0" destOrd="0" presId="urn:microsoft.com/office/officeart/2005/8/layout/hierarchy2"/>
    <dgm:cxn modelId="{720D9288-32EA-4EAF-A342-901D79EAD2C1}" type="presParOf" srcId="{13F07BF9-FA07-4F3A-A1B3-156E0F773404}" destId="{514EBF44-2624-46AA-8399-197C79CC7479}" srcOrd="0" destOrd="0" presId="urn:microsoft.com/office/officeart/2005/8/layout/hierarchy2"/>
    <dgm:cxn modelId="{D0A1B7C5-13A9-4FE9-9D5D-D6C01C75F08F}" type="presParOf" srcId="{F7BB9BAC-35A4-49A0-A744-A9CE078F67C2}" destId="{EC8A5FA9-F69D-4FF1-A8D9-D30204360985}" srcOrd="1" destOrd="0" presId="urn:microsoft.com/office/officeart/2005/8/layout/hierarchy2"/>
    <dgm:cxn modelId="{CBACFA9E-457F-4A49-BFB3-33AE02182D28}" type="presParOf" srcId="{EC8A5FA9-F69D-4FF1-A8D9-D30204360985}" destId="{B3D139FB-01F5-4200-8B9C-A90F5A186C6C}" srcOrd="0" destOrd="0" presId="urn:microsoft.com/office/officeart/2005/8/layout/hierarchy2"/>
    <dgm:cxn modelId="{4EBE27A9-BD29-417F-A9CB-BC51A8D49FA2}" type="presParOf" srcId="{EC8A5FA9-F69D-4FF1-A8D9-D30204360985}" destId="{1E323B4B-8F75-4888-8C67-AB5B7B3A6812}" srcOrd="1" destOrd="0" presId="urn:microsoft.com/office/officeart/2005/8/layout/hierarchy2"/>
    <dgm:cxn modelId="{E190CC39-4BA6-4CD8-983F-78DD2B31F338}" type="presParOf" srcId="{F7BB9BAC-35A4-49A0-A744-A9CE078F67C2}" destId="{47385E29-ACFC-420A-B600-E691E0070538}" srcOrd="2" destOrd="0" presId="urn:microsoft.com/office/officeart/2005/8/layout/hierarchy2"/>
    <dgm:cxn modelId="{D11B1F5F-A484-4D82-9C99-764BF1ECBAF6}" type="presParOf" srcId="{47385E29-ACFC-420A-B600-E691E0070538}" destId="{3AFF630B-56CF-450D-B26D-22083F13C91E}" srcOrd="0" destOrd="0" presId="urn:microsoft.com/office/officeart/2005/8/layout/hierarchy2"/>
    <dgm:cxn modelId="{AF96DADA-1E5B-4A37-844E-EBB81DD00CCA}" type="presParOf" srcId="{F7BB9BAC-35A4-49A0-A744-A9CE078F67C2}" destId="{C919E69D-A9F4-4A99-B676-2D09E80F916F}" srcOrd="3" destOrd="0" presId="urn:microsoft.com/office/officeart/2005/8/layout/hierarchy2"/>
    <dgm:cxn modelId="{3816476A-8CA2-4DC6-82E4-F83F5E48DF9E}" type="presParOf" srcId="{C919E69D-A9F4-4A99-B676-2D09E80F916F}" destId="{B4D1C363-FD46-495C-BC07-0B28D9D5DA0C}" srcOrd="0" destOrd="0" presId="urn:microsoft.com/office/officeart/2005/8/layout/hierarchy2"/>
    <dgm:cxn modelId="{9A4CF472-2D0A-4C21-8922-0BC0AFA2333A}" type="presParOf" srcId="{C919E69D-A9F4-4A99-B676-2D09E80F916F}" destId="{61B29DAA-2811-4A31-8653-C6B5C6E2D1FA}" srcOrd="1" destOrd="0" presId="urn:microsoft.com/office/officeart/2005/8/layout/hierarchy2"/>
    <dgm:cxn modelId="{A42D7695-9D18-4EDE-AB42-7428A87D9113}" type="presParOf" srcId="{F7BB9BAC-35A4-49A0-A744-A9CE078F67C2}" destId="{0FBB31B0-5E29-4FBD-B58A-4218FA2B6C5B}" srcOrd="4" destOrd="0" presId="urn:microsoft.com/office/officeart/2005/8/layout/hierarchy2"/>
    <dgm:cxn modelId="{253D094D-87A1-4353-897E-86B76D6259C5}" type="presParOf" srcId="{0FBB31B0-5E29-4FBD-B58A-4218FA2B6C5B}" destId="{EBEF473B-12BF-4263-98BA-9ED0567E797B}" srcOrd="0" destOrd="0" presId="urn:microsoft.com/office/officeart/2005/8/layout/hierarchy2"/>
    <dgm:cxn modelId="{E6558EE1-268B-45EC-9093-4CB2A799D120}" type="presParOf" srcId="{F7BB9BAC-35A4-49A0-A744-A9CE078F67C2}" destId="{AA7F2266-4664-474A-937C-4A4F374F9C24}" srcOrd="5" destOrd="0" presId="urn:microsoft.com/office/officeart/2005/8/layout/hierarchy2"/>
    <dgm:cxn modelId="{6A4809FB-3FB8-489E-A087-72DEC3C65707}" type="presParOf" srcId="{AA7F2266-4664-474A-937C-4A4F374F9C24}" destId="{3B864014-4C6E-4094-8D38-0654E1FC863F}" srcOrd="0" destOrd="0" presId="urn:microsoft.com/office/officeart/2005/8/layout/hierarchy2"/>
    <dgm:cxn modelId="{1834B4FA-978E-403A-A81C-6365123B9702}" type="presParOf" srcId="{AA7F2266-4664-474A-937C-4A4F374F9C24}" destId="{DCA7A2FC-2DC6-4C48-B791-B28EBDD5B81E}" srcOrd="1"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79040C-E202-4A23-A5E6-31B7331015E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92949F51-10A3-478A-B5F8-B0CB366E9AAE}">
      <dgm:prSet phldrT="[نص]" custT="1"/>
      <dgm:spPr/>
      <dgm:t>
        <a:bodyPr/>
        <a:lstStyle/>
        <a:p>
          <a:pPr rtl="1"/>
          <a:r>
            <a:rPr lang="fa-IR" sz="2000" dirty="0" smtClean="0">
              <a:cs typeface="B Nazanin" pitchFamily="2" charset="-78"/>
            </a:rPr>
            <a:t>گونه های حکم عقل</a:t>
          </a:r>
          <a:endParaRPr lang="fa-IR" sz="2000" dirty="0">
            <a:cs typeface="B Nazanin" pitchFamily="2" charset="-78"/>
          </a:endParaRPr>
        </a:p>
      </dgm:t>
    </dgm:pt>
    <dgm:pt modelId="{6C7859B9-E1F9-432F-8B19-057A7F55AD4C}" type="parTrans" cxnId="{9FD5A393-576C-4080-8ABF-6D3824416BAC}">
      <dgm:prSet/>
      <dgm:spPr/>
      <dgm:t>
        <a:bodyPr/>
        <a:lstStyle/>
        <a:p>
          <a:pPr rtl="1"/>
          <a:endParaRPr lang="fa-IR"/>
        </a:p>
      </dgm:t>
    </dgm:pt>
    <dgm:pt modelId="{9BB09024-E2F7-4741-B9A4-E6BC355F27CC}" type="sibTrans" cxnId="{9FD5A393-576C-4080-8ABF-6D3824416BAC}">
      <dgm:prSet/>
      <dgm:spPr/>
      <dgm:t>
        <a:bodyPr/>
        <a:lstStyle/>
        <a:p>
          <a:pPr rtl="1"/>
          <a:endParaRPr lang="fa-IR"/>
        </a:p>
      </dgm:t>
    </dgm:pt>
    <dgm:pt modelId="{08B46842-4AFF-4D7D-B991-D06264A70547}">
      <dgm:prSet phldrT="[نص]" custT="1"/>
      <dgm:spPr/>
      <dgm:t>
        <a:bodyPr/>
        <a:lstStyle/>
        <a:p>
          <a:pPr rtl="1"/>
          <a:r>
            <a:rPr lang="fa-IR" sz="2400" spc="-150" dirty="0" smtClean="0">
              <a:cs typeface="B Nazanin" pitchFamily="2" charset="-78"/>
            </a:rPr>
            <a:t>ضمیمه ای</a:t>
          </a:r>
          <a:endParaRPr lang="fa-IR" sz="2400" spc="-150" dirty="0">
            <a:cs typeface="B Nazanin" pitchFamily="2" charset="-78"/>
          </a:endParaRPr>
        </a:p>
      </dgm:t>
    </dgm:pt>
    <dgm:pt modelId="{F700A985-1ECD-45C3-9E4D-364DB536099D}" type="parTrans" cxnId="{20BB5AA6-FAAC-42DC-9827-0C11D601CC17}">
      <dgm:prSet/>
      <dgm:spPr/>
      <dgm:t>
        <a:bodyPr/>
        <a:lstStyle/>
        <a:p>
          <a:pPr rtl="1"/>
          <a:endParaRPr lang="fa-IR"/>
        </a:p>
      </dgm:t>
    </dgm:pt>
    <dgm:pt modelId="{73CD7DF9-D647-4718-B06B-1CACCB1C3CF8}" type="sibTrans" cxnId="{20BB5AA6-FAAC-42DC-9827-0C11D601CC17}">
      <dgm:prSet/>
      <dgm:spPr/>
      <dgm:t>
        <a:bodyPr/>
        <a:lstStyle/>
        <a:p>
          <a:pPr rtl="1"/>
          <a:endParaRPr lang="fa-IR"/>
        </a:p>
      </dgm:t>
    </dgm:pt>
    <dgm:pt modelId="{D568B2C1-D2D8-4566-8B0D-ECD6655F01E3}">
      <dgm:prSet phldrT="[نص]" custT="1"/>
      <dgm:spPr/>
      <dgm:t>
        <a:bodyPr/>
        <a:lstStyle/>
        <a:p>
          <a:pPr algn="r" rtl="1"/>
          <a:r>
            <a:rPr lang="fa-IR" sz="2400" b="1" spc="0" dirty="0" smtClean="0">
              <a:solidFill>
                <a:srgbClr val="FFFF00"/>
              </a:solidFill>
              <a:cs typeface="B Nazanin" pitchFamily="2" charset="-78"/>
            </a:rPr>
            <a:t>صغرا</a:t>
          </a:r>
          <a:r>
            <a:rPr lang="fa-IR" sz="2400" spc="0" dirty="0" smtClean="0">
              <a:cs typeface="B Nazanin" pitchFamily="2" charset="-78"/>
            </a:rPr>
            <a:t>: وجوب صلاة الجمعة قد ثبت سابقا و لم یعلم ارتفاعه  (حاوی خطاب شرعی)</a:t>
          </a:r>
        </a:p>
        <a:p>
          <a:pPr algn="r" rtl="1"/>
          <a:r>
            <a:rPr lang="fa-IR" sz="2400" b="1" spc="0" dirty="0" smtClean="0">
              <a:solidFill>
                <a:srgbClr val="FFFF00"/>
              </a:solidFill>
              <a:cs typeface="B Nazanin" pitchFamily="2" charset="-78"/>
            </a:rPr>
            <a:t>کبرا</a:t>
          </a:r>
          <a:r>
            <a:rPr lang="fa-IR" sz="2400" spc="0" dirty="0" smtClean="0">
              <a:cs typeface="B Nazanin" pitchFamily="2" charset="-78"/>
            </a:rPr>
            <a:t>: کل حکم قد ثبت سابقا و لم یعلم ارتفاعه فهو باق (حکم عقل)</a:t>
          </a:r>
        </a:p>
        <a:p>
          <a:pPr algn="r" rtl="1"/>
          <a:r>
            <a:rPr lang="fa-IR" sz="2400" b="1" spc="0" dirty="0" smtClean="0">
              <a:solidFill>
                <a:srgbClr val="FFFF00"/>
              </a:solidFill>
              <a:cs typeface="B Nazanin" pitchFamily="2" charset="-78"/>
            </a:rPr>
            <a:t>نتیجه: </a:t>
          </a:r>
          <a:r>
            <a:rPr lang="fa-IR" sz="2400" spc="0" dirty="0" smtClean="0">
              <a:cs typeface="B Nazanin" pitchFamily="2" charset="-78"/>
            </a:rPr>
            <a:t>وجوب صلاة الجمعة باق </a:t>
          </a:r>
          <a:endParaRPr lang="fa-IR" sz="2400" spc="0" dirty="0">
            <a:cs typeface="B Nazanin" pitchFamily="2" charset="-78"/>
          </a:endParaRPr>
        </a:p>
      </dgm:t>
    </dgm:pt>
    <dgm:pt modelId="{F279468A-2A64-4E43-925A-9732302DC594}" type="parTrans" cxnId="{C3D52BC1-1CE2-405E-A65A-4459FA552674}">
      <dgm:prSet/>
      <dgm:spPr/>
      <dgm:t>
        <a:bodyPr/>
        <a:lstStyle/>
        <a:p>
          <a:pPr rtl="1"/>
          <a:endParaRPr lang="fa-IR"/>
        </a:p>
      </dgm:t>
    </dgm:pt>
    <dgm:pt modelId="{D08723F3-95B0-4AC4-8C56-442D75BD000C}" type="sibTrans" cxnId="{C3D52BC1-1CE2-405E-A65A-4459FA552674}">
      <dgm:prSet/>
      <dgm:spPr/>
      <dgm:t>
        <a:bodyPr/>
        <a:lstStyle/>
        <a:p>
          <a:pPr rtl="1"/>
          <a:endParaRPr lang="fa-IR"/>
        </a:p>
      </dgm:t>
    </dgm:pt>
    <dgm:pt modelId="{D3492692-7A47-43E2-ABB9-A79BF3F00358}">
      <dgm:prSet phldrT="[نص]" custT="1"/>
      <dgm:spPr/>
      <dgm:t>
        <a:bodyPr/>
        <a:lstStyle/>
        <a:p>
          <a:pPr rtl="1"/>
          <a:r>
            <a:rPr lang="fa-IR" sz="2400" spc="-150" dirty="0" smtClean="0">
              <a:cs typeface="B Nazanin" pitchFamily="2" charset="-78"/>
            </a:rPr>
            <a:t>غیر ضمیمه ای</a:t>
          </a:r>
          <a:endParaRPr lang="fa-IR" sz="2400" spc="-150" dirty="0">
            <a:cs typeface="B Nazanin" pitchFamily="2" charset="-78"/>
          </a:endParaRPr>
        </a:p>
      </dgm:t>
    </dgm:pt>
    <dgm:pt modelId="{E6A7387D-368B-46EA-981F-BC2207641DAD}" type="parTrans" cxnId="{8ADB6AF7-8477-4D6C-8BB6-025C9B91B48E}">
      <dgm:prSet/>
      <dgm:spPr/>
      <dgm:t>
        <a:bodyPr/>
        <a:lstStyle/>
        <a:p>
          <a:pPr rtl="1"/>
          <a:endParaRPr lang="fa-IR"/>
        </a:p>
      </dgm:t>
    </dgm:pt>
    <dgm:pt modelId="{BFDB85C3-F8C4-422D-9791-45CFA780087C}" type="sibTrans" cxnId="{8ADB6AF7-8477-4D6C-8BB6-025C9B91B48E}">
      <dgm:prSet/>
      <dgm:spPr/>
      <dgm:t>
        <a:bodyPr/>
        <a:lstStyle/>
        <a:p>
          <a:pPr rtl="1"/>
          <a:endParaRPr lang="fa-IR"/>
        </a:p>
      </dgm:t>
    </dgm:pt>
    <dgm:pt modelId="{C496CF67-631C-407B-A745-82917A2D4553}">
      <dgm:prSet phldrT="[نص]" custT="1"/>
      <dgm:spPr/>
      <dgm:t>
        <a:bodyPr/>
        <a:lstStyle/>
        <a:p>
          <a:pPr algn="r" rtl="1"/>
          <a:r>
            <a:rPr lang="fa-IR" sz="2400" b="1" spc="0" dirty="0" smtClean="0">
              <a:solidFill>
                <a:srgbClr val="FFFF00"/>
              </a:solidFill>
              <a:cs typeface="B Nazanin" pitchFamily="2" charset="-78"/>
            </a:rPr>
            <a:t>صغرا</a:t>
          </a:r>
          <a:r>
            <a:rPr lang="fa-IR" sz="2400" spc="0" dirty="0" smtClean="0">
              <a:cs typeface="B Nazanin" pitchFamily="2" charset="-78"/>
            </a:rPr>
            <a:t>: العدل یحسن فعله (حکم عقل)</a:t>
          </a:r>
        </a:p>
        <a:p>
          <a:pPr algn="r" rtl="1"/>
          <a:r>
            <a:rPr lang="fa-IR" sz="2400" b="1" spc="0" dirty="0" smtClean="0">
              <a:solidFill>
                <a:srgbClr val="FFFF00"/>
              </a:solidFill>
              <a:cs typeface="B Nazanin" pitchFamily="2" charset="-78"/>
            </a:rPr>
            <a:t>کبرا</a:t>
          </a:r>
          <a:r>
            <a:rPr lang="fa-IR" sz="2400" spc="0" dirty="0" smtClean="0">
              <a:cs typeface="B Nazanin" pitchFamily="2" charset="-78"/>
            </a:rPr>
            <a:t>: کلما یحسن فعله عقلا یحسن فعله شرعا (حکم عقل)</a:t>
          </a:r>
        </a:p>
        <a:p>
          <a:pPr algn="r" rtl="1"/>
          <a:r>
            <a:rPr lang="fa-IR" sz="2400" b="1" spc="0" dirty="0" smtClean="0">
              <a:solidFill>
                <a:srgbClr val="FFFF00"/>
              </a:solidFill>
              <a:cs typeface="B Nazanin" pitchFamily="2" charset="-78"/>
            </a:rPr>
            <a:t>نتیجه: </a:t>
          </a:r>
          <a:r>
            <a:rPr lang="fa-IR" sz="2400" spc="0" dirty="0" smtClean="0">
              <a:cs typeface="B Nazanin" pitchFamily="2" charset="-78"/>
            </a:rPr>
            <a:t>العدل یحسن فعله شرعا</a:t>
          </a:r>
          <a:endParaRPr lang="fa-IR" sz="2400" dirty="0">
            <a:cs typeface="B Nazanin" pitchFamily="2" charset="-78"/>
          </a:endParaRPr>
        </a:p>
      </dgm:t>
    </dgm:pt>
    <dgm:pt modelId="{3F20226C-B1C2-4D96-9B14-3FCA588B0495}" type="parTrans" cxnId="{DE30BCDF-7FF0-444F-B6D5-36F8231F859D}">
      <dgm:prSet/>
      <dgm:spPr/>
      <dgm:t>
        <a:bodyPr/>
        <a:lstStyle/>
        <a:p>
          <a:pPr rtl="1"/>
          <a:endParaRPr lang="fa-IR"/>
        </a:p>
      </dgm:t>
    </dgm:pt>
    <dgm:pt modelId="{CE3C01F1-A668-409C-8ABA-FEAB5113963D}" type="sibTrans" cxnId="{DE30BCDF-7FF0-444F-B6D5-36F8231F859D}">
      <dgm:prSet/>
      <dgm:spPr/>
      <dgm:t>
        <a:bodyPr/>
        <a:lstStyle/>
        <a:p>
          <a:pPr rtl="1"/>
          <a:endParaRPr lang="fa-IR"/>
        </a:p>
      </dgm:t>
    </dgm:pt>
    <dgm:pt modelId="{73C9C510-9ED4-461B-B140-B429BB73049E}">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dirty="0" smtClean="0">
              <a:cs typeface="B Titr" pitchFamily="2" charset="-78"/>
            </a:rPr>
            <a:t>غیر مستقلات عقلی</a:t>
          </a:r>
          <a:endParaRPr lang="fa-IR" dirty="0">
            <a:cs typeface="B Titr" pitchFamily="2" charset="-78"/>
          </a:endParaRPr>
        </a:p>
      </dgm:t>
    </dgm:pt>
    <dgm:pt modelId="{4CCCDAE5-6BD9-45B8-A755-A39083EEA68D}" type="parTrans" cxnId="{E2C6D328-63BA-47CD-9880-D67E49365411}">
      <dgm:prSet/>
      <dgm:spPr/>
      <dgm:t>
        <a:bodyPr/>
        <a:lstStyle/>
        <a:p>
          <a:pPr rtl="1"/>
          <a:endParaRPr lang="fa-IR"/>
        </a:p>
      </dgm:t>
    </dgm:pt>
    <dgm:pt modelId="{80EF6C22-A192-4BE4-9D1D-039B6139C64F}" type="sibTrans" cxnId="{E2C6D328-63BA-47CD-9880-D67E49365411}">
      <dgm:prSet/>
      <dgm:spPr/>
      <dgm:t>
        <a:bodyPr/>
        <a:lstStyle/>
        <a:p>
          <a:pPr rtl="1"/>
          <a:endParaRPr lang="fa-IR"/>
        </a:p>
      </dgm:t>
    </dgm:pt>
    <dgm:pt modelId="{1A258D01-CBDE-4024-B0B3-FE2D22E055AC}">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fa-IR" sz="2000" dirty="0" smtClean="0">
              <a:cs typeface="B Titr" pitchFamily="2" charset="-78"/>
            </a:rPr>
            <a:t>مستقلات عقلی</a:t>
          </a:r>
          <a:endParaRPr lang="fa-IR" sz="2000" dirty="0">
            <a:cs typeface="B Titr" pitchFamily="2" charset="-78"/>
          </a:endParaRPr>
        </a:p>
      </dgm:t>
    </dgm:pt>
    <dgm:pt modelId="{0E760D79-6797-4D41-98FC-B6C59175E08A}" type="parTrans" cxnId="{1FFDA34F-0BE4-4FA7-9A40-3BBB615B3D1C}">
      <dgm:prSet/>
      <dgm:spPr/>
      <dgm:t>
        <a:bodyPr/>
        <a:lstStyle/>
        <a:p>
          <a:pPr rtl="1"/>
          <a:endParaRPr lang="fa-IR"/>
        </a:p>
      </dgm:t>
    </dgm:pt>
    <dgm:pt modelId="{DED90A83-62D7-4D9E-AF2D-4583D0F60140}" type="sibTrans" cxnId="{1FFDA34F-0BE4-4FA7-9A40-3BBB615B3D1C}">
      <dgm:prSet/>
      <dgm:spPr/>
      <dgm:t>
        <a:bodyPr/>
        <a:lstStyle/>
        <a:p>
          <a:pPr rtl="1"/>
          <a:endParaRPr lang="fa-IR"/>
        </a:p>
      </dgm:t>
    </dgm:pt>
    <dgm:pt modelId="{2C4109A2-C219-4AC4-8515-C7B4B3B631D6}" type="pres">
      <dgm:prSet presAssocID="{EC79040C-E202-4A23-A5E6-31B7331015EE}" presName="diagram" presStyleCnt="0">
        <dgm:presLayoutVars>
          <dgm:chPref val="1"/>
          <dgm:dir val="rev"/>
          <dgm:animOne val="branch"/>
          <dgm:animLvl val="lvl"/>
          <dgm:resizeHandles val="exact"/>
        </dgm:presLayoutVars>
      </dgm:prSet>
      <dgm:spPr/>
      <dgm:t>
        <a:bodyPr/>
        <a:lstStyle/>
        <a:p>
          <a:pPr rtl="1"/>
          <a:endParaRPr lang="fa-IR"/>
        </a:p>
      </dgm:t>
    </dgm:pt>
    <dgm:pt modelId="{ABAC3BC8-BD74-4817-8207-40AA273B5888}" type="pres">
      <dgm:prSet presAssocID="{92949F51-10A3-478A-B5F8-B0CB366E9AAE}" presName="root1" presStyleCnt="0"/>
      <dgm:spPr/>
    </dgm:pt>
    <dgm:pt modelId="{7F3F2D03-6890-4C1B-9A23-3CA81632BA7F}" type="pres">
      <dgm:prSet presAssocID="{92949F51-10A3-478A-B5F8-B0CB366E9AAE}" presName="LevelOneTextNode" presStyleLbl="node0" presStyleIdx="0" presStyleCnt="1" custScaleX="114263" custScaleY="658234">
        <dgm:presLayoutVars>
          <dgm:chPref val="3"/>
        </dgm:presLayoutVars>
      </dgm:prSet>
      <dgm:spPr>
        <a:prstGeom prst="leftArrow">
          <a:avLst/>
        </a:prstGeom>
      </dgm:spPr>
      <dgm:t>
        <a:bodyPr/>
        <a:lstStyle/>
        <a:p>
          <a:pPr rtl="1"/>
          <a:endParaRPr lang="fa-IR"/>
        </a:p>
      </dgm:t>
    </dgm:pt>
    <dgm:pt modelId="{748352CA-6F68-4BA5-8764-D757EB5C0DA6}" type="pres">
      <dgm:prSet presAssocID="{92949F51-10A3-478A-B5F8-B0CB366E9AAE}" presName="level2hierChild" presStyleCnt="0"/>
      <dgm:spPr/>
    </dgm:pt>
    <dgm:pt modelId="{2AF36E22-5D64-4C10-954C-266C777D7684}" type="pres">
      <dgm:prSet presAssocID="{F700A985-1ECD-45C3-9E4D-364DB536099D}" presName="conn2-1" presStyleLbl="parChTrans1D2" presStyleIdx="0" presStyleCnt="2"/>
      <dgm:spPr/>
      <dgm:t>
        <a:bodyPr/>
        <a:lstStyle/>
        <a:p>
          <a:pPr rtl="1"/>
          <a:endParaRPr lang="fa-IR"/>
        </a:p>
      </dgm:t>
    </dgm:pt>
    <dgm:pt modelId="{312C25A6-1845-4AFF-982F-89B2DE555552}" type="pres">
      <dgm:prSet presAssocID="{F700A985-1ECD-45C3-9E4D-364DB536099D}" presName="connTx" presStyleLbl="parChTrans1D2" presStyleIdx="0" presStyleCnt="2"/>
      <dgm:spPr/>
      <dgm:t>
        <a:bodyPr/>
        <a:lstStyle/>
        <a:p>
          <a:pPr rtl="1"/>
          <a:endParaRPr lang="fa-IR"/>
        </a:p>
      </dgm:t>
    </dgm:pt>
    <dgm:pt modelId="{26FC9DB4-098C-48A1-8E72-07B12F54C66D}" type="pres">
      <dgm:prSet presAssocID="{08B46842-4AFF-4D7D-B991-D06264A70547}" presName="root2" presStyleCnt="0"/>
      <dgm:spPr/>
    </dgm:pt>
    <dgm:pt modelId="{D4580F29-3473-4920-B6DF-397A05AB6B29}" type="pres">
      <dgm:prSet presAssocID="{08B46842-4AFF-4D7D-B991-D06264A70547}" presName="LevelTwoTextNode" presStyleLbl="node2" presStyleIdx="0" presStyleCnt="2" custScaleX="108322" custScaleY="202618" custLinFactNeighborX="8834">
        <dgm:presLayoutVars>
          <dgm:chPref val="3"/>
        </dgm:presLayoutVars>
      </dgm:prSet>
      <dgm:spPr/>
      <dgm:t>
        <a:bodyPr/>
        <a:lstStyle/>
        <a:p>
          <a:pPr rtl="1"/>
          <a:endParaRPr lang="fa-IR"/>
        </a:p>
      </dgm:t>
    </dgm:pt>
    <dgm:pt modelId="{DAAB7129-24E8-431C-AC79-F770DE912448}" type="pres">
      <dgm:prSet presAssocID="{08B46842-4AFF-4D7D-B991-D06264A70547}" presName="level3hierChild" presStyleCnt="0"/>
      <dgm:spPr/>
    </dgm:pt>
    <dgm:pt modelId="{3A819600-33AC-4810-ACDE-356AEA818F49}" type="pres">
      <dgm:prSet presAssocID="{F279468A-2A64-4E43-925A-9732302DC594}" presName="conn2-1" presStyleLbl="parChTrans1D3" presStyleIdx="0" presStyleCnt="2"/>
      <dgm:spPr/>
      <dgm:t>
        <a:bodyPr/>
        <a:lstStyle/>
        <a:p>
          <a:pPr rtl="1"/>
          <a:endParaRPr lang="fa-IR"/>
        </a:p>
      </dgm:t>
    </dgm:pt>
    <dgm:pt modelId="{4FE228C2-98AD-408C-948C-C991A35A1806}" type="pres">
      <dgm:prSet presAssocID="{F279468A-2A64-4E43-925A-9732302DC594}" presName="connTx" presStyleLbl="parChTrans1D3" presStyleIdx="0" presStyleCnt="2"/>
      <dgm:spPr/>
      <dgm:t>
        <a:bodyPr/>
        <a:lstStyle/>
        <a:p>
          <a:pPr rtl="1"/>
          <a:endParaRPr lang="fa-IR"/>
        </a:p>
      </dgm:t>
    </dgm:pt>
    <dgm:pt modelId="{AF2AFD23-2334-4BF6-A7AC-4F52447B6035}" type="pres">
      <dgm:prSet presAssocID="{D568B2C1-D2D8-4566-8B0D-ECD6655F01E3}" presName="root2" presStyleCnt="0"/>
      <dgm:spPr/>
    </dgm:pt>
    <dgm:pt modelId="{BA608498-3BD8-4880-9716-3FA5C041BD25}" type="pres">
      <dgm:prSet presAssocID="{D568B2C1-D2D8-4566-8B0D-ECD6655F01E3}" presName="LevelTwoTextNode" presStyleLbl="node3" presStyleIdx="0" presStyleCnt="2" custScaleX="489190" custScaleY="625880" custLinFactNeighborX="-22475" custLinFactNeighborY="-545">
        <dgm:presLayoutVars>
          <dgm:chPref val="3"/>
        </dgm:presLayoutVars>
      </dgm:prSet>
      <dgm:spPr/>
      <dgm:t>
        <a:bodyPr/>
        <a:lstStyle/>
        <a:p>
          <a:pPr rtl="1"/>
          <a:endParaRPr lang="fa-IR"/>
        </a:p>
      </dgm:t>
    </dgm:pt>
    <dgm:pt modelId="{B1BF7217-0198-4EB0-BCB9-8DCCD8FCDA5E}" type="pres">
      <dgm:prSet presAssocID="{D568B2C1-D2D8-4566-8B0D-ECD6655F01E3}" presName="level3hierChild" presStyleCnt="0"/>
      <dgm:spPr/>
    </dgm:pt>
    <dgm:pt modelId="{55A5EAE5-8E1E-4BFE-8A6D-1902F07CBB0B}" type="pres">
      <dgm:prSet presAssocID="{4CCCDAE5-6BD9-45B8-A755-A39083EEA68D}" presName="conn2-1" presStyleLbl="parChTrans1D4" presStyleIdx="0" presStyleCnt="2"/>
      <dgm:spPr/>
      <dgm:t>
        <a:bodyPr/>
        <a:lstStyle/>
        <a:p>
          <a:pPr rtl="1"/>
          <a:endParaRPr lang="fa-IR"/>
        </a:p>
      </dgm:t>
    </dgm:pt>
    <dgm:pt modelId="{BB69EBA4-B08F-4A13-AF87-7FBB8C2370E2}" type="pres">
      <dgm:prSet presAssocID="{4CCCDAE5-6BD9-45B8-A755-A39083EEA68D}" presName="connTx" presStyleLbl="parChTrans1D4" presStyleIdx="0" presStyleCnt="2"/>
      <dgm:spPr/>
      <dgm:t>
        <a:bodyPr/>
        <a:lstStyle/>
        <a:p>
          <a:pPr rtl="1"/>
          <a:endParaRPr lang="fa-IR"/>
        </a:p>
      </dgm:t>
    </dgm:pt>
    <dgm:pt modelId="{63D40E9F-CEE2-4F08-BBFB-A4A32BF78804}" type="pres">
      <dgm:prSet presAssocID="{73C9C510-9ED4-461B-B140-B429BB73049E}" presName="root2" presStyleCnt="0"/>
      <dgm:spPr/>
    </dgm:pt>
    <dgm:pt modelId="{24A885B4-C84E-4542-9710-3297094CC00E}" type="pres">
      <dgm:prSet presAssocID="{73C9C510-9ED4-461B-B140-B429BB73049E}" presName="LevelTwoTextNode" presStyleLbl="node4" presStyleIdx="0" presStyleCnt="2" custScaleX="110594" custScaleY="240287" custLinFactNeighborX="-12056">
        <dgm:presLayoutVars>
          <dgm:chPref val="3"/>
        </dgm:presLayoutVars>
      </dgm:prSet>
      <dgm:spPr/>
      <dgm:t>
        <a:bodyPr/>
        <a:lstStyle/>
        <a:p>
          <a:pPr rtl="1"/>
          <a:endParaRPr lang="fa-IR"/>
        </a:p>
      </dgm:t>
    </dgm:pt>
    <dgm:pt modelId="{394D7D4A-4112-4395-98AB-6144D0E05E83}" type="pres">
      <dgm:prSet presAssocID="{73C9C510-9ED4-461B-B140-B429BB73049E}" presName="level3hierChild" presStyleCnt="0"/>
      <dgm:spPr/>
    </dgm:pt>
    <dgm:pt modelId="{106E4FA8-F9E0-4B41-BEDF-32A452614BBA}" type="pres">
      <dgm:prSet presAssocID="{E6A7387D-368B-46EA-981F-BC2207641DAD}" presName="conn2-1" presStyleLbl="parChTrans1D2" presStyleIdx="1" presStyleCnt="2"/>
      <dgm:spPr/>
      <dgm:t>
        <a:bodyPr/>
        <a:lstStyle/>
        <a:p>
          <a:pPr rtl="1"/>
          <a:endParaRPr lang="fa-IR"/>
        </a:p>
      </dgm:t>
    </dgm:pt>
    <dgm:pt modelId="{E4DED9CD-116C-43F0-AAF4-F3E8E7BFEF0A}" type="pres">
      <dgm:prSet presAssocID="{E6A7387D-368B-46EA-981F-BC2207641DAD}" presName="connTx" presStyleLbl="parChTrans1D2" presStyleIdx="1" presStyleCnt="2"/>
      <dgm:spPr/>
      <dgm:t>
        <a:bodyPr/>
        <a:lstStyle/>
        <a:p>
          <a:pPr rtl="1"/>
          <a:endParaRPr lang="fa-IR"/>
        </a:p>
      </dgm:t>
    </dgm:pt>
    <dgm:pt modelId="{C4D784D3-E1FF-468D-926A-C2DAC77A681D}" type="pres">
      <dgm:prSet presAssocID="{D3492692-7A47-43E2-ABB9-A79BF3F00358}" presName="root2" presStyleCnt="0"/>
      <dgm:spPr/>
    </dgm:pt>
    <dgm:pt modelId="{07842CED-5D24-4061-BDEC-BAE25CF310A2}" type="pres">
      <dgm:prSet presAssocID="{D3492692-7A47-43E2-ABB9-A79BF3F00358}" presName="LevelTwoTextNode" presStyleLbl="node2" presStyleIdx="1" presStyleCnt="2" custScaleX="139016" custScaleY="220335" custLinFactNeighborX="13256" custLinFactNeighborY="27068">
        <dgm:presLayoutVars>
          <dgm:chPref val="3"/>
        </dgm:presLayoutVars>
      </dgm:prSet>
      <dgm:spPr/>
      <dgm:t>
        <a:bodyPr/>
        <a:lstStyle/>
        <a:p>
          <a:pPr rtl="1"/>
          <a:endParaRPr lang="fa-IR"/>
        </a:p>
      </dgm:t>
    </dgm:pt>
    <dgm:pt modelId="{96B8F20B-6416-449D-B3BC-CA66A2C6F48F}" type="pres">
      <dgm:prSet presAssocID="{D3492692-7A47-43E2-ABB9-A79BF3F00358}" presName="level3hierChild" presStyleCnt="0"/>
      <dgm:spPr/>
    </dgm:pt>
    <dgm:pt modelId="{407D91FE-3AE8-4FE9-9C0B-DA2E36F1F154}" type="pres">
      <dgm:prSet presAssocID="{3F20226C-B1C2-4D96-9B14-3FCA588B0495}" presName="conn2-1" presStyleLbl="parChTrans1D3" presStyleIdx="1" presStyleCnt="2"/>
      <dgm:spPr/>
      <dgm:t>
        <a:bodyPr/>
        <a:lstStyle/>
        <a:p>
          <a:pPr rtl="1"/>
          <a:endParaRPr lang="fa-IR"/>
        </a:p>
      </dgm:t>
    </dgm:pt>
    <dgm:pt modelId="{65334776-B023-4B3F-91AD-A388B05D2FD0}" type="pres">
      <dgm:prSet presAssocID="{3F20226C-B1C2-4D96-9B14-3FCA588B0495}" presName="connTx" presStyleLbl="parChTrans1D3" presStyleIdx="1" presStyleCnt="2"/>
      <dgm:spPr/>
      <dgm:t>
        <a:bodyPr/>
        <a:lstStyle/>
        <a:p>
          <a:pPr rtl="1"/>
          <a:endParaRPr lang="fa-IR"/>
        </a:p>
      </dgm:t>
    </dgm:pt>
    <dgm:pt modelId="{EC8E17E2-10F2-4306-A18E-003FF6F13C49}" type="pres">
      <dgm:prSet presAssocID="{C496CF67-631C-407B-A745-82917A2D4553}" presName="root2" presStyleCnt="0"/>
      <dgm:spPr/>
    </dgm:pt>
    <dgm:pt modelId="{4DD598A2-594D-4919-830E-ECF4F6BE396C}" type="pres">
      <dgm:prSet presAssocID="{C496CF67-631C-407B-A745-82917A2D4553}" presName="LevelTwoTextNode" presStyleLbl="node3" presStyleIdx="1" presStyleCnt="2" custScaleX="487468" custScaleY="547315" custLinFactNeighborX="432" custLinFactNeighborY="27068">
        <dgm:presLayoutVars>
          <dgm:chPref val="3"/>
        </dgm:presLayoutVars>
      </dgm:prSet>
      <dgm:spPr/>
      <dgm:t>
        <a:bodyPr/>
        <a:lstStyle/>
        <a:p>
          <a:pPr rtl="1"/>
          <a:endParaRPr lang="fa-IR"/>
        </a:p>
      </dgm:t>
    </dgm:pt>
    <dgm:pt modelId="{5CC0DAA1-EB1E-4603-B494-9285AA8A4FE5}" type="pres">
      <dgm:prSet presAssocID="{C496CF67-631C-407B-A745-82917A2D4553}" presName="level3hierChild" presStyleCnt="0"/>
      <dgm:spPr/>
    </dgm:pt>
    <dgm:pt modelId="{C6EB61D9-5617-4F62-B77F-6E844D04B56F}" type="pres">
      <dgm:prSet presAssocID="{0E760D79-6797-4D41-98FC-B6C59175E08A}" presName="conn2-1" presStyleLbl="parChTrans1D4" presStyleIdx="1" presStyleCnt="2"/>
      <dgm:spPr/>
      <dgm:t>
        <a:bodyPr/>
        <a:lstStyle/>
        <a:p>
          <a:pPr rtl="1"/>
          <a:endParaRPr lang="fa-IR"/>
        </a:p>
      </dgm:t>
    </dgm:pt>
    <dgm:pt modelId="{A6CC83D2-7690-49AF-98CA-38C30D7CBC43}" type="pres">
      <dgm:prSet presAssocID="{0E760D79-6797-4D41-98FC-B6C59175E08A}" presName="connTx" presStyleLbl="parChTrans1D4" presStyleIdx="1" presStyleCnt="2"/>
      <dgm:spPr/>
      <dgm:t>
        <a:bodyPr/>
        <a:lstStyle/>
        <a:p>
          <a:pPr rtl="1"/>
          <a:endParaRPr lang="fa-IR"/>
        </a:p>
      </dgm:t>
    </dgm:pt>
    <dgm:pt modelId="{A211DDB5-506B-4688-A723-87A6CB13A184}" type="pres">
      <dgm:prSet presAssocID="{1A258D01-CBDE-4024-B0B3-FE2D22E055AC}" presName="root2" presStyleCnt="0"/>
      <dgm:spPr/>
    </dgm:pt>
    <dgm:pt modelId="{CD52C39C-4E10-4105-828D-2585B4815055}" type="pres">
      <dgm:prSet presAssocID="{1A258D01-CBDE-4024-B0B3-FE2D22E055AC}" presName="LevelTwoTextNode" presStyleLbl="node4" presStyleIdx="1" presStyleCnt="2" custScaleY="254197" custLinFactNeighborX="-18939" custLinFactNeighborY="27068">
        <dgm:presLayoutVars>
          <dgm:chPref val="3"/>
        </dgm:presLayoutVars>
      </dgm:prSet>
      <dgm:spPr/>
      <dgm:t>
        <a:bodyPr/>
        <a:lstStyle/>
        <a:p>
          <a:pPr rtl="1"/>
          <a:endParaRPr lang="fa-IR"/>
        </a:p>
      </dgm:t>
    </dgm:pt>
    <dgm:pt modelId="{EECE38B4-87DD-48B9-917D-F382E179B904}" type="pres">
      <dgm:prSet presAssocID="{1A258D01-CBDE-4024-B0B3-FE2D22E055AC}" presName="level3hierChild" presStyleCnt="0"/>
      <dgm:spPr/>
    </dgm:pt>
  </dgm:ptLst>
  <dgm:cxnLst>
    <dgm:cxn modelId="{60FAB26C-FF4E-431E-B20F-6D67A4C71ABE}" type="presOf" srcId="{F700A985-1ECD-45C3-9E4D-364DB536099D}" destId="{2AF36E22-5D64-4C10-954C-266C777D7684}" srcOrd="0" destOrd="0" presId="urn:microsoft.com/office/officeart/2005/8/layout/hierarchy2"/>
    <dgm:cxn modelId="{2869CFC4-535E-4F66-AFCA-C598D9878414}" type="presOf" srcId="{4CCCDAE5-6BD9-45B8-A755-A39083EEA68D}" destId="{BB69EBA4-B08F-4A13-AF87-7FBB8C2370E2}" srcOrd="1" destOrd="0" presId="urn:microsoft.com/office/officeart/2005/8/layout/hierarchy2"/>
    <dgm:cxn modelId="{20BB5AA6-FAAC-42DC-9827-0C11D601CC17}" srcId="{92949F51-10A3-478A-B5F8-B0CB366E9AAE}" destId="{08B46842-4AFF-4D7D-B991-D06264A70547}" srcOrd="0" destOrd="0" parTransId="{F700A985-1ECD-45C3-9E4D-364DB536099D}" sibTransId="{73CD7DF9-D647-4718-B06B-1CACCB1C3CF8}"/>
    <dgm:cxn modelId="{E668BDD0-56BE-4BAC-8835-DEE8535EB84C}" type="presOf" srcId="{73C9C510-9ED4-461B-B140-B429BB73049E}" destId="{24A885B4-C84E-4542-9710-3297094CC00E}" srcOrd="0" destOrd="0" presId="urn:microsoft.com/office/officeart/2005/8/layout/hierarchy2"/>
    <dgm:cxn modelId="{9FD5A393-576C-4080-8ABF-6D3824416BAC}" srcId="{EC79040C-E202-4A23-A5E6-31B7331015EE}" destId="{92949F51-10A3-478A-B5F8-B0CB366E9AAE}" srcOrd="0" destOrd="0" parTransId="{6C7859B9-E1F9-432F-8B19-057A7F55AD4C}" sibTransId="{9BB09024-E2F7-4741-B9A4-E6BC355F27CC}"/>
    <dgm:cxn modelId="{275C8549-872B-4DE8-84B0-633E364FF3ED}" type="presOf" srcId="{F279468A-2A64-4E43-925A-9732302DC594}" destId="{4FE228C2-98AD-408C-948C-C991A35A1806}" srcOrd="1" destOrd="0" presId="urn:microsoft.com/office/officeart/2005/8/layout/hierarchy2"/>
    <dgm:cxn modelId="{1FFDA34F-0BE4-4FA7-9A40-3BBB615B3D1C}" srcId="{C496CF67-631C-407B-A745-82917A2D4553}" destId="{1A258D01-CBDE-4024-B0B3-FE2D22E055AC}" srcOrd="0" destOrd="0" parTransId="{0E760D79-6797-4D41-98FC-B6C59175E08A}" sibTransId="{DED90A83-62D7-4D9E-AF2D-4583D0F60140}"/>
    <dgm:cxn modelId="{0781663B-DDD7-4059-93C0-5D1E906F8CE2}" type="presOf" srcId="{92949F51-10A3-478A-B5F8-B0CB366E9AAE}" destId="{7F3F2D03-6890-4C1B-9A23-3CA81632BA7F}" srcOrd="0" destOrd="0" presId="urn:microsoft.com/office/officeart/2005/8/layout/hierarchy2"/>
    <dgm:cxn modelId="{5BE77DE7-3F9F-4590-A16B-1976A01136C3}" type="presOf" srcId="{0E760D79-6797-4D41-98FC-B6C59175E08A}" destId="{A6CC83D2-7690-49AF-98CA-38C30D7CBC43}" srcOrd="1" destOrd="0" presId="urn:microsoft.com/office/officeart/2005/8/layout/hierarchy2"/>
    <dgm:cxn modelId="{2055AACE-1466-4527-9A5D-8DECF7CF2C23}" type="presOf" srcId="{F279468A-2A64-4E43-925A-9732302DC594}" destId="{3A819600-33AC-4810-ACDE-356AEA818F49}" srcOrd="0" destOrd="0" presId="urn:microsoft.com/office/officeart/2005/8/layout/hierarchy2"/>
    <dgm:cxn modelId="{DF00B47C-D7F0-4210-BA85-3041D288D202}" type="presOf" srcId="{0E760D79-6797-4D41-98FC-B6C59175E08A}" destId="{C6EB61D9-5617-4F62-B77F-6E844D04B56F}" srcOrd="0" destOrd="0" presId="urn:microsoft.com/office/officeart/2005/8/layout/hierarchy2"/>
    <dgm:cxn modelId="{AD12FA09-1654-4B90-8807-E6798A413965}" type="presOf" srcId="{D568B2C1-D2D8-4566-8B0D-ECD6655F01E3}" destId="{BA608498-3BD8-4880-9716-3FA5C041BD25}" srcOrd="0" destOrd="0" presId="urn:microsoft.com/office/officeart/2005/8/layout/hierarchy2"/>
    <dgm:cxn modelId="{8860677F-3FE6-4F70-9D27-F95C16FBF3AF}" type="presOf" srcId="{08B46842-4AFF-4D7D-B991-D06264A70547}" destId="{D4580F29-3473-4920-B6DF-397A05AB6B29}" srcOrd="0" destOrd="0" presId="urn:microsoft.com/office/officeart/2005/8/layout/hierarchy2"/>
    <dgm:cxn modelId="{C3D52BC1-1CE2-405E-A65A-4459FA552674}" srcId="{08B46842-4AFF-4D7D-B991-D06264A70547}" destId="{D568B2C1-D2D8-4566-8B0D-ECD6655F01E3}" srcOrd="0" destOrd="0" parTransId="{F279468A-2A64-4E43-925A-9732302DC594}" sibTransId="{D08723F3-95B0-4AC4-8C56-442D75BD000C}"/>
    <dgm:cxn modelId="{DE30BCDF-7FF0-444F-B6D5-36F8231F859D}" srcId="{D3492692-7A47-43E2-ABB9-A79BF3F00358}" destId="{C496CF67-631C-407B-A745-82917A2D4553}" srcOrd="0" destOrd="0" parTransId="{3F20226C-B1C2-4D96-9B14-3FCA588B0495}" sibTransId="{CE3C01F1-A668-409C-8ABA-FEAB5113963D}"/>
    <dgm:cxn modelId="{E2C6D328-63BA-47CD-9880-D67E49365411}" srcId="{D568B2C1-D2D8-4566-8B0D-ECD6655F01E3}" destId="{73C9C510-9ED4-461B-B140-B429BB73049E}" srcOrd="0" destOrd="0" parTransId="{4CCCDAE5-6BD9-45B8-A755-A39083EEA68D}" sibTransId="{80EF6C22-A192-4BE4-9D1D-039B6139C64F}"/>
    <dgm:cxn modelId="{2EF6DEC6-D236-4310-8775-8EB1D19D48A4}" type="presOf" srcId="{E6A7387D-368B-46EA-981F-BC2207641DAD}" destId="{E4DED9CD-116C-43F0-AAF4-F3E8E7BFEF0A}" srcOrd="1" destOrd="0" presId="urn:microsoft.com/office/officeart/2005/8/layout/hierarchy2"/>
    <dgm:cxn modelId="{0968759B-42CF-4EB9-ABD0-49E5A46901B6}" type="presOf" srcId="{EC79040C-E202-4A23-A5E6-31B7331015EE}" destId="{2C4109A2-C219-4AC4-8515-C7B4B3B631D6}" srcOrd="0" destOrd="0" presId="urn:microsoft.com/office/officeart/2005/8/layout/hierarchy2"/>
    <dgm:cxn modelId="{8ADB6AF7-8477-4D6C-8BB6-025C9B91B48E}" srcId="{92949F51-10A3-478A-B5F8-B0CB366E9AAE}" destId="{D3492692-7A47-43E2-ABB9-A79BF3F00358}" srcOrd="1" destOrd="0" parTransId="{E6A7387D-368B-46EA-981F-BC2207641DAD}" sibTransId="{BFDB85C3-F8C4-422D-9791-45CFA780087C}"/>
    <dgm:cxn modelId="{90A7C164-DA36-4259-8CC3-19E5A9345991}" type="presOf" srcId="{D3492692-7A47-43E2-ABB9-A79BF3F00358}" destId="{07842CED-5D24-4061-BDEC-BAE25CF310A2}" srcOrd="0" destOrd="0" presId="urn:microsoft.com/office/officeart/2005/8/layout/hierarchy2"/>
    <dgm:cxn modelId="{F5400EA5-319E-4A53-9383-1E4C9398B660}" type="presOf" srcId="{F700A985-1ECD-45C3-9E4D-364DB536099D}" destId="{312C25A6-1845-4AFF-982F-89B2DE555552}" srcOrd="1" destOrd="0" presId="urn:microsoft.com/office/officeart/2005/8/layout/hierarchy2"/>
    <dgm:cxn modelId="{CD1A2217-A9F2-4F43-B544-A357404465B9}" type="presOf" srcId="{C496CF67-631C-407B-A745-82917A2D4553}" destId="{4DD598A2-594D-4919-830E-ECF4F6BE396C}" srcOrd="0" destOrd="0" presId="urn:microsoft.com/office/officeart/2005/8/layout/hierarchy2"/>
    <dgm:cxn modelId="{341EB24B-9E88-4FAC-8196-F7A315B703E6}" type="presOf" srcId="{4CCCDAE5-6BD9-45B8-A755-A39083EEA68D}" destId="{55A5EAE5-8E1E-4BFE-8A6D-1902F07CBB0B}" srcOrd="0" destOrd="0" presId="urn:microsoft.com/office/officeart/2005/8/layout/hierarchy2"/>
    <dgm:cxn modelId="{3F8C4BAC-ED77-400D-9492-E269A68E85C2}" type="presOf" srcId="{E6A7387D-368B-46EA-981F-BC2207641DAD}" destId="{106E4FA8-F9E0-4B41-BEDF-32A452614BBA}" srcOrd="0" destOrd="0" presId="urn:microsoft.com/office/officeart/2005/8/layout/hierarchy2"/>
    <dgm:cxn modelId="{9F7540D8-77ED-4303-AA66-3C0DF9B6B83F}" type="presOf" srcId="{1A258D01-CBDE-4024-B0B3-FE2D22E055AC}" destId="{CD52C39C-4E10-4105-828D-2585B4815055}" srcOrd="0" destOrd="0" presId="urn:microsoft.com/office/officeart/2005/8/layout/hierarchy2"/>
    <dgm:cxn modelId="{A6C7C083-B37F-4B2C-B727-63CBA0064C1B}" type="presOf" srcId="{3F20226C-B1C2-4D96-9B14-3FCA588B0495}" destId="{65334776-B023-4B3F-91AD-A388B05D2FD0}" srcOrd="1" destOrd="0" presId="urn:microsoft.com/office/officeart/2005/8/layout/hierarchy2"/>
    <dgm:cxn modelId="{FE5DD9BF-2F88-4184-B0DF-641F50CCC9A9}" type="presOf" srcId="{3F20226C-B1C2-4D96-9B14-3FCA588B0495}" destId="{407D91FE-3AE8-4FE9-9C0B-DA2E36F1F154}" srcOrd="0" destOrd="0" presId="urn:microsoft.com/office/officeart/2005/8/layout/hierarchy2"/>
    <dgm:cxn modelId="{C41C1135-7A63-4F27-8844-B3CB772F2296}" type="presParOf" srcId="{2C4109A2-C219-4AC4-8515-C7B4B3B631D6}" destId="{ABAC3BC8-BD74-4817-8207-40AA273B5888}" srcOrd="0" destOrd="0" presId="urn:microsoft.com/office/officeart/2005/8/layout/hierarchy2"/>
    <dgm:cxn modelId="{632C8C96-D7F0-415F-927E-8E3BC1CEF8FD}" type="presParOf" srcId="{ABAC3BC8-BD74-4817-8207-40AA273B5888}" destId="{7F3F2D03-6890-4C1B-9A23-3CA81632BA7F}" srcOrd="0" destOrd="0" presId="urn:microsoft.com/office/officeart/2005/8/layout/hierarchy2"/>
    <dgm:cxn modelId="{946BD701-CEA3-4A8C-AD6E-F435DCDDC1F2}" type="presParOf" srcId="{ABAC3BC8-BD74-4817-8207-40AA273B5888}" destId="{748352CA-6F68-4BA5-8764-D757EB5C0DA6}" srcOrd="1" destOrd="0" presId="urn:microsoft.com/office/officeart/2005/8/layout/hierarchy2"/>
    <dgm:cxn modelId="{9838C3F5-7E68-433E-BD7A-5E975130101D}" type="presParOf" srcId="{748352CA-6F68-4BA5-8764-D757EB5C0DA6}" destId="{2AF36E22-5D64-4C10-954C-266C777D7684}" srcOrd="0" destOrd="0" presId="urn:microsoft.com/office/officeart/2005/8/layout/hierarchy2"/>
    <dgm:cxn modelId="{E8C74B19-B0BA-48BC-B150-470DA3460CCE}" type="presParOf" srcId="{2AF36E22-5D64-4C10-954C-266C777D7684}" destId="{312C25A6-1845-4AFF-982F-89B2DE555552}" srcOrd="0" destOrd="0" presId="urn:microsoft.com/office/officeart/2005/8/layout/hierarchy2"/>
    <dgm:cxn modelId="{BE49FCEB-26B9-4AFB-BE54-E15263914B8F}" type="presParOf" srcId="{748352CA-6F68-4BA5-8764-D757EB5C0DA6}" destId="{26FC9DB4-098C-48A1-8E72-07B12F54C66D}" srcOrd="1" destOrd="0" presId="urn:microsoft.com/office/officeart/2005/8/layout/hierarchy2"/>
    <dgm:cxn modelId="{D62647B7-977B-4D85-8063-52ECD79C1144}" type="presParOf" srcId="{26FC9DB4-098C-48A1-8E72-07B12F54C66D}" destId="{D4580F29-3473-4920-B6DF-397A05AB6B29}" srcOrd="0" destOrd="0" presId="urn:microsoft.com/office/officeart/2005/8/layout/hierarchy2"/>
    <dgm:cxn modelId="{B497D712-150F-4708-8BE9-219007AD50D4}" type="presParOf" srcId="{26FC9DB4-098C-48A1-8E72-07B12F54C66D}" destId="{DAAB7129-24E8-431C-AC79-F770DE912448}" srcOrd="1" destOrd="0" presId="urn:microsoft.com/office/officeart/2005/8/layout/hierarchy2"/>
    <dgm:cxn modelId="{BF76C79D-D29E-49D3-9F5D-D12885D3E64C}" type="presParOf" srcId="{DAAB7129-24E8-431C-AC79-F770DE912448}" destId="{3A819600-33AC-4810-ACDE-356AEA818F49}" srcOrd="0" destOrd="0" presId="urn:microsoft.com/office/officeart/2005/8/layout/hierarchy2"/>
    <dgm:cxn modelId="{24913905-1C6C-4C73-B9C5-0920F25242D1}" type="presParOf" srcId="{3A819600-33AC-4810-ACDE-356AEA818F49}" destId="{4FE228C2-98AD-408C-948C-C991A35A1806}" srcOrd="0" destOrd="0" presId="urn:microsoft.com/office/officeart/2005/8/layout/hierarchy2"/>
    <dgm:cxn modelId="{A8A0BEC0-52AA-4FDE-AA26-1EF2100DF1E7}" type="presParOf" srcId="{DAAB7129-24E8-431C-AC79-F770DE912448}" destId="{AF2AFD23-2334-4BF6-A7AC-4F52447B6035}" srcOrd="1" destOrd="0" presId="urn:microsoft.com/office/officeart/2005/8/layout/hierarchy2"/>
    <dgm:cxn modelId="{5309BB9C-A089-421F-B685-0B6C81C5D3F6}" type="presParOf" srcId="{AF2AFD23-2334-4BF6-A7AC-4F52447B6035}" destId="{BA608498-3BD8-4880-9716-3FA5C041BD25}" srcOrd="0" destOrd="0" presId="urn:microsoft.com/office/officeart/2005/8/layout/hierarchy2"/>
    <dgm:cxn modelId="{D3A3F880-52D1-477A-AAD5-3E3C6884B499}" type="presParOf" srcId="{AF2AFD23-2334-4BF6-A7AC-4F52447B6035}" destId="{B1BF7217-0198-4EB0-BCB9-8DCCD8FCDA5E}" srcOrd="1" destOrd="0" presId="urn:microsoft.com/office/officeart/2005/8/layout/hierarchy2"/>
    <dgm:cxn modelId="{60EDA3B7-5094-462B-BD6C-0E9C0A6A1D14}" type="presParOf" srcId="{B1BF7217-0198-4EB0-BCB9-8DCCD8FCDA5E}" destId="{55A5EAE5-8E1E-4BFE-8A6D-1902F07CBB0B}" srcOrd="0" destOrd="0" presId="urn:microsoft.com/office/officeart/2005/8/layout/hierarchy2"/>
    <dgm:cxn modelId="{760B32C5-3282-465A-A8FD-ECAFA8397093}" type="presParOf" srcId="{55A5EAE5-8E1E-4BFE-8A6D-1902F07CBB0B}" destId="{BB69EBA4-B08F-4A13-AF87-7FBB8C2370E2}" srcOrd="0" destOrd="0" presId="urn:microsoft.com/office/officeart/2005/8/layout/hierarchy2"/>
    <dgm:cxn modelId="{6B6C4B66-6F9B-4FA3-A6F3-C74E1C33F8B4}" type="presParOf" srcId="{B1BF7217-0198-4EB0-BCB9-8DCCD8FCDA5E}" destId="{63D40E9F-CEE2-4F08-BBFB-A4A32BF78804}" srcOrd="1" destOrd="0" presId="urn:microsoft.com/office/officeart/2005/8/layout/hierarchy2"/>
    <dgm:cxn modelId="{5AA8050F-E5C3-4975-81B5-4F928A9CE9FA}" type="presParOf" srcId="{63D40E9F-CEE2-4F08-BBFB-A4A32BF78804}" destId="{24A885B4-C84E-4542-9710-3297094CC00E}" srcOrd="0" destOrd="0" presId="urn:microsoft.com/office/officeart/2005/8/layout/hierarchy2"/>
    <dgm:cxn modelId="{9805C7D6-003F-45AE-83AA-9960BAC8DE3D}" type="presParOf" srcId="{63D40E9F-CEE2-4F08-BBFB-A4A32BF78804}" destId="{394D7D4A-4112-4395-98AB-6144D0E05E83}" srcOrd="1" destOrd="0" presId="urn:microsoft.com/office/officeart/2005/8/layout/hierarchy2"/>
    <dgm:cxn modelId="{A62318CE-3C1E-4B91-9E52-15AEF740491D}" type="presParOf" srcId="{748352CA-6F68-4BA5-8764-D757EB5C0DA6}" destId="{106E4FA8-F9E0-4B41-BEDF-32A452614BBA}" srcOrd="2" destOrd="0" presId="urn:microsoft.com/office/officeart/2005/8/layout/hierarchy2"/>
    <dgm:cxn modelId="{4C09CF19-1711-42BC-B31A-B853354369A9}" type="presParOf" srcId="{106E4FA8-F9E0-4B41-BEDF-32A452614BBA}" destId="{E4DED9CD-116C-43F0-AAF4-F3E8E7BFEF0A}" srcOrd="0" destOrd="0" presId="urn:microsoft.com/office/officeart/2005/8/layout/hierarchy2"/>
    <dgm:cxn modelId="{92C94916-5EBE-4CF1-B7B7-AC889ED2E20A}" type="presParOf" srcId="{748352CA-6F68-4BA5-8764-D757EB5C0DA6}" destId="{C4D784D3-E1FF-468D-926A-C2DAC77A681D}" srcOrd="3" destOrd="0" presId="urn:microsoft.com/office/officeart/2005/8/layout/hierarchy2"/>
    <dgm:cxn modelId="{DC9AF709-1F2B-41B7-884C-274085BC5342}" type="presParOf" srcId="{C4D784D3-E1FF-468D-926A-C2DAC77A681D}" destId="{07842CED-5D24-4061-BDEC-BAE25CF310A2}" srcOrd="0" destOrd="0" presId="urn:microsoft.com/office/officeart/2005/8/layout/hierarchy2"/>
    <dgm:cxn modelId="{798059A1-0F47-4B6D-B133-890C68E80834}" type="presParOf" srcId="{C4D784D3-E1FF-468D-926A-C2DAC77A681D}" destId="{96B8F20B-6416-449D-B3BC-CA66A2C6F48F}" srcOrd="1" destOrd="0" presId="urn:microsoft.com/office/officeart/2005/8/layout/hierarchy2"/>
    <dgm:cxn modelId="{C594D212-65ED-4B75-8E82-70AFA4683D90}" type="presParOf" srcId="{96B8F20B-6416-449D-B3BC-CA66A2C6F48F}" destId="{407D91FE-3AE8-4FE9-9C0B-DA2E36F1F154}" srcOrd="0" destOrd="0" presId="urn:microsoft.com/office/officeart/2005/8/layout/hierarchy2"/>
    <dgm:cxn modelId="{D256F4A7-AD40-46A7-86B8-3693F2EA2008}" type="presParOf" srcId="{407D91FE-3AE8-4FE9-9C0B-DA2E36F1F154}" destId="{65334776-B023-4B3F-91AD-A388B05D2FD0}" srcOrd="0" destOrd="0" presId="urn:microsoft.com/office/officeart/2005/8/layout/hierarchy2"/>
    <dgm:cxn modelId="{1A87969E-E7AF-4B3B-9377-8899C4E2E058}" type="presParOf" srcId="{96B8F20B-6416-449D-B3BC-CA66A2C6F48F}" destId="{EC8E17E2-10F2-4306-A18E-003FF6F13C49}" srcOrd="1" destOrd="0" presId="urn:microsoft.com/office/officeart/2005/8/layout/hierarchy2"/>
    <dgm:cxn modelId="{6FC4EAC8-0863-4335-90A3-C6FA82E1507A}" type="presParOf" srcId="{EC8E17E2-10F2-4306-A18E-003FF6F13C49}" destId="{4DD598A2-594D-4919-830E-ECF4F6BE396C}" srcOrd="0" destOrd="0" presId="urn:microsoft.com/office/officeart/2005/8/layout/hierarchy2"/>
    <dgm:cxn modelId="{E42B3DF3-C6F2-46A8-9ACD-88B0B0419915}" type="presParOf" srcId="{EC8E17E2-10F2-4306-A18E-003FF6F13C49}" destId="{5CC0DAA1-EB1E-4603-B494-9285AA8A4FE5}" srcOrd="1" destOrd="0" presId="urn:microsoft.com/office/officeart/2005/8/layout/hierarchy2"/>
    <dgm:cxn modelId="{A71BB00A-4563-4CC1-B1C3-DAFAFA247D69}" type="presParOf" srcId="{5CC0DAA1-EB1E-4603-B494-9285AA8A4FE5}" destId="{C6EB61D9-5617-4F62-B77F-6E844D04B56F}" srcOrd="0" destOrd="0" presId="urn:microsoft.com/office/officeart/2005/8/layout/hierarchy2"/>
    <dgm:cxn modelId="{37762DA2-ED4D-419A-A773-044F1DC28185}" type="presParOf" srcId="{C6EB61D9-5617-4F62-B77F-6E844D04B56F}" destId="{A6CC83D2-7690-49AF-98CA-38C30D7CBC43}" srcOrd="0" destOrd="0" presId="urn:microsoft.com/office/officeart/2005/8/layout/hierarchy2"/>
    <dgm:cxn modelId="{DDD34583-23E1-49DF-883F-B9375CB2A392}" type="presParOf" srcId="{5CC0DAA1-EB1E-4603-B494-9285AA8A4FE5}" destId="{A211DDB5-506B-4688-A723-87A6CB13A184}" srcOrd="1" destOrd="0" presId="urn:microsoft.com/office/officeart/2005/8/layout/hierarchy2"/>
    <dgm:cxn modelId="{29A171BB-D053-4E87-A0C4-8BB1B9B04845}" type="presParOf" srcId="{A211DDB5-506B-4688-A723-87A6CB13A184}" destId="{CD52C39C-4E10-4105-828D-2585B4815055}" srcOrd="0" destOrd="0" presId="urn:microsoft.com/office/officeart/2005/8/layout/hierarchy2"/>
    <dgm:cxn modelId="{A36A0135-287E-4594-AFDE-69BD4A849713}" type="presParOf" srcId="{A211DDB5-506B-4688-A723-87A6CB13A184}" destId="{EECE38B4-87DD-48B9-917D-F382E179B904}"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C730A6E7-34B6-4198-AEBE-453B91B420F1}" type="doc">
      <dgm:prSet loTypeId="urn:microsoft.com/office/officeart/2005/8/layout/chevron1" loCatId="process" qsTypeId="urn:microsoft.com/office/officeart/2005/8/quickstyle/simple1" qsCatId="simple" csTypeId="urn:microsoft.com/office/officeart/2005/8/colors/accent1_2" csCatId="accent1" phldr="1"/>
      <dgm:spPr/>
    </dgm:pt>
    <dgm:pt modelId="{D9C96B54-986F-4CF6-A717-890A2DBA589E}">
      <dgm:prSet phldrT="[نص]" custT="1"/>
      <dgm:spPr/>
      <dgm:t>
        <a:bodyPr/>
        <a:lstStyle/>
        <a:p>
          <a:pPr rtl="1"/>
          <a:r>
            <a:rPr lang="ar-IQ" sz="1600" dirty="0" smtClean="0"/>
            <a:t>علم تفصيلي </a:t>
          </a:r>
          <a:r>
            <a:rPr lang="ar-IQ" sz="1600" dirty="0" err="1" smtClean="0"/>
            <a:t>به</a:t>
          </a:r>
          <a:r>
            <a:rPr lang="ar-IQ" sz="1600" dirty="0" smtClean="0"/>
            <a:t> </a:t>
          </a:r>
          <a:r>
            <a:rPr lang="ar-IQ" sz="1600" dirty="0" err="1" smtClean="0"/>
            <a:t>نجاست</a:t>
          </a:r>
          <a:r>
            <a:rPr lang="ar-IQ" sz="1600" dirty="0" smtClean="0"/>
            <a:t> لباس</a:t>
          </a:r>
          <a:endParaRPr lang="fa-IR" sz="1600" dirty="0"/>
        </a:p>
      </dgm:t>
    </dgm:pt>
    <dgm:pt modelId="{5218282E-3FFC-4D9A-8B3D-BB78627534A0}" type="parTrans" cxnId="{9EB27CC1-7CE6-4CFC-B390-2E86608B780F}">
      <dgm:prSet/>
      <dgm:spPr/>
      <dgm:t>
        <a:bodyPr/>
        <a:lstStyle/>
        <a:p>
          <a:pPr rtl="1"/>
          <a:endParaRPr lang="fa-IR" sz="1600"/>
        </a:p>
      </dgm:t>
    </dgm:pt>
    <dgm:pt modelId="{A656452E-C7CB-4730-AC79-8201E6132798}" type="sibTrans" cxnId="{9EB27CC1-7CE6-4CFC-B390-2E86608B780F}">
      <dgm:prSet/>
      <dgm:spPr/>
      <dgm:t>
        <a:bodyPr/>
        <a:lstStyle/>
        <a:p>
          <a:pPr rtl="1"/>
          <a:endParaRPr lang="fa-IR" sz="1600"/>
        </a:p>
      </dgm:t>
    </dgm:pt>
    <dgm:pt modelId="{980E8E04-E098-45A5-85E2-C3F02235F989}">
      <dgm:prSet phldrT="[نص]" custT="1"/>
      <dgm:spPr/>
      <dgm:t>
        <a:bodyPr/>
        <a:lstStyle/>
        <a:p>
          <a:pPr rtl="1"/>
          <a:r>
            <a:rPr lang="ar-IQ" sz="1600" dirty="0" err="1" smtClean="0"/>
            <a:t>فراموشي</a:t>
          </a:r>
          <a:r>
            <a:rPr lang="ar-IQ" sz="1600" dirty="0" smtClean="0"/>
            <a:t> و </a:t>
          </a:r>
          <a:r>
            <a:rPr lang="ar-IQ" sz="1600" dirty="0" err="1" smtClean="0"/>
            <a:t>ا</a:t>
          </a:r>
          <a:r>
            <a:rPr lang="fa-IR" sz="1600" dirty="0" smtClean="0"/>
            <a:t>د</a:t>
          </a:r>
          <a:r>
            <a:rPr lang="ar-IQ" sz="1600" dirty="0" err="1" smtClean="0"/>
            <a:t>اي</a:t>
          </a:r>
          <a:r>
            <a:rPr lang="ar-IQ" sz="1600" dirty="0" smtClean="0"/>
            <a:t> نما</a:t>
          </a:r>
          <a:r>
            <a:rPr lang="fa-IR" sz="1600" dirty="0" smtClean="0"/>
            <a:t>ز</a:t>
          </a:r>
          <a:endParaRPr lang="fa-IR" sz="1600" dirty="0"/>
        </a:p>
      </dgm:t>
    </dgm:pt>
    <dgm:pt modelId="{5A0E636C-D06B-409D-843D-4462788F506C}" type="parTrans" cxnId="{E681CE49-FB04-4B37-80B5-EBFCF098DFEB}">
      <dgm:prSet/>
      <dgm:spPr/>
      <dgm:t>
        <a:bodyPr/>
        <a:lstStyle/>
        <a:p>
          <a:pPr rtl="1"/>
          <a:endParaRPr lang="fa-IR" sz="1600"/>
        </a:p>
      </dgm:t>
    </dgm:pt>
    <dgm:pt modelId="{E0297BB0-459A-4D0E-B975-2E6CAE10676E}" type="sibTrans" cxnId="{E681CE49-FB04-4B37-80B5-EBFCF098DFEB}">
      <dgm:prSet/>
      <dgm:spPr/>
      <dgm:t>
        <a:bodyPr/>
        <a:lstStyle/>
        <a:p>
          <a:pPr rtl="1"/>
          <a:endParaRPr lang="fa-IR" sz="1600"/>
        </a:p>
      </dgm:t>
    </dgm:pt>
    <dgm:pt modelId="{10F317C6-0ED5-423D-A206-A131739E0105}">
      <dgm:prSet phldrT="[نص]" custT="1"/>
      <dgm:spPr/>
      <dgm:t>
        <a:bodyPr/>
        <a:lstStyle/>
        <a:p>
          <a:pPr rtl="1"/>
          <a:r>
            <a:rPr lang="fa-IR" sz="1600" dirty="0" smtClean="0"/>
            <a:t>یادآوردن پس از نماز</a:t>
          </a:r>
          <a:endParaRPr lang="fa-IR" sz="1600" dirty="0"/>
        </a:p>
      </dgm:t>
    </dgm:pt>
    <dgm:pt modelId="{4D950AA0-4C47-46C9-83F5-33D04359F231}" type="parTrans" cxnId="{92CA8C83-9C98-477F-9B79-E1ADC5C7CC51}">
      <dgm:prSet/>
      <dgm:spPr/>
      <dgm:t>
        <a:bodyPr/>
        <a:lstStyle/>
        <a:p>
          <a:pPr rtl="1"/>
          <a:endParaRPr lang="fa-IR" sz="1600"/>
        </a:p>
      </dgm:t>
    </dgm:pt>
    <dgm:pt modelId="{17A39944-C299-4218-BD0A-02495897D98B}" type="sibTrans" cxnId="{92CA8C83-9C98-477F-9B79-E1ADC5C7CC51}">
      <dgm:prSet/>
      <dgm:spPr/>
      <dgm:t>
        <a:bodyPr/>
        <a:lstStyle/>
        <a:p>
          <a:pPr rtl="1"/>
          <a:endParaRPr lang="fa-IR" sz="1600"/>
        </a:p>
      </dgm:t>
    </dgm:pt>
    <dgm:pt modelId="{E9182076-44EC-4CDE-8FEC-196888BC492D}" type="pres">
      <dgm:prSet presAssocID="{C730A6E7-34B6-4198-AEBE-453B91B420F1}" presName="Name0" presStyleCnt="0">
        <dgm:presLayoutVars>
          <dgm:dir val="rev"/>
          <dgm:animLvl val="lvl"/>
          <dgm:resizeHandles val="exact"/>
        </dgm:presLayoutVars>
      </dgm:prSet>
      <dgm:spPr/>
    </dgm:pt>
    <dgm:pt modelId="{FCB86A88-1189-437F-9F2B-DA466FAFD425}" type="pres">
      <dgm:prSet presAssocID="{D9C96B54-986F-4CF6-A717-890A2DBA589E}" presName="parTxOnly" presStyleLbl="node1" presStyleIdx="0" presStyleCnt="3">
        <dgm:presLayoutVars>
          <dgm:chMax val="0"/>
          <dgm:chPref val="0"/>
          <dgm:bulletEnabled val="1"/>
        </dgm:presLayoutVars>
      </dgm:prSet>
      <dgm:spPr/>
      <dgm:t>
        <a:bodyPr/>
        <a:lstStyle/>
        <a:p>
          <a:pPr rtl="1"/>
          <a:endParaRPr lang="fa-IR"/>
        </a:p>
      </dgm:t>
    </dgm:pt>
    <dgm:pt modelId="{6BA2E068-A826-440F-B1CC-B63F986D5A1E}" type="pres">
      <dgm:prSet presAssocID="{A656452E-C7CB-4730-AC79-8201E6132798}" presName="parTxOnlySpace" presStyleCnt="0"/>
      <dgm:spPr/>
    </dgm:pt>
    <dgm:pt modelId="{3326E255-83EE-40B2-A4AB-F4832F38B79C}" type="pres">
      <dgm:prSet presAssocID="{980E8E04-E098-45A5-85E2-C3F02235F989}" presName="parTxOnly" presStyleLbl="node1" presStyleIdx="1" presStyleCnt="3" custLinFactNeighborX="18474">
        <dgm:presLayoutVars>
          <dgm:chMax val="0"/>
          <dgm:chPref val="0"/>
          <dgm:bulletEnabled val="1"/>
        </dgm:presLayoutVars>
      </dgm:prSet>
      <dgm:spPr/>
      <dgm:t>
        <a:bodyPr/>
        <a:lstStyle/>
        <a:p>
          <a:pPr rtl="1"/>
          <a:endParaRPr lang="fa-IR"/>
        </a:p>
      </dgm:t>
    </dgm:pt>
    <dgm:pt modelId="{7C14B758-995E-4C68-BAE5-55920CF21E51}" type="pres">
      <dgm:prSet presAssocID="{E0297BB0-459A-4D0E-B975-2E6CAE10676E}" presName="parTxOnlySpace" presStyleCnt="0"/>
      <dgm:spPr/>
    </dgm:pt>
    <dgm:pt modelId="{E0FE5036-617B-4BC3-BE6D-8C4073990A86}" type="pres">
      <dgm:prSet presAssocID="{10F317C6-0ED5-423D-A206-A131739E0105}" presName="parTxOnly" presStyleLbl="node1" presStyleIdx="2" presStyleCnt="3">
        <dgm:presLayoutVars>
          <dgm:chMax val="0"/>
          <dgm:chPref val="0"/>
          <dgm:bulletEnabled val="1"/>
        </dgm:presLayoutVars>
      </dgm:prSet>
      <dgm:spPr/>
      <dgm:t>
        <a:bodyPr/>
        <a:lstStyle/>
        <a:p>
          <a:pPr rtl="1"/>
          <a:endParaRPr lang="fa-IR"/>
        </a:p>
      </dgm:t>
    </dgm:pt>
  </dgm:ptLst>
  <dgm:cxnLst>
    <dgm:cxn modelId="{92CA8C83-9C98-477F-9B79-E1ADC5C7CC51}" srcId="{C730A6E7-34B6-4198-AEBE-453B91B420F1}" destId="{10F317C6-0ED5-423D-A206-A131739E0105}" srcOrd="2" destOrd="0" parTransId="{4D950AA0-4C47-46C9-83F5-33D04359F231}" sibTransId="{17A39944-C299-4218-BD0A-02495897D98B}"/>
    <dgm:cxn modelId="{E681CE49-FB04-4B37-80B5-EBFCF098DFEB}" srcId="{C730A6E7-34B6-4198-AEBE-453B91B420F1}" destId="{980E8E04-E098-45A5-85E2-C3F02235F989}" srcOrd="1" destOrd="0" parTransId="{5A0E636C-D06B-409D-843D-4462788F506C}" sibTransId="{E0297BB0-459A-4D0E-B975-2E6CAE10676E}"/>
    <dgm:cxn modelId="{9EB27CC1-7CE6-4CFC-B390-2E86608B780F}" srcId="{C730A6E7-34B6-4198-AEBE-453B91B420F1}" destId="{D9C96B54-986F-4CF6-A717-890A2DBA589E}" srcOrd="0" destOrd="0" parTransId="{5218282E-3FFC-4D9A-8B3D-BB78627534A0}" sibTransId="{A656452E-C7CB-4730-AC79-8201E6132798}"/>
    <dgm:cxn modelId="{1AADB4A3-5B51-4B57-8996-83A999A5D30E}" type="presOf" srcId="{D9C96B54-986F-4CF6-A717-890A2DBA589E}" destId="{FCB86A88-1189-437F-9F2B-DA466FAFD425}" srcOrd="0" destOrd="0" presId="urn:microsoft.com/office/officeart/2005/8/layout/chevron1"/>
    <dgm:cxn modelId="{3185DC80-9B03-4A18-8A94-465953C70BA5}" type="presOf" srcId="{10F317C6-0ED5-423D-A206-A131739E0105}" destId="{E0FE5036-617B-4BC3-BE6D-8C4073990A86}" srcOrd="0" destOrd="0" presId="urn:microsoft.com/office/officeart/2005/8/layout/chevron1"/>
    <dgm:cxn modelId="{37476FFF-83C5-4F5A-B734-9D0B445B7632}" type="presOf" srcId="{980E8E04-E098-45A5-85E2-C3F02235F989}" destId="{3326E255-83EE-40B2-A4AB-F4832F38B79C}" srcOrd="0" destOrd="0" presId="urn:microsoft.com/office/officeart/2005/8/layout/chevron1"/>
    <dgm:cxn modelId="{C3A43685-3EB1-4E43-93A2-0CEEEDCA60DD}" type="presOf" srcId="{C730A6E7-34B6-4198-AEBE-453B91B420F1}" destId="{E9182076-44EC-4CDE-8FEC-196888BC492D}" srcOrd="0" destOrd="0" presId="urn:microsoft.com/office/officeart/2005/8/layout/chevron1"/>
    <dgm:cxn modelId="{B253C06A-AA50-4856-B0A7-D61211DD5F22}" type="presParOf" srcId="{E9182076-44EC-4CDE-8FEC-196888BC492D}" destId="{FCB86A88-1189-437F-9F2B-DA466FAFD425}" srcOrd="0" destOrd="0" presId="urn:microsoft.com/office/officeart/2005/8/layout/chevron1"/>
    <dgm:cxn modelId="{38180C8F-F548-43B5-9E15-BA9BEDB0C23A}" type="presParOf" srcId="{E9182076-44EC-4CDE-8FEC-196888BC492D}" destId="{6BA2E068-A826-440F-B1CC-B63F986D5A1E}" srcOrd="1" destOrd="0" presId="urn:microsoft.com/office/officeart/2005/8/layout/chevron1"/>
    <dgm:cxn modelId="{BB198577-5002-438D-8DD3-84647C96D403}" type="presParOf" srcId="{E9182076-44EC-4CDE-8FEC-196888BC492D}" destId="{3326E255-83EE-40B2-A4AB-F4832F38B79C}" srcOrd="2" destOrd="0" presId="urn:microsoft.com/office/officeart/2005/8/layout/chevron1"/>
    <dgm:cxn modelId="{69F730F7-7607-4D76-9901-5AEACB347406}" type="presParOf" srcId="{E9182076-44EC-4CDE-8FEC-196888BC492D}" destId="{7C14B758-995E-4C68-BAE5-55920CF21E51}" srcOrd="3" destOrd="0" presId="urn:microsoft.com/office/officeart/2005/8/layout/chevron1"/>
    <dgm:cxn modelId="{708C77B7-E609-4E50-B1C6-D76ED811E43F}" type="presParOf" srcId="{E9182076-44EC-4CDE-8FEC-196888BC492D}" destId="{E0FE5036-617B-4BC3-BE6D-8C4073990A86}"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C730A6E7-34B6-4198-AEBE-453B91B420F1}" type="doc">
      <dgm:prSet loTypeId="urn:microsoft.com/office/officeart/2005/8/layout/chevron1" loCatId="process" qsTypeId="urn:microsoft.com/office/officeart/2005/8/quickstyle/simple1" qsCatId="simple" csTypeId="urn:microsoft.com/office/officeart/2005/8/colors/accent1_2" csCatId="accent1" phldr="1"/>
      <dgm:spPr/>
    </dgm:pt>
    <dgm:pt modelId="{D9C96B54-986F-4CF6-A717-890A2DBA589E}">
      <dgm:prSet phldrT="[نص]"/>
      <dgm:spPr/>
      <dgm:t>
        <a:bodyPr/>
        <a:lstStyle/>
        <a:p>
          <a:pPr rtl="1"/>
          <a:r>
            <a:rPr lang="ar-IQ" dirty="0" smtClean="0"/>
            <a:t>علم </a:t>
          </a:r>
          <a:r>
            <a:rPr lang="ar-IQ" dirty="0" err="1" smtClean="0"/>
            <a:t>اجمالي</a:t>
          </a:r>
          <a:r>
            <a:rPr lang="ar-IQ" dirty="0" smtClean="0"/>
            <a:t> </a:t>
          </a:r>
          <a:r>
            <a:rPr lang="ar-IQ" dirty="0" err="1" smtClean="0"/>
            <a:t>به</a:t>
          </a:r>
          <a:r>
            <a:rPr lang="ar-IQ" dirty="0" smtClean="0"/>
            <a:t> </a:t>
          </a:r>
          <a:r>
            <a:rPr lang="ar-IQ" dirty="0" err="1" smtClean="0"/>
            <a:t>نجاست</a:t>
          </a:r>
          <a:r>
            <a:rPr lang="ar-IQ" dirty="0" smtClean="0"/>
            <a:t> لباس</a:t>
          </a:r>
          <a:endParaRPr lang="fa-IR" dirty="0"/>
        </a:p>
      </dgm:t>
    </dgm:pt>
    <dgm:pt modelId="{5218282E-3FFC-4D9A-8B3D-BB78627534A0}" type="parTrans" cxnId="{9EB27CC1-7CE6-4CFC-B390-2E86608B780F}">
      <dgm:prSet/>
      <dgm:spPr/>
      <dgm:t>
        <a:bodyPr/>
        <a:lstStyle/>
        <a:p>
          <a:pPr rtl="1"/>
          <a:endParaRPr lang="fa-IR"/>
        </a:p>
      </dgm:t>
    </dgm:pt>
    <dgm:pt modelId="{A656452E-C7CB-4730-AC79-8201E6132798}" type="sibTrans" cxnId="{9EB27CC1-7CE6-4CFC-B390-2E86608B780F}">
      <dgm:prSet/>
      <dgm:spPr/>
      <dgm:t>
        <a:bodyPr/>
        <a:lstStyle/>
        <a:p>
          <a:pPr rtl="1"/>
          <a:endParaRPr lang="fa-IR"/>
        </a:p>
      </dgm:t>
    </dgm:pt>
    <dgm:pt modelId="{980E8E04-E098-45A5-85E2-C3F02235F989}">
      <dgm:prSet phldrT="[نص]"/>
      <dgm:spPr/>
      <dgm:t>
        <a:bodyPr/>
        <a:lstStyle/>
        <a:p>
          <a:pPr rtl="1"/>
          <a:r>
            <a:rPr lang="ar-IQ" dirty="0" smtClean="0"/>
            <a:t>ا</a:t>
          </a:r>
          <a:r>
            <a:rPr lang="fa-IR" dirty="0" smtClean="0"/>
            <a:t>د</a:t>
          </a:r>
          <a:r>
            <a:rPr lang="ar-IQ" dirty="0" err="1" smtClean="0"/>
            <a:t>اي</a:t>
          </a:r>
          <a:r>
            <a:rPr lang="ar-IQ" dirty="0" smtClean="0"/>
            <a:t> نما</a:t>
          </a:r>
          <a:r>
            <a:rPr lang="fa-IR" dirty="0" smtClean="0"/>
            <a:t>ز</a:t>
          </a:r>
          <a:endParaRPr lang="fa-IR" dirty="0"/>
        </a:p>
      </dgm:t>
    </dgm:pt>
    <dgm:pt modelId="{5A0E636C-D06B-409D-843D-4462788F506C}" type="parTrans" cxnId="{E681CE49-FB04-4B37-80B5-EBFCF098DFEB}">
      <dgm:prSet/>
      <dgm:spPr/>
      <dgm:t>
        <a:bodyPr/>
        <a:lstStyle/>
        <a:p>
          <a:pPr rtl="1"/>
          <a:endParaRPr lang="fa-IR"/>
        </a:p>
      </dgm:t>
    </dgm:pt>
    <dgm:pt modelId="{E0297BB0-459A-4D0E-B975-2E6CAE10676E}" type="sibTrans" cxnId="{E681CE49-FB04-4B37-80B5-EBFCF098DFEB}">
      <dgm:prSet/>
      <dgm:spPr/>
      <dgm:t>
        <a:bodyPr/>
        <a:lstStyle/>
        <a:p>
          <a:pPr rtl="1"/>
          <a:endParaRPr lang="fa-IR"/>
        </a:p>
      </dgm:t>
    </dgm:pt>
    <dgm:pt modelId="{10F317C6-0ED5-423D-A206-A131739E0105}">
      <dgm:prSet phldrT="[نص]"/>
      <dgm:spPr/>
      <dgm:t>
        <a:bodyPr/>
        <a:lstStyle/>
        <a:p>
          <a:pPr rtl="1"/>
          <a:r>
            <a:rPr lang="fa-IR" dirty="0" smtClean="0"/>
            <a:t>یافتن محل نجاست</a:t>
          </a:r>
          <a:endParaRPr lang="fa-IR" dirty="0"/>
        </a:p>
      </dgm:t>
    </dgm:pt>
    <dgm:pt modelId="{4D950AA0-4C47-46C9-83F5-33D04359F231}" type="parTrans" cxnId="{92CA8C83-9C98-477F-9B79-E1ADC5C7CC51}">
      <dgm:prSet/>
      <dgm:spPr/>
      <dgm:t>
        <a:bodyPr/>
        <a:lstStyle/>
        <a:p>
          <a:pPr rtl="1"/>
          <a:endParaRPr lang="fa-IR"/>
        </a:p>
      </dgm:t>
    </dgm:pt>
    <dgm:pt modelId="{17A39944-C299-4218-BD0A-02495897D98B}" type="sibTrans" cxnId="{92CA8C83-9C98-477F-9B79-E1ADC5C7CC51}">
      <dgm:prSet/>
      <dgm:spPr/>
      <dgm:t>
        <a:bodyPr/>
        <a:lstStyle/>
        <a:p>
          <a:pPr rtl="1"/>
          <a:endParaRPr lang="fa-IR"/>
        </a:p>
      </dgm:t>
    </dgm:pt>
    <dgm:pt modelId="{E9182076-44EC-4CDE-8FEC-196888BC492D}" type="pres">
      <dgm:prSet presAssocID="{C730A6E7-34B6-4198-AEBE-453B91B420F1}" presName="Name0" presStyleCnt="0">
        <dgm:presLayoutVars>
          <dgm:dir val="rev"/>
          <dgm:animLvl val="lvl"/>
          <dgm:resizeHandles val="exact"/>
        </dgm:presLayoutVars>
      </dgm:prSet>
      <dgm:spPr/>
    </dgm:pt>
    <dgm:pt modelId="{FCB86A88-1189-437F-9F2B-DA466FAFD425}" type="pres">
      <dgm:prSet presAssocID="{D9C96B54-986F-4CF6-A717-890A2DBA589E}" presName="parTxOnly" presStyleLbl="node1" presStyleIdx="0" presStyleCnt="3">
        <dgm:presLayoutVars>
          <dgm:chMax val="0"/>
          <dgm:chPref val="0"/>
          <dgm:bulletEnabled val="1"/>
        </dgm:presLayoutVars>
      </dgm:prSet>
      <dgm:spPr/>
      <dgm:t>
        <a:bodyPr/>
        <a:lstStyle/>
        <a:p>
          <a:pPr rtl="1"/>
          <a:endParaRPr lang="fa-IR"/>
        </a:p>
      </dgm:t>
    </dgm:pt>
    <dgm:pt modelId="{6BA2E068-A826-440F-B1CC-B63F986D5A1E}" type="pres">
      <dgm:prSet presAssocID="{A656452E-C7CB-4730-AC79-8201E6132798}" presName="parTxOnlySpace" presStyleCnt="0"/>
      <dgm:spPr/>
    </dgm:pt>
    <dgm:pt modelId="{3326E255-83EE-40B2-A4AB-F4832F38B79C}" type="pres">
      <dgm:prSet presAssocID="{980E8E04-E098-45A5-85E2-C3F02235F989}" presName="parTxOnly" presStyleLbl="node1" presStyleIdx="1" presStyleCnt="3" custLinFactNeighborX="18474">
        <dgm:presLayoutVars>
          <dgm:chMax val="0"/>
          <dgm:chPref val="0"/>
          <dgm:bulletEnabled val="1"/>
        </dgm:presLayoutVars>
      </dgm:prSet>
      <dgm:spPr/>
      <dgm:t>
        <a:bodyPr/>
        <a:lstStyle/>
        <a:p>
          <a:pPr rtl="1"/>
          <a:endParaRPr lang="fa-IR"/>
        </a:p>
      </dgm:t>
    </dgm:pt>
    <dgm:pt modelId="{7C14B758-995E-4C68-BAE5-55920CF21E51}" type="pres">
      <dgm:prSet presAssocID="{E0297BB0-459A-4D0E-B975-2E6CAE10676E}" presName="parTxOnlySpace" presStyleCnt="0"/>
      <dgm:spPr/>
    </dgm:pt>
    <dgm:pt modelId="{E0FE5036-617B-4BC3-BE6D-8C4073990A86}" type="pres">
      <dgm:prSet presAssocID="{10F317C6-0ED5-423D-A206-A131739E0105}" presName="parTxOnly" presStyleLbl="node1" presStyleIdx="2" presStyleCnt="3">
        <dgm:presLayoutVars>
          <dgm:chMax val="0"/>
          <dgm:chPref val="0"/>
          <dgm:bulletEnabled val="1"/>
        </dgm:presLayoutVars>
      </dgm:prSet>
      <dgm:spPr/>
      <dgm:t>
        <a:bodyPr/>
        <a:lstStyle/>
        <a:p>
          <a:pPr rtl="1"/>
          <a:endParaRPr lang="fa-IR"/>
        </a:p>
      </dgm:t>
    </dgm:pt>
  </dgm:ptLst>
  <dgm:cxnLst>
    <dgm:cxn modelId="{1317DCB8-3A9D-4F2D-BBE1-1854B4324FDF}" type="presOf" srcId="{D9C96B54-986F-4CF6-A717-890A2DBA589E}" destId="{FCB86A88-1189-437F-9F2B-DA466FAFD425}" srcOrd="0" destOrd="0" presId="urn:microsoft.com/office/officeart/2005/8/layout/chevron1"/>
    <dgm:cxn modelId="{6E818E2B-B77A-4855-8C27-A0D3EFC5B70D}" type="presOf" srcId="{C730A6E7-34B6-4198-AEBE-453B91B420F1}" destId="{E9182076-44EC-4CDE-8FEC-196888BC492D}" srcOrd="0" destOrd="0" presId="urn:microsoft.com/office/officeart/2005/8/layout/chevron1"/>
    <dgm:cxn modelId="{6AD5D356-72EF-4C68-8C40-3EB7A63E5EF4}" type="presOf" srcId="{10F317C6-0ED5-423D-A206-A131739E0105}" destId="{E0FE5036-617B-4BC3-BE6D-8C4073990A86}" srcOrd="0" destOrd="0" presId="urn:microsoft.com/office/officeart/2005/8/layout/chevron1"/>
    <dgm:cxn modelId="{92CA8C83-9C98-477F-9B79-E1ADC5C7CC51}" srcId="{C730A6E7-34B6-4198-AEBE-453B91B420F1}" destId="{10F317C6-0ED5-423D-A206-A131739E0105}" srcOrd="2" destOrd="0" parTransId="{4D950AA0-4C47-46C9-83F5-33D04359F231}" sibTransId="{17A39944-C299-4218-BD0A-02495897D98B}"/>
    <dgm:cxn modelId="{E681CE49-FB04-4B37-80B5-EBFCF098DFEB}" srcId="{C730A6E7-34B6-4198-AEBE-453B91B420F1}" destId="{980E8E04-E098-45A5-85E2-C3F02235F989}" srcOrd="1" destOrd="0" parTransId="{5A0E636C-D06B-409D-843D-4462788F506C}" sibTransId="{E0297BB0-459A-4D0E-B975-2E6CAE10676E}"/>
    <dgm:cxn modelId="{DFDEC871-3A93-42A9-B76D-0A941EA4FF0F}" type="presOf" srcId="{980E8E04-E098-45A5-85E2-C3F02235F989}" destId="{3326E255-83EE-40B2-A4AB-F4832F38B79C}" srcOrd="0" destOrd="0" presId="urn:microsoft.com/office/officeart/2005/8/layout/chevron1"/>
    <dgm:cxn modelId="{9EB27CC1-7CE6-4CFC-B390-2E86608B780F}" srcId="{C730A6E7-34B6-4198-AEBE-453B91B420F1}" destId="{D9C96B54-986F-4CF6-A717-890A2DBA589E}" srcOrd="0" destOrd="0" parTransId="{5218282E-3FFC-4D9A-8B3D-BB78627534A0}" sibTransId="{A656452E-C7CB-4730-AC79-8201E6132798}"/>
    <dgm:cxn modelId="{6F3E0D5C-526C-47CF-B8DB-E4400F7939EF}" type="presParOf" srcId="{E9182076-44EC-4CDE-8FEC-196888BC492D}" destId="{FCB86A88-1189-437F-9F2B-DA466FAFD425}" srcOrd="0" destOrd="0" presId="urn:microsoft.com/office/officeart/2005/8/layout/chevron1"/>
    <dgm:cxn modelId="{DB5FB59E-D117-48E4-92E6-57333128CD31}" type="presParOf" srcId="{E9182076-44EC-4CDE-8FEC-196888BC492D}" destId="{6BA2E068-A826-440F-B1CC-B63F986D5A1E}" srcOrd="1" destOrd="0" presId="urn:microsoft.com/office/officeart/2005/8/layout/chevron1"/>
    <dgm:cxn modelId="{66890276-57AD-47A6-9942-46AAC269234A}" type="presParOf" srcId="{E9182076-44EC-4CDE-8FEC-196888BC492D}" destId="{3326E255-83EE-40B2-A4AB-F4832F38B79C}" srcOrd="2" destOrd="0" presId="urn:microsoft.com/office/officeart/2005/8/layout/chevron1"/>
    <dgm:cxn modelId="{0930E729-32C1-430C-B230-83ACE7C5E550}" type="presParOf" srcId="{E9182076-44EC-4CDE-8FEC-196888BC492D}" destId="{7C14B758-995E-4C68-BAE5-55920CF21E51}" srcOrd="3" destOrd="0" presId="urn:microsoft.com/office/officeart/2005/8/layout/chevron1"/>
    <dgm:cxn modelId="{2B929F27-3244-49E3-87D5-5784BD69B0E1}" type="presParOf" srcId="{E9182076-44EC-4CDE-8FEC-196888BC492D}" destId="{E0FE5036-617B-4BC3-BE6D-8C4073990A86}" srcOrd="4"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C730A6E7-34B6-4198-AEBE-453B91B420F1}" type="doc">
      <dgm:prSet loTypeId="urn:microsoft.com/office/officeart/2005/8/layout/chevron1" loCatId="process" qsTypeId="urn:microsoft.com/office/officeart/2005/8/quickstyle/simple1" qsCatId="simple" csTypeId="urn:microsoft.com/office/officeart/2005/8/colors/accent1_2" csCatId="accent1" phldr="1"/>
      <dgm:spPr/>
    </dgm:pt>
    <dgm:pt modelId="{D9C96B54-986F-4CF6-A717-890A2DBA589E}">
      <dgm:prSet phldrT="[نص]"/>
      <dgm:spPr/>
      <dgm:t>
        <a:bodyPr/>
        <a:lstStyle/>
        <a:p>
          <a:pPr rtl="1"/>
          <a:r>
            <a:rPr lang="fa-IR" dirty="0" smtClean="0"/>
            <a:t>شک در</a:t>
          </a:r>
          <a:r>
            <a:rPr lang="ar-IQ" dirty="0" smtClean="0"/>
            <a:t> </a:t>
          </a:r>
          <a:r>
            <a:rPr lang="ar-IQ" dirty="0" err="1" smtClean="0"/>
            <a:t>نجاست</a:t>
          </a:r>
          <a:r>
            <a:rPr lang="ar-IQ" dirty="0" smtClean="0"/>
            <a:t> لباس</a:t>
          </a:r>
          <a:endParaRPr lang="fa-IR" dirty="0"/>
        </a:p>
      </dgm:t>
    </dgm:pt>
    <dgm:pt modelId="{5218282E-3FFC-4D9A-8B3D-BB78627534A0}" type="parTrans" cxnId="{9EB27CC1-7CE6-4CFC-B390-2E86608B780F}">
      <dgm:prSet/>
      <dgm:spPr/>
      <dgm:t>
        <a:bodyPr/>
        <a:lstStyle/>
        <a:p>
          <a:pPr rtl="1"/>
          <a:endParaRPr lang="fa-IR"/>
        </a:p>
      </dgm:t>
    </dgm:pt>
    <dgm:pt modelId="{A656452E-C7CB-4730-AC79-8201E6132798}" type="sibTrans" cxnId="{9EB27CC1-7CE6-4CFC-B390-2E86608B780F}">
      <dgm:prSet/>
      <dgm:spPr/>
      <dgm:t>
        <a:bodyPr/>
        <a:lstStyle/>
        <a:p>
          <a:pPr rtl="1"/>
          <a:endParaRPr lang="fa-IR"/>
        </a:p>
      </dgm:t>
    </dgm:pt>
    <dgm:pt modelId="{980E8E04-E098-45A5-85E2-C3F02235F989}">
      <dgm:prSet phldrT="[نص]"/>
      <dgm:spPr/>
      <dgm:t>
        <a:bodyPr/>
        <a:lstStyle/>
        <a:p>
          <a:pPr rtl="1"/>
          <a:r>
            <a:rPr lang="ar-IQ" dirty="0" smtClean="0"/>
            <a:t>ا</a:t>
          </a:r>
          <a:r>
            <a:rPr lang="fa-IR" dirty="0" smtClean="0"/>
            <a:t>د</a:t>
          </a:r>
          <a:r>
            <a:rPr lang="ar-IQ" dirty="0" err="1" smtClean="0"/>
            <a:t>اي</a:t>
          </a:r>
          <a:r>
            <a:rPr lang="ar-IQ" dirty="0" smtClean="0"/>
            <a:t> نما</a:t>
          </a:r>
          <a:r>
            <a:rPr lang="fa-IR" dirty="0" smtClean="0"/>
            <a:t>ز</a:t>
          </a:r>
          <a:endParaRPr lang="fa-IR" dirty="0"/>
        </a:p>
      </dgm:t>
    </dgm:pt>
    <dgm:pt modelId="{5A0E636C-D06B-409D-843D-4462788F506C}" type="parTrans" cxnId="{E681CE49-FB04-4B37-80B5-EBFCF098DFEB}">
      <dgm:prSet/>
      <dgm:spPr/>
      <dgm:t>
        <a:bodyPr/>
        <a:lstStyle/>
        <a:p>
          <a:pPr rtl="1"/>
          <a:endParaRPr lang="fa-IR"/>
        </a:p>
      </dgm:t>
    </dgm:pt>
    <dgm:pt modelId="{E0297BB0-459A-4D0E-B975-2E6CAE10676E}" type="sibTrans" cxnId="{E681CE49-FB04-4B37-80B5-EBFCF098DFEB}">
      <dgm:prSet/>
      <dgm:spPr/>
      <dgm:t>
        <a:bodyPr/>
        <a:lstStyle/>
        <a:p>
          <a:pPr rtl="1"/>
          <a:endParaRPr lang="fa-IR"/>
        </a:p>
      </dgm:t>
    </dgm:pt>
    <dgm:pt modelId="{10F317C6-0ED5-423D-A206-A131739E0105}">
      <dgm:prSet phldrT="[نص]"/>
      <dgm:spPr/>
      <dgm:t>
        <a:bodyPr/>
        <a:lstStyle/>
        <a:p>
          <a:pPr rtl="1"/>
          <a:r>
            <a:rPr lang="fa-IR" dirty="0" smtClean="0"/>
            <a:t>یافتن نجاست پس از نماز</a:t>
          </a:r>
          <a:endParaRPr lang="fa-IR" dirty="0"/>
        </a:p>
      </dgm:t>
    </dgm:pt>
    <dgm:pt modelId="{4D950AA0-4C47-46C9-83F5-33D04359F231}" type="parTrans" cxnId="{92CA8C83-9C98-477F-9B79-E1ADC5C7CC51}">
      <dgm:prSet/>
      <dgm:spPr/>
      <dgm:t>
        <a:bodyPr/>
        <a:lstStyle/>
        <a:p>
          <a:pPr rtl="1"/>
          <a:endParaRPr lang="fa-IR"/>
        </a:p>
      </dgm:t>
    </dgm:pt>
    <dgm:pt modelId="{17A39944-C299-4218-BD0A-02495897D98B}" type="sibTrans" cxnId="{92CA8C83-9C98-477F-9B79-E1ADC5C7CC51}">
      <dgm:prSet/>
      <dgm:spPr/>
      <dgm:t>
        <a:bodyPr/>
        <a:lstStyle/>
        <a:p>
          <a:pPr rtl="1"/>
          <a:endParaRPr lang="fa-IR"/>
        </a:p>
      </dgm:t>
    </dgm:pt>
    <dgm:pt modelId="{E9182076-44EC-4CDE-8FEC-196888BC492D}" type="pres">
      <dgm:prSet presAssocID="{C730A6E7-34B6-4198-AEBE-453B91B420F1}" presName="Name0" presStyleCnt="0">
        <dgm:presLayoutVars>
          <dgm:dir val="rev"/>
          <dgm:animLvl val="lvl"/>
          <dgm:resizeHandles val="exact"/>
        </dgm:presLayoutVars>
      </dgm:prSet>
      <dgm:spPr/>
    </dgm:pt>
    <dgm:pt modelId="{FCB86A88-1189-437F-9F2B-DA466FAFD425}" type="pres">
      <dgm:prSet presAssocID="{D9C96B54-986F-4CF6-A717-890A2DBA589E}" presName="parTxOnly" presStyleLbl="node1" presStyleIdx="0" presStyleCnt="3">
        <dgm:presLayoutVars>
          <dgm:chMax val="0"/>
          <dgm:chPref val="0"/>
          <dgm:bulletEnabled val="1"/>
        </dgm:presLayoutVars>
      </dgm:prSet>
      <dgm:spPr/>
      <dgm:t>
        <a:bodyPr/>
        <a:lstStyle/>
        <a:p>
          <a:pPr rtl="1"/>
          <a:endParaRPr lang="fa-IR"/>
        </a:p>
      </dgm:t>
    </dgm:pt>
    <dgm:pt modelId="{6BA2E068-A826-440F-B1CC-B63F986D5A1E}" type="pres">
      <dgm:prSet presAssocID="{A656452E-C7CB-4730-AC79-8201E6132798}" presName="parTxOnlySpace" presStyleCnt="0"/>
      <dgm:spPr/>
    </dgm:pt>
    <dgm:pt modelId="{3326E255-83EE-40B2-A4AB-F4832F38B79C}" type="pres">
      <dgm:prSet presAssocID="{980E8E04-E098-45A5-85E2-C3F02235F989}" presName="parTxOnly" presStyleLbl="node1" presStyleIdx="1" presStyleCnt="3" custLinFactNeighborX="18474">
        <dgm:presLayoutVars>
          <dgm:chMax val="0"/>
          <dgm:chPref val="0"/>
          <dgm:bulletEnabled val="1"/>
        </dgm:presLayoutVars>
      </dgm:prSet>
      <dgm:spPr/>
      <dgm:t>
        <a:bodyPr/>
        <a:lstStyle/>
        <a:p>
          <a:pPr rtl="1"/>
          <a:endParaRPr lang="fa-IR"/>
        </a:p>
      </dgm:t>
    </dgm:pt>
    <dgm:pt modelId="{7C14B758-995E-4C68-BAE5-55920CF21E51}" type="pres">
      <dgm:prSet presAssocID="{E0297BB0-459A-4D0E-B975-2E6CAE10676E}" presName="parTxOnlySpace" presStyleCnt="0"/>
      <dgm:spPr/>
    </dgm:pt>
    <dgm:pt modelId="{E0FE5036-617B-4BC3-BE6D-8C4073990A86}" type="pres">
      <dgm:prSet presAssocID="{10F317C6-0ED5-423D-A206-A131739E0105}" presName="parTxOnly" presStyleLbl="node1" presStyleIdx="2" presStyleCnt="3">
        <dgm:presLayoutVars>
          <dgm:chMax val="0"/>
          <dgm:chPref val="0"/>
          <dgm:bulletEnabled val="1"/>
        </dgm:presLayoutVars>
      </dgm:prSet>
      <dgm:spPr/>
      <dgm:t>
        <a:bodyPr/>
        <a:lstStyle/>
        <a:p>
          <a:pPr rtl="1"/>
          <a:endParaRPr lang="fa-IR"/>
        </a:p>
      </dgm:t>
    </dgm:pt>
  </dgm:ptLst>
  <dgm:cxnLst>
    <dgm:cxn modelId="{DC980D55-84E7-4B73-91B1-782F064E584B}" type="presOf" srcId="{D9C96B54-986F-4CF6-A717-890A2DBA589E}" destId="{FCB86A88-1189-437F-9F2B-DA466FAFD425}" srcOrd="0" destOrd="0" presId="urn:microsoft.com/office/officeart/2005/8/layout/chevron1"/>
    <dgm:cxn modelId="{2F971437-3FC3-4F68-8FA3-A832F5F04EDC}" type="presOf" srcId="{10F317C6-0ED5-423D-A206-A131739E0105}" destId="{E0FE5036-617B-4BC3-BE6D-8C4073990A86}" srcOrd="0" destOrd="0" presId="urn:microsoft.com/office/officeart/2005/8/layout/chevron1"/>
    <dgm:cxn modelId="{313ED5F6-88A8-4333-9F02-8A02980EC7A0}" type="presOf" srcId="{C730A6E7-34B6-4198-AEBE-453B91B420F1}" destId="{E9182076-44EC-4CDE-8FEC-196888BC492D}" srcOrd="0" destOrd="0" presId="urn:microsoft.com/office/officeart/2005/8/layout/chevron1"/>
    <dgm:cxn modelId="{92CA8C83-9C98-477F-9B79-E1ADC5C7CC51}" srcId="{C730A6E7-34B6-4198-AEBE-453B91B420F1}" destId="{10F317C6-0ED5-423D-A206-A131739E0105}" srcOrd="2" destOrd="0" parTransId="{4D950AA0-4C47-46C9-83F5-33D04359F231}" sibTransId="{17A39944-C299-4218-BD0A-02495897D98B}"/>
    <dgm:cxn modelId="{E681CE49-FB04-4B37-80B5-EBFCF098DFEB}" srcId="{C730A6E7-34B6-4198-AEBE-453B91B420F1}" destId="{980E8E04-E098-45A5-85E2-C3F02235F989}" srcOrd="1" destOrd="0" parTransId="{5A0E636C-D06B-409D-843D-4462788F506C}" sibTransId="{E0297BB0-459A-4D0E-B975-2E6CAE10676E}"/>
    <dgm:cxn modelId="{9EB27CC1-7CE6-4CFC-B390-2E86608B780F}" srcId="{C730A6E7-34B6-4198-AEBE-453B91B420F1}" destId="{D9C96B54-986F-4CF6-A717-890A2DBA589E}" srcOrd="0" destOrd="0" parTransId="{5218282E-3FFC-4D9A-8B3D-BB78627534A0}" sibTransId="{A656452E-C7CB-4730-AC79-8201E6132798}"/>
    <dgm:cxn modelId="{8C4E7B14-B251-411E-9233-8D554E3C218A}" type="presOf" srcId="{980E8E04-E098-45A5-85E2-C3F02235F989}" destId="{3326E255-83EE-40B2-A4AB-F4832F38B79C}" srcOrd="0" destOrd="0" presId="urn:microsoft.com/office/officeart/2005/8/layout/chevron1"/>
    <dgm:cxn modelId="{FA42A3E4-F98B-437B-8162-759267056C93}" type="presParOf" srcId="{E9182076-44EC-4CDE-8FEC-196888BC492D}" destId="{FCB86A88-1189-437F-9F2B-DA466FAFD425}" srcOrd="0" destOrd="0" presId="urn:microsoft.com/office/officeart/2005/8/layout/chevron1"/>
    <dgm:cxn modelId="{C93DAF6E-5AF3-46EC-9544-2F87E639946D}" type="presParOf" srcId="{E9182076-44EC-4CDE-8FEC-196888BC492D}" destId="{6BA2E068-A826-440F-B1CC-B63F986D5A1E}" srcOrd="1" destOrd="0" presId="urn:microsoft.com/office/officeart/2005/8/layout/chevron1"/>
    <dgm:cxn modelId="{E3CD7948-1408-45BB-AFA0-620927324989}" type="presParOf" srcId="{E9182076-44EC-4CDE-8FEC-196888BC492D}" destId="{3326E255-83EE-40B2-A4AB-F4832F38B79C}" srcOrd="2" destOrd="0" presId="urn:microsoft.com/office/officeart/2005/8/layout/chevron1"/>
    <dgm:cxn modelId="{52FFA4FB-590F-4919-B92F-C86B2E6AAB9C}" type="presParOf" srcId="{E9182076-44EC-4CDE-8FEC-196888BC492D}" destId="{7C14B758-995E-4C68-BAE5-55920CF21E51}" srcOrd="3" destOrd="0" presId="urn:microsoft.com/office/officeart/2005/8/layout/chevron1"/>
    <dgm:cxn modelId="{EF88A180-E5F7-47A7-91A5-1859DC67E08F}" type="presParOf" srcId="{E9182076-44EC-4CDE-8FEC-196888BC492D}" destId="{E0FE5036-617B-4BC3-BE6D-8C4073990A86}" srcOrd="4" destOrd="0" presId="urn:microsoft.com/office/officeart/2005/8/layout/chevron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C730A6E7-34B6-4198-AEBE-453B91B420F1}" type="doc">
      <dgm:prSet loTypeId="urn:microsoft.com/office/officeart/2005/8/layout/chevron1" loCatId="process" qsTypeId="urn:microsoft.com/office/officeart/2005/8/quickstyle/simple1" qsCatId="simple" csTypeId="urn:microsoft.com/office/officeart/2005/8/colors/accent1_2" csCatId="accent1" phldr="1"/>
      <dgm:spPr/>
    </dgm:pt>
    <dgm:pt modelId="{D9C96B54-986F-4CF6-A717-890A2DBA589E}">
      <dgm:prSet phldrT="[نص]"/>
      <dgm:spPr/>
      <dgm:t>
        <a:bodyPr/>
        <a:lstStyle/>
        <a:p>
          <a:pPr rtl="1"/>
          <a:r>
            <a:rPr lang="ar-IQ" dirty="0" smtClean="0"/>
            <a:t>علم </a:t>
          </a:r>
          <a:r>
            <a:rPr lang="ar-IQ" dirty="0" err="1" smtClean="0"/>
            <a:t>اجمالي</a:t>
          </a:r>
          <a:r>
            <a:rPr lang="ar-IQ" dirty="0" smtClean="0"/>
            <a:t> </a:t>
          </a:r>
          <a:r>
            <a:rPr lang="ar-IQ" dirty="0" err="1" smtClean="0"/>
            <a:t>به</a:t>
          </a:r>
          <a:r>
            <a:rPr lang="ar-IQ" dirty="0" smtClean="0"/>
            <a:t> </a:t>
          </a:r>
          <a:r>
            <a:rPr lang="ar-IQ" dirty="0" err="1" smtClean="0"/>
            <a:t>نجاست</a:t>
          </a:r>
          <a:endParaRPr lang="fa-IR" dirty="0"/>
        </a:p>
      </dgm:t>
    </dgm:pt>
    <dgm:pt modelId="{5218282E-3FFC-4D9A-8B3D-BB78627534A0}" type="parTrans" cxnId="{9EB27CC1-7CE6-4CFC-B390-2E86608B780F}">
      <dgm:prSet/>
      <dgm:spPr/>
      <dgm:t>
        <a:bodyPr/>
        <a:lstStyle/>
        <a:p>
          <a:pPr rtl="1"/>
          <a:endParaRPr lang="fa-IR"/>
        </a:p>
      </dgm:t>
    </dgm:pt>
    <dgm:pt modelId="{A656452E-C7CB-4730-AC79-8201E6132798}" type="sibTrans" cxnId="{9EB27CC1-7CE6-4CFC-B390-2E86608B780F}">
      <dgm:prSet/>
      <dgm:spPr/>
      <dgm:t>
        <a:bodyPr/>
        <a:lstStyle/>
        <a:p>
          <a:pPr rtl="1"/>
          <a:endParaRPr lang="fa-IR"/>
        </a:p>
      </dgm:t>
    </dgm:pt>
    <dgm:pt modelId="{980E8E04-E098-45A5-85E2-C3F02235F989}">
      <dgm:prSet phldrT="[نص]"/>
      <dgm:spPr/>
      <dgm:t>
        <a:bodyPr/>
        <a:lstStyle/>
        <a:p>
          <a:pPr rtl="1"/>
          <a:r>
            <a:rPr lang="fa-IR" dirty="0" smtClean="0"/>
            <a:t>عدم علم تفصیلی به محل نجاست</a:t>
          </a:r>
          <a:endParaRPr lang="fa-IR" dirty="0"/>
        </a:p>
      </dgm:t>
    </dgm:pt>
    <dgm:pt modelId="{5A0E636C-D06B-409D-843D-4462788F506C}" type="parTrans" cxnId="{E681CE49-FB04-4B37-80B5-EBFCF098DFEB}">
      <dgm:prSet/>
      <dgm:spPr/>
      <dgm:t>
        <a:bodyPr/>
        <a:lstStyle/>
        <a:p>
          <a:pPr rtl="1"/>
          <a:endParaRPr lang="fa-IR"/>
        </a:p>
      </dgm:t>
    </dgm:pt>
    <dgm:pt modelId="{E0297BB0-459A-4D0E-B975-2E6CAE10676E}" type="sibTrans" cxnId="{E681CE49-FB04-4B37-80B5-EBFCF098DFEB}">
      <dgm:prSet/>
      <dgm:spPr/>
      <dgm:t>
        <a:bodyPr/>
        <a:lstStyle/>
        <a:p>
          <a:pPr rtl="1"/>
          <a:endParaRPr lang="fa-IR"/>
        </a:p>
      </dgm:t>
    </dgm:pt>
    <dgm:pt modelId="{10F317C6-0ED5-423D-A206-A131739E0105}">
      <dgm:prSet phldrT="[نص]"/>
      <dgm:spPr/>
      <dgm:t>
        <a:bodyPr/>
        <a:lstStyle/>
        <a:p>
          <a:pPr rtl="1"/>
          <a:r>
            <a:rPr lang="fa-IR" dirty="0" smtClean="0"/>
            <a:t>کیفیت تطهیر ؟</a:t>
          </a:r>
          <a:endParaRPr lang="fa-IR" dirty="0"/>
        </a:p>
      </dgm:t>
    </dgm:pt>
    <dgm:pt modelId="{17A39944-C299-4218-BD0A-02495897D98B}" type="sibTrans" cxnId="{92CA8C83-9C98-477F-9B79-E1ADC5C7CC51}">
      <dgm:prSet/>
      <dgm:spPr/>
      <dgm:t>
        <a:bodyPr/>
        <a:lstStyle/>
        <a:p>
          <a:pPr rtl="1"/>
          <a:endParaRPr lang="fa-IR"/>
        </a:p>
      </dgm:t>
    </dgm:pt>
    <dgm:pt modelId="{4D950AA0-4C47-46C9-83F5-33D04359F231}" type="parTrans" cxnId="{92CA8C83-9C98-477F-9B79-E1ADC5C7CC51}">
      <dgm:prSet/>
      <dgm:spPr/>
      <dgm:t>
        <a:bodyPr/>
        <a:lstStyle/>
        <a:p>
          <a:pPr rtl="1"/>
          <a:endParaRPr lang="fa-IR"/>
        </a:p>
      </dgm:t>
    </dgm:pt>
    <dgm:pt modelId="{E9182076-44EC-4CDE-8FEC-196888BC492D}" type="pres">
      <dgm:prSet presAssocID="{C730A6E7-34B6-4198-AEBE-453B91B420F1}" presName="Name0" presStyleCnt="0">
        <dgm:presLayoutVars>
          <dgm:dir val="rev"/>
          <dgm:animLvl val="lvl"/>
          <dgm:resizeHandles val="exact"/>
        </dgm:presLayoutVars>
      </dgm:prSet>
      <dgm:spPr/>
    </dgm:pt>
    <dgm:pt modelId="{FCB86A88-1189-437F-9F2B-DA466FAFD425}" type="pres">
      <dgm:prSet presAssocID="{D9C96B54-986F-4CF6-A717-890A2DBA589E}" presName="parTxOnly" presStyleLbl="node1" presStyleIdx="0" presStyleCnt="3">
        <dgm:presLayoutVars>
          <dgm:chMax val="0"/>
          <dgm:chPref val="0"/>
          <dgm:bulletEnabled val="1"/>
        </dgm:presLayoutVars>
      </dgm:prSet>
      <dgm:spPr/>
      <dgm:t>
        <a:bodyPr/>
        <a:lstStyle/>
        <a:p>
          <a:pPr rtl="1"/>
          <a:endParaRPr lang="fa-IR"/>
        </a:p>
      </dgm:t>
    </dgm:pt>
    <dgm:pt modelId="{6BA2E068-A826-440F-B1CC-B63F986D5A1E}" type="pres">
      <dgm:prSet presAssocID="{A656452E-C7CB-4730-AC79-8201E6132798}" presName="parTxOnlySpace" presStyleCnt="0"/>
      <dgm:spPr/>
    </dgm:pt>
    <dgm:pt modelId="{3326E255-83EE-40B2-A4AB-F4832F38B79C}" type="pres">
      <dgm:prSet presAssocID="{980E8E04-E098-45A5-85E2-C3F02235F989}" presName="parTxOnly" presStyleLbl="node1" presStyleIdx="1" presStyleCnt="3" custLinFactNeighborX="18474">
        <dgm:presLayoutVars>
          <dgm:chMax val="0"/>
          <dgm:chPref val="0"/>
          <dgm:bulletEnabled val="1"/>
        </dgm:presLayoutVars>
      </dgm:prSet>
      <dgm:spPr/>
      <dgm:t>
        <a:bodyPr/>
        <a:lstStyle/>
        <a:p>
          <a:pPr rtl="1"/>
          <a:endParaRPr lang="fa-IR"/>
        </a:p>
      </dgm:t>
    </dgm:pt>
    <dgm:pt modelId="{7C14B758-995E-4C68-BAE5-55920CF21E51}" type="pres">
      <dgm:prSet presAssocID="{E0297BB0-459A-4D0E-B975-2E6CAE10676E}" presName="parTxOnlySpace" presStyleCnt="0"/>
      <dgm:spPr/>
    </dgm:pt>
    <dgm:pt modelId="{E0FE5036-617B-4BC3-BE6D-8C4073990A86}" type="pres">
      <dgm:prSet presAssocID="{10F317C6-0ED5-423D-A206-A131739E0105}" presName="parTxOnly" presStyleLbl="node1" presStyleIdx="2" presStyleCnt="3" custLinFactY="55615" custLinFactNeighborX="-70861" custLinFactNeighborY="100000">
        <dgm:presLayoutVars>
          <dgm:chMax val="0"/>
          <dgm:chPref val="0"/>
          <dgm:bulletEnabled val="1"/>
        </dgm:presLayoutVars>
      </dgm:prSet>
      <dgm:spPr/>
      <dgm:t>
        <a:bodyPr/>
        <a:lstStyle/>
        <a:p>
          <a:pPr rtl="1"/>
          <a:endParaRPr lang="fa-IR"/>
        </a:p>
      </dgm:t>
    </dgm:pt>
  </dgm:ptLst>
  <dgm:cxnLst>
    <dgm:cxn modelId="{92CA8C83-9C98-477F-9B79-E1ADC5C7CC51}" srcId="{C730A6E7-34B6-4198-AEBE-453B91B420F1}" destId="{10F317C6-0ED5-423D-A206-A131739E0105}" srcOrd="2" destOrd="0" parTransId="{4D950AA0-4C47-46C9-83F5-33D04359F231}" sibTransId="{17A39944-C299-4218-BD0A-02495897D98B}"/>
    <dgm:cxn modelId="{1EDF3501-1F74-4503-B8DF-19C063EAE0A6}" type="presOf" srcId="{C730A6E7-34B6-4198-AEBE-453B91B420F1}" destId="{E9182076-44EC-4CDE-8FEC-196888BC492D}" srcOrd="0" destOrd="0" presId="urn:microsoft.com/office/officeart/2005/8/layout/chevron1"/>
    <dgm:cxn modelId="{E681CE49-FB04-4B37-80B5-EBFCF098DFEB}" srcId="{C730A6E7-34B6-4198-AEBE-453B91B420F1}" destId="{980E8E04-E098-45A5-85E2-C3F02235F989}" srcOrd="1" destOrd="0" parTransId="{5A0E636C-D06B-409D-843D-4462788F506C}" sibTransId="{E0297BB0-459A-4D0E-B975-2E6CAE10676E}"/>
    <dgm:cxn modelId="{CEB2FBAA-807E-4A7E-9997-3C02B5F3A214}" type="presOf" srcId="{980E8E04-E098-45A5-85E2-C3F02235F989}" destId="{3326E255-83EE-40B2-A4AB-F4832F38B79C}" srcOrd="0" destOrd="0" presId="urn:microsoft.com/office/officeart/2005/8/layout/chevron1"/>
    <dgm:cxn modelId="{94752730-C563-4F1F-9CA4-CA7E7B13811B}" type="presOf" srcId="{10F317C6-0ED5-423D-A206-A131739E0105}" destId="{E0FE5036-617B-4BC3-BE6D-8C4073990A86}" srcOrd="0" destOrd="0" presId="urn:microsoft.com/office/officeart/2005/8/layout/chevron1"/>
    <dgm:cxn modelId="{9EB27CC1-7CE6-4CFC-B390-2E86608B780F}" srcId="{C730A6E7-34B6-4198-AEBE-453B91B420F1}" destId="{D9C96B54-986F-4CF6-A717-890A2DBA589E}" srcOrd="0" destOrd="0" parTransId="{5218282E-3FFC-4D9A-8B3D-BB78627534A0}" sibTransId="{A656452E-C7CB-4730-AC79-8201E6132798}"/>
    <dgm:cxn modelId="{152145BF-DDAA-4E51-8EF1-09F133D13D6D}" type="presOf" srcId="{D9C96B54-986F-4CF6-A717-890A2DBA589E}" destId="{FCB86A88-1189-437F-9F2B-DA466FAFD425}" srcOrd="0" destOrd="0" presId="urn:microsoft.com/office/officeart/2005/8/layout/chevron1"/>
    <dgm:cxn modelId="{81DBB1C0-71D3-4712-A437-8EE13F768C3F}" type="presParOf" srcId="{E9182076-44EC-4CDE-8FEC-196888BC492D}" destId="{FCB86A88-1189-437F-9F2B-DA466FAFD425}" srcOrd="0" destOrd="0" presId="urn:microsoft.com/office/officeart/2005/8/layout/chevron1"/>
    <dgm:cxn modelId="{F6FF2F40-5232-4791-952E-0779A06A3BDA}" type="presParOf" srcId="{E9182076-44EC-4CDE-8FEC-196888BC492D}" destId="{6BA2E068-A826-440F-B1CC-B63F986D5A1E}" srcOrd="1" destOrd="0" presId="urn:microsoft.com/office/officeart/2005/8/layout/chevron1"/>
    <dgm:cxn modelId="{C2C56D69-D535-4B76-A652-98D37B811A5A}" type="presParOf" srcId="{E9182076-44EC-4CDE-8FEC-196888BC492D}" destId="{3326E255-83EE-40B2-A4AB-F4832F38B79C}" srcOrd="2" destOrd="0" presId="urn:microsoft.com/office/officeart/2005/8/layout/chevron1"/>
    <dgm:cxn modelId="{F9FEB473-6D9F-42DE-AD94-37A633719FD6}" type="presParOf" srcId="{E9182076-44EC-4CDE-8FEC-196888BC492D}" destId="{7C14B758-995E-4C68-BAE5-55920CF21E51}" srcOrd="3" destOrd="0" presId="urn:microsoft.com/office/officeart/2005/8/layout/chevron1"/>
    <dgm:cxn modelId="{EE75A64F-2D08-4F2F-94A1-A1F9C6AAF91B}" type="presParOf" srcId="{E9182076-44EC-4CDE-8FEC-196888BC492D}" destId="{E0FE5036-617B-4BC3-BE6D-8C4073990A86}" srcOrd="4" destOrd="0" presId="urn:microsoft.com/office/officeart/2005/8/layout/chevron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C730A6E7-34B6-4198-AEBE-453B91B420F1}" type="doc">
      <dgm:prSet loTypeId="urn:microsoft.com/office/officeart/2005/8/layout/chevron1" loCatId="process" qsTypeId="urn:microsoft.com/office/officeart/2005/8/quickstyle/simple1" qsCatId="simple" csTypeId="urn:microsoft.com/office/officeart/2005/8/colors/accent1_2" csCatId="accent1" phldr="1"/>
      <dgm:spPr/>
    </dgm:pt>
    <dgm:pt modelId="{D9C96B54-986F-4CF6-A717-890A2DBA589E}">
      <dgm:prSet phldrT="[نص]" custT="1"/>
      <dgm:spPr/>
      <dgm:t>
        <a:bodyPr/>
        <a:lstStyle/>
        <a:p>
          <a:pPr rtl="1"/>
          <a:r>
            <a:rPr lang="ar-IQ" sz="1800" dirty="0" err="1" smtClean="0"/>
            <a:t>برو</a:t>
          </a:r>
          <a:r>
            <a:rPr lang="fa-IR" sz="1800" dirty="0" smtClean="0"/>
            <a:t>ز علم تفصیلی به نجاست در حین نماز</a:t>
          </a:r>
          <a:endParaRPr lang="fa-IR" sz="1800" dirty="0"/>
        </a:p>
      </dgm:t>
    </dgm:pt>
    <dgm:pt modelId="{5218282E-3FFC-4D9A-8B3D-BB78627534A0}" type="parTrans" cxnId="{9EB27CC1-7CE6-4CFC-B390-2E86608B780F}">
      <dgm:prSet/>
      <dgm:spPr/>
      <dgm:t>
        <a:bodyPr/>
        <a:lstStyle/>
        <a:p>
          <a:pPr rtl="1"/>
          <a:endParaRPr lang="fa-IR"/>
        </a:p>
      </dgm:t>
    </dgm:pt>
    <dgm:pt modelId="{A656452E-C7CB-4730-AC79-8201E6132798}" type="sibTrans" cxnId="{9EB27CC1-7CE6-4CFC-B390-2E86608B780F}">
      <dgm:prSet/>
      <dgm:spPr/>
      <dgm:t>
        <a:bodyPr/>
        <a:lstStyle/>
        <a:p>
          <a:pPr rtl="1"/>
          <a:endParaRPr lang="fa-IR"/>
        </a:p>
      </dgm:t>
    </dgm:pt>
    <dgm:pt modelId="{10F317C6-0ED5-423D-A206-A131739E0105}">
      <dgm:prSet phldrT="[نص]"/>
      <dgm:spPr/>
      <dgm:t>
        <a:bodyPr/>
        <a:lstStyle/>
        <a:p>
          <a:pPr rtl="1"/>
          <a:r>
            <a:rPr lang="fa-IR" dirty="0" smtClean="0"/>
            <a:t>حکم نماز؟</a:t>
          </a:r>
          <a:endParaRPr lang="fa-IR" dirty="0"/>
        </a:p>
      </dgm:t>
    </dgm:pt>
    <dgm:pt modelId="{17A39944-C299-4218-BD0A-02495897D98B}" type="sibTrans" cxnId="{92CA8C83-9C98-477F-9B79-E1ADC5C7CC51}">
      <dgm:prSet/>
      <dgm:spPr/>
      <dgm:t>
        <a:bodyPr/>
        <a:lstStyle/>
        <a:p>
          <a:pPr rtl="1"/>
          <a:endParaRPr lang="fa-IR"/>
        </a:p>
      </dgm:t>
    </dgm:pt>
    <dgm:pt modelId="{4D950AA0-4C47-46C9-83F5-33D04359F231}" type="parTrans" cxnId="{92CA8C83-9C98-477F-9B79-E1ADC5C7CC51}">
      <dgm:prSet/>
      <dgm:spPr/>
      <dgm:t>
        <a:bodyPr/>
        <a:lstStyle/>
        <a:p>
          <a:pPr rtl="1"/>
          <a:endParaRPr lang="fa-IR"/>
        </a:p>
      </dgm:t>
    </dgm:pt>
    <dgm:pt modelId="{E9182076-44EC-4CDE-8FEC-196888BC492D}" type="pres">
      <dgm:prSet presAssocID="{C730A6E7-34B6-4198-AEBE-453B91B420F1}" presName="Name0" presStyleCnt="0">
        <dgm:presLayoutVars>
          <dgm:dir val="rev"/>
          <dgm:animLvl val="lvl"/>
          <dgm:resizeHandles val="exact"/>
        </dgm:presLayoutVars>
      </dgm:prSet>
      <dgm:spPr/>
    </dgm:pt>
    <dgm:pt modelId="{FCB86A88-1189-437F-9F2B-DA466FAFD425}" type="pres">
      <dgm:prSet presAssocID="{D9C96B54-986F-4CF6-A717-890A2DBA589E}" presName="parTxOnly" presStyleLbl="node1" presStyleIdx="0" presStyleCnt="2">
        <dgm:presLayoutVars>
          <dgm:chMax val="0"/>
          <dgm:chPref val="0"/>
          <dgm:bulletEnabled val="1"/>
        </dgm:presLayoutVars>
      </dgm:prSet>
      <dgm:spPr/>
      <dgm:t>
        <a:bodyPr/>
        <a:lstStyle/>
        <a:p>
          <a:pPr rtl="1"/>
          <a:endParaRPr lang="fa-IR"/>
        </a:p>
      </dgm:t>
    </dgm:pt>
    <dgm:pt modelId="{6BA2E068-A826-440F-B1CC-B63F986D5A1E}" type="pres">
      <dgm:prSet presAssocID="{A656452E-C7CB-4730-AC79-8201E6132798}" presName="parTxOnlySpace" presStyleCnt="0"/>
      <dgm:spPr/>
    </dgm:pt>
    <dgm:pt modelId="{E0FE5036-617B-4BC3-BE6D-8C4073990A86}" type="pres">
      <dgm:prSet presAssocID="{10F317C6-0ED5-423D-A206-A131739E0105}" presName="parTxOnly" presStyleLbl="node1" presStyleIdx="1" presStyleCnt="2" custScaleX="59183" custLinFactY="55615" custLinFactNeighborX="-70861" custLinFactNeighborY="100000">
        <dgm:presLayoutVars>
          <dgm:chMax val="0"/>
          <dgm:chPref val="0"/>
          <dgm:bulletEnabled val="1"/>
        </dgm:presLayoutVars>
      </dgm:prSet>
      <dgm:spPr/>
      <dgm:t>
        <a:bodyPr/>
        <a:lstStyle/>
        <a:p>
          <a:pPr rtl="1"/>
          <a:endParaRPr lang="fa-IR"/>
        </a:p>
      </dgm:t>
    </dgm:pt>
  </dgm:ptLst>
  <dgm:cxnLst>
    <dgm:cxn modelId="{92CA8C83-9C98-477F-9B79-E1ADC5C7CC51}" srcId="{C730A6E7-34B6-4198-AEBE-453B91B420F1}" destId="{10F317C6-0ED5-423D-A206-A131739E0105}" srcOrd="1" destOrd="0" parTransId="{4D950AA0-4C47-46C9-83F5-33D04359F231}" sibTransId="{17A39944-C299-4218-BD0A-02495897D98B}"/>
    <dgm:cxn modelId="{D2096BD7-0A0C-47EC-ABD8-4FBEE2523AF7}" type="presOf" srcId="{10F317C6-0ED5-423D-A206-A131739E0105}" destId="{E0FE5036-617B-4BC3-BE6D-8C4073990A86}" srcOrd="0" destOrd="0" presId="urn:microsoft.com/office/officeart/2005/8/layout/chevron1"/>
    <dgm:cxn modelId="{E8684843-0A98-4327-AE2D-5A42010B5025}" type="presOf" srcId="{C730A6E7-34B6-4198-AEBE-453B91B420F1}" destId="{E9182076-44EC-4CDE-8FEC-196888BC492D}" srcOrd="0" destOrd="0" presId="urn:microsoft.com/office/officeart/2005/8/layout/chevron1"/>
    <dgm:cxn modelId="{A8910FF2-5DD3-4501-995B-D8D773047E30}" type="presOf" srcId="{D9C96B54-986F-4CF6-A717-890A2DBA589E}" destId="{FCB86A88-1189-437F-9F2B-DA466FAFD425}" srcOrd="0" destOrd="0" presId="urn:microsoft.com/office/officeart/2005/8/layout/chevron1"/>
    <dgm:cxn modelId="{9EB27CC1-7CE6-4CFC-B390-2E86608B780F}" srcId="{C730A6E7-34B6-4198-AEBE-453B91B420F1}" destId="{D9C96B54-986F-4CF6-A717-890A2DBA589E}" srcOrd="0" destOrd="0" parTransId="{5218282E-3FFC-4D9A-8B3D-BB78627534A0}" sibTransId="{A656452E-C7CB-4730-AC79-8201E6132798}"/>
    <dgm:cxn modelId="{3466D282-78EE-4F82-9671-E7B52CF4C1B6}" type="presParOf" srcId="{E9182076-44EC-4CDE-8FEC-196888BC492D}" destId="{FCB86A88-1189-437F-9F2B-DA466FAFD425}" srcOrd="0" destOrd="0" presId="urn:microsoft.com/office/officeart/2005/8/layout/chevron1"/>
    <dgm:cxn modelId="{5D56991B-D569-4109-931B-C514ED015297}" type="presParOf" srcId="{E9182076-44EC-4CDE-8FEC-196888BC492D}" destId="{6BA2E068-A826-440F-B1CC-B63F986D5A1E}" srcOrd="1" destOrd="0" presId="urn:microsoft.com/office/officeart/2005/8/layout/chevron1"/>
    <dgm:cxn modelId="{495D6271-09F6-42F2-907C-4137B5393220}" type="presParOf" srcId="{E9182076-44EC-4CDE-8FEC-196888BC492D}" destId="{E0FE5036-617B-4BC3-BE6D-8C4073990A86}" srcOrd="2" destOrd="0" presId="urn:microsoft.com/office/officeart/2005/8/layout/chevron1"/>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C730A6E7-34B6-4198-AEBE-453B91B420F1}" type="doc">
      <dgm:prSet loTypeId="urn:microsoft.com/office/officeart/2005/8/layout/chevron1" loCatId="process" qsTypeId="urn:microsoft.com/office/officeart/2005/8/quickstyle/simple1" qsCatId="simple" csTypeId="urn:microsoft.com/office/officeart/2005/8/colors/accent1_2" csCatId="accent1" phldr="1"/>
      <dgm:spPr/>
    </dgm:pt>
    <dgm:pt modelId="{D9C96B54-986F-4CF6-A717-890A2DBA589E}">
      <dgm:prSet phldrT="[نص]"/>
      <dgm:spPr/>
      <dgm:t>
        <a:bodyPr/>
        <a:lstStyle/>
        <a:p>
          <a:pPr rtl="1"/>
          <a:r>
            <a:rPr lang="fa-IR" dirty="0" smtClean="0"/>
            <a:t>شک در</a:t>
          </a:r>
          <a:r>
            <a:rPr lang="ar-IQ" dirty="0" smtClean="0"/>
            <a:t> </a:t>
          </a:r>
          <a:r>
            <a:rPr lang="ar-IQ" dirty="0" err="1" smtClean="0"/>
            <a:t>نجاست</a:t>
          </a:r>
          <a:r>
            <a:rPr lang="ar-IQ" dirty="0" smtClean="0"/>
            <a:t> لباس</a:t>
          </a:r>
          <a:endParaRPr lang="fa-IR" dirty="0"/>
        </a:p>
      </dgm:t>
    </dgm:pt>
    <dgm:pt modelId="{5218282E-3FFC-4D9A-8B3D-BB78627534A0}" type="parTrans" cxnId="{9EB27CC1-7CE6-4CFC-B390-2E86608B780F}">
      <dgm:prSet/>
      <dgm:spPr/>
      <dgm:t>
        <a:bodyPr/>
        <a:lstStyle/>
        <a:p>
          <a:pPr rtl="1"/>
          <a:endParaRPr lang="fa-IR"/>
        </a:p>
      </dgm:t>
    </dgm:pt>
    <dgm:pt modelId="{A656452E-C7CB-4730-AC79-8201E6132798}" type="sibTrans" cxnId="{9EB27CC1-7CE6-4CFC-B390-2E86608B780F}">
      <dgm:prSet/>
      <dgm:spPr/>
      <dgm:t>
        <a:bodyPr/>
        <a:lstStyle/>
        <a:p>
          <a:pPr rtl="1"/>
          <a:endParaRPr lang="fa-IR"/>
        </a:p>
      </dgm:t>
    </dgm:pt>
    <dgm:pt modelId="{10F317C6-0ED5-423D-A206-A131739E0105}">
      <dgm:prSet phldrT="[نص]"/>
      <dgm:spPr/>
      <dgm:t>
        <a:bodyPr/>
        <a:lstStyle/>
        <a:p>
          <a:pPr rtl="1"/>
          <a:r>
            <a:rPr lang="fa-IR" dirty="0" smtClean="0"/>
            <a:t>حکم فحص از نجاست؟</a:t>
          </a:r>
          <a:endParaRPr lang="fa-IR" dirty="0"/>
        </a:p>
      </dgm:t>
    </dgm:pt>
    <dgm:pt modelId="{17A39944-C299-4218-BD0A-02495897D98B}" type="sibTrans" cxnId="{92CA8C83-9C98-477F-9B79-E1ADC5C7CC51}">
      <dgm:prSet/>
      <dgm:spPr/>
      <dgm:t>
        <a:bodyPr/>
        <a:lstStyle/>
        <a:p>
          <a:pPr rtl="1"/>
          <a:endParaRPr lang="fa-IR"/>
        </a:p>
      </dgm:t>
    </dgm:pt>
    <dgm:pt modelId="{4D950AA0-4C47-46C9-83F5-33D04359F231}" type="parTrans" cxnId="{92CA8C83-9C98-477F-9B79-E1ADC5C7CC51}">
      <dgm:prSet/>
      <dgm:spPr/>
      <dgm:t>
        <a:bodyPr/>
        <a:lstStyle/>
        <a:p>
          <a:pPr rtl="1"/>
          <a:endParaRPr lang="fa-IR"/>
        </a:p>
      </dgm:t>
    </dgm:pt>
    <dgm:pt modelId="{E9182076-44EC-4CDE-8FEC-196888BC492D}" type="pres">
      <dgm:prSet presAssocID="{C730A6E7-34B6-4198-AEBE-453B91B420F1}" presName="Name0" presStyleCnt="0">
        <dgm:presLayoutVars>
          <dgm:dir val="rev"/>
          <dgm:animLvl val="lvl"/>
          <dgm:resizeHandles val="exact"/>
        </dgm:presLayoutVars>
      </dgm:prSet>
      <dgm:spPr/>
    </dgm:pt>
    <dgm:pt modelId="{FCB86A88-1189-437F-9F2B-DA466FAFD425}" type="pres">
      <dgm:prSet presAssocID="{D9C96B54-986F-4CF6-A717-890A2DBA589E}" presName="parTxOnly" presStyleLbl="node1" presStyleIdx="0" presStyleCnt="2">
        <dgm:presLayoutVars>
          <dgm:chMax val="0"/>
          <dgm:chPref val="0"/>
          <dgm:bulletEnabled val="1"/>
        </dgm:presLayoutVars>
      </dgm:prSet>
      <dgm:spPr/>
      <dgm:t>
        <a:bodyPr/>
        <a:lstStyle/>
        <a:p>
          <a:pPr rtl="1"/>
          <a:endParaRPr lang="fa-IR"/>
        </a:p>
      </dgm:t>
    </dgm:pt>
    <dgm:pt modelId="{6BA2E068-A826-440F-B1CC-B63F986D5A1E}" type="pres">
      <dgm:prSet presAssocID="{A656452E-C7CB-4730-AC79-8201E6132798}" presName="parTxOnlySpace" presStyleCnt="0"/>
      <dgm:spPr/>
    </dgm:pt>
    <dgm:pt modelId="{E0FE5036-617B-4BC3-BE6D-8C4073990A86}" type="pres">
      <dgm:prSet presAssocID="{10F317C6-0ED5-423D-A206-A131739E0105}" presName="parTxOnly" presStyleLbl="node1" presStyleIdx="1" presStyleCnt="2" custLinFactY="55615" custLinFactNeighborX="-70861" custLinFactNeighborY="100000">
        <dgm:presLayoutVars>
          <dgm:chMax val="0"/>
          <dgm:chPref val="0"/>
          <dgm:bulletEnabled val="1"/>
        </dgm:presLayoutVars>
      </dgm:prSet>
      <dgm:spPr/>
      <dgm:t>
        <a:bodyPr/>
        <a:lstStyle/>
        <a:p>
          <a:pPr rtl="1"/>
          <a:endParaRPr lang="fa-IR"/>
        </a:p>
      </dgm:t>
    </dgm:pt>
  </dgm:ptLst>
  <dgm:cxnLst>
    <dgm:cxn modelId="{9EA34B32-0A3A-4042-B5D5-1B84DEFE66E4}" type="presOf" srcId="{D9C96B54-986F-4CF6-A717-890A2DBA589E}" destId="{FCB86A88-1189-437F-9F2B-DA466FAFD425}" srcOrd="0" destOrd="0" presId="urn:microsoft.com/office/officeart/2005/8/layout/chevron1"/>
    <dgm:cxn modelId="{92CA8C83-9C98-477F-9B79-E1ADC5C7CC51}" srcId="{C730A6E7-34B6-4198-AEBE-453B91B420F1}" destId="{10F317C6-0ED5-423D-A206-A131739E0105}" srcOrd="1" destOrd="0" parTransId="{4D950AA0-4C47-46C9-83F5-33D04359F231}" sibTransId="{17A39944-C299-4218-BD0A-02495897D98B}"/>
    <dgm:cxn modelId="{CC743649-2B4D-4DC4-BFEC-FD4280B0E9B2}" type="presOf" srcId="{10F317C6-0ED5-423D-A206-A131739E0105}" destId="{E0FE5036-617B-4BC3-BE6D-8C4073990A86}" srcOrd="0" destOrd="0" presId="urn:microsoft.com/office/officeart/2005/8/layout/chevron1"/>
    <dgm:cxn modelId="{82ABE646-56F6-40B6-B282-66C3F5AB9461}" type="presOf" srcId="{C730A6E7-34B6-4198-AEBE-453B91B420F1}" destId="{E9182076-44EC-4CDE-8FEC-196888BC492D}" srcOrd="0" destOrd="0" presId="urn:microsoft.com/office/officeart/2005/8/layout/chevron1"/>
    <dgm:cxn modelId="{9EB27CC1-7CE6-4CFC-B390-2E86608B780F}" srcId="{C730A6E7-34B6-4198-AEBE-453B91B420F1}" destId="{D9C96B54-986F-4CF6-A717-890A2DBA589E}" srcOrd="0" destOrd="0" parTransId="{5218282E-3FFC-4D9A-8B3D-BB78627534A0}" sibTransId="{A656452E-C7CB-4730-AC79-8201E6132798}"/>
    <dgm:cxn modelId="{8306F666-C38F-484C-A762-EDAACFE10A99}" type="presParOf" srcId="{E9182076-44EC-4CDE-8FEC-196888BC492D}" destId="{FCB86A88-1189-437F-9F2B-DA466FAFD425}" srcOrd="0" destOrd="0" presId="urn:microsoft.com/office/officeart/2005/8/layout/chevron1"/>
    <dgm:cxn modelId="{37596390-1728-423C-8130-D478C017BF64}" type="presParOf" srcId="{E9182076-44EC-4CDE-8FEC-196888BC492D}" destId="{6BA2E068-A826-440F-B1CC-B63F986D5A1E}" srcOrd="1" destOrd="0" presId="urn:microsoft.com/office/officeart/2005/8/layout/chevron1"/>
    <dgm:cxn modelId="{955FE748-E60A-4791-8018-EEBD3EA83876}" type="presParOf" srcId="{E9182076-44EC-4CDE-8FEC-196888BC492D}" destId="{E0FE5036-617B-4BC3-BE6D-8C4073990A86}" srcOrd="2" destOrd="0" presId="urn:microsoft.com/office/officeart/2005/8/layout/chevron1"/>
  </dgm:cxnLst>
  <dgm:bg/>
  <dgm:whole/>
  <dgm:extLst>
    <a:ext uri="http://schemas.microsoft.com/office/drawing/2008/diagram">
      <dsp:dataModelExt xmlns:dsp="http://schemas.microsoft.com/office/drawing/2008/diagram" xmlns="" relId="rId31"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C730A6E7-34B6-4198-AEBE-453B91B420F1}" type="doc">
      <dgm:prSet loTypeId="urn:microsoft.com/office/officeart/2005/8/layout/chevron1" loCatId="process" qsTypeId="urn:microsoft.com/office/officeart/2005/8/quickstyle/simple1" qsCatId="simple" csTypeId="urn:microsoft.com/office/officeart/2005/8/colors/accent1_2" csCatId="accent1" phldr="1"/>
      <dgm:spPr/>
    </dgm:pt>
    <dgm:pt modelId="{D9C96B54-986F-4CF6-A717-890A2DBA589E}">
      <dgm:prSet phldrT="[نص]">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fa-IR" dirty="0" smtClean="0"/>
            <a:t>شک در</a:t>
          </a:r>
          <a:r>
            <a:rPr lang="ar-IQ" dirty="0" smtClean="0"/>
            <a:t> </a:t>
          </a:r>
          <a:r>
            <a:rPr lang="ar-IQ" dirty="0" err="1" smtClean="0"/>
            <a:t>نجاست</a:t>
          </a:r>
          <a:r>
            <a:rPr lang="ar-IQ" dirty="0" smtClean="0"/>
            <a:t> لباس</a:t>
          </a:r>
          <a:endParaRPr lang="fa-IR" dirty="0"/>
        </a:p>
      </dgm:t>
    </dgm:pt>
    <dgm:pt modelId="{5218282E-3FFC-4D9A-8B3D-BB78627534A0}" type="parTrans" cxnId="{9EB27CC1-7CE6-4CFC-B390-2E86608B780F}">
      <dgm:prSet/>
      <dgm:spPr/>
      <dgm:t>
        <a:bodyPr/>
        <a:lstStyle/>
        <a:p>
          <a:pPr rtl="1"/>
          <a:endParaRPr lang="fa-IR"/>
        </a:p>
      </dgm:t>
    </dgm:pt>
    <dgm:pt modelId="{A656452E-C7CB-4730-AC79-8201E6132798}" type="sibTrans" cxnId="{9EB27CC1-7CE6-4CFC-B390-2E86608B780F}">
      <dgm:prSet/>
      <dgm:spPr/>
      <dgm:t>
        <a:bodyPr/>
        <a:lstStyle/>
        <a:p>
          <a:pPr rtl="1"/>
          <a:endParaRPr lang="fa-IR"/>
        </a:p>
      </dgm:t>
    </dgm:pt>
    <dgm:pt modelId="{980E8E04-E098-45A5-85E2-C3F02235F989}">
      <dgm:prSet phldrT="[نص]">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ar-IQ" dirty="0" smtClean="0"/>
            <a:t>ا</a:t>
          </a:r>
          <a:r>
            <a:rPr lang="fa-IR" dirty="0" smtClean="0"/>
            <a:t>د</a:t>
          </a:r>
          <a:r>
            <a:rPr lang="ar-IQ" dirty="0" err="1" smtClean="0"/>
            <a:t>اي</a:t>
          </a:r>
          <a:r>
            <a:rPr lang="ar-IQ" dirty="0" smtClean="0"/>
            <a:t> نما</a:t>
          </a:r>
          <a:r>
            <a:rPr lang="fa-IR" dirty="0" smtClean="0"/>
            <a:t>ز</a:t>
          </a:r>
          <a:endParaRPr lang="fa-IR" dirty="0"/>
        </a:p>
      </dgm:t>
    </dgm:pt>
    <dgm:pt modelId="{5A0E636C-D06B-409D-843D-4462788F506C}" type="parTrans" cxnId="{E681CE49-FB04-4B37-80B5-EBFCF098DFEB}">
      <dgm:prSet/>
      <dgm:spPr/>
      <dgm:t>
        <a:bodyPr/>
        <a:lstStyle/>
        <a:p>
          <a:pPr rtl="1"/>
          <a:endParaRPr lang="fa-IR"/>
        </a:p>
      </dgm:t>
    </dgm:pt>
    <dgm:pt modelId="{E0297BB0-459A-4D0E-B975-2E6CAE10676E}" type="sibTrans" cxnId="{E681CE49-FB04-4B37-80B5-EBFCF098DFEB}">
      <dgm:prSet/>
      <dgm:spPr/>
      <dgm:t>
        <a:bodyPr/>
        <a:lstStyle/>
        <a:p>
          <a:pPr rtl="1"/>
          <a:endParaRPr lang="fa-IR"/>
        </a:p>
      </dgm:t>
    </dgm:pt>
    <dgm:pt modelId="{10F317C6-0ED5-423D-A206-A131739E0105}">
      <dgm:prSet phldrT="[نص]">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fa-IR" dirty="0" smtClean="0"/>
            <a:t>یافتن نجاست پس از نماز</a:t>
          </a:r>
          <a:endParaRPr lang="fa-IR" dirty="0"/>
        </a:p>
      </dgm:t>
    </dgm:pt>
    <dgm:pt modelId="{4D950AA0-4C47-46C9-83F5-33D04359F231}" type="parTrans" cxnId="{92CA8C83-9C98-477F-9B79-E1ADC5C7CC51}">
      <dgm:prSet/>
      <dgm:spPr/>
      <dgm:t>
        <a:bodyPr/>
        <a:lstStyle/>
        <a:p>
          <a:pPr rtl="1"/>
          <a:endParaRPr lang="fa-IR"/>
        </a:p>
      </dgm:t>
    </dgm:pt>
    <dgm:pt modelId="{17A39944-C299-4218-BD0A-02495897D98B}" type="sibTrans" cxnId="{92CA8C83-9C98-477F-9B79-E1ADC5C7CC51}">
      <dgm:prSet/>
      <dgm:spPr/>
      <dgm:t>
        <a:bodyPr/>
        <a:lstStyle/>
        <a:p>
          <a:pPr rtl="1"/>
          <a:endParaRPr lang="fa-IR"/>
        </a:p>
      </dgm:t>
    </dgm:pt>
    <dgm:pt modelId="{E9182076-44EC-4CDE-8FEC-196888BC492D}" type="pres">
      <dgm:prSet presAssocID="{C730A6E7-34B6-4198-AEBE-453B91B420F1}" presName="Name0" presStyleCnt="0">
        <dgm:presLayoutVars>
          <dgm:dir val="rev"/>
          <dgm:animLvl val="lvl"/>
          <dgm:resizeHandles val="exact"/>
        </dgm:presLayoutVars>
      </dgm:prSet>
      <dgm:spPr/>
    </dgm:pt>
    <dgm:pt modelId="{FCB86A88-1189-437F-9F2B-DA466FAFD425}" type="pres">
      <dgm:prSet presAssocID="{D9C96B54-986F-4CF6-A717-890A2DBA589E}" presName="parTxOnly" presStyleLbl="node1" presStyleIdx="0" presStyleCnt="3" custScaleX="81148" custLinFactNeighborX="21424">
        <dgm:presLayoutVars>
          <dgm:chMax val="0"/>
          <dgm:chPref val="0"/>
          <dgm:bulletEnabled val="1"/>
        </dgm:presLayoutVars>
      </dgm:prSet>
      <dgm:spPr/>
      <dgm:t>
        <a:bodyPr/>
        <a:lstStyle/>
        <a:p>
          <a:pPr rtl="1"/>
          <a:endParaRPr lang="fa-IR"/>
        </a:p>
      </dgm:t>
    </dgm:pt>
    <dgm:pt modelId="{6BA2E068-A826-440F-B1CC-B63F986D5A1E}" type="pres">
      <dgm:prSet presAssocID="{A656452E-C7CB-4730-AC79-8201E6132798}" presName="parTxOnlySpace" presStyleCnt="0"/>
      <dgm:spPr/>
    </dgm:pt>
    <dgm:pt modelId="{3326E255-83EE-40B2-A4AB-F4832F38B79C}" type="pres">
      <dgm:prSet presAssocID="{980E8E04-E098-45A5-85E2-C3F02235F989}" presName="parTxOnly" presStyleLbl="node1" presStyleIdx="1" presStyleCnt="3" custScaleX="84323" custLinFactNeighborX="18474">
        <dgm:presLayoutVars>
          <dgm:chMax val="0"/>
          <dgm:chPref val="0"/>
          <dgm:bulletEnabled val="1"/>
        </dgm:presLayoutVars>
      </dgm:prSet>
      <dgm:spPr/>
      <dgm:t>
        <a:bodyPr/>
        <a:lstStyle/>
        <a:p>
          <a:pPr rtl="1"/>
          <a:endParaRPr lang="fa-IR"/>
        </a:p>
      </dgm:t>
    </dgm:pt>
    <dgm:pt modelId="{7C14B758-995E-4C68-BAE5-55920CF21E51}" type="pres">
      <dgm:prSet presAssocID="{E0297BB0-459A-4D0E-B975-2E6CAE10676E}" presName="parTxOnlySpace" presStyleCnt="0"/>
      <dgm:spPr/>
    </dgm:pt>
    <dgm:pt modelId="{E0FE5036-617B-4BC3-BE6D-8C4073990A86}" type="pres">
      <dgm:prSet presAssocID="{10F317C6-0ED5-423D-A206-A131739E0105}" presName="parTxOnly" presStyleLbl="node1" presStyleIdx="2" presStyleCnt="3">
        <dgm:presLayoutVars>
          <dgm:chMax val="0"/>
          <dgm:chPref val="0"/>
          <dgm:bulletEnabled val="1"/>
        </dgm:presLayoutVars>
      </dgm:prSet>
      <dgm:spPr/>
      <dgm:t>
        <a:bodyPr/>
        <a:lstStyle/>
        <a:p>
          <a:pPr rtl="1"/>
          <a:endParaRPr lang="fa-IR"/>
        </a:p>
      </dgm:t>
    </dgm:pt>
  </dgm:ptLst>
  <dgm:cxnLst>
    <dgm:cxn modelId="{205A5FE6-1739-4AFF-A51C-DD087A494CF8}" type="presOf" srcId="{980E8E04-E098-45A5-85E2-C3F02235F989}" destId="{3326E255-83EE-40B2-A4AB-F4832F38B79C}" srcOrd="0" destOrd="0" presId="urn:microsoft.com/office/officeart/2005/8/layout/chevron1"/>
    <dgm:cxn modelId="{33AAC183-538F-4D18-91AD-CE79A3347670}" type="presOf" srcId="{C730A6E7-34B6-4198-AEBE-453B91B420F1}" destId="{E9182076-44EC-4CDE-8FEC-196888BC492D}" srcOrd="0" destOrd="0" presId="urn:microsoft.com/office/officeart/2005/8/layout/chevron1"/>
    <dgm:cxn modelId="{92CA8C83-9C98-477F-9B79-E1ADC5C7CC51}" srcId="{C730A6E7-34B6-4198-AEBE-453B91B420F1}" destId="{10F317C6-0ED5-423D-A206-A131739E0105}" srcOrd="2" destOrd="0" parTransId="{4D950AA0-4C47-46C9-83F5-33D04359F231}" sibTransId="{17A39944-C299-4218-BD0A-02495897D98B}"/>
    <dgm:cxn modelId="{E681CE49-FB04-4B37-80B5-EBFCF098DFEB}" srcId="{C730A6E7-34B6-4198-AEBE-453B91B420F1}" destId="{980E8E04-E098-45A5-85E2-C3F02235F989}" srcOrd="1" destOrd="0" parTransId="{5A0E636C-D06B-409D-843D-4462788F506C}" sibTransId="{E0297BB0-459A-4D0E-B975-2E6CAE10676E}"/>
    <dgm:cxn modelId="{D4896909-2EA5-4E78-9315-FEF1B9B2BD91}" type="presOf" srcId="{D9C96B54-986F-4CF6-A717-890A2DBA589E}" destId="{FCB86A88-1189-437F-9F2B-DA466FAFD425}" srcOrd="0" destOrd="0" presId="urn:microsoft.com/office/officeart/2005/8/layout/chevron1"/>
    <dgm:cxn modelId="{9EB27CC1-7CE6-4CFC-B390-2E86608B780F}" srcId="{C730A6E7-34B6-4198-AEBE-453B91B420F1}" destId="{D9C96B54-986F-4CF6-A717-890A2DBA589E}" srcOrd="0" destOrd="0" parTransId="{5218282E-3FFC-4D9A-8B3D-BB78627534A0}" sibTransId="{A656452E-C7CB-4730-AC79-8201E6132798}"/>
    <dgm:cxn modelId="{FA1CEE06-1BCB-49C8-B5F0-3D09C823AD7E}" type="presOf" srcId="{10F317C6-0ED5-423D-A206-A131739E0105}" destId="{E0FE5036-617B-4BC3-BE6D-8C4073990A86}" srcOrd="0" destOrd="0" presId="urn:microsoft.com/office/officeart/2005/8/layout/chevron1"/>
    <dgm:cxn modelId="{1AD21A09-768D-40A7-8410-E2623547BD6E}" type="presParOf" srcId="{E9182076-44EC-4CDE-8FEC-196888BC492D}" destId="{FCB86A88-1189-437F-9F2B-DA466FAFD425}" srcOrd="0" destOrd="0" presId="urn:microsoft.com/office/officeart/2005/8/layout/chevron1"/>
    <dgm:cxn modelId="{4219F635-F7C1-4AAB-8730-37A6A1C985C5}" type="presParOf" srcId="{E9182076-44EC-4CDE-8FEC-196888BC492D}" destId="{6BA2E068-A826-440F-B1CC-B63F986D5A1E}" srcOrd="1" destOrd="0" presId="urn:microsoft.com/office/officeart/2005/8/layout/chevron1"/>
    <dgm:cxn modelId="{2E149A32-4BBF-403F-85B6-52DB6AA4B2F5}" type="presParOf" srcId="{E9182076-44EC-4CDE-8FEC-196888BC492D}" destId="{3326E255-83EE-40B2-A4AB-F4832F38B79C}" srcOrd="2" destOrd="0" presId="urn:microsoft.com/office/officeart/2005/8/layout/chevron1"/>
    <dgm:cxn modelId="{EE271FEE-406F-4AF4-83FF-E5576D950AD0}" type="presParOf" srcId="{E9182076-44EC-4CDE-8FEC-196888BC492D}" destId="{7C14B758-995E-4C68-BAE5-55920CF21E51}" srcOrd="3" destOrd="0" presId="urn:microsoft.com/office/officeart/2005/8/layout/chevron1"/>
    <dgm:cxn modelId="{33CE9FDA-4A83-4783-A594-8E63A02DFD59}" type="presParOf" srcId="{E9182076-44EC-4CDE-8FEC-196888BC492D}" destId="{E0FE5036-617B-4BC3-BE6D-8C4073990A86}"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C730A6E7-34B6-4198-AEBE-453B91B420F1}" type="doc">
      <dgm:prSet loTypeId="urn:microsoft.com/office/officeart/2005/8/layout/chevron1" loCatId="process" qsTypeId="urn:microsoft.com/office/officeart/2005/8/quickstyle/simple1" qsCatId="simple" csTypeId="urn:microsoft.com/office/officeart/2005/8/colors/accent1_2" csCatId="accent1" phldr="1"/>
      <dgm:spPr/>
    </dgm:pt>
    <dgm:pt modelId="{D9C96B54-986F-4CF6-A717-890A2DBA589E}">
      <dgm:prSet phldrT="[نص]" custT="1"/>
      <dgm:spPr/>
      <dgm:t>
        <a:bodyPr/>
        <a:lstStyle/>
        <a:p>
          <a:pPr rtl="1"/>
          <a:r>
            <a:rPr lang="ar-IQ" sz="1800" dirty="0" err="1" smtClean="0"/>
            <a:t>برو</a:t>
          </a:r>
          <a:r>
            <a:rPr lang="fa-IR" sz="1800" dirty="0" smtClean="0"/>
            <a:t>ز علم تفصیلی به نجاست در حین نماز</a:t>
          </a:r>
          <a:endParaRPr lang="fa-IR" sz="1800" dirty="0"/>
        </a:p>
      </dgm:t>
    </dgm:pt>
    <dgm:pt modelId="{5218282E-3FFC-4D9A-8B3D-BB78627534A0}" type="parTrans" cxnId="{9EB27CC1-7CE6-4CFC-B390-2E86608B780F}">
      <dgm:prSet/>
      <dgm:spPr/>
      <dgm:t>
        <a:bodyPr/>
        <a:lstStyle/>
        <a:p>
          <a:pPr rtl="1"/>
          <a:endParaRPr lang="fa-IR"/>
        </a:p>
      </dgm:t>
    </dgm:pt>
    <dgm:pt modelId="{A656452E-C7CB-4730-AC79-8201E6132798}" type="sibTrans" cxnId="{9EB27CC1-7CE6-4CFC-B390-2E86608B780F}">
      <dgm:prSet/>
      <dgm:spPr/>
      <dgm:t>
        <a:bodyPr/>
        <a:lstStyle/>
        <a:p>
          <a:pPr rtl="1"/>
          <a:endParaRPr lang="fa-IR"/>
        </a:p>
      </dgm:t>
    </dgm:pt>
    <dgm:pt modelId="{10F317C6-0ED5-423D-A206-A131739E0105}">
      <dgm:prSet phldrT="[نص]"/>
      <dgm:spPr/>
      <dgm:t>
        <a:bodyPr/>
        <a:lstStyle/>
        <a:p>
          <a:pPr rtl="1"/>
          <a:r>
            <a:rPr lang="fa-IR" dirty="0" smtClean="0"/>
            <a:t>حکم نماز؟</a:t>
          </a:r>
          <a:endParaRPr lang="fa-IR" dirty="0"/>
        </a:p>
      </dgm:t>
    </dgm:pt>
    <dgm:pt modelId="{17A39944-C299-4218-BD0A-02495897D98B}" type="sibTrans" cxnId="{92CA8C83-9C98-477F-9B79-E1ADC5C7CC51}">
      <dgm:prSet/>
      <dgm:spPr/>
      <dgm:t>
        <a:bodyPr/>
        <a:lstStyle/>
        <a:p>
          <a:pPr rtl="1"/>
          <a:endParaRPr lang="fa-IR"/>
        </a:p>
      </dgm:t>
    </dgm:pt>
    <dgm:pt modelId="{4D950AA0-4C47-46C9-83F5-33D04359F231}" type="parTrans" cxnId="{92CA8C83-9C98-477F-9B79-E1ADC5C7CC51}">
      <dgm:prSet/>
      <dgm:spPr/>
      <dgm:t>
        <a:bodyPr/>
        <a:lstStyle/>
        <a:p>
          <a:pPr rtl="1"/>
          <a:endParaRPr lang="fa-IR"/>
        </a:p>
      </dgm:t>
    </dgm:pt>
    <dgm:pt modelId="{E9182076-44EC-4CDE-8FEC-196888BC492D}" type="pres">
      <dgm:prSet presAssocID="{C730A6E7-34B6-4198-AEBE-453B91B420F1}" presName="Name0" presStyleCnt="0">
        <dgm:presLayoutVars>
          <dgm:dir val="rev"/>
          <dgm:animLvl val="lvl"/>
          <dgm:resizeHandles val="exact"/>
        </dgm:presLayoutVars>
      </dgm:prSet>
      <dgm:spPr/>
    </dgm:pt>
    <dgm:pt modelId="{FCB86A88-1189-437F-9F2B-DA466FAFD425}" type="pres">
      <dgm:prSet presAssocID="{D9C96B54-986F-4CF6-A717-890A2DBA589E}" presName="parTxOnly" presStyleLbl="node1" presStyleIdx="0" presStyleCnt="2">
        <dgm:presLayoutVars>
          <dgm:chMax val="0"/>
          <dgm:chPref val="0"/>
          <dgm:bulletEnabled val="1"/>
        </dgm:presLayoutVars>
      </dgm:prSet>
      <dgm:spPr/>
      <dgm:t>
        <a:bodyPr/>
        <a:lstStyle/>
        <a:p>
          <a:pPr rtl="1"/>
          <a:endParaRPr lang="fa-IR"/>
        </a:p>
      </dgm:t>
    </dgm:pt>
    <dgm:pt modelId="{6BA2E068-A826-440F-B1CC-B63F986D5A1E}" type="pres">
      <dgm:prSet presAssocID="{A656452E-C7CB-4730-AC79-8201E6132798}" presName="parTxOnlySpace" presStyleCnt="0"/>
      <dgm:spPr/>
    </dgm:pt>
    <dgm:pt modelId="{E0FE5036-617B-4BC3-BE6D-8C4073990A86}" type="pres">
      <dgm:prSet presAssocID="{10F317C6-0ED5-423D-A206-A131739E0105}" presName="parTxOnly" presStyleLbl="node1" presStyleIdx="1" presStyleCnt="2" custScaleX="59183" custLinFactY="55615" custLinFactNeighborX="-70861" custLinFactNeighborY="100000">
        <dgm:presLayoutVars>
          <dgm:chMax val="0"/>
          <dgm:chPref val="0"/>
          <dgm:bulletEnabled val="1"/>
        </dgm:presLayoutVars>
      </dgm:prSet>
      <dgm:spPr/>
      <dgm:t>
        <a:bodyPr/>
        <a:lstStyle/>
        <a:p>
          <a:pPr rtl="1"/>
          <a:endParaRPr lang="fa-IR"/>
        </a:p>
      </dgm:t>
    </dgm:pt>
  </dgm:ptLst>
  <dgm:cxnLst>
    <dgm:cxn modelId="{BDA89DAB-CF32-43BA-8C7D-8E77B4D42D3D}" type="presOf" srcId="{10F317C6-0ED5-423D-A206-A131739E0105}" destId="{E0FE5036-617B-4BC3-BE6D-8C4073990A86}" srcOrd="0" destOrd="0" presId="urn:microsoft.com/office/officeart/2005/8/layout/chevron1"/>
    <dgm:cxn modelId="{92CA8C83-9C98-477F-9B79-E1ADC5C7CC51}" srcId="{C730A6E7-34B6-4198-AEBE-453B91B420F1}" destId="{10F317C6-0ED5-423D-A206-A131739E0105}" srcOrd="1" destOrd="0" parTransId="{4D950AA0-4C47-46C9-83F5-33D04359F231}" sibTransId="{17A39944-C299-4218-BD0A-02495897D98B}"/>
    <dgm:cxn modelId="{77C191CE-72A5-4574-8F89-DE495C9731BB}" type="presOf" srcId="{D9C96B54-986F-4CF6-A717-890A2DBA589E}" destId="{FCB86A88-1189-437F-9F2B-DA466FAFD425}" srcOrd="0" destOrd="0" presId="urn:microsoft.com/office/officeart/2005/8/layout/chevron1"/>
    <dgm:cxn modelId="{CE896571-6DAD-4B50-825F-7F79F2A981E5}" type="presOf" srcId="{C730A6E7-34B6-4198-AEBE-453B91B420F1}" destId="{E9182076-44EC-4CDE-8FEC-196888BC492D}" srcOrd="0" destOrd="0" presId="urn:microsoft.com/office/officeart/2005/8/layout/chevron1"/>
    <dgm:cxn modelId="{9EB27CC1-7CE6-4CFC-B390-2E86608B780F}" srcId="{C730A6E7-34B6-4198-AEBE-453B91B420F1}" destId="{D9C96B54-986F-4CF6-A717-890A2DBA589E}" srcOrd="0" destOrd="0" parTransId="{5218282E-3FFC-4D9A-8B3D-BB78627534A0}" sibTransId="{A656452E-C7CB-4730-AC79-8201E6132798}"/>
    <dgm:cxn modelId="{6F42DF9B-1282-4F35-A6E2-78DCBBE0B2CA}" type="presParOf" srcId="{E9182076-44EC-4CDE-8FEC-196888BC492D}" destId="{FCB86A88-1189-437F-9F2B-DA466FAFD425}" srcOrd="0" destOrd="0" presId="urn:microsoft.com/office/officeart/2005/8/layout/chevron1"/>
    <dgm:cxn modelId="{4CC46363-BC72-4EA7-8805-AA7C5A5D6E8B}" type="presParOf" srcId="{E9182076-44EC-4CDE-8FEC-196888BC492D}" destId="{6BA2E068-A826-440F-B1CC-B63F986D5A1E}" srcOrd="1" destOrd="0" presId="urn:microsoft.com/office/officeart/2005/8/layout/chevron1"/>
    <dgm:cxn modelId="{0808FAF3-EA7B-4D48-ADE9-3F333D51FFBC}" type="presParOf" srcId="{E9182076-44EC-4CDE-8FEC-196888BC492D}" destId="{E0FE5036-617B-4BC3-BE6D-8C4073990A86}" srcOrd="2"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EB8276E5-72B4-4D95-8620-FEB75B3C240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pPr rtl="1"/>
          <a:endParaRPr lang="fa-IR"/>
        </a:p>
      </dgm:t>
    </dgm:pt>
    <dgm:pt modelId="{6021E890-03FE-40D1-9737-8492C89CF928}">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ar-IQ" dirty="0" smtClean="0">
              <a:cs typeface="B Titr" pitchFamily="2" charset="-78"/>
            </a:rPr>
            <a:t>يقين</a:t>
          </a:r>
          <a:endParaRPr lang="fa-IR" dirty="0">
            <a:cs typeface="B Titr" pitchFamily="2" charset="-78"/>
          </a:endParaRPr>
        </a:p>
      </dgm:t>
    </dgm:pt>
    <dgm:pt modelId="{7EF04094-8D4F-43D5-825F-2FB19A12162E}" type="parTrans" cxnId="{96AD28E1-02BA-4805-8D9E-A59D2281D310}">
      <dgm:prSet/>
      <dgm:spPr/>
      <dgm:t>
        <a:bodyPr/>
        <a:lstStyle/>
        <a:p>
          <a:pPr rtl="1"/>
          <a:endParaRPr lang="fa-IR"/>
        </a:p>
      </dgm:t>
    </dgm:pt>
    <dgm:pt modelId="{C8D7894B-2B9D-481E-9A3F-C5CDF30BD352}" type="sibTrans" cxnId="{96AD28E1-02BA-4805-8D9E-A59D2281D310}">
      <dgm:prSet/>
      <dgm:spPr/>
      <dgm:t>
        <a:bodyPr/>
        <a:lstStyle/>
        <a:p>
          <a:pPr rtl="1"/>
          <a:endParaRPr lang="fa-IR"/>
        </a:p>
      </dgm:t>
    </dgm:pt>
    <dgm:pt modelId="{AA3B5385-4669-45C1-9711-1A249E52087E}">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ترتیب</a:t>
          </a:r>
          <a:endParaRPr lang="fa-IR" b="1" dirty="0">
            <a:cs typeface="B Mitra" pitchFamily="2" charset="-78"/>
          </a:endParaRPr>
        </a:p>
      </dgm:t>
    </dgm:pt>
    <dgm:pt modelId="{4AD7BA2D-373B-4C9A-B2B4-0BA0DD46FC35}" type="parTrans" cxnId="{F8585FF1-5272-4DBC-906D-D1FC4662F6AE}">
      <dgm:prSet/>
      <dgm:spPr/>
      <dgm:t>
        <a:bodyPr/>
        <a:lstStyle/>
        <a:p>
          <a:pPr rtl="1"/>
          <a:endParaRPr lang="fa-IR"/>
        </a:p>
      </dgm:t>
    </dgm:pt>
    <dgm:pt modelId="{0AE9EA22-4F73-4AD6-89D8-8B96AC7903DB}" type="sibTrans" cxnId="{F8585FF1-5272-4DBC-906D-D1FC4662F6AE}">
      <dgm:prSet/>
      <dgm:spPr/>
      <dgm:t>
        <a:bodyPr/>
        <a:lstStyle/>
        <a:p>
          <a:pPr rtl="1"/>
          <a:endParaRPr lang="fa-IR"/>
        </a:p>
      </dgm:t>
    </dgm:pt>
    <dgm:pt modelId="{1CD15654-A9F1-4565-AC47-68BC9F9146DF}">
      <dgm:prSet phldrT="[نص]" custT="1"/>
      <dgm:spPr/>
      <dgm:t>
        <a:bodyPr/>
        <a:lstStyle/>
        <a:p>
          <a:pPr rtl="1"/>
          <a:r>
            <a:rPr lang="fa-IR" sz="1600" b="1" dirty="0" smtClean="0">
              <a:cs typeface="B Mitra" pitchFamily="2" charset="-78"/>
            </a:rPr>
            <a:t>تقدم</a:t>
          </a:r>
          <a:endParaRPr lang="fa-IR" sz="1600" b="1" dirty="0">
            <a:cs typeface="B Mitra" pitchFamily="2" charset="-78"/>
          </a:endParaRPr>
        </a:p>
      </dgm:t>
    </dgm:pt>
    <dgm:pt modelId="{AC84F39E-8A38-44BE-A766-6FD24C12B8D6}" type="parTrans" cxnId="{02E7D274-8BBD-4186-B265-81E2007AECE3}">
      <dgm:prSet/>
      <dgm:spPr/>
      <dgm:t>
        <a:bodyPr/>
        <a:lstStyle/>
        <a:p>
          <a:pPr rtl="1"/>
          <a:endParaRPr lang="fa-IR"/>
        </a:p>
      </dgm:t>
    </dgm:pt>
    <dgm:pt modelId="{3D4D5CA6-FDFF-4398-91DD-4AC30031919A}" type="sibTrans" cxnId="{02E7D274-8BBD-4186-B265-81E2007AECE3}">
      <dgm:prSet/>
      <dgm:spPr/>
      <dgm:t>
        <a:bodyPr/>
        <a:lstStyle/>
        <a:p>
          <a:pPr rtl="1"/>
          <a:endParaRPr lang="fa-IR"/>
        </a:p>
      </dgm:t>
    </dgm:pt>
    <dgm:pt modelId="{5DF7A04F-6799-4CDD-BF44-2E02FC5AD085}">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زمان یقین</a:t>
          </a:r>
          <a:endParaRPr lang="fa-IR" b="1" dirty="0">
            <a:cs typeface="B Mitra" pitchFamily="2" charset="-78"/>
          </a:endParaRPr>
        </a:p>
      </dgm:t>
    </dgm:pt>
    <dgm:pt modelId="{6538791D-F1FE-4ACC-8B6E-097F1D751D42}" type="parTrans" cxnId="{8ED581C6-AAA1-4269-9220-30C1622292FE}">
      <dgm:prSet/>
      <dgm:spPr/>
      <dgm:t>
        <a:bodyPr/>
        <a:lstStyle/>
        <a:p>
          <a:pPr rtl="1"/>
          <a:endParaRPr lang="fa-IR"/>
        </a:p>
      </dgm:t>
    </dgm:pt>
    <dgm:pt modelId="{DF967E83-7FD9-4D86-BF91-53BCB4AF62BB}" type="sibTrans" cxnId="{8ED581C6-AAA1-4269-9220-30C1622292FE}">
      <dgm:prSet/>
      <dgm:spPr/>
      <dgm:t>
        <a:bodyPr/>
        <a:lstStyle/>
        <a:p>
          <a:pPr rtl="1"/>
          <a:endParaRPr lang="fa-IR"/>
        </a:p>
      </dgm:t>
    </dgm:pt>
    <dgm:pt modelId="{9487762A-B5BC-4F9A-A1FA-FA0B96C66D1E}">
      <dgm:prSet phldrT="[نص]" custT="1"/>
      <dgm:spPr/>
      <dgm:t>
        <a:bodyPr/>
        <a:lstStyle/>
        <a:p>
          <a:pPr rtl="1"/>
          <a:r>
            <a:rPr lang="fa-IR" sz="2400" b="1" dirty="0" smtClean="0"/>
            <a:t>شنبه</a:t>
          </a:r>
          <a:endParaRPr lang="fa-IR" sz="2400" b="1" dirty="0">
            <a:cs typeface="B Mitra" pitchFamily="2" charset="-78"/>
          </a:endParaRPr>
        </a:p>
      </dgm:t>
    </dgm:pt>
    <dgm:pt modelId="{BD52BF91-E407-4CD6-89F3-B71EA56E53D4}" type="parTrans" cxnId="{AC6FC733-1220-45BE-AE2B-B20805D8AFE6}">
      <dgm:prSet/>
      <dgm:spPr/>
      <dgm:t>
        <a:bodyPr/>
        <a:lstStyle/>
        <a:p>
          <a:pPr rtl="1"/>
          <a:endParaRPr lang="fa-IR"/>
        </a:p>
      </dgm:t>
    </dgm:pt>
    <dgm:pt modelId="{92C5023D-C9BA-4A79-AC74-4332D9164244}" type="sibTrans" cxnId="{AC6FC733-1220-45BE-AE2B-B20805D8AFE6}">
      <dgm:prSet/>
      <dgm:spPr/>
      <dgm:t>
        <a:bodyPr/>
        <a:lstStyle/>
        <a:p>
          <a:pPr rtl="1"/>
          <a:endParaRPr lang="fa-IR"/>
        </a:p>
      </dgm:t>
    </dgm:pt>
    <dgm:pt modelId="{A277F63C-2CEE-4C3B-8406-1FC7F9B3A788}">
      <dgm:prSet>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زمان متعلق </a:t>
          </a:r>
          <a:endParaRPr lang="fa-IR" b="1" dirty="0">
            <a:cs typeface="B Mitra" pitchFamily="2" charset="-78"/>
          </a:endParaRPr>
        </a:p>
      </dgm:t>
    </dgm:pt>
    <dgm:pt modelId="{D2AD0CF5-0A6D-4400-8FF0-E701D2F69C47}" type="parTrans" cxnId="{A617FEA9-F289-44A4-AE6D-25741E77CBF1}">
      <dgm:prSet/>
      <dgm:spPr/>
      <dgm:t>
        <a:bodyPr/>
        <a:lstStyle/>
        <a:p>
          <a:pPr rtl="1"/>
          <a:endParaRPr lang="fa-IR"/>
        </a:p>
      </dgm:t>
    </dgm:pt>
    <dgm:pt modelId="{C9BE29EB-6D23-4F83-BADC-7013E5015D4E}" type="sibTrans" cxnId="{A617FEA9-F289-44A4-AE6D-25741E77CBF1}">
      <dgm:prSet/>
      <dgm:spPr/>
      <dgm:t>
        <a:bodyPr/>
        <a:lstStyle/>
        <a:p>
          <a:pPr rtl="1"/>
          <a:endParaRPr lang="fa-IR"/>
        </a:p>
      </dgm:t>
    </dgm:pt>
    <dgm:pt modelId="{2D404B59-777D-4B36-9B6F-C5FF605735AF}">
      <dgm:prSet custT="1"/>
      <dgm:spPr/>
      <dgm:t>
        <a:bodyPr/>
        <a:lstStyle/>
        <a:p>
          <a:pPr rtl="1"/>
          <a:r>
            <a:rPr lang="fa-IR" sz="2400" b="1" dirty="0" smtClean="0"/>
            <a:t>جمعه</a:t>
          </a:r>
          <a:endParaRPr lang="fa-IR" sz="2400" b="1" dirty="0">
            <a:cs typeface="B Mitra" pitchFamily="2" charset="-78"/>
          </a:endParaRPr>
        </a:p>
      </dgm:t>
    </dgm:pt>
    <dgm:pt modelId="{57FE0056-AE72-41A6-A494-7BA4B70FE209}" type="parTrans" cxnId="{319A92C0-DCCF-426C-8AC8-41F2CC6C5B07}">
      <dgm:prSet/>
      <dgm:spPr/>
      <dgm:t>
        <a:bodyPr/>
        <a:lstStyle/>
        <a:p>
          <a:pPr rtl="1"/>
          <a:endParaRPr lang="fa-IR"/>
        </a:p>
      </dgm:t>
    </dgm:pt>
    <dgm:pt modelId="{D79E8073-EC55-4F86-A647-0C32226A39A6}" type="sibTrans" cxnId="{319A92C0-DCCF-426C-8AC8-41F2CC6C5B07}">
      <dgm:prSet/>
      <dgm:spPr/>
      <dgm:t>
        <a:bodyPr/>
        <a:lstStyle/>
        <a:p>
          <a:pPr rtl="1"/>
          <a:endParaRPr lang="fa-IR"/>
        </a:p>
      </dgm:t>
    </dgm:pt>
    <dgm:pt modelId="{7C645396-71A9-4FCB-94EB-CF0FD764D5B7}">
      <dgm:prSet>
        <dgm:style>
          <a:lnRef idx="1">
            <a:schemeClr val="accent3"/>
          </a:lnRef>
          <a:fillRef idx="3">
            <a:schemeClr val="accent3"/>
          </a:fillRef>
          <a:effectRef idx="2">
            <a:schemeClr val="accent3"/>
          </a:effectRef>
          <a:fontRef idx="minor">
            <a:schemeClr val="lt1"/>
          </a:fontRef>
        </dgm:style>
      </dgm:prSet>
      <dgm:spPr/>
      <dgm:t>
        <a:bodyPr/>
        <a:lstStyle/>
        <a:p>
          <a:pPr rtl="1"/>
          <a:r>
            <a:rPr lang="ar-IQ" b="1" dirty="0" smtClean="0">
              <a:cs typeface="B Mitra" pitchFamily="2" charset="-78"/>
            </a:rPr>
            <a:t>متعلق يقين</a:t>
          </a:r>
          <a:endParaRPr lang="fa-IR" b="1" dirty="0">
            <a:cs typeface="B Mitra" pitchFamily="2" charset="-78"/>
          </a:endParaRPr>
        </a:p>
      </dgm:t>
    </dgm:pt>
    <dgm:pt modelId="{98624A28-644E-4F50-99FF-A55BBD9CB523}" type="parTrans" cxnId="{68BCEE31-46D1-4662-87F3-86A78291D7EB}">
      <dgm:prSet/>
      <dgm:spPr/>
      <dgm:t>
        <a:bodyPr/>
        <a:lstStyle/>
        <a:p>
          <a:pPr rtl="1"/>
          <a:endParaRPr lang="fa-IR"/>
        </a:p>
      </dgm:t>
    </dgm:pt>
    <dgm:pt modelId="{989CD15D-4230-40DC-BFC9-DBF26DE4EA5B}" type="sibTrans" cxnId="{68BCEE31-46D1-4662-87F3-86A78291D7EB}">
      <dgm:prSet/>
      <dgm:spPr/>
      <dgm:t>
        <a:bodyPr/>
        <a:lstStyle/>
        <a:p>
          <a:pPr rtl="1"/>
          <a:endParaRPr lang="fa-IR"/>
        </a:p>
      </dgm:t>
    </dgm:pt>
    <dgm:pt modelId="{A62A148D-7872-4F0D-94F3-A829CEE83E6B}">
      <dgm:prSet custT="1"/>
      <dgm:spPr/>
      <dgm:t>
        <a:bodyPr/>
        <a:lstStyle/>
        <a:p>
          <a:pPr rtl="1"/>
          <a:r>
            <a:rPr lang="fa-IR" sz="1800" b="1" dirty="0" smtClean="0"/>
            <a:t>عدالت زید</a:t>
          </a:r>
          <a:endParaRPr lang="fa-IR" sz="3600" b="1" dirty="0">
            <a:cs typeface="B Mitra" pitchFamily="2" charset="-78"/>
          </a:endParaRPr>
        </a:p>
      </dgm:t>
    </dgm:pt>
    <dgm:pt modelId="{5E81F194-852F-48EA-A37B-85AEBF42089A}" type="parTrans" cxnId="{8B580A37-E970-4E1C-8F87-6C94A23107A1}">
      <dgm:prSet/>
      <dgm:spPr/>
      <dgm:t>
        <a:bodyPr/>
        <a:lstStyle/>
        <a:p>
          <a:pPr rtl="1"/>
          <a:endParaRPr lang="fa-IR"/>
        </a:p>
      </dgm:t>
    </dgm:pt>
    <dgm:pt modelId="{7E72A694-B0EF-4BFA-9B6D-D4067C0C45C5}" type="sibTrans" cxnId="{8B580A37-E970-4E1C-8F87-6C94A23107A1}">
      <dgm:prSet/>
      <dgm:spPr/>
      <dgm:t>
        <a:bodyPr/>
        <a:lstStyle/>
        <a:p>
          <a:pPr rtl="1"/>
          <a:endParaRPr lang="fa-IR"/>
        </a:p>
      </dgm:t>
    </dgm:pt>
    <dgm:pt modelId="{97D51B08-9323-4C44-B32F-2359DBAE2E9B}">
      <dgm:prSet custT="1"/>
      <dgm:spPr/>
      <dgm:t>
        <a:bodyPr/>
        <a:lstStyle/>
        <a:p>
          <a:pPr rtl="1"/>
          <a:r>
            <a:rPr lang="fa-IR" sz="1800" b="1" dirty="0" smtClean="0"/>
            <a:t>عدالت زید</a:t>
          </a:r>
          <a:endParaRPr lang="fa-IR" sz="1800" b="1" dirty="0">
            <a:cs typeface="B Mitra" pitchFamily="2" charset="-78"/>
          </a:endParaRPr>
        </a:p>
      </dgm:t>
    </dgm:pt>
    <dgm:pt modelId="{BABCAEE6-9D37-4F90-8A66-3DA308D10FCF}" type="parTrans" cxnId="{3A66C582-AE16-4E74-8BA8-31C540557131}">
      <dgm:prSet/>
      <dgm:spPr/>
      <dgm:t>
        <a:bodyPr/>
        <a:lstStyle/>
        <a:p>
          <a:pPr rtl="1"/>
          <a:endParaRPr lang="fa-IR"/>
        </a:p>
      </dgm:t>
    </dgm:pt>
    <dgm:pt modelId="{F2876A2B-90C7-4D32-B841-015C2CBC9BC9}" type="sibTrans" cxnId="{3A66C582-AE16-4E74-8BA8-31C540557131}">
      <dgm:prSet/>
      <dgm:spPr/>
      <dgm:t>
        <a:bodyPr/>
        <a:lstStyle/>
        <a:p>
          <a:pPr rtl="1"/>
          <a:endParaRPr lang="fa-IR"/>
        </a:p>
      </dgm:t>
    </dgm:pt>
    <dgm:pt modelId="{2836C12B-F66E-4FF0-947E-1BE59F374025}">
      <dgm:prSet custT="1"/>
      <dgm:spPr/>
      <dgm:t>
        <a:bodyPr/>
        <a:lstStyle/>
        <a:p>
          <a:pPr rtl="1"/>
          <a:r>
            <a:rPr lang="fa-IR" sz="2400" b="1" dirty="0" smtClean="0"/>
            <a:t>جمعه</a:t>
          </a:r>
          <a:endParaRPr lang="fa-IR" sz="2400" b="1" dirty="0">
            <a:cs typeface="B Mitra" pitchFamily="2" charset="-78"/>
          </a:endParaRPr>
        </a:p>
      </dgm:t>
    </dgm:pt>
    <dgm:pt modelId="{14420A9C-BB5F-4166-A685-4C56BC7563D8}" type="parTrans" cxnId="{6D361151-F5A1-4C96-B52E-80157A43FD2E}">
      <dgm:prSet/>
      <dgm:spPr/>
      <dgm:t>
        <a:bodyPr/>
        <a:lstStyle/>
        <a:p>
          <a:pPr rtl="1"/>
          <a:endParaRPr lang="fa-IR"/>
        </a:p>
      </dgm:t>
    </dgm:pt>
    <dgm:pt modelId="{9C7C86E9-6B40-49D3-A4FE-BF43664FE2AB}" type="sibTrans" cxnId="{6D361151-F5A1-4C96-B52E-80157A43FD2E}">
      <dgm:prSet/>
      <dgm:spPr/>
      <dgm:t>
        <a:bodyPr/>
        <a:lstStyle/>
        <a:p>
          <a:pPr rtl="1"/>
          <a:endParaRPr lang="fa-IR"/>
        </a:p>
      </dgm:t>
    </dgm:pt>
    <dgm:pt modelId="{85BA1123-CEDD-4DC0-BDA1-7C63B6C33D54}">
      <dgm:prSet custT="1"/>
      <dgm:spPr/>
      <dgm:t>
        <a:bodyPr/>
        <a:lstStyle/>
        <a:p>
          <a:pPr rtl="1"/>
          <a:r>
            <a:rPr lang="fa-IR" sz="2400" b="1" dirty="0" smtClean="0"/>
            <a:t>جمعه</a:t>
          </a:r>
          <a:endParaRPr lang="fa-IR" sz="2400" b="1" dirty="0">
            <a:cs typeface="B Mitra" pitchFamily="2" charset="-78"/>
          </a:endParaRPr>
        </a:p>
      </dgm:t>
    </dgm:pt>
    <dgm:pt modelId="{207455C2-C441-451D-A4DB-226E1343AA7E}" type="parTrans" cxnId="{B7A37DC4-1E53-4F3C-AB7C-E72CF2C1F484}">
      <dgm:prSet/>
      <dgm:spPr/>
      <dgm:t>
        <a:bodyPr/>
        <a:lstStyle/>
        <a:p>
          <a:pPr rtl="1"/>
          <a:endParaRPr lang="fa-IR"/>
        </a:p>
      </dgm:t>
    </dgm:pt>
    <dgm:pt modelId="{3CDDD851-7E63-4082-952E-ACE685E01E91}" type="sibTrans" cxnId="{B7A37DC4-1E53-4F3C-AB7C-E72CF2C1F484}">
      <dgm:prSet/>
      <dgm:spPr/>
      <dgm:t>
        <a:bodyPr/>
        <a:lstStyle/>
        <a:p>
          <a:pPr rtl="1"/>
          <a:endParaRPr lang="fa-IR"/>
        </a:p>
      </dgm:t>
    </dgm:pt>
    <dgm:pt modelId="{86B0204F-7394-43B7-A0C9-A86CFD7D1C5F}">
      <dgm:prSet custT="1"/>
      <dgm:spPr/>
      <dgm:t>
        <a:bodyPr/>
        <a:lstStyle/>
        <a:p>
          <a:pPr rtl="1"/>
          <a:r>
            <a:rPr lang="fa-IR" sz="1600" b="1" dirty="0" smtClean="0">
              <a:cs typeface="B Mitra" pitchFamily="2" charset="-78"/>
            </a:rPr>
            <a:t>تقدم</a:t>
          </a:r>
          <a:endParaRPr lang="fa-IR" sz="1600" b="1" dirty="0">
            <a:cs typeface="B Mitra" pitchFamily="2" charset="-78"/>
          </a:endParaRPr>
        </a:p>
      </dgm:t>
    </dgm:pt>
    <dgm:pt modelId="{47349E62-E3BA-426D-80B1-078D4BE9FB89}" type="parTrans" cxnId="{C5F1CF81-2727-4FA8-B326-8F31BC4A9253}">
      <dgm:prSet/>
      <dgm:spPr/>
      <dgm:t>
        <a:bodyPr/>
        <a:lstStyle/>
        <a:p>
          <a:pPr rtl="1"/>
          <a:endParaRPr lang="fa-IR"/>
        </a:p>
      </dgm:t>
    </dgm:pt>
    <dgm:pt modelId="{0600D956-8160-42E0-B3B9-81C3CC65558E}" type="sibTrans" cxnId="{C5F1CF81-2727-4FA8-B326-8F31BC4A9253}">
      <dgm:prSet/>
      <dgm:spPr/>
      <dgm:t>
        <a:bodyPr/>
        <a:lstStyle/>
        <a:p>
          <a:pPr rtl="1"/>
          <a:endParaRPr lang="fa-IR"/>
        </a:p>
      </dgm:t>
    </dgm:pt>
    <dgm:pt modelId="{C576A670-664D-4F5D-A85E-CF13D933EBE3}" type="pres">
      <dgm:prSet presAssocID="{EB8276E5-72B4-4D95-8620-FEB75B3C240C}" presName="Name0" presStyleCnt="0">
        <dgm:presLayoutVars>
          <dgm:chPref val="1"/>
          <dgm:dir/>
          <dgm:animOne val="branch"/>
          <dgm:animLvl val="lvl"/>
          <dgm:resizeHandles/>
        </dgm:presLayoutVars>
      </dgm:prSet>
      <dgm:spPr/>
      <dgm:t>
        <a:bodyPr/>
        <a:lstStyle/>
        <a:p>
          <a:pPr rtl="1"/>
          <a:endParaRPr lang="fa-IR"/>
        </a:p>
      </dgm:t>
    </dgm:pt>
    <dgm:pt modelId="{10D16D1F-CDD4-4091-BF59-A181A82B104D}" type="pres">
      <dgm:prSet presAssocID="{6021E890-03FE-40D1-9737-8492C89CF928}" presName="vertOne" presStyleCnt="0"/>
      <dgm:spPr/>
    </dgm:pt>
    <dgm:pt modelId="{A6462F44-90E7-466E-BE2E-41AF1E0E477B}" type="pres">
      <dgm:prSet presAssocID="{6021E890-03FE-40D1-9737-8492C89CF928}" presName="txOne" presStyleLbl="node0" presStyleIdx="0" presStyleCnt="1" custScaleY="69626">
        <dgm:presLayoutVars>
          <dgm:chPref val="3"/>
        </dgm:presLayoutVars>
      </dgm:prSet>
      <dgm:spPr/>
      <dgm:t>
        <a:bodyPr/>
        <a:lstStyle/>
        <a:p>
          <a:pPr rtl="1"/>
          <a:endParaRPr lang="fa-IR"/>
        </a:p>
      </dgm:t>
    </dgm:pt>
    <dgm:pt modelId="{1779EA4C-5BB7-4F6A-8531-519D1B7A5DEF}" type="pres">
      <dgm:prSet presAssocID="{6021E890-03FE-40D1-9737-8492C89CF928}" presName="parTransOne" presStyleCnt="0"/>
      <dgm:spPr/>
    </dgm:pt>
    <dgm:pt modelId="{44BF65ED-28B6-4A2E-81FD-8D37A664995D}" type="pres">
      <dgm:prSet presAssocID="{6021E890-03FE-40D1-9737-8492C89CF928}" presName="horzOne" presStyleCnt="0"/>
      <dgm:spPr/>
    </dgm:pt>
    <dgm:pt modelId="{8EC7AE59-0745-404D-9810-E90869C4B31E}" type="pres">
      <dgm:prSet presAssocID="{AA3B5385-4669-45C1-9711-1A249E52087E}" presName="vertTwo" presStyleCnt="0"/>
      <dgm:spPr/>
    </dgm:pt>
    <dgm:pt modelId="{9E034E48-5019-415B-94C1-CA94AC52A394}" type="pres">
      <dgm:prSet presAssocID="{AA3B5385-4669-45C1-9711-1A249E52087E}" presName="txTwo" presStyleLbl="node2" presStyleIdx="0" presStyleCnt="4" custScaleX="115879">
        <dgm:presLayoutVars>
          <dgm:chPref val="3"/>
        </dgm:presLayoutVars>
      </dgm:prSet>
      <dgm:spPr>
        <a:prstGeom prst="downArrow">
          <a:avLst/>
        </a:prstGeom>
      </dgm:spPr>
      <dgm:t>
        <a:bodyPr/>
        <a:lstStyle/>
        <a:p>
          <a:pPr rtl="1"/>
          <a:endParaRPr lang="fa-IR"/>
        </a:p>
      </dgm:t>
    </dgm:pt>
    <dgm:pt modelId="{5CB5D534-1C5F-4DE5-8A58-559C305A75BA}" type="pres">
      <dgm:prSet presAssocID="{AA3B5385-4669-45C1-9711-1A249E52087E}" presName="parTransTwo" presStyleCnt="0"/>
      <dgm:spPr/>
    </dgm:pt>
    <dgm:pt modelId="{F489D500-EBB5-44C4-A0C4-C66210BDA2F1}" type="pres">
      <dgm:prSet presAssocID="{AA3B5385-4669-45C1-9711-1A249E52087E}" presName="horzTwo" presStyleCnt="0"/>
      <dgm:spPr/>
    </dgm:pt>
    <dgm:pt modelId="{45235563-D23E-4DB6-A82B-98786EEE0BFD}" type="pres">
      <dgm:prSet presAssocID="{1CD15654-A9F1-4565-AC47-68BC9F9146DF}" presName="vertThree" presStyleCnt="0"/>
      <dgm:spPr/>
    </dgm:pt>
    <dgm:pt modelId="{37CEA2D8-13C0-4D2B-BD47-25C8BFBB83C7}" type="pres">
      <dgm:prSet presAssocID="{1CD15654-A9F1-4565-AC47-68BC9F9146DF}" presName="txThree" presStyleLbl="node3" presStyleIdx="0" presStyleCnt="4">
        <dgm:presLayoutVars>
          <dgm:chPref val="3"/>
        </dgm:presLayoutVars>
      </dgm:prSet>
      <dgm:spPr/>
      <dgm:t>
        <a:bodyPr/>
        <a:lstStyle/>
        <a:p>
          <a:pPr rtl="1"/>
          <a:endParaRPr lang="fa-IR"/>
        </a:p>
      </dgm:t>
    </dgm:pt>
    <dgm:pt modelId="{4AE01463-3DB0-4657-A16E-AEEE082EB444}" type="pres">
      <dgm:prSet presAssocID="{1CD15654-A9F1-4565-AC47-68BC9F9146DF}" presName="parTransThree" presStyleCnt="0"/>
      <dgm:spPr/>
    </dgm:pt>
    <dgm:pt modelId="{D108387D-DEAC-4ED2-90D2-2FBF67AB3AB9}" type="pres">
      <dgm:prSet presAssocID="{1CD15654-A9F1-4565-AC47-68BC9F9146DF}" presName="horzThree" presStyleCnt="0"/>
      <dgm:spPr/>
    </dgm:pt>
    <dgm:pt modelId="{F4A59C18-2A23-466B-9867-2E1AB29957C0}" type="pres">
      <dgm:prSet presAssocID="{86B0204F-7394-43B7-A0C9-A86CFD7D1C5F}" presName="vertFour" presStyleCnt="0">
        <dgm:presLayoutVars>
          <dgm:chPref val="3"/>
        </dgm:presLayoutVars>
      </dgm:prSet>
      <dgm:spPr/>
    </dgm:pt>
    <dgm:pt modelId="{E87CD2D9-A629-4A35-B340-A67FE2302822}" type="pres">
      <dgm:prSet presAssocID="{86B0204F-7394-43B7-A0C9-A86CFD7D1C5F}" presName="txFour" presStyleLbl="node4" presStyleIdx="0" presStyleCnt="4">
        <dgm:presLayoutVars>
          <dgm:chPref val="3"/>
        </dgm:presLayoutVars>
      </dgm:prSet>
      <dgm:spPr/>
      <dgm:t>
        <a:bodyPr/>
        <a:lstStyle/>
        <a:p>
          <a:pPr rtl="1"/>
          <a:endParaRPr lang="fa-IR"/>
        </a:p>
      </dgm:t>
    </dgm:pt>
    <dgm:pt modelId="{E22787C3-D1B5-42D9-BD3D-1D5279F19BFF}" type="pres">
      <dgm:prSet presAssocID="{86B0204F-7394-43B7-A0C9-A86CFD7D1C5F}" presName="horzFour" presStyleCnt="0"/>
      <dgm:spPr/>
    </dgm:pt>
    <dgm:pt modelId="{C512982B-CFB4-4CF1-A4FE-A971AD3D9F3E}" type="pres">
      <dgm:prSet presAssocID="{0AE9EA22-4F73-4AD6-89D8-8B96AC7903DB}" presName="sibSpaceTwo" presStyleCnt="0"/>
      <dgm:spPr/>
    </dgm:pt>
    <dgm:pt modelId="{488DDC23-B8BD-497F-8503-FA28FD722167}" type="pres">
      <dgm:prSet presAssocID="{5DF7A04F-6799-4CDD-BF44-2E02FC5AD085}" presName="vertTwo" presStyleCnt="0"/>
      <dgm:spPr/>
    </dgm:pt>
    <dgm:pt modelId="{D1DE028E-6231-47A1-A052-84B641614E65}" type="pres">
      <dgm:prSet presAssocID="{5DF7A04F-6799-4CDD-BF44-2E02FC5AD085}" presName="txTwo" presStyleLbl="node2" presStyleIdx="1" presStyleCnt="4" custScaleX="108401">
        <dgm:presLayoutVars>
          <dgm:chPref val="3"/>
        </dgm:presLayoutVars>
      </dgm:prSet>
      <dgm:spPr>
        <a:prstGeom prst="downArrow">
          <a:avLst/>
        </a:prstGeom>
      </dgm:spPr>
      <dgm:t>
        <a:bodyPr/>
        <a:lstStyle/>
        <a:p>
          <a:pPr rtl="1"/>
          <a:endParaRPr lang="fa-IR"/>
        </a:p>
      </dgm:t>
    </dgm:pt>
    <dgm:pt modelId="{40BCF3D1-CBF9-491E-AF5A-E1EE21902CAD}" type="pres">
      <dgm:prSet presAssocID="{5DF7A04F-6799-4CDD-BF44-2E02FC5AD085}" presName="parTransTwo" presStyleCnt="0"/>
      <dgm:spPr/>
    </dgm:pt>
    <dgm:pt modelId="{A4253B50-F26F-4A0F-B317-03EA7E4E73F4}" type="pres">
      <dgm:prSet presAssocID="{5DF7A04F-6799-4CDD-BF44-2E02FC5AD085}" presName="horzTwo" presStyleCnt="0"/>
      <dgm:spPr/>
    </dgm:pt>
    <dgm:pt modelId="{72E47509-A8E4-417A-8006-D89E8C4284E0}" type="pres">
      <dgm:prSet presAssocID="{9487762A-B5BC-4F9A-A1FA-FA0B96C66D1E}" presName="vertThree" presStyleCnt="0"/>
      <dgm:spPr/>
    </dgm:pt>
    <dgm:pt modelId="{FF4DA473-AAFB-4CF8-AD01-82E6A8F9FE6F}" type="pres">
      <dgm:prSet presAssocID="{9487762A-B5BC-4F9A-A1FA-FA0B96C66D1E}" presName="txThree" presStyleLbl="node3" presStyleIdx="1" presStyleCnt="4">
        <dgm:presLayoutVars>
          <dgm:chPref val="3"/>
        </dgm:presLayoutVars>
      </dgm:prSet>
      <dgm:spPr/>
      <dgm:t>
        <a:bodyPr/>
        <a:lstStyle/>
        <a:p>
          <a:pPr rtl="1"/>
          <a:endParaRPr lang="fa-IR"/>
        </a:p>
      </dgm:t>
    </dgm:pt>
    <dgm:pt modelId="{3551EBF5-E067-42D6-A401-020EF2B151EE}" type="pres">
      <dgm:prSet presAssocID="{9487762A-B5BC-4F9A-A1FA-FA0B96C66D1E}" presName="parTransThree" presStyleCnt="0"/>
      <dgm:spPr/>
    </dgm:pt>
    <dgm:pt modelId="{D3ACC04C-6A9D-4BD9-8A33-C35BDDF93496}" type="pres">
      <dgm:prSet presAssocID="{9487762A-B5BC-4F9A-A1FA-FA0B96C66D1E}" presName="horzThree" presStyleCnt="0"/>
      <dgm:spPr/>
    </dgm:pt>
    <dgm:pt modelId="{A5290993-A788-49F3-80FC-4BE26784C689}" type="pres">
      <dgm:prSet presAssocID="{85BA1123-CEDD-4DC0-BDA1-7C63B6C33D54}" presName="vertFour" presStyleCnt="0">
        <dgm:presLayoutVars>
          <dgm:chPref val="3"/>
        </dgm:presLayoutVars>
      </dgm:prSet>
      <dgm:spPr/>
    </dgm:pt>
    <dgm:pt modelId="{2B013FD7-8913-46F7-9D8D-833F5A5CEEBB}" type="pres">
      <dgm:prSet presAssocID="{85BA1123-CEDD-4DC0-BDA1-7C63B6C33D54}" presName="txFour" presStyleLbl="node4" presStyleIdx="1" presStyleCnt="4">
        <dgm:presLayoutVars>
          <dgm:chPref val="3"/>
        </dgm:presLayoutVars>
      </dgm:prSet>
      <dgm:spPr/>
      <dgm:t>
        <a:bodyPr/>
        <a:lstStyle/>
        <a:p>
          <a:pPr rtl="1"/>
          <a:endParaRPr lang="fa-IR"/>
        </a:p>
      </dgm:t>
    </dgm:pt>
    <dgm:pt modelId="{06C4B53A-3871-4AE2-91B7-E714FBD6463B}" type="pres">
      <dgm:prSet presAssocID="{85BA1123-CEDD-4DC0-BDA1-7C63B6C33D54}" presName="horzFour" presStyleCnt="0"/>
      <dgm:spPr/>
    </dgm:pt>
    <dgm:pt modelId="{A90FF6C6-98C8-4015-87CE-88E5FF865720}" type="pres">
      <dgm:prSet presAssocID="{DF967E83-7FD9-4D86-BF91-53BCB4AF62BB}" presName="sibSpaceTwo" presStyleCnt="0"/>
      <dgm:spPr/>
    </dgm:pt>
    <dgm:pt modelId="{9B6E3D57-8747-4F65-BBCF-EBFF4F0DE7F9}" type="pres">
      <dgm:prSet presAssocID="{A277F63C-2CEE-4C3B-8406-1FC7F9B3A788}" presName="vertTwo" presStyleCnt="0"/>
      <dgm:spPr/>
    </dgm:pt>
    <dgm:pt modelId="{60D4AB88-A9B3-499B-A65D-A9E1F79AC4E1}" type="pres">
      <dgm:prSet presAssocID="{A277F63C-2CEE-4C3B-8406-1FC7F9B3A788}" presName="txTwo" presStyleLbl="node2" presStyleIdx="2" presStyleCnt="4" custScaleX="108610">
        <dgm:presLayoutVars>
          <dgm:chPref val="3"/>
        </dgm:presLayoutVars>
      </dgm:prSet>
      <dgm:spPr>
        <a:prstGeom prst="downArrow">
          <a:avLst/>
        </a:prstGeom>
      </dgm:spPr>
      <dgm:t>
        <a:bodyPr/>
        <a:lstStyle/>
        <a:p>
          <a:pPr rtl="1"/>
          <a:endParaRPr lang="fa-IR"/>
        </a:p>
      </dgm:t>
    </dgm:pt>
    <dgm:pt modelId="{4F045991-107C-4CAA-B3E2-6E4ABBC51878}" type="pres">
      <dgm:prSet presAssocID="{A277F63C-2CEE-4C3B-8406-1FC7F9B3A788}" presName="parTransTwo" presStyleCnt="0"/>
      <dgm:spPr/>
    </dgm:pt>
    <dgm:pt modelId="{F7DF1DB8-C9BA-476F-B1B9-DFAB6D31468D}" type="pres">
      <dgm:prSet presAssocID="{A277F63C-2CEE-4C3B-8406-1FC7F9B3A788}" presName="horzTwo" presStyleCnt="0"/>
      <dgm:spPr/>
    </dgm:pt>
    <dgm:pt modelId="{4FF1185A-B563-495A-8722-E9188988E193}" type="pres">
      <dgm:prSet presAssocID="{2D404B59-777D-4B36-9B6F-C5FF605735AF}" presName="vertThree" presStyleCnt="0"/>
      <dgm:spPr/>
    </dgm:pt>
    <dgm:pt modelId="{EC9D7268-97AD-414C-9FFE-D2E60542E155}" type="pres">
      <dgm:prSet presAssocID="{2D404B59-777D-4B36-9B6F-C5FF605735AF}" presName="txThree" presStyleLbl="node3" presStyleIdx="2" presStyleCnt="4">
        <dgm:presLayoutVars>
          <dgm:chPref val="3"/>
        </dgm:presLayoutVars>
      </dgm:prSet>
      <dgm:spPr/>
      <dgm:t>
        <a:bodyPr/>
        <a:lstStyle/>
        <a:p>
          <a:pPr rtl="1"/>
          <a:endParaRPr lang="fa-IR"/>
        </a:p>
      </dgm:t>
    </dgm:pt>
    <dgm:pt modelId="{762A1A79-6FF6-4CE1-83EA-896A9E9A1304}" type="pres">
      <dgm:prSet presAssocID="{2D404B59-777D-4B36-9B6F-C5FF605735AF}" presName="parTransThree" presStyleCnt="0"/>
      <dgm:spPr/>
    </dgm:pt>
    <dgm:pt modelId="{CB3CD7A3-B4E7-4E75-992D-F9B298081A52}" type="pres">
      <dgm:prSet presAssocID="{2D404B59-777D-4B36-9B6F-C5FF605735AF}" presName="horzThree" presStyleCnt="0"/>
      <dgm:spPr/>
    </dgm:pt>
    <dgm:pt modelId="{DC042771-931D-4124-806C-AE3F0DCBD9B4}" type="pres">
      <dgm:prSet presAssocID="{2836C12B-F66E-4FF0-947E-1BE59F374025}" presName="vertFour" presStyleCnt="0">
        <dgm:presLayoutVars>
          <dgm:chPref val="3"/>
        </dgm:presLayoutVars>
      </dgm:prSet>
      <dgm:spPr/>
    </dgm:pt>
    <dgm:pt modelId="{C321A818-F551-4FEE-B49E-27A13534D2A1}" type="pres">
      <dgm:prSet presAssocID="{2836C12B-F66E-4FF0-947E-1BE59F374025}" presName="txFour" presStyleLbl="node4" presStyleIdx="2" presStyleCnt="4">
        <dgm:presLayoutVars>
          <dgm:chPref val="3"/>
        </dgm:presLayoutVars>
      </dgm:prSet>
      <dgm:spPr/>
      <dgm:t>
        <a:bodyPr/>
        <a:lstStyle/>
        <a:p>
          <a:pPr rtl="1"/>
          <a:endParaRPr lang="fa-IR"/>
        </a:p>
      </dgm:t>
    </dgm:pt>
    <dgm:pt modelId="{BF59A57E-99F4-40FF-9585-50CAF910C62C}" type="pres">
      <dgm:prSet presAssocID="{2836C12B-F66E-4FF0-947E-1BE59F374025}" presName="horzFour" presStyleCnt="0"/>
      <dgm:spPr/>
    </dgm:pt>
    <dgm:pt modelId="{137C59DC-3B64-473A-99D3-23D95772B838}" type="pres">
      <dgm:prSet presAssocID="{C9BE29EB-6D23-4F83-BADC-7013E5015D4E}" presName="sibSpaceTwo" presStyleCnt="0"/>
      <dgm:spPr/>
    </dgm:pt>
    <dgm:pt modelId="{1FCC25C4-B705-48AC-B203-C967B91580DC}" type="pres">
      <dgm:prSet presAssocID="{7C645396-71A9-4FCB-94EB-CF0FD764D5B7}" presName="vertTwo" presStyleCnt="0"/>
      <dgm:spPr/>
    </dgm:pt>
    <dgm:pt modelId="{FB7F2012-4E81-42E8-BB60-0FDC25C6D060}" type="pres">
      <dgm:prSet presAssocID="{7C645396-71A9-4FCB-94EB-CF0FD764D5B7}" presName="txTwo" presStyleLbl="node2" presStyleIdx="3" presStyleCnt="4" custScaleX="115990" custScaleY="102838">
        <dgm:presLayoutVars>
          <dgm:chPref val="3"/>
        </dgm:presLayoutVars>
      </dgm:prSet>
      <dgm:spPr>
        <a:prstGeom prst="downArrow">
          <a:avLst/>
        </a:prstGeom>
      </dgm:spPr>
      <dgm:t>
        <a:bodyPr/>
        <a:lstStyle/>
        <a:p>
          <a:pPr rtl="1"/>
          <a:endParaRPr lang="fa-IR"/>
        </a:p>
      </dgm:t>
    </dgm:pt>
    <dgm:pt modelId="{31910D2E-37EE-4992-9C29-70D3C7BC3806}" type="pres">
      <dgm:prSet presAssocID="{7C645396-71A9-4FCB-94EB-CF0FD764D5B7}" presName="parTransTwo" presStyleCnt="0"/>
      <dgm:spPr/>
    </dgm:pt>
    <dgm:pt modelId="{3B122C01-F9BC-465F-B446-DB8EFC939A83}" type="pres">
      <dgm:prSet presAssocID="{7C645396-71A9-4FCB-94EB-CF0FD764D5B7}" presName="horzTwo" presStyleCnt="0"/>
      <dgm:spPr/>
    </dgm:pt>
    <dgm:pt modelId="{3BBD1141-B3A1-49F1-98C5-C6EDEE1BFEF2}" type="pres">
      <dgm:prSet presAssocID="{A62A148D-7872-4F0D-94F3-A829CEE83E6B}" presName="vertThree" presStyleCnt="0"/>
      <dgm:spPr/>
    </dgm:pt>
    <dgm:pt modelId="{8C2678DF-3798-448D-8EA5-36B3E0822E5F}" type="pres">
      <dgm:prSet presAssocID="{A62A148D-7872-4F0D-94F3-A829CEE83E6B}" presName="txThree" presStyleLbl="node3" presStyleIdx="3" presStyleCnt="4">
        <dgm:presLayoutVars>
          <dgm:chPref val="3"/>
        </dgm:presLayoutVars>
      </dgm:prSet>
      <dgm:spPr/>
      <dgm:t>
        <a:bodyPr/>
        <a:lstStyle/>
        <a:p>
          <a:pPr rtl="1"/>
          <a:endParaRPr lang="fa-IR"/>
        </a:p>
      </dgm:t>
    </dgm:pt>
    <dgm:pt modelId="{5E046CE4-48AB-4B1B-9801-421FCFD039F3}" type="pres">
      <dgm:prSet presAssocID="{A62A148D-7872-4F0D-94F3-A829CEE83E6B}" presName="parTransThree" presStyleCnt="0"/>
      <dgm:spPr/>
    </dgm:pt>
    <dgm:pt modelId="{FFCE184C-8908-4DBA-A421-EC294954C1DC}" type="pres">
      <dgm:prSet presAssocID="{A62A148D-7872-4F0D-94F3-A829CEE83E6B}" presName="horzThree" presStyleCnt="0"/>
      <dgm:spPr/>
    </dgm:pt>
    <dgm:pt modelId="{4A4A791C-E9A9-490B-BF51-C31E3FFC096A}" type="pres">
      <dgm:prSet presAssocID="{97D51B08-9323-4C44-B32F-2359DBAE2E9B}" presName="vertFour" presStyleCnt="0">
        <dgm:presLayoutVars>
          <dgm:chPref val="3"/>
        </dgm:presLayoutVars>
      </dgm:prSet>
      <dgm:spPr/>
    </dgm:pt>
    <dgm:pt modelId="{09D71A6A-86B3-4BB8-B792-727BDC28976F}" type="pres">
      <dgm:prSet presAssocID="{97D51B08-9323-4C44-B32F-2359DBAE2E9B}" presName="txFour" presStyleLbl="node4" presStyleIdx="3" presStyleCnt="4">
        <dgm:presLayoutVars>
          <dgm:chPref val="3"/>
        </dgm:presLayoutVars>
      </dgm:prSet>
      <dgm:spPr/>
      <dgm:t>
        <a:bodyPr/>
        <a:lstStyle/>
        <a:p>
          <a:pPr rtl="1"/>
          <a:endParaRPr lang="fa-IR"/>
        </a:p>
      </dgm:t>
    </dgm:pt>
    <dgm:pt modelId="{AB8BE9BF-22E3-498C-B82C-B7430AFB2C5E}" type="pres">
      <dgm:prSet presAssocID="{97D51B08-9323-4C44-B32F-2359DBAE2E9B}" presName="horzFour" presStyleCnt="0"/>
      <dgm:spPr/>
    </dgm:pt>
  </dgm:ptLst>
  <dgm:cxnLst>
    <dgm:cxn modelId="{F8585FF1-5272-4DBC-906D-D1FC4662F6AE}" srcId="{6021E890-03FE-40D1-9737-8492C89CF928}" destId="{AA3B5385-4669-45C1-9711-1A249E52087E}" srcOrd="0" destOrd="0" parTransId="{4AD7BA2D-373B-4C9A-B2B4-0BA0DD46FC35}" sibTransId="{0AE9EA22-4F73-4AD6-89D8-8B96AC7903DB}"/>
    <dgm:cxn modelId="{D91755A4-5876-4764-8DAC-4C03E467D263}" type="presOf" srcId="{AA3B5385-4669-45C1-9711-1A249E52087E}" destId="{9E034E48-5019-415B-94C1-CA94AC52A394}" srcOrd="0" destOrd="0" presId="urn:microsoft.com/office/officeart/2005/8/layout/hierarchy4"/>
    <dgm:cxn modelId="{50B1BF2E-6FFF-4C89-B95E-AD11CFF7B4CB}" type="presOf" srcId="{97D51B08-9323-4C44-B32F-2359DBAE2E9B}" destId="{09D71A6A-86B3-4BB8-B792-727BDC28976F}" srcOrd="0" destOrd="0" presId="urn:microsoft.com/office/officeart/2005/8/layout/hierarchy4"/>
    <dgm:cxn modelId="{D378D6D8-2110-4DEE-A29D-FE4FBA94A335}" type="presOf" srcId="{7C645396-71A9-4FCB-94EB-CF0FD764D5B7}" destId="{FB7F2012-4E81-42E8-BB60-0FDC25C6D060}" srcOrd="0" destOrd="0" presId="urn:microsoft.com/office/officeart/2005/8/layout/hierarchy4"/>
    <dgm:cxn modelId="{02E7D274-8BBD-4186-B265-81E2007AECE3}" srcId="{AA3B5385-4669-45C1-9711-1A249E52087E}" destId="{1CD15654-A9F1-4565-AC47-68BC9F9146DF}" srcOrd="0" destOrd="0" parTransId="{AC84F39E-8A38-44BE-A766-6FD24C12B8D6}" sibTransId="{3D4D5CA6-FDFF-4398-91DD-4AC30031919A}"/>
    <dgm:cxn modelId="{8C8D401B-499E-4182-9D3C-68F590F07A47}" type="presOf" srcId="{2D404B59-777D-4B36-9B6F-C5FF605735AF}" destId="{EC9D7268-97AD-414C-9FFE-D2E60542E155}" srcOrd="0" destOrd="0" presId="urn:microsoft.com/office/officeart/2005/8/layout/hierarchy4"/>
    <dgm:cxn modelId="{AC6FC733-1220-45BE-AE2B-B20805D8AFE6}" srcId="{5DF7A04F-6799-4CDD-BF44-2E02FC5AD085}" destId="{9487762A-B5BC-4F9A-A1FA-FA0B96C66D1E}" srcOrd="0" destOrd="0" parTransId="{BD52BF91-E407-4CD6-89F3-B71EA56E53D4}" sibTransId="{92C5023D-C9BA-4A79-AC74-4332D9164244}"/>
    <dgm:cxn modelId="{3742782D-334E-48B3-83E6-1D6DFA0782D8}" type="presOf" srcId="{5DF7A04F-6799-4CDD-BF44-2E02FC5AD085}" destId="{D1DE028E-6231-47A1-A052-84B641614E65}" srcOrd="0" destOrd="0" presId="urn:microsoft.com/office/officeart/2005/8/layout/hierarchy4"/>
    <dgm:cxn modelId="{77D8983D-6CDA-4842-9425-B82E2DCC5DCD}" type="presOf" srcId="{6021E890-03FE-40D1-9737-8492C89CF928}" destId="{A6462F44-90E7-466E-BE2E-41AF1E0E477B}" srcOrd="0" destOrd="0" presId="urn:microsoft.com/office/officeart/2005/8/layout/hierarchy4"/>
    <dgm:cxn modelId="{3AA7D1AD-3B87-4D3C-B8A1-F6B55C520644}" type="presOf" srcId="{EB8276E5-72B4-4D95-8620-FEB75B3C240C}" destId="{C576A670-664D-4F5D-A85E-CF13D933EBE3}" srcOrd="0" destOrd="0" presId="urn:microsoft.com/office/officeart/2005/8/layout/hierarchy4"/>
    <dgm:cxn modelId="{334D8C42-D458-488F-85CF-105862C83997}" type="presOf" srcId="{85BA1123-CEDD-4DC0-BDA1-7C63B6C33D54}" destId="{2B013FD7-8913-46F7-9D8D-833F5A5CEEBB}" srcOrd="0" destOrd="0" presId="urn:microsoft.com/office/officeart/2005/8/layout/hierarchy4"/>
    <dgm:cxn modelId="{AC276607-7F29-4637-BDDD-28818B118144}" type="presOf" srcId="{9487762A-B5BC-4F9A-A1FA-FA0B96C66D1E}" destId="{FF4DA473-AAFB-4CF8-AD01-82E6A8F9FE6F}" srcOrd="0" destOrd="0" presId="urn:microsoft.com/office/officeart/2005/8/layout/hierarchy4"/>
    <dgm:cxn modelId="{CAA6EB0B-9A5A-4D8E-9409-F4843C4EA57E}" type="presOf" srcId="{2836C12B-F66E-4FF0-947E-1BE59F374025}" destId="{C321A818-F551-4FEE-B49E-27A13534D2A1}" srcOrd="0" destOrd="0" presId="urn:microsoft.com/office/officeart/2005/8/layout/hierarchy4"/>
    <dgm:cxn modelId="{96AD28E1-02BA-4805-8D9E-A59D2281D310}" srcId="{EB8276E5-72B4-4D95-8620-FEB75B3C240C}" destId="{6021E890-03FE-40D1-9737-8492C89CF928}" srcOrd="0" destOrd="0" parTransId="{7EF04094-8D4F-43D5-825F-2FB19A12162E}" sibTransId="{C8D7894B-2B9D-481E-9A3F-C5CDF30BD352}"/>
    <dgm:cxn modelId="{68BCEE31-46D1-4662-87F3-86A78291D7EB}" srcId="{6021E890-03FE-40D1-9737-8492C89CF928}" destId="{7C645396-71A9-4FCB-94EB-CF0FD764D5B7}" srcOrd="3" destOrd="0" parTransId="{98624A28-644E-4F50-99FF-A55BBD9CB523}" sibTransId="{989CD15D-4230-40DC-BFC9-DBF26DE4EA5B}"/>
    <dgm:cxn modelId="{6D361151-F5A1-4C96-B52E-80157A43FD2E}" srcId="{2D404B59-777D-4B36-9B6F-C5FF605735AF}" destId="{2836C12B-F66E-4FF0-947E-1BE59F374025}" srcOrd="0" destOrd="0" parTransId="{14420A9C-BB5F-4166-A685-4C56BC7563D8}" sibTransId="{9C7C86E9-6B40-49D3-A4FE-BF43664FE2AB}"/>
    <dgm:cxn modelId="{319A92C0-DCCF-426C-8AC8-41F2CC6C5B07}" srcId="{A277F63C-2CEE-4C3B-8406-1FC7F9B3A788}" destId="{2D404B59-777D-4B36-9B6F-C5FF605735AF}" srcOrd="0" destOrd="0" parTransId="{57FE0056-AE72-41A6-A494-7BA4B70FE209}" sibTransId="{D79E8073-EC55-4F86-A647-0C32226A39A6}"/>
    <dgm:cxn modelId="{8B580A37-E970-4E1C-8F87-6C94A23107A1}" srcId="{7C645396-71A9-4FCB-94EB-CF0FD764D5B7}" destId="{A62A148D-7872-4F0D-94F3-A829CEE83E6B}" srcOrd="0" destOrd="0" parTransId="{5E81F194-852F-48EA-A37B-85AEBF42089A}" sibTransId="{7E72A694-B0EF-4BFA-9B6D-D4067C0C45C5}"/>
    <dgm:cxn modelId="{BACBE546-C4BD-446A-A279-2715C2BD4066}" type="presOf" srcId="{1CD15654-A9F1-4565-AC47-68BC9F9146DF}" destId="{37CEA2D8-13C0-4D2B-BD47-25C8BFBB83C7}" srcOrd="0" destOrd="0" presId="urn:microsoft.com/office/officeart/2005/8/layout/hierarchy4"/>
    <dgm:cxn modelId="{8ED581C6-AAA1-4269-9220-30C1622292FE}" srcId="{6021E890-03FE-40D1-9737-8492C89CF928}" destId="{5DF7A04F-6799-4CDD-BF44-2E02FC5AD085}" srcOrd="1" destOrd="0" parTransId="{6538791D-F1FE-4ACC-8B6E-097F1D751D42}" sibTransId="{DF967E83-7FD9-4D86-BF91-53BCB4AF62BB}"/>
    <dgm:cxn modelId="{C5F1CF81-2727-4FA8-B326-8F31BC4A9253}" srcId="{1CD15654-A9F1-4565-AC47-68BC9F9146DF}" destId="{86B0204F-7394-43B7-A0C9-A86CFD7D1C5F}" srcOrd="0" destOrd="0" parTransId="{47349E62-E3BA-426D-80B1-078D4BE9FB89}" sibTransId="{0600D956-8160-42E0-B3B9-81C3CC65558E}"/>
    <dgm:cxn modelId="{8B161CFC-E096-4484-8695-FFF41BB76E22}" type="presOf" srcId="{86B0204F-7394-43B7-A0C9-A86CFD7D1C5F}" destId="{E87CD2D9-A629-4A35-B340-A67FE2302822}" srcOrd="0" destOrd="0" presId="urn:microsoft.com/office/officeart/2005/8/layout/hierarchy4"/>
    <dgm:cxn modelId="{162BCCFA-1483-4C9E-BF6B-DCFF0C4AF116}" type="presOf" srcId="{A277F63C-2CEE-4C3B-8406-1FC7F9B3A788}" destId="{60D4AB88-A9B3-499B-A65D-A9E1F79AC4E1}" srcOrd="0" destOrd="0" presId="urn:microsoft.com/office/officeart/2005/8/layout/hierarchy4"/>
    <dgm:cxn modelId="{3A66C582-AE16-4E74-8BA8-31C540557131}" srcId="{A62A148D-7872-4F0D-94F3-A829CEE83E6B}" destId="{97D51B08-9323-4C44-B32F-2359DBAE2E9B}" srcOrd="0" destOrd="0" parTransId="{BABCAEE6-9D37-4F90-8A66-3DA308D10FCF}" sibTransId="{F2876A2B-90C7-4D32-B841-015C2CBC9BC9}"/>
    <dgm:cxn modelId="{A617FEA9-F289-44A4-AE6D-25741E77CBF1}" srcId="{6021E890-03FE-40D1-9737-8492C89CF928}" destId="{A277F63C-2CEE-4C3B-8406-1FC7F9B3A788}" srcOrd="2" destOrd="0" parTransId="{D2AD0CF5-0A6D-4400-8FF0-E701D2F69C47}" sibTransId="{C9BE29EB-6D23-4F83-BADC-7013E5015D4E}"/>
    <dgm:cxn modelId="{B7A37DC4-1E53-4F3C-AB7C-E72CF2C1F484}" srcId="{9487762A-B5BC-4F9A-A1FA-FA0B96C66D1E}" destId="{85BA1123-CEDD-4DC0-BDA1-7C63B6C33D54}" srcOrd="0" destOrd="0" parTransId="{207455C2-C441-451D-A4DB-226E1343AA7E}" sibTransId="{3CDDD851-7E63-4082-952E-ACE685E01E91}"/>
    <dgm:cxn modelId="{6F6AD4B4-FD47-4019-AF2E-F385AEE1C531}" type="presOf" srcId="{A62A148D-7872-4F0D-94F3-A829CEE83E6B}" destId="{8C2678DF-3798-448D-8EA5-36B3E0822E5F}" srcOrd="0" destOrd="0" presId="urn:microsoft.com/office/officeart/2005/8/layout/hierarchy4"/>
    <dgm:cxn modelId="{DD1AF176-D635-4534-99C3-C20BCAAE8660}" type="presParOf" srcId="{C576A670-664D-4F5D-A85E-CF13D933EBE3}" destId="{10D16D1F-CDD4-4091-BF59-A181A82B104D}" srcOrd="0" destOrd="0" presId="urn:microsoft.com/office/officeart/2005/8/layout/hierarchy4"/>
    <dgm:cxn modelId="{A9AAC457-E6F6-4752-ABA6-C40324CC9D72}" type="presParOf" srcId="{10D16D1F-CDD4-4091-BF59-A181A82B104D}" destId="{A6462F44-90E7-466E-BE2E-41AF1E0E477B}" srcOrd="0" destOrd="0" presId="urn:microsoft.com/office/officeart/2005/8/layout/hierarchy4"/>
    <dgm:cxn modelId="{9105F61B-1A4C-4287-B51C-ABEE0D898FF8}" type="presParOf" srcId="{10D16D1F-CDD4-4091-BF59-A181A82B104D}" destId="{1779EA4C-5BB7-4F6A-8531-519D1B7A5DEF}" srcOrd="1" destOrd="0" presId="urn:microsoft.com/office/officeart/2005/8/layout/hierarchy4"/>
    <dgm:cxn modelId="{CC80478C-C4A1-47A5-88B7-D66BD0B9ED47}" type="presParOf" srcId="{10D16D1F-CDD4-4091-BF59-A181A82B104D}" destId="{44BF65ED-28B6-4A2E-81FD-8D37A664995D}" srcOrd="2" destOrd="0" presId="urn:microsoft.com/office/officeart/2005/8/layout/hierarchy4"/>
    <dgm:cxn modelId="{3F299020-9255-4389-96F6-7961BB4DAC63}" type="presParOf" srcId="{44BF65ED-28B6-4A2E-81FD-8D37A664995D}" destId="{8EC7AE59-0745-404D-9810-E90869C4B31E}" srcOrd="0" destOrd="0" presId="urn:microsoft.com/office/officeart/2005/8/layout/hierarchy4"/>
    <dgm:cxn modelId="{166E4F47-4901-4D57-8329-BA2FEA15A81B}" type="presParOf" srcId="{8EC7AE59-0745-404D-9810-E90869C4B31E}" destId="{9E034E48-5019-415B-94C1-CA94AC52A394}" srcOrd="0" destOrd="0" presId="urn:microsoft.com/office/officeart/2005/8/layout/hierarchy4"/>
    <dgm:cxn modelId="{5EC2BD05-6AD7-486E-BB8C-07F5FFC7F58A}" type="presParOf" srcId="{8EC7AE59-0745-404D-9810-E90869C4B31E}" destId="{5CB5D534-1C5F-4DE5-8A58-559C305A75BA}" srcOrd="1" destOrd="0" presId="urn:microsoft.com/office/officeart/2005/8/layout/hierarchy4"/>
    <dgm:cxn modelId="{CCAF8AA2-AC1D-4DBE-9452-20383AEA7489}" type="presParOf" srcId="{8EC7AE59-0745-404D-9810-E90869C4B31E}" destId="{F489D500-EBB5-44C4-A0C4-C66210BDA2F1}" srcOrd="2" destOrd="0" presId="urn:microsoft.com/office/officeart/2005/8/layout/hierarchy4"/>
    <dgm:cxn modelId="{F9A741E0-8CEE-4B12-8D76-34E224D3AFF4}" type="presParOf" srcId="{F489D500-EBB5-44C4-A0C4-C66210BDA2F1}" destId="{45235563-D23E-4DB6-A82B-98786EEE0BFD}" srcOrd="0" destOrd="0" presId="urn:microsoft.com/office/officeart/2005/8/layout/hierarchy4"/>
    <dgm:cxn modelId="{4BBBE01B-5649-4950-8413-1C3E8752A6B3}" type="presParOf" srcId="{45235563-D23E-4DB6-A82B-98786EEE0BFD}" destId="{37CEA2D8-13C0-4D2B-BD47-25C8BFBB83C7}" srcOrd="0" destOrd="0" presId="urn:microsoft.com/office/officeart/2005/8/layout/hierarchy4"/>
    <dgm:cxn modelId="{82E98D78-07A9-40A3-B0C9-2485A2ABE646}" type="presParOf" srcId="{45235563-D23E-4DB6-A82B-98786EEE0BFD}" destId="{4AE01463-3DB0-4657-A16E-AEEE082EB444}" srcOrd="1" destOrd="0" presId="urn:microsoft.com/office/officeart/2005/8/layout/hierarchy4"/>
    <dgm:cxn modelId="{F4030E2F-CE01-4E9D-9600-9AE6476E2396}" type="presParOf" srcId="{45235563-D23E-4DB6-A82B-98786EEE0BFD}" destId="{D108387D-DEAC-4ED2-90D2-2FBF67AB3AB9}" srcOrd="2" destOrd="0" presId="urn:microsoft.com/office/officeart/2005/8/layout/hierarchy4"/>
    <dgm:cxn modelId="{5954B4A3-5F3A-4EDE-B431-4FE4056F1007}" type="presParOf" srcId="{D108387D-DEAC-4ED2-90D2-2FBF67AB3AB9}" destId="{F4A59C18-2A23-466B-9867-2E1AB29957C0}" srcOrd="0" destOrd="0" presId="urn:microsoft.com/office/officeart/2005/8/layout/hierarchy4"/>
    <dgm:cxn modelId="{C184DFAE-BE2E-4840-B465-CF44C3F6CC1D}" type="presParOf" srcId="{F4A59C18-2A23-466B-9867-2E1AB29957C0}" destId="{E87CD2D9-A629-4A35-B340-A67FE2302822}" srcOrd="0" destOrd="0" presId="urn:microsoft.com/office/officeart/2005/8/layout/hierarchy4"/>
    <dgm:cxn modelId="{4C6DA9A2-F95E-458E-81C8-4FA1D5B49E48}" type="presParOf" srcId="{F4A59C18-2A23-466B-9867-2E1AB29957C0}" destId="{E22787C3-D1B5-42D9-BD3D-1D5279F19BFF}" srcOrd="1" destOrd="0" presId="urn:microsoft.com/office/officeart/2005/8/layout/hierarchy4"/>
    <dgm:cxn modelId="{AB0A9728-41A0-4DC0-95F7-1540741AE3B1}" type="presParOf" srcId="{44BF65ED-28B6-4A2E-81FD-8D37A664995D}" destId="{C512982B-CFB4-4CF1-A4FE-A971AD3D9F3E}" srcOrd="1" destOrd="0" presId="urn:microsoft.com/office/officeart/2005/8/layout/hierarchy4"/>
    <dgm:cxn modelId="{01829171-A81A-4213-B07D-422D814EBC11}" type="presParOf" srcId="{44BF65ED-28B6-4A2E-81FD-8D37A664995D}" destId="{488DDC23-B8BD-497F-8503-FA28FD722167}" srcOrd="2" destOrd="0" presId="urn:microsoft.com/office/officeart/2005/8/layout/hierarchy4"/>
    <dgm:cxn modelId="{53B891A5-4662-477E-B28F-5850A425DEA7}" type="presParOf" srcId="{488DDC23-B8BD-497F-8503-FA28FD722167}" destId="{D1DE028E-6231-47A1-A052-84B641614E65}" srcOrd="0" destOrd="0" presId="urn:microsoft.com/office/officeart/2005/8/layout/hierarchy4"/>
    <dgm:cxn modelId="{0BAA22AA-F68F-4052-8E4C-62C7F10A3847}" type="presParOf" srcId="{488DDC23-B8BD-497F-8503-FA28FD722167}" destId="{40BCF3D1-CBF9-491E-AF5A-E1EE21902CAD}" srcOrd="1" destOrd="0" presId="urn:microsoft.com/office/officeart/2005/8/layout/hierarchy4"/>
    <dgm:cxn modelId="{66E69698-AA88-4BC9-B360-51054F4B5C2E}" type="presParOf" srcId="{488DDC23-B8BD-497F-8503-FA28FD722167}" destId="{A4253B50-F26F-4A0F-B317-03EA7E4E73F4}" srcOrd="2" destOrd="0" presId="urn:microsoft.com/office/officeart/2005/8/layout/hierarchy4"/>
    <dgm:cxn modelId="{FDEE3DF6-18E3-484A-B300-4532BE301740}" type="presParOf" srcId="{A4253B50-F26F-4A0F-B317-03EA7E4E73F4}" destId="{72E47509-A8E4-417A-8006-D89E8C4284E0}" srcOrd="0" destOrd="0" presId="urn:microsoft.com/office/officeart/2005/8/layout/hierarchy4"/>
    <dgm:cxn modelId="{7F3D5CF2-ED88-41F7-9A9A-DBE708659129}" type="presParOf" srcId="{72E47509-A8E4-417A-8006-D89E8C4284E0}" destId="{FF4DA473-AAFB-4CF8-AD01-82E6A8F9FE6F}" srcOrd="0" destOrd="0" presId="urn:microsoft.com/office/officeart/2005/8/layout/hierarchy4"/>
    <dgm:cxn modelId="{AE972C03-068A-4C84-AB91-3CD425EFF766}" type="presParOf" srcId="{72E47509-A8E4-417A-8006-D89E8C4284E0}" destId="{3551EBF5-E067-42D6-A401-020EF2B151EE}" srcOrd="1" destOrd="0" presId="urn:microsoft.com/office/officeart/2005/8/layout/hierarchy4"/>
    <dgm:cxn modelId="{421D5616-DE2C-4D84-9EC6-B3DA8C291F8B}" type="presParOf" srcId="{72E47509-A8E4-417A-8006-D89E8C4284E0}" destId="{D3ACC04C-6A9D-4BD9-8A33-C35BDDF93496}" srcOrd="2" destOrd="0" presId="urn:microsoft.com/office/officeart/2005/8/layout/hierarchy4"/>
    <dgm:cxn modelId="{972D4E0C-DAE2-4553-9F42-B8075E14D4C0}" type="presParOf" srcId="{D3ACC04C-6A9D-4BD9-8A33-C35BDDF93496}" destId="{A5290993-A788-49F3-80FC-4BE26784C689}" srcOrd="0" destOrd="0" presId="urn:microsoft.com/office/officeart/2005/8/layout/hierarchy4"/>
    <dgm:cxn modelId="{12D3E75F-02FD-491B-8149-7B0639088755}" type="presParOf" srcId="{A5290993-A788-49F3-80FC-4BE26784C689}" destId="{2B013FD7-8913-46F7-9D8D-833F5A5CEEBB}" srcOrd="0" destOrd="0" presId="urn:microsoft.com/office/officeart/2005/8/layout/hierarchy4"/>
    <dgm:cxn modelId="{E8CBFC42-097A-4156-8A77-A2462F503CBC}" type="presParOf" srcId="{A5290993-A788-49F3-80FC-4BE26784C689}" destId="{06C4B53A-3871-4AE2-91B7-E714FBD6463B}" srcOrd="1" destOrd="0" presId="urn:microsoft.com/office/officeart/2005/8/layout/hierarchy4"/>
    <dgm:cxn modelId="{0BF410E9-197B-4F1B-930F-C3CA074F5EEC}" type="presParOf" srcId="{44BF65ED-28B6-4A2E-81FD-8D37A664995D}" destId="{A90FF6C6-98C8-4015-87CE-88E5FF865720}" srcOrd="3" destOrd="0" presId="urn:microsoft.com/office/officeart/2005/8/layout/hierarchy4"/>
    <dgm:cxn modelId="{19E22D8E-4A64-4ACA-BC0D-55836996BDC3}" type="presParOf" srcId="{44BF65ED-28B6-4A2E-81FD-8D37A664995D}" destId="{9B6E3D57-8747-4F65-BBCF-EBFF4F0DE7F9}" srcOrd="4" destOrd="0" presId="urn:microsoft.com/office/officeart/2005/8/layout/hierarchy4"/>
    <dgm:cxn modelId="{ABC7A6D4-16C7-4A19-9AD7-FCCC3FBCB1E6}" type="presParOf" srcId="{9B6E3D57-8747-4F65-BBCF-EBFF4F0DE7F9}" destId="{60D4AB88-A9B3-499B-A65D-A9E1F79AC4E1}" srcOrd="0" destOrd="0" presId="urn:microsoft.com/office/officeart/2005/8/layout/hierarchy4"/>
    <dgm:cxn modelId="{9DC70B06-518E-458D-A315-604724E901E8}" type="presParOf" srcId="{9B6E3D57-8747-4F65-BBCF-EBFF4F0DE7F9}" destId="{4F045991-107C-4CAA-B3E2-6E4ABBC51878}" srcOrd="1" destOrd="0" presId="urn:microsoft.com/office/officeart/2005/8/layout/hierarchy4"/>
    <dgm:cxn modelId="{4FF88F96-1477-4EE7-A396-0F31C71E21AE}" type="presParOf" srcId="{9B6E3D57-8747-4F65-BBCF-EBFF4F0DE7F9}" destId="{F7DF1DB8-C9BA-476F-B1B9-DFAB6D31468D}" srcOrd="2" destOrd="0" presId="urn:microsoft.com/office/officeart/2005/8/layout/hierarchy4"/>
    <dgm:cxn modelId="{96295ABB-F033-4D8B-95A3-277879DA30DE}" type="presParOf" srcId="{F7DF1DB8-C9BA-476F-B1B9-DFAB6D31468D}" destId="{4FF1185A-B563-495A-8722-E9188988E193}" srcOrd="0" destOrd="0" presId="urn:microsoft.com/office/officeart/2005/8/layout/hierarchy4"/>
    <dgm:cxn modelId="{A82893F0-02A6-4B6E-9AE8-71634FF39DA2}" type="presParOf" srcId="{4FF1185A-B563-495A-8722-E9188988E193}" destId="{EC9D7268-97AD-414C-9FFE-D2E60542E155}" srcOrd="0" destOrd="0" presId="urn:microsoft.com/office/officeart/2005/8/layout/hierarchy4"/>
    <dgm:cxn modelId="{57C1AAAA-0CC3-4460-B194-8C0696AA8A43}" type="presParOf" srcId="{4FF1185A-B563-495A-8722-E9188988E193}" destId="{762A1A79-6FF6-4CE1-83EA-896A9E9A1304}" srcOrd="1" destOrd="0" presId="urn:microsoft.com/office/officeart/2005/8/layout/hierarchy4"/>
    <dgm:cxn modelId="{AF91189F-831C-4B21-8610-9CB6067A4C1A}" type="presParOf" srcId="{4FF1185A-B563-495A-8722-E9188988E193}" destId="{CB3CD7A3-B4E7-4E75-992D-F9B298081A52}" srcOrd="2" destOrd="0" presId="urn:microsoft.com/office/officeart/2005/8/layout/hierarchy4"/>
    <dgm:cxn modelId="{2AC83EE2-82D1-4C7F-B3C5-693099669220}" type="presParOf" srcId="{CB3CD7A3-B4E7-4E75-992D-F9B298081A52}" destId="{DC042771-931D-4124-806C-AE3F0DCBD9B4}" srcOrd="0" destOrd="0" presId="urn:microsoft.com/office/officeart/2005/8/layout/hierarchy4"/>
    <dgm:cxn modelId="{643ACA86-0594-43E6-81E1-3C0DA00A212E}" type="presParOf" srcId="{DC042771-931D-4124-806C-AE3F0DCBD9B4}" destId="{C321A818-F551-4FEE-B49E-27A13534D2A1}" srcOrd="0" destOrd="0" presId="urn:microsoft.com/office/officeart/2005/8/layout/hierarchy4"/>
    <dgm:cxn modelId="{2F8D7E6C-7ECC-4C39-BE7E-16EF010EB9A7}" type="presParOf" srcId="{DC042771-931D-4124-806C-AE3F0DCBD9B4}" destId="{BF59A57E-99F4-40FF-9585-50CAF910C62C}" srcOrd="1" destOrd="0" presId="urn:microsoft.com/office/officeart/2005/8/layout/hierarchy4"/>
    <dgm:cxn modelId="{78B3D6F0-42BF-40D7-AB6A-6FBCB125374B}" type="presParOf" srcId="{44BF65ED-28B6-4A2E-81FD-8D37A664995D}" destId="{137C59DC-3B64-473A-99D3-23D95772B838}" srcOrd="5" destOrd="0" presId="urn:microsoft.com/office/officeart/2005/8/layout/hierarchy4"/>
    <dgm:cxn modelId="{31ECD12E-673D-4E8B-AF57-ED7C3AE1BA20}" type="presParOf" srcId="{44BF65ED-28B6-4A2E-81FD-8D37A664995D}" destId="{1FCC25C4-B705-48AC-B203-C967B91580DC}" srcOrd="6" destOrd="0" presId="urn:microsoft.com/office/officeart/2005/8/layout/hierarchy4"/>
    <dgm:cxn modelId="{EF5FE554-7E51-4A43-83E2-23BE88424CF9}" type="presParOf" srcId="{1FCC25C4-B705-48AC-B203-C967B91580DC}" destId="{FB7F2012-4E81-42E8-BB60-0FDC25C6D060}" srcOrd="0" destOrd="0" presId="urn:microsoft.com/office/officeart/2005/8/layout/hierarchy4"/>
    <dgm:cxn modelId="{996F25BA-F2C6-4CF9-B320-58A20BFB52D8}" type="presParOf" srcId="{1FCC25C4-B705-48AC-B203-C967B91580DC}" destId="{31910D2E-37EE-4992-9C29-70D3C7BC3806}" srcOrd="1" destOrd="0" presId="urn:microsoft.com/office/officeart/2005/8/layout/hierarchy4"/>
    <dgm:cxn modelId="{C2E47C37-B739-4660-A24E-6A3E1F85498C}" type="presParOf" srcId="{1FCC25C4-B705-48AC-B203-C967B91580DC}" destId="{3B122C01-F9BC-465F-B446-DB8EFC939A83}" srcOrd="2" destOrd="0" presId="urn:microsoft.com/office/officeart/2005/8/layout/hierarchy4"/>
    <dgm:cxn modelId="{8D0F81C6-6670-4DA7-89DA-8384C834E002}" type="presParOf" srcId="{3B122C01-F9BC-465F-B446-DB8EFC939A83}" destId="{3BBD1141-B3A1-49F1-98C5-C6EDEE1BFEF2}" srcOrd="0" destOrd="0" presId="urn:microsoft.com/office/officeart/2005/8/layout/hierarchy4"/>
    <dgm:cxn modelId="{09E13E44-8A84-4A11-9252-0537593F6EA6}" type="presParOf" srcId="{3BBD1141-B3A1-49F1-98C5-C6EDEE1BFEF2}" destId="{8C2678DF-3798-448D-8EA5-36B3E0822E5F}" srcOrd="0" destOrd="0" presId="urn:microsoft.com/office/officeart/2005/8/layout/hierarchy4"/>
    <dgm:cxn modelId="{9AB04ACD-FF6F-43D8-B87E-31C58FA3D48C}" type="presParOf" srcId="{3BBD1141-B3A1-49F1-98C5-C6EDEE1BFEF2}" destId="{5E046CE4-48AB-4B1B-9801-421FCFD039F3}" srcOrd="1" destOrd="0" presId="urn:microsoft.com/office/officeart/2005/8/layout/hierarchy4"/>
    <dgm:cxn modelId="{D18102D9-6878-43D5-9EAA-A74DDC8ACAA2}" type="presParOf" srcId="{3BBD1141-B3A1-49F1-98C5-C6EDEE1BFEF2}" destId="{FFCE184C-8908-4DBA-A421-EC294954C1DC}" srcOrd="2" destOrd="0" presId="urn:microsoft.com/office/officeart/2005/8/layout/hierarchy4"/>
    <dgm:cxn modelId="{95941FB9-F1A0-4383-BBFD-EDFE0436DB58}" type="presParOf" srcId="{FFCE184C-8908-4DBA-A421-EC294954C1DC}" destId="{4A4A791C-E9A9-490B-BF51-C31E3FFC096A}" srcOrd="0" destOrd="0" presId="urn:microsoft.com/office/officeart/2005/8/layout/hierarchy4"/>
    <dgm:cxn modelId="{8B1EEBE1-1ACC-4402-84F5-CB3307896E4D}" type="presParOf" srcId="{4A4A791C-E9A9-490B-BF51-C31E3FFC096A}" destId="{09D71A6A-86B3-4BB8-B792-727BDC28976F}" srcOrd="0" destOrd="0" presId="urn:microsoft.com/office/officeart/2005/8/layout/hierarchy4"/>
    <dgm:cxn modelId="{20593014-D4FD-4E0B-99EA-E342D03D04BC}" type="presParOf" srcId="{4A4A791C-E9A9-490B-BF51-C31E3FFC096A}" destId="{AB8BE9BF-22E3-498C-B82C-B7430AFB2C5E}"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EB8276E5-72B4-4D95-8620-FEB75B3C240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pPr rtl="1"/>
          <a:endParaRPr lang="fa-IR"/>
        </a:p>
      </dgm:t>
    </dgm:pt>
    <dgm:pt modelId="{6021E890-03FE-40D1-9737-8492C89CF928}">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ar-IQ" dirty="0" smtClean="0">
              <a:cs typeface="B Titr" pitchFamily="2" charset="-78"/>
            </a:rPr>
            <a:t>شك</a:t>
          </a:r>
          <a:endParaRPr lang="fa-IR" dirty="0">
            <a:cs typeface="B Titr" pitchFamily="2" charset="-78"/>
          </a:endParaRPr>
        </a:p>
      </dgm:t>
    </dgm:pt>
    <dgm:pt modelId="{7EF04094-8D4F-43D5-825F-2FB19A12162E}" type="parTrans" cxnId="{96AD28E1-02BA-4805-8D9E-A59D2281D310}">
      <dgm:prSet/>
      <dgm:spPr/>
      <dgm:t>
        <a:bodyPr/>
        <a:lstStyle/>
        <a:p>
          <a:pPr rtl="1"/>
          <a:endParaRPr lang="fa-IR"/>
        </a:p>
      </dgm:t>
    </dgm:pt>
    <dgm:pt modelId="{C8D7894B-2B9D-481E-9A3F-C5CDF30BD352}" type="sibTrans" cxnId="{96AD28E1-02BA-4805-8D9E-A59D2281D310}">
      <dgm:prSet/>
      <dgm:spPr/>
      <dgm:t>
        <a:bodyPr/>
        <a:lstStyle/>
        <a:p>
          <a:pPr rtl="1"/>
          <a:endParaRPr lang="fa-IR"/>
        </a:p>
      </dgm:t>
    </dgm:pt>
    <dgm:pt modelId="{AA3B5385-4669-45C1-9711-1A249E52087E}">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ترتیب</a:t>
          </a:r>
          <a:endParaRPr lang="fa-IR" b="1" dirty="0">
            <a:cs typeface="B Mitra" pitchFamily="2" charset="-78"/>
          </a:endParaRPr>
        </a:p>
      </dgm:t>
    </dgm:pt>
    <dgm:pt modelId="{4AD7BA2D-373B-4C9A-B2B4-0BA0DD46FC35}" type="parTrans" cxnId="{F8585FF1-5272-4DBC-906D-D1FC4662F6AE}">
      <dgm:prSet/>
      <dgm:spPr/>
      <dgm:t>
        <a:bodyPr/>
        <a:lstStyle/>
        <a:p>
          <a:pPr rtl="1"/>
          <a:endParaRPr lang="fa-IR"/>
        </a:p>
      </dgm:t>
    </dgm:pt>
    <dgm:pt modelId="{0AE9EA22-4F73-4AD6-89D8-8B96AC7903DB}" type="sibTrans" cxnId="{F8585FF1-5272-4DBC-906D-D1FC4662F6AE}">
      <dgm:prSet/>
      <dgm:spPr/>
      <dgm:t>
        <a:bodyPr/>
        <a:lstStyle/>
        <a:p>
          <a:pPr rtl="1"/>
          <a:endParaRPr lang="fa-IR"/>
        </a:p>
      </dgm:t>
    </dgm:pt>
    <dgm:pt modelId="{1CD15654-A9F1-4565-AC47-68BC9F9146DF}">
      <dgm:prSet phldrT="[نص]" custT="1"/>
      <dgm:spPr/>
      <dgm:t>
        <a:bodyPr/>
        <a:lstStyle/>
        <a:p>
          <a:pPr rtl="1"/>
          <a:r>
            <a:rPr lang="fa-IR" sz="1600" b="1" dirty="0" smtClean="0">
              <a:cs typeface="B Mitra" pitchFamily="2" charset="-78"/>
            </a:rPr>
            <a:t>تاخر</a:t>
          </a:r>
          <a:endParaRPr lang="fa-IR" sz="1600" b="1" dirty="0">
            <a:cs typeface="B Mitra" pitchFamily="2" charset="-78"/>
          </a:endParaRPr>
        </a:p>
      </dgm:t>
    </dgm:pt>
    <dgm:pt modelId="{AC84F39E-8A38-44BE-A766-6FD24C12B8D6}" type="parTrans" cxnId="{02E7D274-8BBD-4186-B265-81E2007AECE3}">
      <dgm:prSet/>
      <dgm:spPr/>
      <dgm:t>
        <a:bodyPr/>
        <a:lstStyle/>
        <a:p>
          <a:pPr rtl="1"/>
          <a:endParaRPr lang="fa-IR"/>
        </a:p>
      </dgm:t>
    </dgm:pt>
    <dgm:pt modelId="{3D4D5CA6-FDFF-4398-91DD-4AC30031919A}" type="sibTrans" cxnId="{02E7D274-8BBD-4186-B265-81E2007AECE3}">
      <dgm:prSet/>
      <dgm:spPr/>
      <dgm:t>
        <a:bodyPr/>
        <a:lstStyle/>
        <a:p>
          <a:pPr rtl="1"/>
          <a:endParaRPr lang="fa-IR"/>
        </a:p>
      </dgm:t>
    </dgm:pt>
    <dgm:pt modelId="{5DF7A04F-6799-4CDD-BF44-2E02FC5AD085}">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زمان شک</a:t>
          </a:r>
          <a:endParaRPr lang="fa-IR" b="1" dirty="0">
            <a:cs typeface="B Mitra" pitchFamily="2" charset="-78"/>
          </a:endParaRPr>
        </a:p>
      </dgm:t>
    </dgm:pt>
    <dgm:pt modelId="{6538791D-F1FE-4ACC-8B6E-097F1D751D42}" type="parTrans" cxnId="{8ED581C6-AAA1-4269-9220-30C1622292FE}">
      <dgm:prSet/>
      <dgm:spPr/>
      <dgm:t>
        <a:bodyPr/>
        <a:lstStyle/>
        <a:p>
          <a:pPr rtl="1"/>
          <a:endParaRPr lang="fa-IR"/>
        </a:p>
      </dgm:t>
    </dgm:pt>
    <dgm:pt modelId="{DF967E83-7FD9-4D86-BF91-53BCB4AF62BB}" type="sibTrans" cxnId="{8ED581C6-AAA1-4269-9220-30C1622292FE}">
      <dgm:prSet/>
      <dgm:spPr/>
      <dgm:t>
        <a:bodyPr/>
        <a:lstStyle/>
        <a:p>
          <a:pPr rtl="1"/>
          <a:endParaRPr lang="fa-IR"/>
        </a:p>
      </dgm:t>
    </dgm:pt>
    <dgm:pt modelId="{9487762A-B5BC-4F9A-A1FA-FA0B96C66D1E}">
      <dgm:prSet phldrT="[نص]" custT="1"/>
      <dgm:spPr/>
      <dgm:t>
        <a:bodyPr/>
        <a:lstStyle/>
        <a:p>
          <a:pPr rtl="1"/>
          <a:r>
            <a:rPr lang="fa-IR" sz="2400" b="1" dirty="0" smtClean="0"/>
            <a:t>شنبه</a:t>
          </a:r>
          <a:endParaRPr lang="fa-IR" sz="2400" b="1" dirty="0">
            <a:cs typeface="B Mitra" pitchFamily="2" charset="-78"/>
          </a:endParaRPr>
        </a:p>
      </dgm:t>
    </dgm:pt>
    <dgm:pt modelId="{BD52BF91-E407-4CD6-89F3-B71EA56E53D4}" type="parTrans" cxnId="{AC6FC733-1220-45BE-AE2B-B20805D8AFE6}">
      <dgm:prSet/>
      <dgm:spPr/>
      <dgm:t>
        <a:bodyPr/>
        <a:lstStyle/>
        <a:p>
          <a:pPr rtl="1"/>
          <a:endParaRPr lang="fa-IR"/>
        </a:p>
      </dgm:t>
    </dgm:pt>
    <dgm:pt modelId="{92C5023D-C9BA-4A79-AC74-4332D9164244}" type="sibTrans" cxnId="{AC6FC733-1220-45BE-AE2B-B20805D8AFE6}">
      <dgm:prSet/>
      <dgm:spPr/>
      <dgm:t>
        <a:bodyPr/>
        <a:lstStyle/>
        <a:p>
          <a:pPr rtl="1"/>
          <a:endParaRPr lang="fa-IR"/>
        </a:p>
      </dgm:t>
    </dgm:pt>
    <dgm:pt modelId="{A277F63C-2CEE-4C3B-8406-1FC7F9B3A788}">
      <dgm:prSet>
        <dgm:style>
          <a:lnRef idx="1">
            <a:schemeClr val="accent3"/>
          </a:lnRef>
          <a:fillRef idx="3">
            <a:schemeClr val="accent3"/>
          </a:fillRef>
          <a:effectRef idx="2">
            <a:schemeClr val="accent3"/>
          </a:effectRef>
          <a:fontRef idx="minor">
            <a:schemeClr val="lt1"/>
          </a:fontRef>
        </dgm:style>
      </dgm:prSet>
      <dgm:spPr/>
      <dgm:t>
        <a:bodyPr/>
        <a:lstStyle/>
        <a:p>
          <a:pPr rtl="1"/>
          <a:r>
            <a:rPr lang="fa-IR" b="1" dirty="0" smtClean="0">
              <a:cs typeface="B Mitra" pitchFamily="2" charset="-78"/>
            </a:rPr>
            <a:t>زمان متعلق </a:t>
          </a:r>
          <a:endParaRPr lang="fa-IR" b="1" dirty="0">
            <a:cs typeface="B Mitra" pitchFamily="2" charset="-78"/>
          </a:endParaRPr>
        </a:p>
      </dgm:t>
    </dgm:pt>
    <dgm:pt modelId="{D2AD0CF5-0A6D-4400-8FF0-E701D2F69C47}" type="parTrans" cxnId="{A617FEA9-F289-44A4-AE6D-25741E77CBF1}">
      <dgm:prSet/>
      <dgm:spPr/>
      <dgm:t>
        <a:bodyPr/>
        <a:lstStyle/>
        <a:p>
          <a:pPr rtl="1"/>
          <a:endParaRPr lang="fa-IR"/>
        </a:p>
      </dgm:t>
    </dgm:pt>
    <dgm:pt modelId="{C9BE29EB-6D23-4F83-BADC-7013E5015D4E}" type="sibTrans" cxnId="{A617FEA9-F289-44A4-AE6D-25741E77CBF1}">
      <dgm:prSet/>
      <dgm:spPr/>
      <dgm:t>
        <a:bodyPr/>
        <a:lstStyle/>
        <a:p>
          <a:pPr rtl="1"/>
          <a:endParaRPr lang="fa-IR"/>
        </a:p>
      </dgm:t>
    </dgm:pt>
    <dgm:pt modelId="{2D404B59-777D-4B36-9B6F-C5FF605735AF}">
      <dgm:prSet custT="1"/>
      <dgm:spPr/>
      <dgm:t>
        <a:bodyPr/>
        <a:lstStyle/>
        <a:p>
          <a:pPr rtl="1"/>
          <a:r>
            <a:rPr lang="fa-IR" sz="2400" b="1" dirty="0" smtClean="0">
              <a:solidFill>
                <a:srgbClr val="FFFF00"/>
              </a:solidFill>
            </a:rPr>
            <a:t>شنبه</a:t>
          </a:r>
          <a:endParaRPr lang="fa-IR" sz="2400" b="1" dirty="0">
            <a:solidFill>
              <a:srgbClr val="FFFF00"/>
            </a:solidFill>
            <a:cs typeface="B Mitra" pitchFamily="2" charset="-78"/>
          </a:endParaRPr>
        </a:p>
      </dgm:t>
    </dgm:pt>
    <dgm:pt modelId="{57FE0056-AE72-41A6-A494-7BA4B70FE209}" type="parTrans" cxnId="{319A92C0-DCCF-426C-8AC8-41F2CC6C5B07}">
      <dgm:prSet/>
      <dgm:spPr/>
      <dgm:t>
        <a:bodyPr/>
        <a:lstStyle/>
        <a:p>
          <a:pPr rtl="1"/>
          <a:endParaRPr lang="fa-IR"/>
        </a:p>
      </dgm:t>
    </dgm:pt>
    <dgm:pt modelId="{D79E8073-EC55-4F86-A647-0C32226A39A6}" type="sibTrans" cxnId="{319A92C0-DCCF-426C-8AC8-41F2CC6C5B07}">
      <dgm:prSet/>
      <dgm:spPr/>
      <dgm:t>
        <a:bodyPr/>
        <a:lstStyle/>
        <a:p>
          <a:pPr rtl="1"/>
          <a:endParaRPr lang="fa-IR"/>
        </a:p>
      </dgm:t>
    </dgm:pt>
    <dgm:pt modelId="{7C645396-71A9-4FCB-94EB-CF0FD764D5B7}">
      <dgm:prSet>
        <dgm:style>
          <a:lnRef idx="1">
            <a:schemeClr val="accent3"/>
          </a:lnRef>
          <a:fillRef idx="3">
            <a:schemeClr val="accent3"/>
          </a:fillRef>
          <a:effectRef idx="2">
            <a:schemeClr val="accent3"/>
          </a:effectRef>
          <a:fontRef idx="minor">
            <a:schemeClr val="lt1"/>
          </a:fontRef>
        </dgm:style>
      </dgm:prSet>
      <dgm:spPr/>
      <dgm:t>
        <a:bodyPr/>
        <a:lstStyle/>
        <a:p>
          <a:pPr rtl="1"/>
          <a:r>
            <a:rPr lang="ar-IQ" b="1" dirty="0" smtClean="0">
              <a:cs typeface="B Mitra" pitchFamily="2" charset="-78"/>
            </a:rPr>
            <a:t>متعلق شك</a:t>
          </a:r>
        </a:p>
      </dgm:t>
    </dgm:pt>
    <dgm:pt modelId="{98624A28-644E-4F50-99FF-A55BBD9CB523}" type="parTrans" cxnId="{68BCEE31-46D1-4662-87F3-86A78291D7EB}">
      <dgm:prSet/>
      <dgm:spPr/>
      <dgm:t>
        <a:bodyPr/>
        <a:lstStyle/>
        <a:p>
          <a:pPr rtl="1"/>
          <a:endParaRPr lang="fa-IR"/>
        </a:p>
      </dgm:t>
    </dgm:pt>
    <dgm:pt modelId="{989CD15D-4230-40DC-BFC9-DBF26DE4EA5B}" type="sibTrans" cxnId="{68BCEE31-46D1-4662-87F3-86A78291D7EB}">
      <dgm:prSet/>
      <dgm:spPr/>
      <dgm:t>
        <a:bodyPr/>
        <a:lstStyle/>
        <a:p>
          <a:pPr rtl="1"/>
          <a:endParaRPr lang="fa-IR"/>
        </a:p>
      </dgm:t>
    </dgm:pt>
    <dgm:pt modelId="{A62A148D-7872-4F0D-94F3-A829CEE83E6B}">
      <dgm:prSet custT="1"/>
      <dgm:spPr/>
      <dgm:t>
        <a:bodyPr/>
        <a:lstStyle/>
        <a:p>
          <a:pPr rtl="1"/>
          <a:r>
            <a:rPr lang="fa-IR" sz="1800" b="1" dirty="0" smtClean="0"/>
            <a:t>عدالت زید</a:t>
          </a:r>
          <a:endParaRPr lang="fa-IR" sz="1800" b="1" dirty="0">
            <a:cs typeface="B Mitra" pitchFamily="2" charset="-78"/>
          </a:endParaRPr>
        </a:p>
      </dgm:t>
    </dgm:pt>
    <dgm:pt modelId="{5E81F194-852F-48EA-A37B-85AEBF42089A}" type="parTrans" cxnId="{8B580A37-E970-4E1C-8F87-6C94A23107A1}">
      <dgm:prSet/>
      <dgm:spPr/>
      <dgm:t>
        <a:bodyPr/>
        <a:lstStyle/>
        <a:p>
          <a:pPr rtl="1"/>
          <a:endParaRPr lang="fa-IR"/>
        </a:p>
      </dgm:t>
    </dgm:pt>
    <dgm:pt modelId="{7E72A694-B0EF-4BFA-9B6D-D4067C0C45C5}" type="sibTrans" cxnId="{8B580A37-E970-4E1C-8F87-6C94A23107A1}">
      <dgm:prSet/>
      <dgm:spPr/>
      <dgm:t>
        <a:bodyPr/>
        <a:lstStyle/>
        <a:p>
          <a:pPr rtl="1"/>
          <a:endParaRPr lang="fa-IR"/>
        </a:p>
      </dgm:t>
    </dgm:pt>
    <dgm:pt modelId="{97D51B08-9323-4C44-B32F-2359DBAE2E9B}">
      <dgm:prSet custT="1"/>
      <dgm:spPr/>
      <dgm:t>
        <a:bodyPr/>
        <a:lstStyle/>
        <a:p>
          <a:pPr rtl="1"/>
          <a:r>
            <a:rPr lang="fa-IR" sz="1800" b="1" dirty="0" smtClean="0"/>
            <a:t>عدالت زید</a:t>
          </a:r>
          <a:endParaRPr lang="fa-IR" sz="1800" b="1" dirty="0">
            <a:cs typeface="B Mitra" pitchFamily="2" charset="-78"/>
          </a:endParaRPr>
        </a:p>
      </dgm:t>
    </dgm:pt>
    <dgm:pt modelId="{BABCAEE6-9D37-4F90-8A66-3DA308D10FCF}" type="parTrans" cxnId="{3A66C582-AE16-4E74-8BA8-31C540557131}">
      <dgm:prSet/>
      <dgm:spPr/>
      <dgm:t>
        <a:bodyPr/>
        <a:lstStyle/>
        <a:p>
          <a:pPr rtl="1"/>
          <a:endParaRPr lang="fa-IR"/>
        </a:p>
      </dgm:t>
    </dgm:pt>
    <dgm:pt modelId="{F2876A2B-90C7-4D32-B841-015C2CBC9BC9}" type="sibTrans" cxnId="{3A66C582-AE16-4E74-8BA8-31C540557131}">
      <dgm:prSet/>
      <dgm:spPr/>
      <dgm:t>
        <a:bodyPr/>
        <a:lstStyle/>
        <a:p>
          <a:pPr rtl="1"/>
          <a:endParaRPr lang="fa-IR"/>
        </a:p>
      </dgm:t>
    </dgm:pt>
    <dgm:pt modelId="{2836C12B-F66E-4FF0-947E-1BE59F374025}">
      <dgm:prSet custT="1"/>
      <dgm:spPr/>
      <dgm:t>
        <a:bodyPr/>
        <a:lstStyle/>
        <a:p>
          <a:pPr rtl="1"/>
          <a:r>
            <a:rPr lang="fa-IR" sz="2400" b="1" dirty="0" smtClean="0"/>
            <a:t>جمعه</a:t>
          </a:r>
          <a:endParaRPr lang="fa-IR" sz="2400" b="1" dirty="0">
            <a:cs typeface="B Mitra" pitchFamily="2" charset="-78"/>
          </a:endParaRPr>
        </a:p>
      </dgm:t>
    </dgm:pt>
    <dgm:pt modelId="{14420A9C-BB5F-4166-A685-4C56BC7563D8}" type="parTrans" cxnId="{6D361151-F5A1-4C96-B52E-80157A43FD2E}">
      <dgm:prSet/>
      <dgm:spPr/>
      <dgm:t>
        <a:bodyPr/>
        <a:lstStyle/>
        <a:p>
          <a:pPr rtl="1"/>
          <a:endParaRPr lang="fa-IR"/>
        </a:p>
      </dgm:t>
    </dgm:pt>
    <dgm:pt modelId="{9C7C86E9-6B40-49D3-A4FE-BF43664FE2AB}" type="sibTrans" cxnId="{6D361151-F5A1-4C96-B52E-80157A43FD2E}">
      <dgm:prSet/>
      <dgm:spPr/>
      <dgm:t>
        <a:bodyPr/>
        <a:lstStyle/>
        <a:p>
          <a:pPr rtl="1"/>
          <a:endParaRPr lang="fa-IR"/>
        </a:p>
      </dgm:t>
    </dgm:pt>
    <dgm:pt modelId="{85BA1123-CEDD-4DC0-BDA1-7C63B6C33D54}">
      <dgm:prSet custT="1"/>
      <dgm:spPr/>
      <dgm:t>
        <a:bodyPr/>
        <a:lstStyle/>
        <a:p>
          <a:pPr rtl="1"/>
          <a:r>
            <a:rPr lang="fa-IR" sz="2400" b="1" dirty="0" smtClean="0">
              <a:solidFill>
                <a:srgbClr val="FFFF00"/>
              </a:solidFill>
            </a:rPr>
            <a:t>شنبه</a:t>
          </a:r>
          <a:endParaRPr lang="fa-IR" sz="2400" b="1" dirty="0">
            <a:solidFill>
              <a:srgbClr val="FFFF00"/>
            </a:solidFill>
            <a:cs typeface="B Mitra" pitchFamily="2" charset="-78"/>
          </a:endParaRPr>
        </a:p>
      </dgm:t>
    </dgm:pt>
    <dgm:pt modelId="{207455C2-C441-451D-A4DB-226E1343AA7E}" type="parTrans" cxnId="{B7A37DC4-1E53-4F3C-AB7C-E72CF2C1F484}">
      <dgm:prSet/>
      <dgm:spPr/>
      <dgm:t>
        <a:bodyPr/>
        <a:lstStyle/>
        <a:p>
          <a:pPr rtl="1"/>
          <a:endParaRPr lang="fa-IR"/>
        </a:p>
      </dgm:t>
    </dgm:pt>
    <dgm:pt modelId="{3CDDD851-7E63-4082-952E-ACE685E01E91}" type="sibTrans" cxnId="{B7A37DC4-1E53-4F3C-AB7C-E72CF2C1F484}">
      <dgm:prSet/>
      <dgm:spPr/>
      <dgm:t>
        <a:bodyPr/>
        <a:lstStyle/>
        <a:p>
          <a:pPr rtl="1"/>
          <a:endParaRPr lang="fa-IR"/>
        </a:p>
      </dgm:t>
    </dgm:pt>
    <dgm:pt modelId="{86B0204F-7394-43B7-A0C9-A86CFD7D1C5F}">
      <dgm:prSet custT="1"/>
      <dgm:spPr/>
      <dgm:t>
        <a:bodyPr/>
        <a:lstStyle/>
        <a:p>
          <a:pPr rtl="1"/>
          <a:r>
            <a:rPr lang="fa-IR" sz="1600" b="1" dirty="0" smtClean="0">
              <a:cs typeface="B Mitra" pitchFamily="2" charset="-78"/>
            </a:rPr>
            <a:t>تاخر</a:t>
          </a:r>
          <a:endParaRPr lang="fa-IR" sz="1600" b="1" dirty="0">
            <a:cs typeface="B Mitra" pitchFamily="2" charset="-78"/>
          </a:endParaRPr>
        </a:p>
      </dgm:t>
    </dgm:pt>
    <dgm:pt modelId="{47349E62-E3BA-426D-80B1-078D4BE9FB89}" type="parTrans" cxnId="{C5F1CF81-2727-4FA8-B326-8F31BC4A9253}">
      <dgm:prSet/>
      <dgm:spPr/>
      <dgm:t>
        <a:bodyPr/>
        <a:lstStyle/>
        <a:p>
          <a:pPr rtl="1"/>
          <a:endParaRPr lang="fa-IR"/>
        </a:p>
      </dgm:t>
    </dgm:pt>
    <dgm:pt modelId="{0600D956-8160-42E0-B3B9-81C3CC65558E}" type="sibTrans" cxnId="{C5F1CF81-2727-4FA8-B326-8F31BC4A9253}">
      <dgm:prSet/>
      <dgm:spPr/>
      <dgm:t>
        <a:bodyPr/>
        <a:lstStyle/>
        <a:p>
          <a:pPr rtl="1"/>
          <a:endParaRPr lang="fa-IR"/>
        </a:p>
      </dgm:t>
    </dgm:pt>
    <dgm:pt modelId="{C576A670-664D-4F5D-A85E-CF13D933EBE3}" type="pres">
      <dgm:prSet presAssocID="{EB8276E5-72B4-4D95-8620-FEB75B3C240C}" presName="Name0" presStyleCnt="0">
        <dgm:presLayoutVars>
          <dgm:chPref val="1"/>
          <dgm:dir/>
          <dgm:animOne val="branch"/>
          <dgm:animLvl val="lvl"/>
          <dgm:resizeHandles/>
        </dgm:presLayoutVars>
      </dgm:prSet>
      <dgm:spPr/>
      <dgm:t>
        <a:bodyPr/>
        <a:lstStyle/>
        <a:p>
          <a:pPr rtl="1"/>
          <a:endParaRPr lang="fa-IR"/>
        </a:p>
      </dgm:t>
    </dgm:pt>
    <dgm:pt modelId="{10D16D1F-CDD4-4091-BF59-A181A82B104D}" type="pres">
      <dgm:prSet presAssocID="{6021E890-03FE-40D1-9737-8492C89CF928}" presName="vertOne" presStyleCnt="0"/>
      <dgm:spPr/>
    </dgm:pt>
    <dgm:pt modelId="{A6462F44-90E7-466E-BE2E-41AF1E0E477B}" type="pres">
      <dgm:prSet presAssocID="{6021E890-03FE-40D1-9737-8492C89CF928}" presName="txOne" presStyleLbl="node0" presStyleIdx="0" presStyleCnt="1" custScaleY="69626">
        <dgm:presLayoutVars>
          <dgm:chPref val="3"/>
        </dgm:presLayoutVars>
      </dgm:prSet>
      <dgm:spPr/>
      <dgm:t>
        <a:bodyPr/>
        <a:lstStyle/>
        <a:p>
          <a:pPr rtl="1"/>
          <a:endParaRPr lang="fa-IR"/>
        </a:p>
      </dgm:t>
    </dgm:pt>
    <dgm:pt modelId="{1779EA4C-5BB7-4F6A-8531-519D1B7A5DEF}" type="pres">
      <dgm:prSet presAssocID="{6021E890-03FE-40D1-9737-8492C89CF928}" presName="parTransOne" presStyleCnt="0"/>
      <dgm:spPr/>
    </dgm:pt>
    <dgm:pt modelId="{44BF65ED-28B6-4A2E-81FD-8D37A664995D}" type="pres">
      <dgm:prSet presAssocID="{6021E890-03FE-40D1-9737-8492C89CF928}" presName="horzOne" presStyleCnt="0"/>
      <dgm:spPr/>
    </dgm:pt>
    <dgm:pt modelId="{8EC7AE59-0745-404D-9810-E90869C4B31E}" type="pres">
      <dgm:prSet presAssocID="{AA3B5385-4669-45C1-9711-1A249E52087E}" presName="vertTwo" presStyleCnt="0"/>
      <dgm:spPr/>
    </dgm:pt>
    <dgm:pt modelId="{9E034E48-5019-415B-94C1-CA94AC52A394}" type="pres">
      <dgm:prSet presAssocID="{AA3B5385-4669-45C1-9711-1A249E52087E}" presName="txTwo" presStyleLbl="node2" presStyleIdx="0" presStyleCnt="4" custScaleX="115879">
        <dgm:presLayoutVars>
          <dgm:chPref val="3"/>
        </dgm:presLayoutVars>
      </dgm:prSet>
      <dgm:spPr>
        <a:prstGeom prst="downArrow">
          <a:avLst/>
        </a:prstGeom>
      </dgm:spPr>
      <dgm:t>
        <a:bodyPr/>
        <a:lstStyle/>
        <a:p>
          <a:pPr rtl="1"/>
          <a:endParaRPr lang="fa-IR"/>
        </a:p>
      </dgm:t>
    </dgm:pt>
    <dgm:pt modelId="{5CB5D534-1C5F-4DE5-8A58-559C305A75BA}" type="pres">
      <dgm:prSet presAssocID="{AA3B5385-4669-45C1-9711-1A249E52087E}" presName="parTransTwo" presStyleCnt="0"/>
      <dgm:spPr/>
    </dgm:pt>
    <dgm:pt modelId="{F489D500-EBB5-44C4-A0C4-C66210BDA2F1}" type="pres">
      <dgm:prSet presAssocID="{AA3B5385-4669-45C1-9711-1A249E52087E}" presName="horzTwo" presStyleCnt="0"/>
      <dgm:spPr/>
    </dgm:pt>
    <dgm:pt modelId="{45235563-D23E-4DB6-A82B-98786EEE0BFD}" type="pres">
      <dgm:prSet presAssocID="{1CD15654-A9F1-4565-AC47-68BC9F9146DF}" presName="vertThree" presStyleCnt="0"/>
      <dgm:spPr/>
    </dgm:pt>
    <dgm:pt modelId="{37CEA2D8-13C0-4D2B-BD47-25C8BFBB83C7}" type="pres">
      <dgm:prSet presAssocID="{1CD15654-A9F1-4565-AC47-68BC9F9146DF}" presName="txThree" presStyleLbl="node3" presStyleIdx="0" presStyleCnt="4">
        <dgm:presLayoutVars>
          <dgm:chPref val="3"/>
        </dgm:presLayoutVars>
      </dgm:prSet>
      <dgm:spPr/>
      <dgm:t>
        <a:bodyPr/>
        <a:lstStyle/>
        <a:p>
          <a:pPr rtl="1"/>
          <a:endParaRPr lang="fa-IR"/>
        </a:p>
      </dgm:t>
    </dgm:pt>
    <dgm:pt modelId="{4AE01463-3DB0-4657-A16E-AEEE082EB444}" type="pres">
      <dgm:prSet presAssocID="{1CD15654-A9F1-4565-AC47-68BC9F9146DF}" presName="parTransThree" presStyleCnt="0"/>
      <dgm:spPr/>
    </dgm:pt>
    <dgm:pt modelId="{D108387D-DEAC-4ED2-90D2-2FBF67AB3AB9}" type="pres">
      <dgm:prSet presAssocID="{1CD15654-A9F1-4565-AC47-68BC9F9146DF}" presName="horzThree" presStyleCnt="0"/>
      <dgm:spPr/>
    </dgm:pt>
    <dgm:pt modelId="{F4A59C18-2A23-466B-9867-2E1AB29957C0}" type="pres">
      <dgm:prSet presAssocID="{86B0204F-7394-43B7-A0C9-A86CFD7D1C5F}" presName="vertFour" presStyleCnt="0">
        <dgm:presLayoutVars>
          <dgm:chPref val="3"/>
        </dgm:presLayoutVars>
      </dgm:prSet>
      <dgm:spPr/>
    </dgm:pt>
    <dgm:pt modelId="{E87CD2D9-A629-4A35-B340-A67FE2302822}" type="pres">
      <dgm:prSet presAssocID="{86B0204F-7394-43B7-A0C9-A86CFD7D1C5F}" presName="txFour" presStyleLbl="node4" presStyleIdx="0" presStyleCnt="4">
        <dgm:presLayoutVars>
          <dgm:chPref val="3"/>
        </dgm:presLayoutVars>
      </dgm:prSet>
      <dgm:spPr/>
      <dgm:t>
        <a:bodyPr/>
        <a:lstStyle/>
        <a:p>
          <a:pPr rtl="1"/>
          <a:endParaRPr lang="fa-IR"/>
        </a:p>
      </dgm:t>
    </dgm:pt>
    <dgm:pt modelId="{E22787C3-D1B5-42D9-BD3D-1D5279F19BFF}" type="pres">
      <dgm:prSet presAssocID="{86B0204F-7394-43B7-A0C9-A86CFD7D1C5F}" presName="horzFour" presStyleCnt="0"/>
      <dgm:spPr/>
    </dgm:pt>
    <dgm:pt modelId="{C512982B-CFB4-4CF1-A4FE-A971AD3D9F3E}" type="pres">
      <dgm:prSet presAssocID="{0AE9EA22-4F73-4AD6-89D8-8B96AC7903DB}" presName="sibSpaceTwo" presStyleCnt="0"/>
      <dgm:spPr/>
    </dgm:pt>
    <dgm:pt modelId="{488DDC23-B8BD-497F-8503-FA28FD722167}" type="pres">
      <dgm:prSet presAssocID="{5DF7A04F-6799-4CDD-BF44-2E02FC5AD085}" presName="vertTwo" presStyleCnt="0"/>
      <dgm:spPr/>
    </dgm:pt>
    <dgm:pt modelId="{D1DE028E-6231-47A1-A052-84B641614E65}" type="pres">
      <dgm:prSet presAssocID="{5DF7A04F-6799-4CDD-BF44-2E02FC5AD085}" presName="txTwo" presStyleLbl="node2" presStyleIdx="1" presStyleCnt="4" custScaleX="108401">
        <dgm:presLayoutVars>
          <dgm:chPref val="3"/>
        </dgm:presLayoutVars>
      </dgm:prSet>
      <dgm:spPr>
        <a:prstGeom prst="downArrow">
          <a:avLst/>
        </a:prstGeom>
      </dgm:spPr>
      <dgm:t>
        <a:bodyPr/>
        <a:lstStyle/>
        <a:p>
          <a:pPr rtl="1"/>
          <a:endParaRPr lang="fa-IR"/>
        </a:p>
      </dgm:t>
    </dgm:pt>
    <dgm:pt modelId="{40BCF3D1-CBF9-491E-AF5A-E1EE21902CAD}" type="pres">
      <dgm:prSet presAssocID="{5DF7A04F-6799-4CDD-BF44-2E02FC5AD085}" presName="parTransTwo" presStyleCnt="0"/>
      <dgm:spPr/>
    </dgm:pt>
    <dgm:pt modelId="{A4253B50-F26F-4A0F-B317-03EA7E4E73F4}" type="pres">
      <dgm:prSet presAssocID="{5DF7A04F-6799-4CDD-BF44-2E02FC5AD085}" presName="horzTwo" presStyleCnt="0"/>
      <dgm:spPr/>
    </dgm:pt>
    <dgm:pt modelId="{72E47509-A8E4-417A-8006-D89E8C4284E0}" type="pres">
      <dgm:prSet presAssocID="{9487762A-B5BC-4F9A-A1FA-FA0B96C66D1E}" presName="vertThree" presStyleCnt="0"/>
      <dgm:spPr/>
    </dgm:pt>
    <dgm:pt modelId="{FF4DA473-AAFB-4CF8-AD01-82E6A8F9FE6F}" type="pres">
      <dgm:prSet presAssocID="{9487762A-B5BC-4F9A-A1FA-FA0B96C66D1E}" presName="txThree" presStyleLbl="node3" presStyleIdx="1" presStyleCnt="4">
        <dgm:presLayoutVars>
          <dgm:chPref val="3"/>
        </dgm:presLayoutVars>
      </dgm:prSet>
      <dgm:spPr/>
      <dgm:t>
        <a:bodyPr/>
        <a:lstStyle/>
        <a:p>
          <a:pPr rtl="1"/>
          <a:endParaRPr lang="fa-IR"/>
        </a:p>
      </dgm:t>
    </dgm:pt>
    <dgm:pt modelId="{3551EBF5-E067-42D6-A401-020EF2B151EE}" type="pres">
      <dgm:prSet presAssocID="{9487762A-B5BC-4F9A-A1FA-FA0B96C66D1E}" presName="parTransThree" presStyleCnt="0"/>
      <dgm:spPr/>
    </dgm:pt>
    <dgm:pt modelId="{D3ACC04C-6A9D-4BD9-8A33-C35BDDF93496}" type="pres">
      <dgm:prSet presAssocID="{9487762A-B5BC-4F9A-A1FA-FA0B96C66D1E}" presName="horzThree" presStyleCnt="0"/>
      <dgm:spPr/>
    </dgm:pt>
    <dgm:pt modelId="{A5290993-A788-49F3-80FC-4BE26784C689}" type="pres">
      <dgm:prSet presAssocID="{85BA1123-CEDD-4DC0-BDA1-7C63B6C33D54}" presName="vertFour" presStyleCnt="0">
        <dgm:presLayoutVars>
          <dgm:chPref val="3"/>
        </dgm:presLayoutVars>
      </dgm:prSet>
      <dgm:spPr/>
    </dgm:pt>
    <dgm:pt modelId="{2B013FD7-8913-46F7-9D8D-833F5A5CEEBB}" type="pres">
      <dgm:prSet presAssocID="{85BA1123-CEDD-4DC0-BDA1-7C63B6C33D54}" presName="txFour" presStyleLbl="node4" presStyleIdx="1" presStyleCnt="4">
        <dgm:presLayoutVars>
          <dgm:chPref val="3"/>
        </dgm:presLayoutVars>
      </dgm:prSet>
      <dgm:spPr/>
      <dgm:t>
        <a:bodyPr/>
        <a:lstStyle/>
        <a:p>
          <a:pPr rtl="1"/>
          <a:endParaRPr lang="fa-IR"/>
        </a:p>
      </dgm:t>
    </dgm:pt>
    <dgm:pt modelId="{06C4B53A-3871-4AE2-91B7-E714FBD6463B}" type="pres">
      <dgm:prSet presAssocID="{85BA1123-CEDD-4DC0-BDA1-7C63B6C33D54}" presName="horzFour" presStyleCnt="0"/>
      <dgm:spPr/>
    </dgm:pt>
    <dgm:pt modelId="{A90FF6C6-98C8-4015-87CE-88E5FF865720}" type="pres">
      <dgm:prSet presAssocID="{DF967E83-7FD9-4D86-BF91-53BCB4AF62BB}" presName="sibSpaceTwo" presStyleCnt="0"/>
      <dgm:spPr/>
    </dgm:pt>
    <dgm:pt modelId="{9B6E3D57-8747-4F65-BBCF-EBFF4F0DE7F9}" type="pres">
      <dgm:prSet presAssocID="{A277F63C-2CEE-4C3B-8406-1FC7F9B3A788}" presName="vertTwo" presStyleCnt="0"/>
      <dgm:spPr/>
    </dgm:pt>
    <dgm:pt modelId="{60D4AB88-A9B3-499B-A65D-A9E1F79AC4E1}" type="pres">
      <dgm:prSet presAssocID="{A277F63C-2CEE-4C3B-8406-1FC7F9B3A788}" presName="txTwo" presStyleLbl="node2" presStyleIdx="2" presStyleCnt="4" custScaleX="108610">
        <dgm:presLayoutVars>
          <dgm:chPref val="3"/>
        </dgm:presLayoutVars>
      </dgm:prSet>
      <dgm:spPr>
        <a:prstGeom prst="downArrow">
          <a:avLst/>
        </a:prstGeom>
      </dgm:spPr>
      <dgm:t>
        <a:bodyPr/>
        <a:lstStyle/>
        <a:p>
          <a:pPr rtl="1"/>
          <a:endParaRPr lang="fa-IR"/>
        </a:p>
      </dgm:t>
    </dgm:pt>
    <dgm:pt modelId="{4F045991-107C-4CAA-B3E2-6E4ABBC51878}" type="pres">
      <dgm:prSet presAssocID="{A277F63C-2CEE-4C3B-8406-1FC7F9B3A788}" presName="parTransTwo" presStyleCnt="0"/>
      <dgm:spPr/>
    </dgm:pt>
    <dgm:pt modelId="{F7DF1DB8-C9BA-476F-B1B9-DFAB6D31468D}" type="pres">
      <dgm:prSet presAssocID="{A277F63C-2CEE-4C3B-8406-1FC7F9B3A788}" presName="horzTwo" presStyleCnt="0"/>
      <dgm:spPr/>
    </dgm:pt>
    <dgm:pt modelId="{4FF1185A-B563-495A-8722-E9188988E193}" type="pres">
      <dgm:prSet presAssocID="{2D404B59-777D-4B36-9B6F-C5FF605735AF}" presName="vertThree" presStyleCnt="0"/>
      <dgm:spPr/>
    </dgm:pt>
    <dgm:pt modelId="{EC9D7268-97AD-414C-9FFE-D2E60542E155}" type="pres">
      <dgm:prSet presAssocID="{2D404B59-777D-4B36-9B6F-C5FF605735AF}" presName="txThree" presStyleLbl="node3" presStyleIdx="2" presStyleCnt="4">
        <dgm:presLayoutVars>
          <dgm:chPref val="3"/>
        </dgm:presLayoutVars>
      </dgm:prSet>
      <dgm:spPr/>
      <dgm:t>
        <a:bodyPr/>
        <a:lstStyle/>
        <a:p>
          <a:pPr rtl="1"/>
          <a:endParaRPr lang="fa-IR"/>
        </a:p>
      </dgm:t>
    </dgm:pt>
    <dgm:pt modelId="{762A1A79-6FF6-4CE1-83EA-896A9E9A1304}" type="pres">
      <dgm:prSet presAssocID="{2D404B59-777D-4B36-9B6F-C5FF605735AF}" presName="parTransThree" presStyleCnt="0"/>
      <dgm:spPr/>
    </dgm:pt>
    <dgm:pt modelId="{CB3CD7A3-B4E7-4E75-992D-F9B298081A52}" type="pres">
      <dgm:prSet presAssocID="{2D404B59-777D-4B36-9B6F-C5FF605735AF}" presName="horzThree" presStyleCnt="0"/>
      <dgm:spPr/>
    </dgm:pt>
    <dgm:pt modelId="{DC042771-931D-4124-806C-AE3F0DCBD9B4}" type="pres">
      <dgm:prSet presAssocID="{2836C12B-F66E-4FF0-947E-1BE59F374025}" presName="vertFour" presStyleCnt="0">
        <dgm:presLayoutVars>
          <dgm:chPref val="3"/>
        </dgm:presLayoutVars>
      </dgm:prSet>
      <dgm:spPr/>
    </dgm:pt>
    <dgm:pt modelId="{C321A818-F551-4FEE-B49E-27A13534D2A1}" type="pres">
      <dgm:prSet presAssocID="{2836C12B-F66E-4FF0-947E-1BE59F374025}" presName="txFour" presStyleLbl="node4" presStyleIdx="2" presStyleCnt="4">
        <dgm:presLayoutVars>
          <dgm:chPref val="3"/>
        </dgm:presLayoutVars>
      </dgm:prSet>
      <dgm:spPr/>
      <dgm:t>
        <a:bodyPr/>
        <a:lstStyle/>
        <a:p>
          <a:pPr rtl="1"/>
          <a:endParaRPr lang="fa-IR"/>
        </a:p>
      </dgm:t>
    </dgm:pt>
    <dgm:pt modelId="{BF59A57E-99F4-40FF-9585-50CAF910C62C}" type="pres">
      <dgm:prSet presAssocID="{2836C12B-F66E-4FF0-947E-1BE59F374025}" presName="horzFour" presStyleCnt="0"/>
      <dgm:spPr/>
    </dgm:pt>
    <dgm:pt modelId="{137C59DC-3B64-473A-99D3-23D95772B838}" type="pres">
      <dgm:prSet presAssocID="{C9BE29EB-6D23-4F83-BADC-7013E5015D4E}" presName="sibSpaceTwo" presStyleCnt="0"/>
      <dgm:spPr/>
    </dgm:pt>
    <dgm:pt modelId="{1FCC25C4-B705-48AC-B203-C967B91580DC}" type="pres">
      <dgm:prSet presAssocID="{7C645396-71A9-4FCB-94EB-CF0FD764D5B7}" presName="vertTwo" presStyleCnt="0"/>
      <dgm:spPr/>
    </dgm:pt>
    <dgm:pt modelId="{FB7F2012-4E81-42E8-BB60-0FDC25C6D060}" type="pres">
      <dgm:prSet presAssocID="{7C645396-71A9-4FCB-94EB-CF0FD764D5B7}" presName="txTwo" presStyleLbl="node2" presStyleIdx="3" presStyleCnt="4" custScaleX="115990" custScaleY="102838">
        <dgm:presLayoutVars>
          <dgm:chPref val="3"/>
        </dgm:presLayoutVars>
      </dgm:prSet>
      <dgm:spPr>
        <a:prstGeom prst="downArrow">
          <a:avLst/>
        </a:prstGeom>
      </dgm:spPr>
      <dgm:t>
        <a:bodyPr/>
        <a:lstStyle/>
        <a:p>
          <a:pPr rtl="1"/>
          <a:endParaRPr lang="fa-IR"/>
        </a:p>
      </dgm:t>
    </dgm:pt>
    <dgm:pt modelId="{31910D2E-37EE-4992-9C29-70D3C7BC3806}" type="pres">
      <dgm:prSet presAssocID="{7C645396-71A9-4FCB-94EB-CF0FD764D5B7}" presName="parTransTwo" presStyleCnt="0"/>
      <dgm:spPr/>
    </dgm:pt>
    <dgm:pt modelId="{3B122C01-F9BC-465F-B446-DB8EFC939A83}" type="pres">
      <dgm:prSet presAssocID="{7C645396-71A9-4FCB-94EB-CF0FD764D5B7}" presName="horzTwo" presStyleCnt="0"/>
      <dgm:spPr/>
    </dgm:pt>
    <dgm:pt modelId="{3BBD1141-B3A1-49F1-98C5-C6EDEE1BFEF2}" type="pres">
      <dgm:prSet presAssocID="{A62A148D-7872-4F0D-94F3-A829CEE83E6B}" presName="vertThree" presStyleCnt="0"/>
      <dgm:spPr/>
    </dgm:pt>
    <dgm:pt modelId="{8C2678DF-3798-448D-8EA5-36B3E0822E5F}" type="pres">
      <dgm:prSet presAssocID="{A62A148D-7872-4F0D-94F3-A829CEE83E6B}" presName="txThree" presStyleLbl="node3" presStyleIdx="3" presStyleCnt="4">
        <dgm:presLayoutVars>
          <dgm:chPref val="3"/>
        </dgm:presLayoutVars>
      </dgm:prSet>
      <dgm:spPr/>
      <dgm:t>
        <a:bodyPr/>
        <a:lstStyle/>
        <a:p>
          <a:pPr rtl="1"/>
          <a:endParaRPr lang="fa-IR"/>
        </a:p>
      </dgm:t>
    </dgm:pt>
    <dgm:pt modelId="{5E046CE4-48AB-4B1B-9801-421FCFD039F3}" type="pres">
      <dgm:prSet presAssocID="{A62A148D-7872-4F0D-94F3-A829CEE83E6B}" presName="parTransThree" presStyleCnt="0"/>
      <dgm:spPr/>
    </dgm:pt>
    <dgm:pt modelId="{FFCE184C-8908-4DBA-A421-EC294954C1DC}" type="pres">
      <dgm:prSet presAssocID="{A62A148D-7872-4F0D-94F3-A829CEE83E6B}" presName="horzThree" presStyleCnt="0"/>
      <dgm:spPr/>
    </dgm:pt>
    <dgm:pt modelId="{4A4A791C-E9A9-490B-BF51-C31E3FFC096A}" type="pres">
      <dgm:prSet presAssocID="{97D51B08-9323-4C44-B32F-2359DBAE2E9B}" presName="vertFour" presStyleCnt="0">
        <dgm:presLayoutVars>
          <dgm:chPref val="3"/>
        </dgm:presLayoutVars>
      </dgm:prSet>
      <dgm:spPr/>
    </dgm:pt>
    <dgm:pt modelId="{09D71A6A-86B3-4BB8-B792-727BDC28976F}" type="pres">
      <dgm:prSet presAssocID="{97D51B08-9323-4C44-B32F-2359DBAE2E9B}" presName="txFour" presStyleLbl="node4" presStyleIdx="3" presStyleCnt="4">
        <dgm:presLayoutVars>
          <dgm:chPref val="3"/>
        </dgm:presLayoutVars>
      </dgm:prSet>
      <dgm:spPr/>
      <dgm:t>
        <a:bodyPr/>
        <a:lstStyle/>
        <a:p>
          <a:pPr rtl="1"/>
          <a:endParaRPr lang="fa-IR"/>
        </a:p>
      </dgm:t>
    </dgm:pt>
    <dgm:pt modelId="{AB8BE9BF-22E3-498C-B82C-B7430AFB2C5E}" type="pres">
      <dgm:prSet presAssocID="{97D51B08-9323-4C44-B32F-2359DBAE2E9B}" presName="horzFour" presStyleCnt="0"/>
      <dgm:spPr/>
    </dgm:pt>
  </dgm:ptLst>
  <dgm:cxnLst>
    <dgm:cxn modelId="{F8585FF1-5272-4DBC-906D-D1FC4662F6AE}" srcId="{6021E890-03FE-40D1-9737-8492C89CF928}" destId="{AA3B5385-4669-45C1-9711-1A249E52087E}" srcOrd="0" destOrd="0" parTransId="{4AD7BA2D-373B-4C9A-B2B4-0BA0DD46FC35}" sibTransId="{0AE9EA22-4F73-4AD6-89D8-8B96AC7903DB}"/>
    <dgm:cxn modelId="{40EAB4E2-E319-4D07-B610-F7A04E508FA2}" type="presOf" srcId="{97D51B08-9323-4C44-B32F-2359DBAE2E9B}" destId="{09D71A6A-86B3-4BB8-B792-727BDC28976F}" srcOrd="0" destOrd="0" presId="urn:microsoft.com/office/officeart/2005/8/layout/hierarchy4"/>
    <dgm:cxn modelId="{5F9F409D-A39D-45A8-8540-7D6210E4484E}" type="presOf" srcId="{7C645396-71A9-4FCB-94EB-CF0FD764D5B7}" destId="{FB7F2012-4E81-42E8-BB60-0FDC25C6D060}" srcOrd="0" destOrd="0" presId="urn:microsoft.com/office/officeart/2005/8/layout/hierarchy4"/>
    <dgm:cxn modelId="{A39AD7D2-BE6D-48CD-8A6C-D8FEA6FEDB8A}" type="presOf" srcId="{AA3B5385-4669-45C1-9711-1A249E52087E}" destId="{9E034E48-5019-415B-94C1-CA94AC52A394}" srcOrd="0" destOrd="0" presId="urn:microsoft.com/office/officeart/2005/8/layout/hierarchy4"/>
    <dgm:cxn modelId="{02E7D274-8BBD-4186-B265-81E2007AECE3}" srcId="{AA3B5385-4669-45C1-9711-1A249E52087E}" destId="{1CD15654-A9F1-4565-AC47-68BC9F9146DF}" srcOrd="0" destOrd="0" parTransId="{AC84F39E-8A38-44BE-A766-6FD24C12B8D6}" sibTransId="{3D4D5CA6-FDFF-4398-91DD-4AC30031919A}"/>
    <dgm:cxn modelId="{FD3030AC-F717-4EC3-95BE-5029E6F24BE4}" type="presOf" srcId="{A62A148D-7872-4F0D-94F3-A829CEE83E6B}" destId="{8C2678DF-3798-448D-8EA5-36B3E0822E5F}" srcOrd="0" destOrd="0" presId="urn:microsoft.com/office/officeart/2005/8/layout/hierarchy4"/>
    <dgm:cxn modelId="{AC6FC733-1220-45BE-AE2B-B20805D8AFE6}" srcId="{5DF7A04F-6799-4CDD-BF44-2E02FC5AD085}" destId="{9487762A-B5BC-4F9A-A1FA-FA0B96C66D1E}" srcOrd="0" destOrd="0" parTransId="{BD52BF91-E407-4CD6-89F3-B71EA56E53D4}" sibTransId="{92C5023D-C9BA-4A79-AC74-4332D9164244}"/>
    <dgm:cxn modelId="{4EF6990F-34AE-4D05-B629-767E5D1451AE}" type="presOf" srcId="{6021E890-03FE-40D1-9737-8492C89CF928}" destId="{A6462F44-90E7-466E-BE2E-41AF1E0E477B}" srcOrd="0" destOrd="0" presId="urn:microsoft.com/office/officeart/2005/8/layout/hierarchy4"/>
    <dgm:cxn modelId="{E8525793-8E86-4BBD-8782-88850B76605D}" type="presOf" srcId="{5DF7A04F-6799-4CDD-BF44-2E02FC5AD085}" destId="{D1DE028E-6231-47A1-A052-84B641614E65}" srcOrd="0" destOrd="0" presId="urn:microsoft.com/office/officeart/2005/8/layout/hierarchy4"/>
    <dgm:cxn modelId="{96AD28E1-02BA-4805-8D9E-A59D2281D310}" srcId="{EB8276E5-72B4-4D95-8620-FEB75B3C240C}" destId="{6021E890-03FE-40D1-9737-8492C89CF928}" srcOrd="0" destOrd="0" parTransId="{7EF04094-8D4F-43D5-825F-2FB19A12162E}" sibTransId="{C8D7894B-2B9D-481E-9A3F-C5CDF30BD352}"/>
    <dgm:cxn modelId="{B09881EF-CDD2-4249-9FC2-FEF895EE5202}" type="presOf" srcId="{1CD15654-A9F1-4565-AC47-68BC9F9146DF}" destId="{37CEA2D8-13C0-4D2B-BD47-25C8BFBB83C7}" srcOrd="0" destOrd="0" presId="urn:microsoft.com/office/officeart/2005/8/layout/hierarchy4"/>
    <dgm:cxn modelId="{E2458070-79B0-4FD5-AD31-2F697266FD92}" type="presOf" srcId="{86B0204F-7394-43B7-A0C9-A86CFD7D1C5F}" destId="{E87CD2D9-A629-4A35-B340-A67FE2302822}" srcOrd="0" destOrd="0" presId="urn:microsoft.com/office/officeart/2005/8/layout/hierarchy4"/>
    <dgm:cxn modelId="{840BE303-5DAB-46D1-B468-435F7419992F}" type="presOf" srcId="{2D404B59-777D-4B36-9B6F-C5FF605735AF}" destId="{EC9D7268-97AD-414C-9FFE-D2E60542E155}" srcOrd="0" destOrd="0" presId="urn:microsoft.com/office/officeart/2005/8/layout/hierarchy4"/>
    <dgm:cxn modelId="{68BCEE31-46D1-4662-87F3-86A78291D7EB}" srcId="{6021E890-03FE-40D1-9737-8492C89CF928}" destId="{7C645396-71A9-4FCB-94EB-CF0FD764D5B7}" srcOrd="3" destOrd="0" parTransId="{98624A28-644E-4F50-99FF-A55BBD9CB523}" sibTransId="{989CD15D-4230-40DC-BFC9-DBF26DE4EA5B}"/>
    <dgm:cxn modelId="{6D361151-F5A1-4C96-B52E-80157A43FD2E}" srcId="{2D404B59-777D-4B36-9B6F-C5FF605735AF}" destId="{2836C12B-F66E-4FF0-947E-1BE59F374025}" srcOrd="0" destOrd="0" parTransId="{14420A9C-BB5F-4166-A685-4C56BC7563D8}" sibTransId="{9C7C86E9-6B40-49D3-A4FE-BF43664FE2AB}"/>
    <dgm:cxn modelId="{319A92C0-DCCF-426C-8AC8-41F2CC6C5B07}" srcId="{A277F63C-2CEE-4C3B-8406-1FC7F9B3A788}" destId="{2D404B59-777D-4B36-9B6F-C5FF605735AF}" srcOrd="0" destOrd="0" parTransId="{57FE0056-AE72-41A6-A494-7BA4B70FE209}" sibTransId="{D79E8073-EC55-4F86-A647-0C32226A39A6}"/>
    <dgm:cxn modelId="{8B580A37-E970-4E1C-8F87-6C94A23107A1}" srcId="{7C645396-71A9-4FCB-94EB-CF0FD764D5B7}" destId="{A62A148D-7872-4F0D-94F3-A829CEE83E6B}" srcOrd="0" destOrd="0" parTransId="{5E81F194-852F-48EA-A37B-85AEBF42089A}" sibTransId="{7E72A694-B0EF-4BFA-9B6D-D4067C0C45C5}"/>
    <dgm:cxn modelId="{4973B440-E1A6-4CB4-A6F5-335AB9EAFE6D}" type="presOf" srcId="{9487762A-B5BC-4F9A-A1FA-FA0B96C66D1E}" destId="{FF4DA473-AAFB-4CF8-AD01-82E6A8F9FE6F}" srcOrd="0" destOrd="0" presId="urn:microsoft.com/office/officeart/2005/8/layout/hierarchy4"/>
    <dgm:cxn modelId="{D1C46316-8E8B-49D6-8B1E-232A95D2EED3}" type="presOf" srcId="{A277F63C-2CEE-4C3B-8406-1FC7F9B3A788}" destId="{60D4AB88-A9B3-499B-A65D-A9E1F79AC4E1}" srcOrd="0" destOrd="0" presId="urn:microsoft.com/office/officeart/2005/8/layout/hierarchy4"/>
    <dgm:cxn modelId="{8ED581C6-AAA1-4269-9220-30C1622292FE}" srcId="{6021E890-03FE-40D1-9737-8492C89CF928}" destId="{5DF7A04F-6799-4CDD-BF44-2E02FC5AD085}" srcOrd="1" destOrd="0" parTransId="{6538791D-F1FE-4ACC-8B6E-097F1D751D42}" sibTransId="{DF967E83-7FD9-4D86-BF91-53BCB4AF62BB}"/>
    <dgm:cxn modelId="{F4CE428B-0334-49F4-8397-8A6886CC2900}" type="presOf" srcId="{85BA1123-CEDD-4DC0-BDA1-7C63B6C33D54}" destId="{2B013FD7-8913-46F7-9D8D-833F5A5CEEBB}" srcOrd="0" destOrd="0" presId="urn:microsoft.com/office/officeart/2005/8/layout/hierarchy4"/>
    <dgm:cxn modelId="{C5F1CF81-2727-4FA8-B326-8F31BC4A9253}" srcId="{1CD15654-A9F1-4565-AC47-68BC9F9146DF}" destId="{86B0204F-7394-43B7-A0C9-A86CFD7D1C5F}" srcOrd="0" destOrd="0" parTransId="{47349E62-E3BA-426D-80B1-078D4BE9FB89}" sibTransId="{0600D956-8160-42E0-B3B9-81C3CC65558E}"/>
    <dgm:cxn modelId="{3D849932-0E1C-4A90-A9D3-FC02FD82BF5B}" type="presOf" srcId="{2836C12B-F66E-4FF0-947E-1BE59F374025}" destId="{C321A818-F551-4FEE-B49E-27A13534D2A1}" srcOrd="0" destOrd="0" presId="urn:microsoft.com/office/officeart/2005/8/layout/hierarchy4"/>
    <dgm:cxn modelId="{3A66C582-AE16-4E74-8BA8-31C540557131}" srcId="{A62A148D-7872-4F0D-94F3-A829CEE83E6B}" destId="{97D51B08-9323-4C44-B32F-2359DBAE2E9B}" srcOrd="0" destOrd="0" parTransId="{BABCAEE6-9D37-4F90-8A66-3DA308D10FCF}" sibTransId="{F2876A2B-90C7-4D32-B841-015C2CBC9BC9}"/>
    <dgm:cxn modelId="{40380820-FED2-415D-BF66-1E6E050A2E2F}" type="presOf" srcId="{EB8276E5-72B4-4D95-8620-FEB75B3C240C}" destId="{C576A670-664D-4F5D-A85E-CF13D933EBE3}" srcOrd="0" destOrd="0" presId="urn:microsoft.com/office/officeart/2005/8/layout/hierarchy4"/>
    <dgm:cxn modelId="{A617FEA9-F289-44A4-AE6D-25741E77CBF1}" srcId="{6021E890-03FE-40D1-9737-8492C89CF928}" destId="{A277F63C-2CEE-4C3B-8406-1FC7F9B3A788}" srcOrd="2" destOrd="0" parTransId="{D2AD0CF5-0A6D-4400-8FF0-E701D2F69C47}" sibTransId="{C9BE29EB-6D23-4F83-BADC-7013E5015D4E}"/>
    <dgm:cxn modelId="{B7A37DC4-1E53-4F3C-AB7C-E72CF2C1F484}" srcId="{9487762A-B5BC-4F9A-A1FA-FA0B96C66D1E}" destId="{85BA1123-CEDD-4DC0-BDA1-7C63B6C33D54}" srcOrd="0" destOrd="0" parTransId="{207455C2-C441-451D-A4DB-226E1343AA7E}" sibTransId="{3CDDD851-7E63-4082-952E-ACE685E01E91}"/>
    <dgm:cxn modelId="{690EA248-E196-4122-8A64-60317A86E9B3}" type="presParOf" srcId="{C576A670-664D-4F5D-A85E-CF13D933EBE3}" destId="{10D16D1F-CDD4-4091-BF59-A181A82B104D}" srcOrd="0" destOrd="0" presId="urn:microsoft.com/office/officeart/2005/8/layout/hierarchy4"/>
    <dgm:cxn modelId="{5831FFB8-2F42-4463-9EA9-63DC93A5CFA3}" type="presParOf" srcId="{10D16D1F-CDD4-4091-BF59-A181A82B104D}" destId="{A6462F44-90E7-466E-BE2E-41AF1E0E477B}" srcOrd="0" destOrd="0" presId="urn:microsoft.com/office/officeart/2005/8/layout/hierarchy4"/>
    <dgm:cxn modelId="{3AD68DD9-0ADA-46A3-BF39-DE4DC6546252}" type="presParOf" srcId="{10D16D1F-CDD4-4091-BF59-A181A82B104D}" destId="{1779EA4C-5BB7-4F6A-8531-519D1B7A5DEF}" srcOrd="1" destOrd="0" presId="urn:microsoft.com/office/officeart/2005/8/layout/hierarchy4"/>
    <dgm:cxn modelId="{8B3D8080-D165-4014-A980-5B75C20CF56F}" type="presParOf" srcId="{10D16D1F-CDD4-4091-BF59-A181A82B104D}" destId="{44BF65ED-28B6-4A2E-81FD-8D37A664995D}" srcOrd="2" destOrd="0" presId="urn:microsoft.com/office/officeart/2005/8/layout/hierarchy4"/>
    <dgm:cxn modelId="{8FAF0589-BCD7-4434-A4F4-4DA9E75C2689}" type="presParOf" srcId="{44BF65ED-28B6-4A2E-81FD-8D37A664995D}" destId="{8EC7AE59-0745-404D-9810-E90869C4B31E}" srcOrd="0" destOrd="0" presId="urn:microsoft.com/office/officeart/2005/8/layout/hierarchy4"/>
    <dgm:cxn modelId="{4642B0EF-4978-48F4-B737-61DE9A704A2B}" type="presParOf" srcId="{8EC7AE59-0745-404D-9810-E90869C4B31E}" destId="{9E034E48-5019-415B-94C1-CA94AC52A394}" srcOrd="0" destOrd="0" presId="urn:microsoft.com/office/officeart/2005/8/layout/hierarchy4"/>
    <dgm:cxn modelId="{6A15CD3B-CC76-41DA-AF70-BA25D9237130}" type="presParOf" srcId="{8EC7AE59-0745-404D-9810-E90869C4B31E}" destId="{5CB5D534-1C5F-4DE5-8A58-559C305A75BA}" srcOrd="1" destOrd="0" presId="urn:microsoft.com/office/officeart/2005/8/layout/hierarchy4"/>
    <dgm:cxn modelId="{9C41A2BA-DE56-4057-A518-8DF0E0A1FAE0}" type="presParOf" srcId="{8EC7AE59-0745-404D-9810-E90869C4B31E}" destId="{F489D500-EBB5-44C4-A0C4-C66210BDA2F1}" srcOrd="2" destOrd="0" presId="urn:microsoft.com/office/officeart/2005/8/layout/hierarchy4"/>
    <dgm:cxn modelId="{A9CDD8EB-34E8-4895-9EB4-24B01701ADCE}" type="presParOf" srcId="{F489D500-EBB5-44C4-A0C4-C66210BDA2F1}" destId="{45235563-D23E-4DB6-A82B-98786EEE0BFD}" srcOrd="0" destOrd="0" presId="urn:microsoft.com/office/officeart/2005/8/layout/hierarchy4"/>
    <dgm:cxn modelId="{5CC4FB8E-2303-4E26-A66A-072C8680241E}" type="presParOf" srcId="{45235563-D23E-4DB6-A82B-98786EEE0BFD}" destId="{37CEA2D8-13C0-4D2B-BD47-25C8BFBB83C7}" srcOrd="0" destOrd="0" presId="urn:microsoft.com/office/officeart/2005/8/layout/hierarchy4"/>
    <dgm:cxn modelId="{BF8C8618-6197-490D-835F-3E500C819268}" type="presParOf" srcId="{45235563-D23E-4DB6-A82B-98786EEE0BFD}" destId="{4AE01463-3DB0-4657-A16E-AEEE082EB444}" srcOrd="1" destOrd="0" presId="urn:microsoft.com/office/officeart/2005/8/layout/hierarchy4"/>
    <dgm:cxn modelId="{BA015991-4FAF-4E4C-ACA0-D177964938D3}" type="presParOf" srcId="{45235563-D23E-4DB6-A82B-98786EEE0BFD}" destId="{D108387D-DEAC-4ED2-90D2-2FBF67AB3AB9}" srcOrd="2" destOrd="0" presId="urn:microsoft.com/office/officeart/2005/8/layout/hierarchy4"/>
    <dgm:cxn modelId="{13C92632-646B-4F51-AB56-533292D391A3}" type="presParOf" srcId="{D108387D-DEAC-4ED2-90D2-2FBF67AB3AB9}" destId="{F4A59C18-2A23-466B-9867-2E1AB29957C0}" srcOrd="0" destOrd="0" presId="urn:microsoft.com/office/officeart/2005/8/layout/hierarchy4"/>
    <dgm:cxn modelId="{DCD020CA-D77E-45CA-B68A-1B15EAFB1608}" type="presParOf" srcId="{F4A59C18-2A23-466B-9867-2E1AB29957C0}" destId="{E87CD2D9-A629-4A35-B340-A67FE2302822}" srcOrd="0" destOrd="0" presId="urn:microsoft.com/office/officeart/2005/8/layout/hierarchy4"/>
    <dgm:cxn modelId="{E24FA20B-EB15-4A1B-B4EA-7F73533D0529}" type="presParOf" srcId="{F4A59C18-2A23-466B-9867-2E1AB29957C0}" destId="{E22787C3-D1B5-42D9-BD3D-1D5279F19BFF}" srcOrd="1" destOrd="0" presId="urn:microsoft.com/office/officeart/2005/8/layout/hierarchy4"/>
    <dgm:cxn modelId="{CB38C06C-A1D3-426B-8BF8-921AADFE27AB}" type="presParOf" srcId="{44BF65ED-28B6-4A2E-81FD-8D37A664995D}" destId="{C512982B-CFB4-4CF1-A4FE-A971AD3D9F3E}" srcOrd="1" destOrd="0" presId="urn:microsoft.com/office/officeart/2005/8/layout/hierarchy4"/>
    <dgm:cxn modelId="{0E0FB7AC-E678-41F1-8A16-2C46A6E2B80A}" type="presParOf" srcId="{44BF65ED-28B6-4A2E-81FD-8D37A664995D}" destId="{488DDC23-B8BD-497F-8503-FA28FD722167}" srcOrd="2" destOrd="0" presId="urn:microsoft.com/office/officeart/2005/8/layout/hierarchy4"/>
    <dgm:cxn modelId="{7C89ACF5-1138-40BD-9006-E220B5501D50}" type="presParOf" srcId="{488DDC23-B8BD-497F-8503-FA28FD722167}" destId="{D1DE028E-6231-47A1-A052-84B641614E65}" srcOrd="0" destOrd="0" presId="urn:microsoft.com/office/officeart/2005/8/layout/hierarchy4"/>
    <dgm:cxn modelId="{EEDBD513-478E-4750-A20E-0883872AF47B}" type="presParOf" srcId="{488DDC23-B8BD-497F-8503-FA28FD722167}" destId="{40BCF3D1-CBF9-491E-AF5A-E1EE21902CAD}" srcOrd="1" destOrd="0" presId="urn:microsoft.com/office/officeart/2005/8/layout/hierarchy4"/>
    <dgm:cxn modelId="{D2AB7839-A0B7-437D-B93E-5227EA9C29D4}" type="presParOf" srcId="{488DDC23-B8BD-497F-8503-FA28FD722167}" destId="{A4253B50-F26F-4A0F-B317-03EA7E4E73F4}" srcOrd="2" destOrd="0" presId="urn:microsoft.com/office/officeart/2005/8/layout/hierarchy4"/>
    <dgm:cxn modelId="{5F52975C-E582-4813-B616-93FAAE9C01F8}" type="presParOf" srcId="{A4253B50-F26F-4A0F-B317-03EA7E4E73F4}" destId="{72E47509-A8E4-417A-8006-D89E8C4284E0}" srcOrd="0" destOrd="0" presId="urn:microsoft.com/office/officeart/2005/8/layout/hierarchy4"/>
    <dgm:cxn modelId="{C51685CF-DCB6-44E5-BE4A-1E5FFC70206E}" type="presParOf" srcId="{72E47509-A8E4-417A-8006-D89E8C4284E0}" destId="{FF4DA473-AAFB-4CF8-AD01-82E6A8F9FE6F}" srcOrd="0" destOrd="0" presId="urn:microsoft.com/office/officeart/2005/8/layout/hierarchy4"/>
    <dgm:cxn modelId="{A08DA373-4CA8-479B-91C5-735BE0058C44}" type="presParOf" srcId="{72E47509-A8E4-417A-8006-D89E8C4284E0}" destId="{3551EBF5-E067-42D6-A401-020EF2B151EE}" srcOrd="1" destOrd="0" presId="urn:microsoft.com/office/officeart/2005/8/layout/hierarchy4"/>
    <dgm:cxn modelId="{CF29ACA6-33FF-4798-8031-7E148DF4280E}" type="presParOf" srcId="{72E47509-A8E4-417A-8006-D89E8C4284E0}" destId="{D3ACC04C-6A9D-4BD9-8A33-C35BDDF93496}" srcOrd="2" destOrd="0" presId="urn:microsoft.com/office/officeart/2005/8/layout/hierarchy4"/>
    <dgm:cxn modelId="{8F36102B-3ECB-4A2C-9501-DB1C0CBD66F1}" type="presParOf" srcId="{D3ACC04C-6A9D-4BD9-8A33-C35BDDF93496}" destId="{A5290993-A788-49F3-80FC-4BE26784C689}" srcOrd="0" destOrd="0" presId="urn:microsoft.com/office/officeart/2005/8/layout/hierarchy4"/>
    <dgm:cxn modelId="{427E29CA-3627-4F11-B134-6AA59313688B}" type="presParOf" srcId="{A5290993-A788-49F3-80FC-4BE26784C689}" destId="{2B013FD7-8913-46F7-9D8D-833F5A5CEEBB}" srcOrd="0" destOrd="0" presId="urn:microsoft.com/office/officeart/2005/8/layout/hierarchy4"/>
    <dgm:cxn modelId="{9F51ADA6-45CE-4F55-8F47-368C5F34127C}" type="presParOf" srcId="{A5290993-A788-49F3-80FC-4BE26784C689}" destId="{06C4B53A-3871-4AE2-91B7-E714FBD6463B}" srcOrd="1" destOrd="0" presId="urn:microsoft.com/office/officeart/2005/8/layout/hierarchy4"/>
    <dgm:cxn modelId="{B817E00B-E903-4298-B4AC-08887A099A56}" type="presParOf" srcId="{44BF65ED-28B6-4A2E-81FD-8D37A664995D}" destId="{A90FF6C6-98C8-4015-87CE-88E5FF865720}" srcOrd="3" destOrd="0" presId="urn:microsoft.com/office/officeart/2005/8/layout/hierarchy4"/>
    <dgm:cxn modelId="{BE809B6B-0D4E-4468-8B55-862EC1144371}" type="presParOf" srcId="{44BF65ED-28B6-4A2E-81FD-8D37A664995D}" destId="{9B6E3D57-8747-4F65-BBCF-EBFF4F0DE7F9}" srcOrd="4" destOrd="0" presId="urn:microsoft.com/office/officeart/2005/8/layout/hierarchy4"/>
    <dgm:cxn modelId="{22690EE7-B7BE-4587-BB85-342EC5CD2CD6}" type="presParOf" srcId="{9B6E3D57-8747-4F65-BBCF-EBFF4F0DE7F9}" destId="{60D4AB88-A9B3-499B-A65D-A9E1F79AC4E1}" srcOrd="0" destOrd="0" presId="urn:microsoft.com/office/officeart/2005/8/layout/hierarchy4"/>
    <dgm:cxn modelId="{9AB29F61-A87F-4FF4-85B4-2BE1649B22AC}" type="presParOf" srcId="{9B6E3D57-8747-4F65-BBCF-EBFF4F0DE7F9}" destId="{4F045991-107C-4CAA-B3E2-6E4ABBC51878}" srcOrd="1" destOrd="0" presId="urn:microsoft.com/office/officeart/2005/8/layout/hierarchy4"/>
    <dgm:cxn modelId="{FB1EDD66-E88D-4328-A26A-554FA06E0C2E}" type="presParOf" srcId="{9B6E3D57-8747-4F65-BBCF-EBFF4F0DE7F9}" destId="{F7DF1DB8-C9BA-476F-B1B9-DFAB6D31468D}" srcOrd="2" destOrd="0" presId="urn:microsoft.com/office/officeart/2005/8/layout/hierarchy4"/>
    <dgm:cxn modelId="{7664A26A-CBBF-4CC6-8E6C-EB158844DE50}" type="presParOf" srcId="{F7DF1DB8-C9BA-476F-B1B9-DFAB6D31468D}" destId="{4FF1185A-B563-495A-8722-E9188988E193}" srcOrd="0" destOrd="0" presId="urn:microsoft.com/office/officeart/2005/8/layout/hierarchy4"/>
    <dgm:cxn modelId="{ACEFF737-D1E3-4584-BD24-962D67449513}" type="presParOf" srcId="{4FF1185A-B563-495A-8722-E9188988E193}" destId="{EC9D7268-97AD-414C-9FFE-D2E60542E155}" srcOrd="0" destOrd="0" presId="urn:microsoft.com/office/officeart/2005/8/layout/hierarchy4"/>
    <dgm:cxn modelId="{F4186609-F1A1-474D-9081-E70FA8153435}" type="presParOf" srcId="{4FF1185A-B563-495A-8722-E9188988E193}" destId="{762A1A79-6FF6-4CE1-83EA-896A9E9A1304}" srcOrd="1" destOrd="0" presId="urn:microsoft.com/office/officeart/2005/8/layout/hierarchy4"/>
    <dgm:cxn modelId="{D3D875F9-C076-4461-81C8-4EB248EF687D}" type="presParOf" srcId="{4FF1185A-B563-495A-8722-E9188988E193}" destId="{CB3CD7A3-B4E7-4E75-992D-F9B298081A52}" srcOrd="2" destOrd="0" presId="urn:microsoft.com/office/officeart/2005/8/layout/hierarchy4"/>
    <dgm:cxn modelId="{A85EC207-251D-473A-83D8-D1F878DBB900}" type="presParOf" srcId="{CB3CD7A3-B4E7-4E75-992D-F9B298081A52}" destId="{DC042771-931D-4124-806C-AE3F0DCBD9B4}" srcOrd="0" destOrd="0" presId="urn:microsoft.com/office/officeart/2005/8/layout/hierarchy4"/>
    <dgm:cxn modelId="{F5AC46BD-DE16-4288-BFBE-840BB0689F13}" type="presParOf" srcId="{DC042771-931D-4124-806C-AE3F0DCBD9B4}" destId="{C321A818-F551-4FEE-B49E-27A13534D2A1}" srcOrd="0" destOrd="0" presId="urn:microsoft.com/office/officeart/2005/8/layout/hierarchy4"/>
    <dgm:cxn modelId="{F7578FDD-1AC5-4765-9603-A9DB0B26FBEE}" type="presParOf" srcId="{DC042771-931D-4124-806C-AE3F0DCBD9B4}" destId="{BF59A57E-99F4-40FF-9585-50CAF910C62C}" srcOrd="1" destOrd="0" presId="urn:microsoft.com/office/officeart/2005/8/layout/hierarchy4"/>
    <dgm:cxn modelId="{E081FDD2-AB0C-45CD-9892-5EF497E3C4DF}" type="presParOf" srcId="{44BF65ED-28B6-4A2E-81FD-8D37A664995D}" destId="{137C59DC-3B64-473A-99D3-23D95772B838}" srcOrd="5" destOrd="0" presId="urn:microsoft.com/office/officeart/2005/8/layout/hierarchy4"/>
    <dgm:cxn modelId="{AC46A175-7254-424E-9146-F86AD358103C}" type="presParOf" srcId="{44BF65ED-28B6-4A2E-81FD-8D37A664995D}" destId="{1FCC25C4-B705-48AC-B203-C967B91580DC}" srcOrd="6" destOrd="0" presId="urn:microsoft.com/office/officeart/2005/8/layout/hierarchy4"/>
    <dgm:cxn modelId="{9C388840-9B07-4068-9132-B0B7FBC75B1F}" type="presParOf" srcId="{1FCC25C4-B705-48AC-B203-C967B91580DC}" destId="{FB7F2012-4E81-42E8-BB60-0FDC25C6D060}" srcOrd="0" destOrd="0" presId="urn:microsoft.com/office/officeart/2005/8/layout/hierarchy4"/>
    <dgm:cxn modelId="{51C36628-6644-4B80-9D82-8350F6849527}" type="presParOf" srcId="{1FCC25C4-B705-48AC-B203-C967B91580DC}" destId="{31910D2E-37EE-4992-9C29-70D3C7BC3806}" srcOrd="1" destOrd="0" presId="urn:microsoft.com/office/officeart/2005/8/layout/hierarchy4"/>
    <dgm:cxn modelId="{2B217429-40D1-4563-B60E-E48B7C41D00C}" type="presParOf" srcId="{1FCC25C4-B705-48AC-B203-C967B91580DC}" destId="{3B122C01-F9BC-465F-B446-DB8EFC939A83}" srcOrd="2" destOrd="0" presId="urn:microsoft.com/office/officeart/2005/8/layout/hierarchy4"/>
    <dgm:cxn modelId="{E8D491BC-755B-46E5-ABD1-AD7402C61E9C}" type="presParOf" srcId="{3B122C01-F9BC-465F-B446-DB8EFC939A83}" destId="{3BBD1141-B3A1-49F1-98C5-C6EDEE1BFEF2}" srcOrd="0" destOrd="0" presId="urn:microsoft.com/office/officeart/2005/8/layout/hierarchy4"/>
    <dgm:cxn modelId="{A270089C-2C11-47B4-9E95-D6048D4E3DFB}" type="presParOf" srcId="{3BBD1141-B3A1-49F1-98C5-C6EDEE1BFEF2}" destId="{8C2678DF-3798-448D-8EA5-36B3E0822E5F}" srcOrd="0" destOrd="0" presId="urn:microsoft.com/office/officeart/2005/8/layout/hierarchy4"/>
    <dgm:cxn modelId="{6FD69A82-32B2-4B7F-AB47-C4318A9047CF}" type="presParOf" srcId="{3BBD1141-B3A1-49F1-98C5-C6EDEE1BFEF2}" destId="{5E046CE4-48AB-4B1B-9801-421FCFD039F3}" srcOrd="1" destOrd="0" presId="urn:microsoft.com/office/officeart/2005/8/layout/hierarchy4"/>
    <dgm:cxn modelId="{2C07804B-606C-4460-8904-18290B96D4E2}" type="presParOf" srcId="{3BBD1141-B3A1-49F1-98C5-C6EDEE1BFEF2}" destId="{FFCE184C-8908-4DBA-A421-EC294954C1DC}" srcOrd="2" destOrd="0" presId="urn:microsoft.com/office/officeart/2005/8/layout/hierarchy4"/>
    <dgm:cxn modelId="{CB465173-10F7-47CE-BADD-0FD91D1E6601}" type="presParOf" srcId="{FFCE184C-8908-4DBA-A421-EC294954C1DC}" destId="{4A4A791C-E9A9-490B-BF51-C31E3FFC096A}" srcOrd="0" destOrd="0" presId="urn:microsoft.com/office/officeart/2005/8/layout/hierarchy4"/>
    <dgm:cxn modelId="{29932F2E-4CE5-47D5-A1CC-B932ACA17F60}" type="presParOf" srcId="{4A4A791C-E9A9-490B-BF51-C31E3FFC096A}" destId="{09D71A6A-86B3-4BB8-B792-727BDC28976F}" srcOrd="0" destOrd="0" presId="urn:microsoft.com/office/officeart/2005/8/layout/hierarchy4"/>
    <dgm:cxn modelId="{0FE0F707-A5F3-44D7-A1C0-C90F4E53C366}" type="presParOf" srcId="{4A4A791C-E9A9-490B-BF51-C31E3FFC096A}" destId="{AB8BE9BF-22E3-498C-B82C-B7430AFB2C5E}" srcOrd="1" destOrd="0" presId="urn:microsoft.com/office/officeart/2005/8/layout/hierarchy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672285-9F1F-456A-97F9-5214C8E9D65B}"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fa-IR"/>
        </a:p>
      </dgm:t>
    </dgm:pt>
    <dgm:pt modelId="{ED50072D-933A-4B29-A0E9-66DE9421CA06}">
      <dgm:prSet phldrT="[نص]"/>
      <dgm:spPr/>
      <dgm:t>
        <a:bodyPr/>
        <a:lstStyle/>
        <a:p>
          <a:pPr rtl="1"/>
          <a:r>
            <a:rPr lang="fa-IR" b="1" dirty="0" smtClean="0">
              <a:cs typeface="B Nazanin" pitchFamily="2" charset="-78"/>
            </a:rPr>
            <a:t>استحسان</a:t>
          </a:r>
          <a:endParaRPr lang="fa-IR" b="1" dirty="0">
            <a:cs typeface="B Nazanin" pitchFamily="2" charset="-78"/>
          </a:endParaRPr>
        </a:p>
      </dgm:t>
    </dgm:pt>
    <dgm:pt modelId="{68C9B5AF-7F0C-45FF-8E0B-F311BE7443F8}" type="parTrans" cxnId="{B497E453-DDE8-4BB4-A311-CD92DEB28F3A}">
      <dgm:prSet/>
      <dgm:spPr/>
      <dgm:t>
        <a:bodyPr/>
        <a:lstStyle/>
        <a:p>
          <a:pPr rtl="1"/>
          <a:endParaRPr lang="fa-IR"/>
        </a:p>
      </dgm:t>
    </dgm:pt>
    <dgm:pt modelId="{3243D5F1-533D-4E3D-A0E9-C863A7F45D1C}" type="sibTrans" cxnId="{B497E453-DDE8-4BB4-A311-CD92DEB28F3A}">
      <dgm:prSet/>
      <dgm:spPr/>
      <dgm:t>
        <a:bodyPr/>
        <a:lstStyle/>
        <a:p>
          <a:pPr rtl="1"/>
          <a:endParaRPr lang="fa-IR"/>
        </a:p>
      </dgm:t>
    </dgm:pt>
    <dgm:pt modelId="{A83B9C56-68D3-45CC-92BB-51AA9C4C96A2}">
      <dgm:prSet phldrT="[نص]"/>
      <dgm:spPr/>
      <dgm:t>
        <a:bodyPr/>
        <a:lstStyle/>
        <a:p>
          <a:pPr rtl="1"/>
          <a:r>
            <a:rPr lang="fa-IR" b="1" spc="0" dirty="0" smtClean="0">
              <a:solidFill>
                <a:srgbClr val="C00000"/>
              </a:solidFill>
              <a:cs typeface="B Nazanin" pitchFamily="2" charset="-78"/>
            </a:rPr>
            <a:t>صغرا</a:t>
          </a:r>
          <a:r>
            <a:rPr lang="fa-IR" spc="0" dirty="0" smtClean="0">
              <a:cs typeface="B Nazanin" pitchFamily="2" charset="-78"/>
            </a:rPr>
            <a:t>: النظر الی الاجنبیة حرام </a:t>
          </a:r>
          <a:r>
            <a:rPr lang="fa-IR" spc="0" dirty="0" smtClean="0">
              <a:solidFill>
                <a:srgbClr val="00B050"/>
              </a:solidFill>
              <a:cs typeface="B Nazanin" pitchFamily="2" charset="-78"/>
            </a:rPr>
            <a:t>(خطاب شرعی)</a:t>
          </a:r>
          <a:endParaRPr lang="fa-IR" dirty="0">
            <a:solidFill>
              <a:srgbClr val="00B050"/>
            </a:solidFill>
            <a:cs typeface="B Nazanin" pitchFamily="2" charset="-78"/>
          </a:endParaRPr>
        </a:p>
      </dgm:t>
    </dgm:pt>
    <dgm:pt modelId="{F57B8CE1-C8CC-485F-B4B1-CE7D60733415}" type="parTrans" cxnId="{5DED16F3-F8E6-4E55-AFCF-8F4F5C4F90EF}">
      <dgm:prSet/>
      <dgm:spPr/>
      <dgm:t>
        <a:bodyPr/>
        <a:lstStyle/>
        <a:p>
          <a:pPr rtl="1"/>
          <a:endParaRPr lang="fa-IR"/>
        </a:p>
      </dgm:t>
    </dgm:pt>
    <dgm:pt modelId="{3E6EADE7-B2C7-4AB3-8576-B51601BC3E12}" type="sibTrans" cxnId="{5DED16F3-F8E6-4E55-AFCF-8F4F5C4F90EF}">
      <dgm:prSet/>
      <dgm:spPr/>
      <dgm:t>
        <a:bodyPr/>
        <a:lstStyle/>
        <a:p>
          <a:pPr rtl="1"/>
          <a:endParaRPr lang="fa-IR"/>
        </a:p>
      </dgm:t>
    </dgm:pt>
    <dgm:pt modelId="{5B791079-E073-4B65-9658-08B1DF7F2BCA}">
      <dgm:prSet phldrT="[نص]"/>
      <dgm:spPr/>
      <dgm:t>
        <a:bodyPr/>
        <a:lstStyle/>
        <a:p>
          <a:pPr rtl="1"/>
          <a:r>
            <a:rPr lang="fa-IR" b="1" dirty="0" smtClean="0">
              <a:cs typeface="B Nazanin" pitchFamily="2" charset="-78"/>
            </a:rPr>
            <a:t>قیاس</a:t>
          </a:r>
          <a:endParaRPr lang="fa-IR" b="1" dirty="0">
            <a:cs typeface="B Nazanin" pitchFamily="2" charset="-78"/>
          </a:endParaRPr>
        </a:p>
      </dgm:t>
    </dgm:pt>
    <dgm:pt modelId="{F5DD25B7-C648-4546-8354-2973A636626C}" type="parTrans" cxnId="{F9D3C00B-5DB9-4E74-BD5D-9C17889CF005}">
      <dgm:prSet/>
      <dgm:spPr/>
      <dgm:t>
        <a:bodyPr/>
        <a:lstStyle/>
        <a:p>
          <a:pPr rtl="1"/>
          <a:endParaRPr lang="fa-IR"/>
        </a:p>
      </dgm:t>
    </dgm:pt>
    <dgm:pt modelId="{43451E8D-EAD8-44A4-B18E-2E2769B07DD4}" type="sibTrans" cxnId="{F9D3C00B-5DB9-4E74-BD5D-9C17889CF005}">
      <dgm:prSet/>
      <dgm:spPr/>
      <dgm:t>
        <a:bodyPr/>
        <a:lstStyle/>
        <a:p>
          <a:pPr rtl="1"/>
          <a:endParaRPr lang="fa-IR"/>
        </a:p>
      </dgm:t>
    </dgm:pt>
    <dgm:pt modelId="{9F5E4457-DE0E-413F-A909-F0EE69B38742}">
      <dgm:prSet phldrT="[نص]" custT="1"/>
      <dgm:spPr/>
      <dgm:t>
        <a:bodyPr/>
        <a:lstStyle/>
        <a:p>
          <a:pPr rtl="1"/>
          <a:r>
            <a:rPr lang="fa-IR" sz="2400" b="1" spc="0" dirty="0" smtClean="0">
              <a:solidFill>
                <a:srgbClr val="C00000"/>
              </a:solidFill>
              <a:cs typeface="B Nazanin" pitchFamily="2" charset="-78"/>
            </a:rPr>
            <a:t>صغرا</a:t>
          </a:r>
          <a:r>
            <a:rPr lang="fa-IR" sz="2400" spc="0" dirty="0" smtClean="0">
              <a:cs typeface="B Nazanin" pitchFamily="2" charset="-78"/>
            </a:rPr>
            <a:t>: الجهل بالثمن موجب لفسخ البیع </a:t>
          </a:r>
          <a:r>
            <a:rPr lang="fa-IR" sz="2400" spc="0" dirty="0" smtClean="0">
              <a:solidFill>
                <a:srgbClr val="00B050"/>
              </a:solidFill>
              <a:cs typeface="B Nazanin" pitchFamily="2" charset="-78"/>
            </a:rPr>
            <a:t>(خطاب شرعی)</a:t>
          </a:r>
          <a:endParaRPr lang="fa-IR" sz="2400" dirty="0">
            <a:solidFill>
              <a:srgbClr val="00B050"/>
            </a:solidFill>
            <a:cs typeface="B Nazanin" pitchFamily="2" charset="-78"/>
          </a:endParaRPr>
        </a:p>
      </dgm:t>
    </dgm:pt>
    <dgm:pt modelId="{87B20FEB-DDD2-4F1D-A228-006E7345813C}" type="parTrans" cxnId="{E3FE9B21-1FC7-4732-B73E-A90F4FBB5D97}">
      <dgm:prSet/>
      <dgm:spPr/>
      <dgm:t>
        <a:bodyPr/>
        <a:lstStyle/>
        <a:p>
          <a:pPr rtl="1"/>
          <a:endParaRPr lang="fa-IR"/>
        </a:p>
      </dgm:t>
    </dgm:pt>
    <dgm:pt modelId="{86B4A429-8BBD-4556-A92B-EEDD03987F80}" type="sibTrans" cxnId="{E3FE9B21-1FC7-4732-B73E-A90F4FBB5D97}">
      <dgm:prSet/>
      <dgm:spPr/>
      <dgm:t>
        <a:bodyPr/>
        <a:lstStyle/>
        <a:p>
          <a:pPr rtl="1"/>
          <a:endParaRPr lang="fa-IR"/>
        </a:p>
      </dgm:t>
    </dgm:pt>
    <dgm:pt modelId="{A5F41837-6B57-4F12-9963-CFD87774231F}">
      <dgm:prSet phldrT="[نص]" custT="1"/>
      <dgm:spPr/>
      <dgm:t>
        <a:bodyPr/>
        <a:lstStyle/>
        <a:p>
          <a:pPr rtl="1"/>
          <a:r>
            <a:rPr lang="fa-IR" sz="2400" b="1" spc="0" dirty="0" smtClean="0">
              <a:solidFill>
                <a:srgbClr val="C00000"/>
              </a:solidFill>
              <a:cs typeface="B Nazanin" pitchFamily="2" charset="-78"/>
            </a:rPr>
            <a:t>کبرا</a:t>
          </a:r>
          <a:r>
            <a:rPr lang="fa-IR" sz="2400" spc="0" dirty="0" smtClean="0">
              <a:cs typeface="B Nazanin" pitchFamily="2" charset="-78"/>
            </a:rPr>
            <a:t>: النکاح یماثل البیع لانهما معاملتان قائمتان بالطرفین </a:t>
          </a:r>
          <a:r>
            <a:rPr lang="fa-IR" sz="2400" spc="0" dirty="0" smtClean="0">
              <a:solidFill>
                <a:srgbClr val="00B050"/>
              </a:solidFill>
              <a:cs typeface="B Nazanin" pitchFamily="2" charset="-78"/>
            </a:rPr>
            <a:t>(حکم ظنی عقل)</a:t>
          </a:r>
          <a:endParaRPr lang="fa-IR" sz="2400" dirty="0">
            <a:solidFill>
              <a:srgbClr val="00B050"/>
            </a:solidFill>
            <a:cs typeface="B Nazanin" pitchFamily="2" charset="-78"/>
          </a:endParaRPr>
        </a:p>
      </dgm:t>
    </dgm:pt>
    <dgm:pt modelId="{CB586871-AA4C-464E-B082-C3E28B64E25E}" type="parTrans" cxnId="{D6D47E02-AA9D-4763-B49F-A85DD1B08721}">
      <dgm:prSet/>
      <dgm:spPr/>
      <dgm:t>
        <a:bodyPr/>
        <a:lstStyle/>
        <a:p>
          <a:pPr rtl="1"/>
          <a:endParaRPr lang="fa-IR"/>
        </a:p>
      </dgm:t>
    </dgm:pt>
    <dgm:pt modelId="{348BC817-A825-42A8-939C-DEC561C6D4BF}" type="sibTrans" cxnId="{D6D47E02-AA9D-4763-B49F-A85DD1B08721}">
      <dgm:prSet/>
      <dgm:spPr/>
      <dgm:t>
        <a:bodyPr/>
        <a:lstStyle/>
        <a:p>
          <a:pPr rtl="1"/>
          <a:endParaRPr lang="fa-IR"/>
        </a:p>
      </dgm:t>
    </dgm:pt>
    <dgm:pt modelId="{4700D402-BE32-4B5A-88EC-597A7AE4152D}">
      <dgm:prSet phldrT="[نص]"/>
      <dgm:spPr/>
      <dgm:t>
        <a:bodyPr/>
        <a:lstStyle/>
        <a:p>
          <a:pPr rtl="1"/>
          <a:r>
            <a:rPr lang="fa-IR" b="1" dirty="0" smtClean="0">
              <a:cs typeface="B Nazanin" pitchFamily="2" charset="-78"/>
            </a:rPr>
            <a:t>استصحاب</a:t>
          </a:r>
          <a:endParaRPr lang="fa-IR" b="1" dirty="0">
            <a:cs typeface="B Nazanin" pitchFamily="2" charset="-78"/>
          </a:endParaRPr>
        </a:p>
      </dgm:t>
    </dgm:pt>
    <dgm:pt modelId="{F8EEA238-9F3E-448F-964C-86D3C3729C2E}" type="parTrans" cxnId="{756CAB5E-3BAF-4336-B0F7-E31632FC96EE}">
      <dgm:prSet/>
      <dgm:spPr/>
      <dgm:t>
        <a:bodyPr/>
        <a:lstStyle/>
        <a:p>
          <a:pPr rtl="1"/>
          <a:endParaRPr lang="fa-IR"/>
        </a:p>
      </dgm:t>
    </dgm:pt>
    <dgm:pt modelId="{90E47D5B-8B8D-478D-A55A-88D3AFA93FA9}" type="sibTrans" cxnId="{756CAB5E-3BAF-4336-B0F7-E31632FC96EE}">
      <dgm:prSet/>
      <dgm:spPr/>
      <dgm:t>
        <a:bodyPr/>
        <a:lstStyle/>
        <a:p>
          <a:pPr rtl="1"/>
          <a:endParaRPr lang="fa-IR"/>
        </a:p>
      </dgm:t>
    </dgm:pt>
    <dgm:pt modelId="{E00C9A30-C1A6-42D1-98D8-D27AADDD7693}">
      <dgm:prSet phldrT="[نص]"/>
      <dgm:spPr/>
      <dgm:t>
        <a:bodyPr/>
        <a:lstStyle/>
        <a:p>
          <a:pPr algn="justLow" rtl="1"/>
          <a:r>
            <a:rPr lang="fa-IR" b="1" spc="0" dirty="0" smtClean="0">
              <a:solidFill>
                <a:srgbClr val="C00000"/>
              </a:solidFill>
              <a:cs typeface="B Nazanin" pitchFamily="2" charset="-78"/>
            </a:rPr>
            <a:t>صغرا</a:t>
          </a:r>
          <a:r>
            <a:rPr lang="fa-IR" spc="0" dirty="0" smtClean="0">
              <a:cs typeface="B Nazanin" pitchFamily="2" charset="-78"/>
            </a:rPr>
            <a:t>: وجوب صلاة الجمعة قد ثبت سابقا و لم یعلم ارتفاعه </a:t>
          </a:r>
          <a:r>
            <a:rPr lang="fa-IR" spc="0" dirty="0" smtClean="0">
              <a:solidFill>
                <a:srgbClr val="00B050"/>
              </a:solidFill>
              <a:cs typeface="B Nazanin" pitchFamily="2" charset="-78"/>
            </a:rPr>
            <a:t>(حاوی خطاب شرعی)</a:t>
          </a:r>
          <a:endParaRPr lang="fa-IR" dirty="0">
            <a:solidFill>
              <a:srgbClr val="00B050"/>
            </a:solidFill>
          </a:endParaRPr>
        </a:p>
      </dgm:t>
    </dgm:pt>
    <dgm:pt modelId="{04BB8D72-2A57-4B77-A144-C862803C8870}" type="parTrans" cxnId="{AF98243C-BCC0-40DD-A09F-F9114F40DD63}">
      <dgm:prSet/>
      <dgm:spPr/>
      <dgm:t>
        <a:bodyPr/>
        <a:lstStyle/>
        <a:p>
          <a:pPr rtl="1"/>
          <a:endParaRPr lang="fa-IR"/>
        </a:p>
      </dgm:t>
    </dgm:pt>
    <dgm:pt modelId="{CB93CFC0-7439-4DBD-86F2-B86D6F507E75}" type="sibTrans" cxnId="{AF98243C-BCC0-40DD-A09F-F9114F40DD63}">
      <dgm:prSet/>
      <dgm:spPr/>
      <dgm:t>
        <a:bodyPr/>
        <a:lstStyle/>
        <a:p>
          <a:pPr rtl="1"/>
          <a:endParaRPr lang="fa-IR"/>
        </a:p>
      </dgm:t>
    </dgm:pt>
    <dgm:pt modelId="{B4CAD7EE-D7C2-4C71-A6F9-455C9641BAEA}">
      <dgm:prSet/>
      <dgm:spPr/>
      <dgm:t>
        <a:bodyPr/>
        <a:lstStyle/>
        <a:p>
          <a:pPr algn="justLow" rtl="1"/>
          <a:r>
            <a:rPr lang="fa-IR" b="1" spc="0" dirty="0" smtClean="0">
              <a:solidFill>
                <a:srgbClr val="C00000"/>
              </a:solidFill>
              <a:cs typeface="B Nazanin" pitchFamily="2" charset="-78"/>
            </a:rPr>
            <a:t>کبرا</a:t>
          </a:r>
          <a:r>
            <a:rPr lang="fa-IR" spc="0" dirty="0" smtClean="0">
              <a:cs typeface="B Nazanin" pitchFamily="2" charset="-78"/>
            </a:rPr>
            <a:t>: کل حکم قد ثبت سابقا و لم یعلم ارتفاعه فهو باق </a:t>
          </a:r>
          <a:r>
            <a:rPr lang="fa-IR" spc="0" dirty="0" smtClean="0">
              <a:solidFill>
                <a:srgbClr val="00B050"/>
              </a:solidFill>
              <a:cs typeface="B Nazanin" pitchFamily="2" charset="-78"/>
            </a:rPr>
            <a:t>(حکم ظنی عقل)</a:t>
          </a:r>
        </a:p>
      </dgm:t>
    </dgm:pt>
    <dgm:pt modelId="{4153C69D-DEC4-4024-AE15-AD6E5F5D27C9}" type="parTrans" cxnId="{25B3306E-24FB-4203-B4A2-ADA3A64950B1}">
      <dgm:prSet/>
      <dgm:spPr/>
      <dgm:t>
        <a:bodyPr/>
        <a:lstStyle/>
        <a:p>
          <a:pPr rtl="1"/>
          <a:endParaRPr lang="fa-IR"/>
        </a:p>
      </dgm:t>
    </dgm:pt>
    <dgm:pt modelId="{CBA9972F-30B2-4B9C-A63D-6BB525DBD50B}" type="sibTrans" cxnId="{25B3306E-24FB-4203-B4A2-ADA3A64950B1}">
      <dgm:prSet/>
      <dgm:spPr/>
      <dgm:t>
        <a:bodyPr/>
        <a:lstStyle/>
        <a:p>
          <a:pPr rtl="1"/>
          <a:endParaRPr lang="fa-IR"/>
        </a:p>
      </dgm:t>
    </dgm:pt>
    <dgm:pt modelId="{F99C3A99-850E-413E-A057-512A3207F523}">
      <dgm:prSet/>
      <dgm:spPr/>
      <dgm:t>
        <a:bodyPr/>
        <a:lstStyle/>
        <a:p>
          <a:pPr algn="justLow" rtl="1"/>
          <a:r>
            <a:rPr lang="fa-IR" b="1" spc="0" dirty="0" smtClean="0">
              <a:solidFill>
                <a:srgbClr val="C00000"/>
              </a:solidFill>
              <a:cs typeface="B Nazanin" pitchFamily="2" charset="-78"/>
            </a:rPr>
            <a:t>نتیجه: </a:t>
          </a:r>
          <a:r>
            <a:rPr lang="fa-IR" spc="0" dirty="0" smtClean="0">
              <a:cs typeface="B Nazanin" pitchFamily="2" charset="-78"/>
            </a:rPr>
            <a:t>وجوب صلاة الجمعة باق </a:t>
          </a:r>
          <a:endParaRPr lang="fa-IR" spc="0" dirty="0">
            <a:cs typeface="B Nazanin" pitchFamily="2" charset="-78"/>
          </a:endParaRPr>
        </a:p>
      </dgm:t>
    </dgm:pt>
    <dgm:pt modelId="{773923A6-AB2A-4C57-9459-5F1AD2651424}" type="parTrans" cxnId="{A99341CF-64B9-4D84-BA53-DF594D327030}">
      <dgm:prSet/>
      <dgm:spPr/>
      <dgm:t>
        <a:bodyPr/>
        <a:lstStyle/>
        <a:p>
          <a:pPr rtl="1"/>
          <a:endParaRPr lang="fa-IR"/>
        </a:p>
      </dgm:t>
    </dgm:pt>
    <dgm:pt modelId="{F5E082F4-A8A6-42DA-A9D9-6285E7886DF7}" type="sibTrans" cxnId="{A99341CF-64B9-4D84-BA53-DF594D327030}">
      <dgm:prSet/>
      <dgm:spPr/>
      <dgm:t>
        <a:bodyPr/>
        <a:lstStyle/>
        <a:p>
          <a:pPr rtl="1"/>
          <a:endParaRPr lang="fa-IR"/>
        </a:p>
      </dgm:t>
    </dgm:pt>
    <dgm:pt modelId="{8C0CD4F2-FBC1-4C1D-A93D-8142335754DE}">
      <dgm:prSet phldrT="[نص]"/>
      <dgm:spPr/>
      <dgm:t>
        <a:bodyPr/>
        <a:lstStyle/>
        <a:p>
          <a:pPr rtl="1"/>
          <a:endParaRPr lang="fa-IR" dirty="0">
            <a:cs typeface="B Nazanin" pitchFamily="2" charset="-78"/>
          </a:endParaRPr>
        </a:p>
      </dgm:t>
    </dgm:pt>
    <dgm:pt modelId="{164CC340-5A4D-4772-AA6B-BBEC8652BA34}" type="parTrans" cxnId="{1D3D14C7-EB26-4EA5-903B-9752F94E0D63}">
      <dgm:prSet/>
      <dgm:spPr/>
      <dgm:t>
        <a:bodyPr/>
        <a:lstStyle/>
        <a:p>
          <a:pPr rtl="1"/>
          <a:endParaRPr lang="fa-IR"/>
        </a:p>
      </dgm:t>
    </dgm:pt>
    <dgm:pt modelId="{97B83EFE-931F-40E0-A5D6-A352C40B4D66}" type="sibTrans" cxnId="{1D3D14C7-EB26-4EA5-903B-9752F94E0D63}">
      <dgm:prSet/>
      <dgm:spPr/>
      <dgm:t>
        <a:bodyPr/>
        <a:lstStyle/>
        <a:p>
          <a:pPr rtl="1"/>
          <a:endParaRPr lang="fa-IR"/>
        </a:p>
      </dgm:t>
    </dgm:pt>
    <dgm:pt modelId="{8451647B-84CD-4FEE-ABF5-FD1C58B05E87}">
      <dgm:prSet/>
      <dgm:spPr/>
      <dgm:t>
        <a:bodyPr/>
        <a:lstStyle/>
        <a:p>
          <a:pPr rtl="1"/>
          <a:r>
            <a:rPr lang="fa-IR" b="1" spc="0" dirty="0" smtClean="0">
              <a:solidFill>
                <a:srgbClr val="C00000"/>
              </a:solidFill>
              <a:cs typeface="B Nazanin" pitchFamily="2" charset="-78"/>
            </a:rPr>
            <a:t>کبرا</a:t>
          </a:r>
          <a:r>
            <a:rPr lang="fa-IR" spc="0" dirty="0" smtClean="0">
              <a:cs typeface="B Nazanin" pitchFamily="2" charset="-78"/>
            </a:rPr>
            <a:t>: حرمة التکلم مع الاجنبیة یناسب حرمة النظر الیها </a:t>
          </a:r>
          <a:r>
            <a:rPr lang="fa-IR" spc="0" dirty="0" smtClean="0">
              <a:solidFill>
                <a:srgbClr val="00B050"/>
              </a:solidFill>
              <a:cs typeface="B Nazanin" pitchFamily="2" charset="-78"/>
            </a:rPr>
            <a:t>(حکم ظنی عقل)</a:t>
          </a:r>
        </a:p>
      </dgm:t>
    </dgm:pt>
    <dgm:pt modelId="{66CB66A7-21CC-4700-8D8E-B1193722502F}" type="parTrans" cxnId="{5FA0DFC2-C214-4A5B-B6B0-5E6162D8AFB8}">
      <dgm:prSet/>
      <dgm:spPr/>
      <dgm:t>
        <a:bodyPr/>
        <a:lstStyle/>
        <a:p>
          <a:pPr rtl="1"/>
          <a:endParaRPr lang="fa-IR"/>
        </a:p>
      </dgm:t>
    </dgm:pt>
    <dgm:pt modelId="{BEE07620-1B1C-455B-ACC3-543BB565F202}" type="sibTrans" cxnId="{5FA0DFC2-C214-4A5B-B6B0-5E6162D8AFB8}">
      <dgm:prSet/>
      <dgm:spPr/>
      <dgm:t>
        <a:bodyPr/>
        <a:lstStyle/>
        <a:p>
          <a:pPr rtl="1"/>
          <a:endParaRPr lang="fa-IR"/>
        </a:p>
      </dgm:t>
    </dgm:pt>
    <dgm:pt modelId="{3A5DE8BB-6446-4767-9E89-DBF40DAC8323}">
      <dgm:prSet/>
      <dgm:spPr/>
      <dgm:t>
        <a:bodyPr/>
        <a:lstStyle/>
        <a:p>
          <a:pPr rtl="1"/>
          <a:r>
            <a:rPr lang="fa-IR" b="1" spc="0" dirty="0" smtClean="0">
              <a:solidFill>
                <a:srgbClr val="C00000"/>
              </a:solidFill>
              <a:cs typeface="B Nazanin" pitchFamily="2" charset="-78"/>
            </a:rPr>
            <a:t>نتیجه: </a:t>
          </a:r>
          <a:r>
            <a:rPr lang="fa-IR" spc="0" dirty="0" smtClean="0">
              <a:cs typeface="B Nazanin" pitchFamily="2" charset="-78"/>
            </a:rPr>
            <a:t>التکلم مع الاجنبیة حرام</a:t>
          </a:r>
          <a:endParaRPr lang="fa-IR" spc="0" dirty="0">
            <a:cs typeface="B Nazanin" pitchFamily="2" charset="-78"/>
          </a:endParaRPr>
        </a:p>
      </dgm:t>
    </dgm:pt>
    <dgm:pt modelId="{0CA30BFD-96D1-4508-AD41-232E967D99B8}" type="parTrans" cxnId="{04BC5EDB-4557-471E-B907-5CAA240FC940}">
      <dgm:prSet/>
      <dgm:spPr/>
      <dgm:t>
        <a:bodyPr/>
        <a:lstStyle/>
        <a:p>
          <a:pPr rtl="1"/>
          <a:endParaRPr lang="fa-IR"/>
        </a:p>
      </dgm:t>
    </dgm:pt>
    <dgm:pt modelId="{FC43433E-9423-44D4-8AC0-47FAFAE33EC0}" type="sibTrans" cxnId="{04BC5EDB-4557-471E-B907-5CAA240FC940}">
      <dgm:prSet/>
      <dgm:spPr/>
      <dgm:t>
        <a:bodyPr/>
        <a:lstStyle/>
        <a:p>
          <a:pPr rtl="1"/>
          <a:endParaRPr lang="fa-IR"/>
        </a:p>
      </dgm:t>
    </dgm:pt>
    <dgm:pt modelId="{F28BBE6A-B6E8-4E08-9406-A05637D9CDE6}">
      <dgm:prSet phldrT="[نص]" custT="1"/>
      <dgm:spPr/>
      <dgm:t>
        <a:bodyPr/>
        <a:lstStyle/>
        <a:p>
          <a:pPr rtl="1"/>
          <a:r>
            <a:rPr lang="fa-IR" sz="2400" b="1" spc="0" dirty="0" smtClean="0">
              <a:solidFill>
                <a:srgbClr val="C00000"/>
              </a:solidFill>
              <a:cs typeface="B Nazanin" pitchFamily="2" charset="-78"/>
            </a:rPr>
            <a:t>نتیجه: </a:t>
          </a:r>
          <a:r>
            <a:rPr lang="fa-IR" sz="2400" spc="0" dirty="0" smtClean="0">
              <a:cs typeface="B Nazanin" pitchFamily="2" charset="-78"/>
            </a:rPr>
            <a:t>الجهل بالمهر موجب لفسخ النکاح</a:t>
          </a:r>
          <a:endParaRPr lang="fa-IR" sz="2400" spc="0" dirty="0">
            <a:cs typeface="B Nazanin" pitchFamily="2" charset="-78"/>
          </a:endParaRPr>
        </a:p>
      </dgm:t>
    </dgm:pt>
    <dgm:pt modelId="{3EECB53E-165C-420A-89FB-72EF821D39EC}" type="parTrans" cxnId="{1F968F34-BB1F-4CC8-81BD-884E0621546A}">
      <dgm:prSet/>
      <dgm:spPr/>
      <dgm:t>
        <a:bodyPr/>
        <a:lstStyle/>
        <a:p>
          <a:pPr rtl="1"/>
          <a:endParaRPr lang="fa-IR"/>
        </a:p>
      </dgm:t>
    </dgm:pt>
    <dgm:pt modelId="{00DC592F-611A-47CF-B826-6AC25B452FE4}" type="sibTrans" cxnId="{1F968F34-BB1F-4CC8-81BD-884E0621546A}">
      <dgm:prSet/>
      <dgm:spPr/>
      <dgm:t>
        <a:bodyPr/>
        <a:lstStyle/>
        <a:p>
          <a:pPr rtl="1"/>
          <a:endParaRPr lang="fa-IR"/>
        </a:p>
      </dgm:t>
    </dgm:pt>
    <dgm:pt modelId="{5AE4706B-0863-4BC8-812E-CEFEAE0F7DE9}" type="pres">
      <dgm:prSet presAssocID="{E8672285-9F1F-456A-97F9-5214C8E9D65B}" presName="Name0" presStyleCnt="0">
        <dgm:presLayoutVars>
          <dgm:dir/>
          <dgm:animLvl val="lvl"/>
          <dgm:resizeHandles val="exact"/>
        </dgm:presLayoutVars>
      </dgm:prSet>
      <dgm:spPr/>
      <dgm:t>
        <a:bodyPr/>
        <a:lstStyle/>
        <a:p>
          <a:pPr rtl="1"/>
          <a:endParaRPr lang="fa-IR"/>
        </a:p>
      </dgm:t>
    </dgm:pt>
    <dgm:pt modelId="{3361CAFF-83ED-4BDB-9134-C5E88B1AEF32}" type="pres">
      <dgm:prSet presAssocID="{ED50072D-933A-4B29-A0E9-66DE9421CA06}" presName="composite" presStyleCnt="0"/>
      <dgm:spPr/>
    </dgm:pt>
    <dgm:pt modelId="{CEB7F5C5-19BD-4FE6-AD1C-9BF7C15CB9BB}" type="pres">
      <dgm:prSet presAssocID="{ED50072D-933A-4B29-A0E9-66DE9421CA06}" presName="parTx" presStyleLbl="alignNode1" presStyleIdx="0" presStyleCnt="3">
        <dgm:presLayoutVars>
          <dgm:chMax val="0"/>
          <dgm:chPref val="0"/>
          <dgm:bulletEnabled val="1"/>
        </dgm:presLayoutVars>
      </dgm:prSet>
      <dgm:spPr/>
      <dgm:t>
        <a:bodyPr/>
        <a:lstStyle/>
        <a:p>
          <a:pPr rtl="1"/>
          <a:endParaRPr lang="fa-IR"/>
        </a:p>
      </dgm:t>
    </dgm:pt>
    <dgm:pt modelId="{5EC9C368-B17F-448D-B78D-A0522D175C29}" type="pres">
      <dgm:prSet presAssocID="{ED50072D-933A-4B29-A0E9-66DE9421CA06}" presName="desTx" presStyleLbl="alignAccFollowNode1" presStyleIdx="0" presStyleCnt="3">
        <dgm:presLayoutVars>
          <dgm:bulletEnabled val="1"/>
        </dgm:presLayoutVars>
      </dgm:prSet>
      <dgm:spPr/>
      <dgm:t>
        <a:bodyPr/>
        <a:lstStyle/>
        <a:p>
          <a:pPr rtl="1"/>
          <a:endParaRPr lang="fa-IR"/>
        </a:p>
      </dgm:t>
    </dgm:pt>
    <dgm:pt modelId="{60AD4D53-4DC2-4C03-8A6C-A117FD245D17}" type="pres">
      <dgm:prSet presAssocID="{3243D5F1-533D-4E3D-A0E9-C863A7F45D1C}" presName="space" presStyleCnt="0"/>
      <dgm:spPr/>
    </dgm:pt>
    <dgm:pt modelId="{5814AAEF-CBFE-4727-8DD7-670EC0D6B5FB}" type="pres">
      <dgm:prSet presAssocID="{5B791079-E073-4B65-9658-08B1DF7F2BCA}" presName="composite" presStyleCnt="0"/>
      <dgm:spPr/>
    </dgm:pt>
    <dgm:pt modelId="{6DD5EC1C-1284-49EF-98BB-E0128AE25F6A}" type="pres">
      <dgm:prSet presAssocID="{5B791079-E073-4B65-9658-08B1DF7F2BCA}" presName="parTx" presStyleLbl="alignNode1" presStyleIdx="1" presStyleCnt="3">
        <dgm:presLayoutVars>
          <dgm:chMax val="0"/>
          <dgm:chPref val="0"/>
          <dgm:bulletEnabled val="1"/>
        </dgm:presLayoutVars>
      </dgm:prSet>
      <dgm:spPr/>
      <dgm:t>
        <a:bodyPr/>
        <a:lstStyle/>
        <a:p>
          <a:pPr rtl="1"/>
          <a:endParaRPr lang="fa-IR"/>
        </a:p>
      </dgm:t>
    </dgm:pt>
    <dgm:pt modelId="{DEB11D0E-4EC2-492D-BDE2-A890FE9014CD}" type="pres">
      <dgm:prSet presAssocID="{5B791079-E073-4B65-9658-08B1DF7F2BCA}" presName="desTx" presStyleLbl="alignAccFollowNode1" presStyleIdx="1" presStyleCnt="3">
        <dgm:presLayoutVars>
          <dgm:bulletEnabled val="1"/>
        </dgm:presLayoutVars>
      </dgm:prSet>
      <dgm:spPr/>
      <dgm:t>
        <a:bodyPr/>
        <a:lstStyle/>
        <a:p>
          <a:pPr rtl="1"/>
          <a:endParaRPr lang="fa-IR"/>
        </a:p>
      </dgm:t>
    </dgm:pt>
    <dgm:pt modelId="{F3B3310B-135A-4D1A-A0BD-03905F409082}" type="pres">
      <dgm:prSet presAssocID="{43451E8D-EAD8-44A4-B18E-2E2769B07DD4}" presName="space" presStyleCnt="0"/>
      <dgm:spPr/>
    </dgm:pt>
    <dgm:pt modelId="{2FED29FE-5F1B-440D-B2F3-BC3511E542D7}" type="pres">
      <dgm:prSet presAssocID="{4700D402-BE32-4B5A-88EC-597A7AE4152D}" presName="composite" presStyleCnt="0"/>
      <dgm:spPr/>
    </dgm:pt>
    <dgm:pt modelId="{74CA6E79-E9DC-436A-81B3-79E25CE6D431}" type="pres">
      <dgm:prSet presAssocID="{4700D402-BE32-4B5A-88EC-597A7AE4152D}" presName="parTx" presStyleLbl="alignNode1" presStyleIdx="2" presStyleCnt="3">
        <dgm:presLayoutVars>
          <dgm:chMax val="0"/>
          <dgm:chPref val="0"/>
          <dgm:bulletEnabled val="1"/>
        </dgm:presLayoutVars>
      </dgm:prSet>
      <dgm:spPr/>
      <dgm:t>
        <a:bodyPr/>
        <a:lstStyle/>
        <a:p>
          <a:pPr rtl="1"/>
          <a:endParaRPr lang="fa-IR"/>
        </a:p>
      </dgm:t>
    </dgm:pt>
    <dgm:pt modelId="{6A858CE9-7E50-4B22-9360-27BA4BA91F6B}" type="pres">
      <dgm:prSet presAssocID="{4700D402-BE32-4B5A-88EC-597A7AE4152D}" presName="desTx" presStyleLbl="alignAccFollowNode1" presStyleIdx="2" presStyleCnt="3">
        <dgm:presLayoutVars>
          <dgm:bulletEnabled val="1"/>
        </dgm:presLayoutVars>
      </dgm:prSet>
      <dgm:spPr/>
      <dgm:t>
        <a:bodyPr/>
        <a:lstStyle/>
        <a:p>
          <a:pPr rtl="1"/>
          <a:endParaRPr lang="fa-IR"/>
        </a:p>
      </dgm:t>
    </dgm:pt>
  </dgm:ptLst>
  <dgm:cxnLst>
    <dgm:cxn modelId="{756CAB5E-3BAF-4336-B0F7-E31632FC96EE}" srcId="{E8672285-9F1F-456A-97F9-5214C8E9D65B}" destId="{4700D402-BE32-4B5A-88EC-597A7AE4152D}" srcOrd="2" destOrd="0" parTransId="{F8EEA238-9F3E-448F-964C-86D3C3729C2E}" sibTransId="{90E47D5B-8B8D-478D-A55A-88D3AFA93FA9}"/>
    <dgm:cxn modelId="{1F968F34-BB1F-4CC8-81BD-884E0621546A}" srcId="{5B791079-E073-4B65-9658-08B1DF7F2BCA}" destId="{F28BBE6A-B6E8-4E08-9406-A05637D9CDE6}" srcOrd="2" destOrd="0" parTransId="{3EECB53E-165C-420A-89FB-72EF821D39EC}" sibTransId="{00DC592F-611A-47CF-B826-6AC25B452FE4}"/>
    <dgm:cxn modelId="{0F27C369-2B69-42D4-A749-CA42778A2FAB}" type="presOf" srcId="{9F5E4457-DE0E-413F-A909-F0EE69B38742}" destId="{DEB11D0E-4EC2-492D-BDE2-A890FE9014CD}" srcOrd="0" destOrd="0" presId="urn:microsoft.com/office/officeart/2005/8/layout/hList1"/>
    <dgm:cxn modelId="{D18F0823-89CA-4221-9202-949759CCFBCC}" type="presOf" srcId="{8451647B-84CD-4FEE-ABF5-FD1C58B05E87}" destId="{5EC9C368-B17F-448D-B78D-A0522D175C29}" srcOrd="0" destOrd="1" presId="urn:microsoft.com/office/officeart/2005/8/layout/hList1"/>
    <dgm:cxn modelId="{B497E453-DDE8-4BB4-A311-CD92DEB28F3A}" srcId="{E8672285-9F1F-456A-97F9-5214C8E9D65B}" destId="{ED50072D-933A-4B29-A0E9-66DE9421CA06}" srcOrd="0" destOrd="0" parTransId="{68C9B5AF-7F0C-45FF-8E0B-F311BE7443F8}" sibTransId="{3243D5F1-533D-4E3D-A0E9-C863A7F45D1C}"/>
    <dgm:cxn modelId="{AF98243C-BCC0-40DD-A09F-F9114F40DD63}" srcId="{4700D402-BE32-4B5A-88EC-597A7AE4152D}" destId="{E00C9A30-C1A6-42D1-98D8-D27AADDD7693}" srcOrd="0" destOrd="0" parTransId="{04BB8D72-2A57-4B77-A144-C862803C8870}" sibTransId="{CB93CFC0-7439-4DBD-86F2-B86D6F507E75}"/>
    <dgm:cxn modelId="{7645C4FE-EDBD-4AC9-BF8E-DC4A4220B64A}" type="presOf" srcId="{8C0CD4F2-FBC1-4C1D-A93D-8142335754DE}" destId="{5EC9C368-B17F-448D-B78D-A0522D175C29}" srcOrd="0" destOrd="3" presId="urn:microsoft.com/office/officeart/2005/8/layout/hList1"/>
    <dgm:cxn modelId="{DAB393EF-B646-4130-9AE7-5FBFFD727F6D}" type="presOf" srcId="{E00C9A30-C1A6-42D1-98D8-D27AADDD7693}" destId="{6A858CE9-7E50-4B22-9360-27BA4BA91F6B}" srcOrd="0" destOrd="0" presId="urn:microsoft.com/office/officeart/2005/8/layout/hList1"/>
    <dgm:cxn modelId="{04BC5EDB-4557-471E-B907-5CAA240FC940}" srcId="{ED50072D-933A-4B29-A0E9-66DE9421CA06}" destId="{3A5DE8BB-6446-4767-9E89-DBF40DAC8323}" srcOrd="2" destOrd="0" parTransId="{0CA30BFD-96D1-4508-AD41-232E967D99B8}" sibTransId="{FC43433E-9423-44D4-8AC0-47FAFAE33EC0}"/>
    <dgm:cxn modelId="{D6D47E02-AA9D-4763-B49F-A85DD1B08721}" srcId="{5B791079-E073-4B65-9658-08B1DF7F2BCA}" destId="{A5F41837-6B57-4F12-9963-CFD87774231F}" srcOrd="1" destOrd="0" parTransId="{CB586871-AA4C-464E-B082-C3E28B64E25E}" sibTransId="{348BC817-A825-42A8-939C-DEC561C6D4BF}"/>
    <dgm:cxn modelId="{A99341CF-64B9-4D84-BA53-DF594D327030}" srcId="{4700D402-BE32-4B5A-88EC-597A7AE4152D}" destId="{F99C3A99-850E-413E-A057-512A3207F523}" srcOrd="2" destOrd="0" parTransId="{773923A6-AB2A-4C57-9459-5F1AD2651424}" sibTransId="{F5E082F4-A8A6-42DA-A9D9-6285E7886DF7}"/>
    <dgm:cxn modelId="{25B3306E-24FB-4203-B4A2-ADA3A64950B1}" srcId="{4700D402-BE32-4B5A-88EC-597A7AE4152D}" destId="{B4CAD7EE-D7C2-4C71-A6F9-455C9641BAEA}" srcOrd="1" destOrd="0" parTransId="{4153C69D-DEC4-4024-AE15-AD6E5F5D27C9}" sibTransId="{CBA9972F-30B2-4B9C-A63D-6BB525DBD50B}"/>
    <dgm:cxn modelId="{5FA0DFC2-C214-4A5B-B6B0-5E6162D8AFB8}" srcId="{ED50072D-933A-4B29-A0E9-66DE9421CA06}" destId="{8451647B-84CD-4FEE-ABF5-FD1C58B05E87}" srcOrd="1" destOrd="0" parTransId="{66CB66A7-21CC-4700-8D8E-B1193722502F}" sibTransId="{BEE07620-1B1C-455B-ACC3-543BB565F202}"/>
    <dgm:cxn modelId="{9E480B90-0384-4EC6-B61A-70F15CD78EE1}" type="presOf" srcId="{F28BBE6A-B6E8-4E08-9406-A05637D9CDE6}" destId="{DEB11D0E-4EC2-492D-BDE2-A890FE9014CD}" srcOrd="0" destOrd="2" presId="urn:microsoft.com/office/officeart/2005/8/layout/hList1"/>
    <dgm:cxn modelId="{F914F9C5-02D9-496E-AD4D-F292857977F1}" type="presOf" srcId="{F99C3A99-850E-413E-A057-512A3207F523}" destId="{6A858CE9-7E50-4B22-9360-27BA4BA91F6B}" srcOrd="0" destOrd="2" presId="urn:microsoft.com/office/officeart/2005/8/layout/hList1"/>
    <dgm:cxn modelId="{C6BB3720-5E6B-4797-9E7B-CF14365DB448}" type="presOf" srcId="{ED50072D-933A-4B29-A0E9-66DE9421CA06}" destId="{CEB7F5C5-19BD-4FE6-AD1C-9BF7C15CB9BB}" srcOrd="0" destOrd="0" presId="urn:microsoft.com/office/officeart/2005/8/layout/hList1"/>
    <dgm:cxn modelId="{6B77D09F-9B3F-411D-BF5B-061728A58695}" type="presOf" srcId="{A5F41837-6B57-4F12-9963-CFD87774231F}" destId="{DEB11D0E-4EC2-492D-BDE2-A890FE9014CD}" srcOrd="0" destOrd="1" presId="urn:microsoft.com/office/officeart/2005/8/layout/hList1"/>
    <dgm:cxn modelId="{5DED16F3-F8E6-4E55-AFCF-8F4F5C4F90EF}" srcId="{ED50072D-933A-4B29-A0E9-66DE9421CA06}" destId="{A83B9C56-68D3-45CC-92BB-51AA9C4C96A2}" srcOrd="0" destOrd="0" parTransId="{F57B8CE1-C8CC-485F-B4B1-CE7D60733415}" sibTransId="{3E6EADE7-B2C7-4AB3-8576-B51601BC3E12}"/>
    <dgm:cxn modelId="{AF42759D-A4A1-4D43-AD25-8DD208211D4B}" type="presOf" srcId="{A83B9C56-68D3-45CC-92BB-51AA9C4C96A2}" destId="{5EC9C368-B17F-448D-B78D-A0522D175C29}" srcOrd="0" destOrd="0" presId="urn:microsoft.com/office/officeart/2005/8/layout/hList1"/>
    <dgm:cxn modelId="{F1C366FB-4970-482A-B9B1-9510F1104928}" type="presOf" srcId="{3A5DE8BB-6446-4767-9E89-DBF40DAC8323}" destId="{5EC9C368-B17F-448D-B78D-A0522D175C29}" srcOrd="0" destOrd="2" presId="urn:microsoft.com/office/officeart/2005/8/layout/hList1"/>
    <dgm:cxn modelId="{554F1B85-B31F-4CD2-9655-3225ABC75F57}" type="presOf" srcId="{5B791079-E073-4B65-9658-08B1DF7F2BCA}" destId="{6DD5EC1C-1284-49EF-98BB-E0128AE25F6A}" srcOrd="0" destOrd="0" presId="urn:microsoft.com/office/officeart/2005/8/layout/hList1"/>
    <dgm:cxn modelId="{17878F41-24F1-45E4-8124-68BFCD412BB7}" type="presOf" srcId="{4700D402-BE32-4B5A-88EC-597A7AE4152D}" destId="{74CA6E79-E9DC-436A-81B3-79E25CE6D431}" srcOrd="0" destOrd="0" presId="urn:microsoft.com/office/officeart/2005/8/layout/hList1"/>
    <dgm:cxn modelId="{E3FE9B21-1FC7-4732-B73E-A90F4FBB5D97}" srcId="{5B791079-E073-4B65-9658-08B1DF7F2BCA}" destId="{9F5E4457-DE0E-413F-A909-F0EE69B38742}" srcOrd="0" destOrd="0" parTransId="{87B20FEB-DDD2-4F1D-A228-006E7345813C}" sibTransId="{86B4A429-8BBD-4556-A92B-EEDD03987F80}"/>
    <dgm:cxn modelId="{8FD4AB08-2C12-4317-B34D-CDAF3FD89664}" type="presOf" srcId="{E8672285-9F1F-456A-97F9-5214C8E9D65B}" destId="{5AE4706B-0863-4BC8-812E-CEFEAE0F7DE9}" srcOrd="0" destOrd="0" presId="urn:microsoft.com/office/officeart/2005/8/layout/hList1"/>
    <dgm:cxn modelId="{1D3D14C7-EB26-4EA5-903B-9752F94E0D63}" srcId="{ED50072D-933A-4B29-A0E9-66DE9421CA06}" destId="{8C0CD4F2-FBC1-4C1D-A93D-8142335754DE}" srcOrd="3" destOrd="0" parTransId="{164CC340-5A4D-4772-AA6B-BBEC8652BA34}" sibTransId="{97B83EFE-931F-40E0-A5D6-A352C40B4D66}"/>
    <dgm:cxn modelId="{F9D3C00B-5DB9-4E74-BD5D-9C17889CF005}" srcId="{E8672285-9F1F-456A-97F9-5214C8E9D65B}" destId="{5B791079-E073-4B65-9658-08B1DF7F2BCA}" srcOrd="1" destOrd="0" parTransId="{F5DD25B7-C648-4546-8354-2973A636626C}" sibTransId="{43451E8D-EAD8-44A4-B18E-2E2769B07DD4}"/>
    <dgm:cxn modelId="{C24BFA61-32A5-4232-814A-CB344CEE9967}" type="presOf" srcId="{B4CAD7EE-D7C2-4C71-A6F9-455C9641BAEA}" destId="{6A858CE9-7E50-4B22-9360-27BA4BA91F6B}" srcOrd="0" destOrd="1" presId="urn:microsoft.com/office/officeart/2005/8/layout/hList1"/>
    <dgm:cxn modelId="{78AAE718-6753-4938-AC99-14F3478A0C34}" type="presParOf" srcId="{5AE4706B-0863-4BC8-812E-CEFEAE0F7DE9}" destId="{3361CAFF-83ED-4BDB-9134-C5E88B1AEF32}" srcOrd="0" destOrd="0" presId="urn:microsoft.com/office/officeart/2005/8/layout/hList1"/>
    <dgm:cxn modelId="{788F43D7-A4DC-4D37-9DD8-DF05147AD8A2}" type="presParOf" srcId="{3361CAFF-83ED-4BDB-9134-C5E88B1AEF32}" destId="{CEB7F5C5-19BD-4FE6-AD1C-9BF7C15CB9BB}" srcOrd="0" destOrd="0" presId="urn:microsoft.com/office/officeart/2005/8/layout/hList1"/>
    <dgm:cxn modelId="{DC462BD4-65B3-44A8-9174-8AD8321034E6}" type="presParOf" srcId="{3361CAFF-83ED-4BDB-9134-C5E88B1AEF32}" destId="{5EC9C368-B17F-448D-B78D-A0522D175C29}" srcOrd="1" destOrd="0" presId="urn:microsoft.com/office/officeart/2005/8/layout/hList1"/>
    <dgm:cxn modelId="{28587FA2-1D31-4333-B419-B1992748E516}" type="presParOf" srcId="{5AE4706B-0863-4BC8-812E-CEFEAE0F7DE9}" destId="{60AD4D53-4DC2-4C03-8A6C-A117FD245D17}" srcOrd="1" destOrd="0" presId="urn:microsoft.com/office/officeart/2005/8/layout/hList1"/>
    <dgm:cxn modelId="{0E90FC7B-6314-4225-9129-6AF30A29A275}" type="presParOf" srcId="{5AE4706B-0863-4BC8-812E-CEFEAE0F7DE9}" destId="{5814AAEF-CBFE-4727-8DD7-670EC0D6B5FB}" srcOrd="2" destOrd="0" presId="urn:microsoft.com/office/officeart/2005/8/layout/hList1"/>
    <dgm:cxn modelId="{EB59E1CD-6D7C-4B88-B4BD-605CEABED6A5}" type="presParOf" srcId="{5814AAEF-CBFE-4727-8DD7-670EC0D6B5FB}" destId="{6DD5EC1C-1284-49EF-98BB-E0128AE25F6A}" srcOrd="0" destOrd="0" presId="urn:microsoft.com/office/officeart/2005/8/layout/hList1"/>
    <dgm:cxn modelId="{28994CD1-B2CF-471E-9F01-735883BDDA73}" type="presParOf" srcId="{5814AAEF-CBFE-4727-8DD7-670EC0D6B5FB}" destId="{DEB11D0E-4EC2-492D-BDE2-A890FE9014CD}" srcOrd="1" destOrd="0" presId="urn:microsoft.com/office/officeart/2005/8/layout/hList1"/>
    <dgm:cxn modelId="{0BECCE12-1D11-4808-8D2A-8EAE3B9B19FA}" type="presParOf" srcId="{5AE4706B-0863-4BC8-812E-CEFEAE0F7DE9}" destId="{F3B3310B-135A-4D1A-A0BD-03905F409082}" srcOrd="3" destOrd="0" presId="urn:microsoft.com/office/officeart/2005/8/layout/hList1"/>
    <dgm:cxn modelId="{F7547A09-151B-4B4B-B7D4-8337A2E11C77}" type="presParOf" srcId="{5AE4706B-0863-4BC8-812E-CEFEAE0F7DE9}" destId="{2FED29FE-5F1B-440D-B2F3-BC3511E542D7}" srcOrd="4" destOrd="0" presId="urn:microsoft.com/office/officeart/2005/8/layout/hList1"/>
    <dgm:cxn modelId="{20BD43C9-F30E-498F-9542-F78706436F83}" type="presParOf" srcId="{2FED29FE-5F1B-440D-B2F3-BC3511E542D7}" destId="{74CA6E79-E9DC-436A-81B3-79E25CE6D431}" srcOrd="0" destOrd="0" presId="urn:microsoft.com/office/officeart/2005/8/layout/hList1"/>
    <dgm:cxn modelId="{9D068C43-043F-4290-94B8-6DC1D8198749}" type="presParOf" srcId="{2FED29FE-5F1B-440D-B2F3-BC3511E542D7}" destId="{6A858CE9-7E50-4B22-9360-27BA4BA91F6B}"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2668BC5A-9EF0-4249-935B-719541E5F0A5}"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pPr rtl="1"/>
          <a:endParaRPr lang="fa-IR"/>
        </a:p>
      </dgm:t>
    </dgm:pt>
    <dgm:pt modelId="{344D9656-5188-4863-AAA2-7582481A7A4B}">
      <dgm:prSet phldrT="[نص]" custT="1"/>
      <dgm:spPr/>
      <dgm:t>
        <a:bodyPr/>
        <a:lstStyle/>
        <a:p>
          <a:pPr rtl="1"/>
          <a:r>
            <a:rPr lang="ar-IQ" sz="2100" b="1" dirty="0" err="1" smtClean="0">
              <a:latin typeface="X Nazanin" pitchFamily="2" charset="-78"/>
              <a:cs typeface="B Nazanin" pitchFamily="2" charset="-78"/>
            </a:rPr>
            <a:t>اركان</a:t>
          </a:r>
          <a:r>
            <a:rPr lang="ar-IQ" sz="2100" b="1" dirty="0" smtClean="0">
              <a:latin typeface="X Nazanin" pitchFamily="2" charset="-78"/>
              <a:cs typeface="B Nazanin" pitchFamily="2" charset="-78"/>
            </a:rPr>
            <a:t> </a:t>
          </a:r>
          <a:r>
            <a:rPr lang="fa-IR" sz="2100" b="1" dirty="0" smtClean="0">
              <a:latin typeface="X Nazanin" pitchFamily="2" charset="-78"/>
              <a:cs typeface="B Nazanin" pitchFamily="2" charset="-78"/>
            </a:rPr>
            <a:t>استصحاب</a:t>
          </a:r>
          <a:endParaRPr lang="fa-IR" sz="2100" b="1" dirty="0">
            <a:latin typeface="X Nazanin" pitchFamily="2" charset="-78"/>
            <a:cs typeface="B Nazanin" pitchFamily="2" charset="-78"/>
          </a:endParaRPr>
        </a:p>
      </dgm:t>
    </dgm:pt>
    <dgm:pt modelId="{46E9EC7E-07D1-42D3-BA13-DDDC06E094EE}" type="parTrans" cxnId="{C6CB69A0-CC46-4F0A-A1D0-87767897EC2E}">
      <dgm:prSet/>
      <dgm:spPr/>
      <dgm:t>
        <a:bodyPr/>
        <a:lstStyle/>
        <a:p>
          <a:pPr rtl="1"/>
          <a:endParaRPr lang="fa-IR"/>
        </a:p>
      </dgm:t>
    </dgm:pt>
    <dgm:pt modelId="{6369BC76-DD54-4745-8F78-84ED4A5571DA}" type="sibTrans" cxnId="{C6CB69A0-CC46-4F0A-A1D0-87767897EC2E}">
      <dgm:prSet/>
      <dgm:spPr/>
      <dgm:t>
        <a:bodyPr/>
        <a:lstStyle/>
        <a:p>
          <a:pPr rtl="1"/>
          <a:endParaRPr lang="fa-IR"/>
        </a:p>
      </dgm:t>
    </dgm:pt>
    <dgm:pt modelId="{FB1C1ED9-FE52-4B1B-AB05-B03D9BE41D09}">
      <dgm:prSet phldrT="[نص]" custT="1"/>
      <dgm:spPr/>
      <dgm:t>
        <a:bodyPr/>
        <a:lstStyle/>
        <a:p>
          <a:pPr rtl="1"/>
          <a:r>
            <a:rPr lang="fa-IR" sz="2400" dirty="0" smtClean="0">
              <a:cs typeface="B Roya" pitchFamily="2" charset="-78"/>
            </a:rPr>
            <a:t>یقین (به حالت سابقه)</a:t>
          </a:r>
          <a:endParaRPr lang="fa-IR" sz="2400" dirty="0">
            <a:cs typeface="B Roya" pitchFamily="2" charset="-78"/>
          </a:endParaRPr>
        </a:p>
      </dgm:t>
    </dgm:pt>
    <dgm:pt modelId="{928B7DFD-22ED-4667-97AE-B2C6D7DFFEFB}" type="parTrans" cxnId="{9895703F-EF71-4DC3-94D7-6EB5B03057CD}">
      <dgm:prSet/>
      <dgm:spPr/>
      <dgm:t>
        <a:bodyPr/>
        <a:lstStyle/>
        <a:p>
          <a:pPr rtl="1"/>
          <a:endParaRPr lang="fa-IR"/>
        </a:p>
      </dgm:t>
    </dgm:pt>
    <dgm:pt modelId="{26547136-8BE4-40C6-9A86-7803CABB19B1}" type="sibTrans" cxnId="{9895703F-EF71-4DC3-94D7-6EB5B03057CD}">
      <dgm:prSet/>
      <dgm:spPr/>
      <dgm:t>
        <a:bodyPr/>
        <a:lstStyle/>
        <a:p>
          <a:pPr rtl="1"/>
          <a:endParaRPr lang="fa-IR"/>
        </a:p>
      </dgm:t>
    </dgm:pt>
    <dgm:pt modelId="{BF26611A-29B7-48E8-B0B0-A5D16A7C5B2A}">
      <dgm:prSet phldrT="[نص]" custT="1"/>
      <dgm:spPr/>
      <dgm:t>
        <a:bodyPr/>
        <a:lstStyle/>
        <a:p>
          <a:pPr rtl="1"/>
          <a:r>
            <a:rPr lang="fa-IR" sz="2400" dirty="0" smtClean="0">
              <a:cs typeface="B Roya" pitchFamily="2" charset="-78"/>
            </a:rPr>
            <a:t>شک (در بقاء حالت سابقه)</a:t>
          </a:r>
          <a:endParaRPr lang="fa-IR" sz="2400" dirty="0">
            <a:cs typeface="B Roya" pitchFamily="2" charset="-78"/>
          </a:endParaRPr>
        </a:p>
      </dgm:t>
    </dgm:pt>
    <dgm:pt modelId="{1A4EB585-C065-48E5-8A2A-37F5A995CC73}" type="parTrans" cxnId="{86937728-3B3B-439D-A82C-7E5A1CBDFD76}">
      <dgm:prSet/>
      <dgm:spPr/>
      <dgm:t>
        <a:bodyPr/>
        <a:lstStyle/>
        <a:p>
          <a:pPr rtl="1"/>
          <a:endParaRPr lang="fa-IR"/>
        </a:p>
      </dgm:t>
    </dgm:pt>
    <dgm:pt modelId="{30F0656B-A9BA-498F-8DFD-9A8A47C90139}" type="sibTrans" cxnId="{86937728-3B3B-439D-A82C-7E5A1CBDFD76}">
      <dgm:prSet/>
      <dgm:spPr/>
      <dgm:t>
        <a:bodyPr/>
        <a:lstStyle/>
        <a:p>
          <a:pPr rtl="1"/>
          <a:endParaRPr lang="fa-IR"/>
        </a:p>
      </dgm:t>
    </dgm:pt>
    <dgm:pt modelId="{0FACB99C-D7E8-4301-B587-DD08DCB9711E}">
      <dgm:prSet custT="1"/>
      <dgm:spPr/>
      <dgm:t>
        <a:bodyPr/>
        <a:lstStyle/>
        <a:p>
          <a:pPr rtl="1"/>
          <a:r>
            <a:rPr lang="fa-IR" sz="2400" dirty="0" smtClean="0">
              <a:cs typeface="B Roya" pitchFamily="2" charset="-78"/>
            </a:rPr>
            <a:t>اجتماع یقین و شک در یک زمان </a:t>
          </a:r>
          <a:endParaRPr lang="fa-IR" sz="2400" dirty="0">
            <a:cs typeface="B Roya" pitchFamily="2" charset="-78"/>
          </a:endParaRPr>
        </a:p>
      </dgm:t>
    </dgm:pt>
    <dgm:pt modelId="{6DC879A9-4457-4387-9761-D72A8E6D179D}" type="parTrans" cxnId="{4552E400-F3B1-49A1-8A07-8D7FA58D28B1}">
      <dgm:prSet/>
      <dgm:spPr/>
      <dgm:t>
        <a:bodyPr/>
        <a:lstStyle/>
        <a:p>
          <a:pPr rtl="1"/>
          <a:endParaRPr lang="fa-IR"/>
        </a:p>
      </dgm:t>
    </dgm:pt>
    <dgm:pt modelId="{ED2FB1F7-4B2E-4545-A75E-8CE852B340B0}" type="sibTrans" cxnId="{4552E400-F3B1-49A1-8A07-8D7FA58D28B1}">
      <dgm:prSet/>
      <dgm:spPr/>
      <dgm:t>
        <a:bodyPr/>
        <a:lstStyle/>
        <a:p>
          <a:pPr rtl="1"/>
          <a:endParaRPr lang="fa-IR"/>
        </a:p>
      </dgm:t>
    </dgm:pt>
    <dgm:pt modelId="{7202F1A3-2282-4E18-9E08-857BE1137949}">
      <dgm:prSet custT="1"/>
      <dgm:spPr/>
      <dgm:t>
        <a:bodyPr/>
        <a:lstStyle/>
        <a:p>
          <a:pPr rtl="1"/>
          <a:r>
            <a:rPr lang="fa-IR" sz="2400" dirty="0" smtClean="0">
              <a:cs typeface="B Roya" pitchFamily="2" charset="-78"/>
            </a:rPr>
            <a:t>وحدت متعلق یقین و شک</a:t>
          </a:r>
          <a:endParaRPr lang="fa-IR" sz="2400" dirty="0">
            <a:cs typeface="B Roya" pitchFamily="2" charset="-78"/>
          </a:endParaRPr>
        </a:p>
      </dgm:t>
    </dgm:pt>
    <dgm:pt modelId="{886AF605-600B-4F8C-A2CB-5CFEF11FF57E}" type="parTrans" cxnId="{A95F5708-F9CB-48B7-87F0-53283B9FD866}">
      <dgm:prSet/>
      <dgm:spPr/>
      <dgm:t>
        <a:bodyPr/>
        <a:lstStyle/>
        <a:p>
          <a:pPr rtl="1"/>
          <a:endParaRPr lang="fa-IR"/>
        </a:p>
      </dgm:t>
    </dgm:pt>
    <dgm:pt modelId="{32BB214A-E02E-45DB-9A8F-E536567D9BF1}" type="sibTrans" cxnId="{A95F5708-F9CB-48B7-87F0-53283B9FD866}">
      <dgm:prSet/>
      <dgm:spPr/>
      <dgm:t>
        <a:bodyPr/>
        <a:lstStyle/>
        <a:p>
          <a:pPr rtl="1"/>
          <a:endParaRPr lang="fa-IR"/>
        </a:p>
      </dgm:t>
    </dgm:pt>
    <dgm:pt modelId="{1472583A-8772-4328-859F-38FE82AF12EF}">
      <dgm:prSet custT="1"/>
      <dgm:spPr/>
      <dgm:t>
        <a:bodyPr/>
        <a:lstStyle/>
        <a:p>
          <a:pPr rtl="1"/>
          <a:r>
            <a:rPr lang="fa-IR" sz="2400" dirty="0" smtClean="0">
              <a:cs typeface="B Roya" pitchFamily="2" charset="-78"/>
            </a:rPr>
            <a:t>تعدد زمان متیقن و مشکوک </a:t>
          </a:r>
          <a:endParaRPr lang="fa-IR" sz="2400" dirty="0">
            <a:cs typeface="B Roya" pitchFamily="2" charset="-78"/>
          </a:endParaRPr>
        </a:p>
      </dgm:t>
    </dgm:pt>
    <dgm:pt modelId="{3F28787E-464C-4FF8-BF4B-4DD6102618E4}" type="parTrans" cxnId="{62861886-FB45-4401-913F-BE27F872011A}">
      <dgm:prSet/>
      <dgm:spPr/>
      <dgm:t>
        <a:bodyPr/>
        <a:lstStyle/>
        <a:p>
          <a:pPr rtl="1"/>
          <a:endParaRPr lang="fa-IR"/>
        </a:p>
      </dgm:t>
    </dgm:pt>
    <dgm:pt modelId="{A2DDA8CB-FE8F-40B7-B95B-96540E7F1472}" type="sibTrans" cxnId="{62861886-FB45-4401-913F-BE27F872011A}">
      <dgm:prSet/>
      <dgm:spPr/>
      <dgm:t>
        <a:bodyPr/>
        <a:lstStyle/>
        <a:p>
          <a:pPr rtl="1"/>
          <a:endParaRPr lang="fa-IR"/>
        </a:p>
      </dgm:t>
    </dgm:pt>
    <dgm:pt modelId="{9E993B2E-C8E9-4C01-92CC-9C25E2830872}">
      <dgm:prSet custT="1"/>
      <dgm:spPr/>
      <dgm:t>
        <a:bodyPr/>
        <a:lstStyle/>
        <a:p>
          <a:pPr rtl="1"/>
          <a:r>
            <a:rPr lang="fa-IR" sz="2400" dirty="0" smtClean="0">
              <a:cs typeface="B Roya" pitchFamily="2" charset="-78"/>
            </a:rPr>
            <a:t>سبق زمان متیقن بر زمان مشکوک</a:t>
          </a:r>
          <a:endParaRPr lang="fa-IR" sz="2400" dirty="0">
            <a:cs typeface="B Roya" pitchFamily="2" charset="-78"/>
          </a:endParaRPr>
        </a:p>
      </dgm:t>
    </dgm:pt>
    <dgm:pt modelId="{52DB700D-DA4F-465D-96A1-59DBFA3F28B4}" type="parTrans" cxnId="{5390ABD4-C2D8-463F-BA9D-B6F99AEA26C4}">
      <dgm:prSet/>
      <dgm:spPr/>
      <dgm:t>
        <a:bodyPr/>
        <a:lstStyle/>
        <a:p>
          <a:pPr rtl="1"/>
          <a:endParaRPr lang="fa-IR"/>
        </a:p>
      </dgm:t>
    </dgm:pt>
    <dgm:pt modelId="{BDC8BD5D-4B70-4BEB-88D3-ECE09F53A159}" type="sibTrans" cxnId="{5390ABD4-C2D8-463F-BA9D-B6F99AEA26C4}">
      <dgm:prSet/>
      <dgm:spPr/>
      <dgm:t>
        <a:bodyPr/>
        <a:lstStyle/>
        <a:p>
          <a:pPr rtl="1"/>
          <a:endParaRPr lang="fa-IR"/>
        </a:p>
      </dgm:t>
    </dgm:pt>
    <dgm:pt modelId="{72684A7A-AD66-4523-A066-345D5093C446}">
      <dgm:prSet custT="1"/>
      <dgm:spPr/>
      <dgm:t>
        <a:bodyPr/>
        <a:lstStyle/>
        <a:p>
          <a:pPr rtl="1"/>
          <a:r>
            <a:rPr lang="fa-IR" sz="2400" dirty="0" smtClean="0">
              <a:cs typeface="B Roya" pitchFamily="2" charset="-78"/>
            </a:rPr>
            <a:t>فعلیت شک و یقین</a:t>
          </a:r>
          <a:endParaRPr lang="fa-IR" sz="2400" dirty="0">
            <a:cs typeface="B Roya" pitchFamily="2" charset="-78"/>
          </a:endParaRPr>
        </a:p>
      </dgm:t>
    </dgm:pt>
    <dgm:pt modelId="{88EFCD87-FA4D-4A3C-B93A-851F79594D8D}" type="parTrans" cxnId="{A4E0BF3C-10F7-4243-9EE4-3C7897A6DEA2}">
      <dgm:prSet/>
      <dgm:spPr/>
      <dgm:t>
        <a:bodyPr/>
        <a:lstStyle/>
        <a:p>
          <a:pPr rtl="1"/>
          <a:endParaRPr lang="fa-IR"/>
        </a:p>
      </dgm:t>
    </dgm:pt>
    <dgm:pt modelId="{7414BAA7-D394-4B7F-AED2-BF3D50E6C5BF}" type="sibTrans" cxnId="{A4E0BF3C-10F7-4243-9EE4-3C7897A6DEA2}">
      <dgm:prSet/>
      <dgm:spPr/>
      <dgm:t>
        <a:bodyPr/>
        <a:lstStyle/>
        <a:p>
          <a:pPr rtl="1"/>
          <a:endParaRPr lang="fa-IR"/>
        </a:p>
      </dgm:t>
    </dgm:pt>
    <dgm:pt modelId="{58AA7506-0C5E-4103-B370-AF7913F60B82}" type="pres">
      <dgm:prSet presAssocID="{2668BC5A-9EF0-4249-935B-719541E5F0A5}" presName="diagram" presStyleCnt="0">
        <dgm:presLayoutVars>
          <dgm:chPref val="1"/>
          <dgm:dir val="rev"/>
          <dgm:animOne val="branch"/>
          <dgm:animLvl val="lvl"/>
          <dgm:resizeHandles val="exact"/>
        </dgm:presLayoutVars>
      </dgm:prSet>
      <dgm:spPr/>
      <dgm:t>
        <a:bodyPr/>
        <a:lstStyle/>
        <a:p>
          <a:pPr rtl="1"/>
          <a:endParaRPr lang="fa-IR"/>
        </a:p>
      </dgm:t>
    </dgm:pt>
    <dgm:pt modelId="{F87C21BC-5C2A-4403-8B53-ACBC0CE92044}" type="pres">
      <dgm:prSet presAssocID="{344D9656-5188-4863-AAA2-7582481A7A4B}" presName="root1" presStyleCnt="0"/>
      <dgm:spPr/>
    </dgm:pt>
    <dgm:pt modelId="{5BC38292-753A-486B-85D8-00C225D3DFC6}" type="pres">
      <dgm:prSet presAssocID="{344D9656-5188-4863-AAA2-7582481A7A4B}" presName="LevelOneTextNode" presStyleLbl="node0" presStyleIdx="0" presStyleCnt="1" custScaleX="80225" custScaleY="333869">
        <dgm:presLayoutVars>
          <dgm:chPref val="3"/>
        </dgm:presLayoutVars>
      </dgm:prSet>
      <dgm:spPr>
        <a:prstGeom prst="leftArrow">
          <a:avLst/>
        </a:prstGeom>
      </dgm:spPr>
      <dgm:t>
        <a:bodyPr/>
        <a:lstStyle/>
        <a:p>
          <a:pPr rtl="1"/>
          <a:endParaRPr lang="fa-IR"/>
        </a:p>
      </dgm:t>
    </dgm:pt>
    <dgm:pt modelId="{77925632-5437-43E4-844A-D28C0E6F1A48}" type="pres">
      <dgm:prSet presAssocID="{344D9656-5188-4863-AAA2-7582481A7A4B}" presName="level2hierChild" presStyleCnt="0"/>
      <dgm:spPr/>
    </dgm:pt>
    <dgm:pt modelId="{E88872A3-DB7B-40B2-8B89-CE8CAFA1C2B8}" type="pres">
      <dgm:prSet presAssocID="{928B7DFD-22ED-4667-97AE-B2C6D7DFFEFB}" presName="conn2-1" presStyleLbl="parChTrans1D2" presStyleIdx="0" presStyleCnt="7"/>
      <dgm:spPr/>
      <dgm:t>
        <a:bodyPr/>
        <a:lstStyle/>
        <a:p>
          <a:pPr rtl="1"/>
          <a:endParaRPr lang="fa-IR"/>
        </a:p>
      </dgm:t>
    </dgm:pt>
    <dgm:pt modelId="{483DA9AB-3D6A-4ADA-947C-DDBA6DA89195}" type="pres">
      <dgm:prSet presAssocID="{928B7DFD-22ED-4667-97AE-B2C6D7DFFEFB}" presName="connTx" presStyleLbl="parChTrans1D2" presStyleIdx="0" presStyleCnt="7"/>
      <dgm:spPr/>
      <dgm:t>
        <a:bodyPr/>
        <a:lstStyle/>
        <a:p>
          <a:pPr rtl="1"/>
          <a:endParaRPr lang="fa-IR"/>
        </a:p>
      </dgm:t>
    </dgm:pt>
    <dgm:pt modelId="{CEC860C9-93CA-4BB7-ABDF-033E6AAB4A53}" type="pres">
      <dgm:prSet presAssocID="{FB1C1ED9-FE52-4B1B-AB05-B03D9BE41D09}" presName="root2" presStyleCnt="0"/>
      <dgm:spPr/>
    </dgm:pt>
    <dgm:pt modelId="{FAA73663-81B6-40AD-B428-BF7EAEBE3EE3}" type="pres">
      <dgm:prSet presAssocID="{FB1C1ED9-FE52-4B1B-AB05-B03D9BE41D09}" presName="LevelTwoTextNode" presStyleLbl="node2" presStyleIdx="0" presStyleCnt="7" custScaleX="184723">
        <dgm:presLayoutVars>
          <dgm:chPref val="3"/>
        </dgm:presLayoutVars>
      </dgm:prSet>
      <dgm:spPr/>
      <dgm:t>
        <a:bodyPr/>
        <a:lstStyle/>
        <a:p>
          <a:pPr rtl="1"/>
          <a:endParaRPr lang="fa-IR"/>
        </a:p>
      </dgm:t>
    </dgm:pt>
    <dgm:pt modelId="{4B553ECC-CD4A-400F-9F6F-D168F5DA8AC6}" type="pres">
      <dgm:prSet presAssocID="{FB1C1ED9-FE52-4B1B-AB05-B03D9BE41D09}" presName="level3hierChild" presStyleCnt="0"/>
      <dgm:spPr/>
    </dgm:pt>
    <dgm:pt modelId="{76C0B51E-2B89-4B87-AB01-9D987CAA28CF}" type="pres">
      <dgm:prSet presAssocID="{1A4EB585-C065-48E5-8A2A-37F5A995CC73}" presName="conn2-1" presStyleLbl="parChTrans1D2" presStyleIdx="1" presStyleCnt="7"/>
      <dgm:spPr/>
      <dgm:t>
        <a:bodyPr/>
        <a:lstStyle/>
        <a:p>
          <a:pPr rtl="1"/>
          <a:endParaRPr lang="fa-IR"/>
        </a:p>
      </dgm:t>
    </dgm:pt>
    <dgm:pt modelId="{DF82B14B-2FE0-47C6-90B5-8F3954A592D2}" type="pres">
      <dgm:prSet presAssocID="{1A4EB585-C065-48E5-8A2A-37F5A995CC73}" presName="connTx" presStyleLbl="parChTrans1D2" presStyleIdx="1" presStyleCnt="7"/>
      <dgm:spPr/>
      <dgm:t>
        <a:bodyPr/>
        <a:lstStyle/>
        <a:p>
          <a:pPr rtl="1"/>
          <a:endParaRPr lang="fa-IR"/>
        </a:p>
      </dgm:t>
    </dgm:pt>
    <dgm:pt modelId="{A28876D8-6460-4CDB-BAE0-2F970AB2A8BC}" type="pres">
      <dgm:prSet presAssocID="{BF26611A-29B7-48E8-B0B0-A5D16A7C5B2A}" presName="root2" presStyleCnt="0"/>
      <dgm:spPr/>
    </dgm:pt>
    <dgm:pt modelId="{40E3B928-CD03-41A7-A4CC-E7FA4F8263EB}" type="pres">
      <dgm:prSet presAssocID="{BF26611A-29B7-48E8-B0B0-A5D16A7C5B2A}" presName="LevelTwoTextNode" presStyleLbl="node2" presStyleIdx="1" presStyleCnt="7" custScaleX="184723">
        <dgm:presLayoutVars>
          <dgm:chPref val="3"/>
        </dgm:presLayoutVars>
      </dgm:prSet>
      <dgm:spPr/>
      <dgm:t>
        <a:bodyPr/>
        <a:lstStyle/>
        <a:p>
          <a:pPr rtl="1"/>
          <a:endParaRPr lang="fa-IR"/>
        </a:p>
      </dgm:t>
    </dgm:pt>
    <dgm:pt modelId="{80097DE0-9435-4EA3-BD82-7293F0DB33A6}" type="pres">
      <dgm:prSet presAssocID="{BF26611A-29B7-48E8-B0B0-A5D16A7C5B2A}" presName="level3hierChild" presStyleCnt="0"/>
      <dgm:spPr/>
    </dgm:pt>
    <dgm:pt modelId="{DE363577-2EBA-4093-B710-7EDE1E91DC1C}" type="pres">
      <dgm:prSet presAssocID="{6DC879A9-4457-4387-9761-D72A8E6D179D}" presName="conn2-1" presStyleLbl="parChTrans1D2" presStyleIdx="2" presStyleCnt="7"/>
      <dgm:spPr/>
      <dgm:t>
        <a:bodyPr/>
        <a:lstStyle/>
        <a:p>
          <a:pPr rtl="1"/>
          <a:endParaRPr lang="fa-IR"/>
        </a:p>
      </dgm:t>
    </dgm:pt>
    <dgm:pt modelId="{52D676E7-E0C7-4F41-8D1D-817A692454AB}" type="pres">
      <dgm:prSet presAssocID="{6DC879A9-4457-4387-9761-D72A8E6D179D}" presName="connTx" presStyleLbl="parChTrans1D2" presStyleIdx="2" presStyleCnt="7"/>
      <dgm:spPr/>
      <dgm:t>
        <a:bodyPr/>
        <a:lstStyle/>
        <a:p>
          <a:pPr rtl="1"/>
          <a:endParaRPr lang="fa-IR"/>
        </a:p>
      </dgm:t>
    </dgm:pt>
    <dgm:pt modelId="{4782C5D5-2D90-4359-AF5F-ACF301B41402}" type="pres">
      <dgm:prSet presAssocID="{0FACB99C-D7E8-4301-B587-DD08DCB9711E}" presName="root2" presStyleCnt="0"/>
      <dgm:spPr/>
    </dgm:pt>
    <dgm:pt modelId="{24B0E6C0-DEFE-4CFD-A7ED-1CED28AD3940}" type="pres">
      <dgm:prSet presAssocID="{0FACB99C-D7E8-4301-B587-DD08DCB9711E}" presName="LevelTwoTextNode" presStyleLbl="node2" presStyleIdx="2" presStyleCnt="7" custScaleX="184723">
        <dgm:presLayoutVars>
          <dgm:chPref val="3"/>
        </dgm:presLayoutVars>
      </dgm:prSet>
      <dgm:spPr/>
      <dgm:t>
        <a:bodyPr/>
        <a:lstStyle/>
        <a:p>
          <a:pPr rtl="1"/>
          <a:endParaRPr lang="fa-IR"/>
        </a:p>
      </dgm:t>
    </dgm:pt>
    <dgm:pt modelId="{BA381A88-5A66-4FB4-A302-0984CA674217}" type="pres">
      <dgm:prSet presAssocID="{0FACB99C-D7E8-4301-B587-DD08DCB9711E}" presName="level3hierChild" presStyleCnt="0"/>
      <dgm:spPr/>
    </dgm:pt>
    <dgm:pt modelId="{EE34020B-F508-4A8C-9C0C-F330FD3488B1}" type="pres">
      <dgm:prSet presAssocID="{3F28787E-464C-4FF8-BF4B-4DD6102618E4}" presName="conn2-1" presStyleLbl="parChTrans1D2" presStyleIdx="3" presStyleCnt="7"/>
      <dgm:spPr/>
      <dgm:t>
        <a:bodyPr/>
        <a:lstStyle/>
        <a:p>
          <a:pPr rtl="1"/>
          <a:endParaRPr lang="fa-IR"/>
        </a:p>
      </dgm:t>
    </dgm:pt>
    <dgm:pt modelId="{E0163FE4-5888-49F7-A653-70B00D4A0132}" type="pres">
      <dgm:prSet presAssocID="{3F28787E-464C-4FF8-BF4B-4DD6102618E4}" presName="connTx" presStyleLbl="parChTrans1D2" presStyleIdx="3" presStyleCnt="7"/>
      <dgm:spPr/>
      <dgm:t>
        <a:bodyPr/>
        <a:lstStyle/>
        <a:p>
          <a:pPr rtl="1"/>
          <a:endParaRPr lang="fa-IR"/>
        </a:p>
      </dgm:t>
    </dgm:pt>
    <dgm:pt modelId="{0E681EC8-B725-490F-AD6C-602B7E6513B1}" type="pres">
      <dgm:prSet presAssocID="{1472583A-8772-4328-859F-38FE82AF12EF}" presName="root2" presStyleCnt="0"/>
      <dgm:spPr/>
    </dgm:pt>
    <dgm:pt modelId="{E750BF32-F7FE-4F01-8CC2-A33B18153A0D}" type="pres">
      <dgm:prSet presAssocID="{1472583A-8772-4328-859F-38FE82AF12EF}" presName="LevelTwoTextNode" presStyleLbl="node2" presStyleIdx="3" presStyleCnt="7" custScaleX="184723">
        <dgm:presLayoutVars>
          <dgm:chPref val="3"/>
        </dgm:presLayoutVars>
      </dgm:prSet>
      <dgm:spPr/>
      <dgm:t>
        <a:bodyPr/>
        <a:lstStyle/>
        <a:p>
          <a:pPr rtl="1"/>
          <a:endParaRPr lang="fa-IR"/>
        </a:p>
      </dgm:t>
    </dgm:pt>
    <dgm:pt modelId="{3C0A8AC4-35D4-43C0-845E-F020C36D384B}" type="pres">
      <dgm:prSet presAssocID="{1472583A-8772-4328-859F-38FE82AF12EF}" presName="level3hierChild" presStyleCnt="0"/>
      <dgm:spPr/>
    </dgm:pt>
    <dgm:pt modelId="{A8611388-0CA6-430D-8842-B03D18CACEF6}" type="pres">
      <dgm:prSet presAssocID="{886AF605-600B-4F8C-A2CB-5CFEF11FF57E}" presName="conn2-1" presStyleLbl="parChTrans1D2" presStyleIdx="4" presStyleCnt="7"/>
      <dgm:spPr/>
      <dgm:t>
        <a:bodyPr/>
        <a:lstStyle/>
        <a:p>
          <a:pPr rtl="1"/>
          <a:endParaRPr lang="fa-IR"/>
        </a:p>
      </dgm:t>
    </dgm:pt>
    <dgm:pt modelId="{1A47026D-19A7-4428-99F2-0C4DFBCC9F63}" type="pres">
      <dgm:prSet presAssocID="{886AF605-600B-4F8C-A2CB-5CFEF11FF57E}" presName="connTx" presStyleLbl="parChTrans1D2" presStyleIdx="4" presStyleCnt="7"/>
      <dgm:spPr/>
      <dgm:t>
        <a:bodyPr/>
        <a:lstStyle/>
        <a:p>
          <a:pPr rtl="1"/>
          <a:endParaRPr lang="fa-IR"/>
        </a:p>
      </dgm:t>
    </dgm:pt>
    <dgm:pt modelId="{74C569AA-E415-40F4-81C1-A7572ACA45F9}" type="pres">
      <dgm:prSet presAssocID="{7202F1A3-2282-4E18-9E08-857BE1137949}" presName="root2" presStyleCnt="0"/>
      <dgm:spPr/>
    </dgm:pt>
    <dgm:pt modelId="{234BC8FF-FBF2-456E-AC95-8408EDBD3CC3}" type="pres">
      <dgm:prSet presAssocID="{7202F1A3-2282-4E18-9E08-857BE1137949}" presName="LevelTwoTextNode" presStyleLbl="node2" presStyleIdx="4" presStyleCnt="7" custScaleX="184723">
        <dgm:presLayoutVars>
          <dgm:chPref val="3"/>
        </dgm:presLayoutVars>
      </dgm:prSet>
      <dgm:spPr/>
      <dgm:t>
        <a:bodyPr/>
        <a:lstStyle/>
        <a:p>
          <a:pPr rtl="1"/>
          <a:endParaRPr lang="fa-IR"/>
        </a:p>
      </dgm:t>
    </dgm:pt>
    <dgm:pt modelId="{E1B6A70D-DAD6-4E28-9AC6-3047B885EC25}" type="pres">
      <dgm:prSet presAssocID="{7202F1A3-2282-4E18-9E08-857BE1137949}" presName="level3hierChild" presStyleCnt="0"/>
      <dgm:spPr/>
    </dgm:pt>
    <dgm:pt modelId="{A9C4B665-FE86-4ABA-8AA5-F1F512B022E8}" type="pres">
      <dgm:prSet presAssocID="{52DB700D-DA4F-465D-96A1-59DBFA3F28B4}" presName="conn2-1" presStyleLbl="parChTrans1D2" presStyleIdx="5" presStyleCnt="7"/>
      <dgm:spPr/>
      <dgm:t>
        <a:bodyPr/>
        <a:lstStyle/>
        <a:p>
          <a:pPr rtl="1"/>
          <a:endParaRPr lang="fa-IR"/>
        </a:p>
      </dgm:t>
    </dgm:pt>
    <dgm:pt modelId="{1A201196-60BF-41E6-AFDC-2E37D31F339C}" type="pres">
      <dgm:prSet presAssocID="{52DB700D-DA4F-465D-96A1-59DBFA3F28B4}" presName="connTx" presStyleLbl="parChTrans1D2" presStyleIdx="5" presStyleCnt="7"/>
      <dgm:spPr/>
      <dgm:t>
        <a:bodyPr/>
        <a:lstStyle/>
        <a:p>
          <a:pPr rtl="1"/>
          <a:endParaRPr lang="fa-IR"/>
        </a:p>
      </dgm:t>
    </dgm:pt>
    <dgm:pt modelId="{6F17F428-8A3C-43F6-B307-8AACE08AA6BA}" type="pres">
      <dgm:prSet presAssocID="{9E993B2E-C8E9-4C01-92CC-9C25E2830872}" presName="root2" presStyleCnt="0"/>
      <dgm:spPr/>
    </dgm:pt>
    <dgm:pt modelId="{0AD5CBA8-D9CD-4AC0-ACA4-002CBC89771A}" type="pres">
      <dgm:prSet presAssocID="{9E993B2E-C8E9-4C01-92CC-9C25E2830872}" presName="LevelTwoTextNode" presStyleLbl="node2" presStyleIdx="5" presStyleCnt="7" custScaleX="184723">
        <dgm:presLayoutVars>
          <dgm:chPref val="3"/>
        </dgm:presLayoutVars>
      </dgm:prSet>
      <dgm:spPr/>
      <dgm:t>
        <a:bodyPr/>
        <a:lstStyle/>
        <a:p>
          <a:pPr rtl="1"/>
          <a:endParaRPr lang="fa-IR"/>
        </a:p>
      </dgm:t>
    </dgm:pt>
    <dgm:pt modelId="{6A1E6C78-C21C-4854-99C0-AB208C53B39D}" type="pres">
      <dgm:prSet presAssocID="{9E993B2E-C8E9-4C01-92CC-9C25E2830872}" presName="level3hierChild" presStyleCnt="0"/>
      <dgm:spPr/>
    </dgm:pt>
    <dgm:pt modelId="{5AECD3D2-6D09-4266-AEE3-CF191CD02498}" type="pres">
      <dgm:prSet presAssocID="{88EFCD87-FA4D-4A3C-B93A-851F79594D8D}" presName="conn2-1" presStyleLbl="parChTrans1D2" presStyleIdx="6" presStyleCnt="7"/>
      <dgm:spPr/>
      <dgm:t>
        <a:bodyPr/>
        <a:lstStyle/>
        <a:p>
          <a:pPr rtl="1"/>
          <a:endParaRPr lang="fa-IR"/>
        </a:p>
      </dgm:t>
    </dgm:pt>
    <dgm:pt modelId="{A124DC24-5C78-42CF-BC71-54E3116B38F3}" type="pres">
      <dgm:prSet presAssocID="{88EFCD87-FA4D-4A3C-B93A-851F79594D8D}" presName="connTx" presStyleLbl="parChTrans1D2" presStyleIdx="6" presStyleCnt="7"/>
      <dgm:spPr/>
      <dgm:t>
        <a:bodyPr/>
        <a:lstStyle/>
        <a:p>
          <a:pPr rtl="1"/>
          <a:endParaRPr lang="fa-IR"/>
        </a:p>
      </dgm:t>
    </dgm:pt>
    <dgm:pt modelId="{1F66252B-7675-4DFB-91CC-0CEAEC5FE829}" type="pres">
      <dgm:prSet presAssocID="{72684A7A-AD66-4523-A066-345D5093C446}" presName="root2" presStyleCnt="0"/>
      <dgm:spPr/>
    </dgm:pt>
    <dgm:pt modelId="{07C292E1-7B66-4B01-8C89-2402D56195BE}" type="pres">
      <dgm:prSet presAssocID="{72684A7A-AD66-4523-A066-345D5093C446}" presName="LevelTwoTextNode" presStyleLbl="node2" presStyleIdx="6" presStyleCnt="7" custScaleX="184723">
        <dgm:presLayoutVars>
          <dgm:chPref val="3"/>
        </dgm:presLayoutVars>
      </dgm:prSet>
      <dgm:spPr/>
      <dgm:t>
        <a:bodyPr/>
        <a:lstStyle/>
        <a:p>
          <a:pPr rtl="1"/>
          <a:endParaRPr lang="fa-IR"/>
        </a:p>
      </dgm:t>
    </dgm:pt>
    <dgm:pt modelId="{FF43C18F-CB2B-415B-95E7-F7CEEE530F05}" type="pres">
      <dgm:prSet presAssocID="{72684A7A-AD66-4523-A066-345D5093C446}" presName="level3hierChild" presStyleCnt="0"/>
      <dgm:spPr/>
    </dgm:pt>
  </dgm:ptLst>
  <dgm:cxnLst>
    <dgm:cxn modelId="{C8755432-5122-4A08-829A-580EE91BE5D3}" type="presOf" srcId="{1472583A-8772-4328-859F-38FE82AF12EF}" destId="{E750BF32-F7FE-4F01-8CC2-A33B18153A0D}" srcOrd="0" destOrd="0" presId="urn:microsoft.com/office/officeart/2005/8/layout/hierarchy2"/>
    <dgm:cxn modelId="{8E018C9B-2094-4692-82D4-07405FF7C58B}" type="presOf" srcId="{6DC879A9-4457-4387-9761-D72A8E6D179D}" destId="{52D676E7-E0C7-4F41-8D1D-817A692454AB}" srcOrd="1" destOrd="0" presId="urn:microsoft.com/office/officeart/2005/8/layout/hierarchy2"/>
    <dgm:cxn modelId="{142C79C1-7F1F-44D0-AA11-016A24F449E6}" type="presOf" srcId="{52DB700D-DA4F-465D-96A1-59DBFA3F28B4}" destId="{A9C4B665-FE86-4ABA-8AA5-F1F512B022E8}" srcOrd="0" destOrd="0" presId="urn:microsoft.com/office/officeart/2005/8/layout/hierarchy2"/>
    <dgm:cxn modelId="{96897B03-B756-42A9-BFC3-8EE851DA7782}" type="presOf" srcId="{FB1C1ED9-FE52-4B1B-AB05-B03D9BE41D09}" destId="{FAA73663-81B6-40AD-B428-BF7EAEBE3EE3}" srcOrd="0" destOrd="0" presId="urn:microsoft.com/office/officeart/2005/8/layout/hierarchy2"/>
    <dgm:cxn modelId="{72DFA709-B81F-4FC0-A5F1-0937128B7589}" type="presOf" srcId="{928B7DFD-22ED-4667-97AE-B2C6D7DFFEFB}" destId="{483DA9AB-3D6A-4ADA-947C-DDBA6DA89195}" srcOrd="1" destOrd="0" presId="urn:microsoft.com/office/officeart/2005/8/layout/hierarchy2"/>
    <dgm:cxn modelId="{86937728-3B3B-439D-A82C-7E5A1CBDFD76}" srcId="{344D9656-5188-4863-AAA2-7582481A7A4B}" destId="{BF26611A-29B7-48E8-B0B0-A5D16A7C5B2A}" srcOrd="1" destOrd="0" parTransId="{1A4EB585-C065-48E5-8A2A-37F5A995CC73}" sibTransId="{30F0656B-A9BA-498F-8DFD-9A8A47C90139}"/>
    <dgm:cxn modelId="{5390ABD4-C2D8-463F-BA9D-B6F99AEA26C4}" srcId="{344D9656-5188-4863-AAA2-7582481A7A4B}" destId="{9E993B2E-C8E9-4C01-92CC-9C25E2830872}" srcOrd="5" destOrd="0" parTransId="{52DB700D-DA4F-465D-96A1-59DBFA3F28B4}" sibTransId="{BDC8BD5D-4B70-4BEB-88D3-ECE09F53A159}"/>
    <dgm:cxn modelId="{A95F5708-F9CB-48B7-87F0-53283B9FD866}" srcId="{344D9656-5188-4863-AAA2-7582481A7A4B}" destId="{7202F1A3-2282-4E18-9E08-857BE1137949}" srcOrd="4" destOrd="0" parTransId="{886AF605-600B-4F8C-A2CB-5CFEF11FF57E}" sibTransId="{32BB214A-E02E-45DB-9A8F-E536567D9BF1}"/>
    <dgm:cxn modelId="{80CEC0BA-B58C-40C9-A5C9-258F87F7AC05}" type="presOf" srcId="{88EFCD87-FA4D-4A3C-B93A-851F79594D8D}" destId="{A124DC24-5C78-42CF-BC71-54E3116B38F3}" srcOrd="1" destOrd="0" presId="urn:microsoft.com/office/officeart/2005/8/layout/hierarchy2"/>
    <dgm:cxn modelId="{DD381F00-A328-4209-ADF9-530E5AF8C59A}" type="presOf" srcId="{928B7DFD-22ED-4667-97AE-B2C6D7DFFEFB}" destId="{E88872A3-DB7B-40B2-8B89-CE8CAFA1C2B8}" srcOrd="0" destOrd="0" presId="urn:microsoft.com/office/officeart/2005/8/layout/hierarchy2"/>
    <dgm:cxn modelId="{A4E0BF3C-10F7-4243-9EE4-3C7897A6DEA2}" srcId="{344D9656-5188-4863-AAA2-7582481A7A4B}" destId="{72684A7A-AD66-4523-A066-345D5093C446}" srcOrd="6" destOrd="0" parTransId="{88EFCD87-FA4D-4A3C-B93A-851F79594D8D}" sibTransId="{7414BAA7-D394-4B7F-AED2-BF3D50E6C5BF}"/>
    <dgm:cxn modelId="{DE5746FF-6EC3-43FE-BEA7-84AB240C91B1}" type="presOf" srcId="{2668BC5A-9EF0-4249-935B-719541E5F0A5}" destId="{58AA7506-0C5E-4103-B370-AF7913F60B82}" srcOrd="0" destOrd="0" presId="urn:microsoft.com/office/officeart/2005/8/layout/hierarchy2"/>
    <dgm:cxn modelId="{33A49C6E-A6D5-4452-84DC-F45FF6CA7026}" type="presOf" srcId="{52DB700D-DA4F-465D-96A1-59DBFA3F28B4}" destId="{1A201196-60BF-41E6-AFDC-2E37D31F339C}" srcOrd="1" destOrd="0" presId="urn:microsoft.com/office/officeart/2005/8/layout/hierarchy2"/>
    <dgm:cxn modelId="{4552E400-F3B1-49A1-8A07-8D7FA58D28B1}" srcId="{344D9656-5188-4863-AAA2-7582481A7A4B}" destId="{0FACB99C-D7E8-4301-B587-DD08DCB9711E}" srcOrd="2" destOrd="0" parTransId="{6DC879A9-4457-4387-9761-D72A8E6D179D}" sibTransId="{ED2FB1F7-4B2E-4545-A75E-8CE852B340B0}"/>
    <dgm:cxn modelId="{A6E734D4-0F07-42D7-BE19-1054B49E093B}" type="presOf" srcId="{88EFCD87-FA4D-4A3C-B93A-851F79594D8D}" destId="{5AECD3D2-6D09-4266-AEE3-CF191CD02498}" srcOrd="0" destOrd="0" presId="urn:microsoft.com/office/officeart/2005/8/layout/hierarchy2"/>
    <dgm:cxn modelId="{62861886-FB45-4401-913F-BE27F872011A}" srcId="{344D9656-5188-4863-AAA2-7582481A7A4B}" destId="{1472583A-8772-4328-859F-38FE82AF12EF}" srcOrd="3" destOrd="0" parTransId="{3F28787E-464C-4FF8-BF4B-4DD6102618E4}" sibTransId="{A2DDA8CB-FE8F-40B7-B95B-96540E7F1472}"/>
    <dgm:cxn modelId="{50DC0157-8BF2-4338-A81A-8DFAE168A380}" type="presOf" srcId="{886AF605-600B-4F8C-A2CB-5CFEF11FF57E}" destId="{A8611388-0CA6-430D-8842-B03D18CACEF6}" srcOrd="0" destOrd="0" presId="urn:microsoft.com/office/officeart/2005/8/layout/hierarchy2"/>
    <dgm:cxn modelId="{E5E73D92-C995-47DD-BE45-81722F9B1409}" type="presOf" srcId="{0FACB99C-D7E8-4301-B587-DD08DCB9711E}" destId="{24B0E6C0-DEFE-4CFD-A7ED-1CED28AD3940}" srcOrd="0" destOrd="0" presId="urn:microsoft.com/office/officeart/2005/8/layout/hierarchy2"/>
    <dgm:cxn modelId="{0F24F275-3614-46EC-9765-D8FF770A32F1}" type="presOf" srcId="{72684A7A-AD66-4523-A066-345D5093C446}" destId="{07C292E1-7B66-4B01-8C89-2402D56195BE}" srcOrd="0" destOrd="0" presId="urn:microsoft.com/office/officeart/2005/8/layout/hierarchy2"/>
    <dgm:cxn modelId="{3FE46CE7-8336-4DFC-B7CF-CDC217A74005}" type="presOf" srcId="{9E993B2E-C8E9-4C01-92CC-9C25E2830872}" destId="{0AD5CBA8-D9CD-4AC0-ACA4-002CBC89771A}" srcOrd="0" destOrd="0" presId="urn:microsoft.com/office/officeart/2005/8/layout/hierarchy2"/>
    <dgm:cxn modelId="{C4E359D2-9198-421F-BCF0-CAEC3D1145CB}" type="presOf" srcId="{344D9656-5188-4863-AAA2-7582481A7A4B}" destId="{5BC38292-753A-486B-85D8-00C225D3DFC6}" srcOrd="0" destOrd="0" presId="urn:microsoft.com/office/officeart/2005/8/layout/hierarchy2"/>
    <dgm:cxn modelId="{BC41EB6F-58A5-419A-8970-4C4C92E11D9D}" type="presOf" srcId="{7202F1A3-2282-4E18-9E08-857BE1137949}" destId="{234BC8FF-FBF2-456E-AC95-8408EDBD3CC3}" srcOrd="0" destOrd="0" presId="urn:microsoft.com/office/officeart/2005/8/layout/hierarchy2"/>
    <dgm:cxn modelId="{A092EE2F-0035-43CB-98E1-68CB81396961}" type="presOf" srcId="{886AF605-600B-4F8C-A2CB-5CFEF11FF57E}" destId="{1A47026D-19A7-4428-99F2-0C4DFBCC9F63}" srcOrd="1" destOrd="0" presId="urn:microsoft.com/office/officeart/2005/8/layout/hierarchy2"/>
    <dgm:cxn modelId="{9895703F-EF71-4DC3-94D7-6EB5B03057CD}" srcId="{344D9656-5188-4863-AAA2-7582481A7A4B}" destId="{FB1C1ED9-FE52-4B1B-AB05-B03D9BE41D09}" srcOrd="0" destOrd="0" parTransId="{928B7DFD-22ED-4667-97AE-B2C6D7DFFEFB}" sibTransId="{26547136-8BE4-40C6-9A86-7803CABB19B1}"/>
    <dgm:cxn modelId="{34A0048E-94A5-44E6-9082-1DF676C6E7AA}" type="presOf" srcId="{6DC879A9-4457-4387-9761-D72A8E6D179D}" destId="{DE363577-2EBA-4093-B710-7EDE1E91DC1C}" srcOrd="0" destOrd="0" presId="urn:microsoft.com/office/officeart/2005/8/layout/hierarchy2"/>
    <dgm:cxn modelId="{C690E674-36D2-4E1A-ADAC-A2995D97873F}" type="presOf" srcId="{3F28787E-464C-4FF8-BF4B-4DD6102618E4}" destId="{E0163FE4-5888-49F7-A653-70B00D4A0132}" srcOrd="1" destOrd="0" presId="urn:microsoft.com/office/officeart/2005/8/layout/hierarchy2"/>
    <dgm:cxn modelId="{C6CB69A0-CC46-4F0A-A1D0-87767897EC2E}" srcId="{2668BC5A-9EF0-4249-935B-719541E5F0A5}" destId="{344D9656-5188-4863-AAA2-7582481A7A4B}" srcOrd="0" destOrd="0" parTransId="{46E9EC7E-07D1-42D3-BA13-DDDC06E094EE}" sibTransId="{6369BC76-DD54-4745-8F78-84ED4A5571DA}"/>
    <dgm:cxn modelId="{42C809C2-C0D6-4FE8-805E-89AE10D1DD6D}" type="presOf" srcId="{BF26611A-29B7-48E8-B0B0-A5D16A7C5B2A}" destId="{40E3B928-CD03-41A7-A4CC-E7FA4F8263EB}" srcOrd="0" destOrd="0" presId="urn:microsoft.com/office/officeart/2005/8/layout/hierarchy2"/>
    <dgm:cxn modelId="{55F2D8F9-056A-4122-9F2D-7897A0CA2E85}" type="presOf" srcId="{1A4EB585-C065-48E5-8A2A-37F5A995CC73}" destId="{76C0B51E-2B89-4B87-AB01-9D987CAA28CF}" srcOrd="0" destOrd="0" presId="urn:microsoft.com/office/officeart/2005/8/layout/hierarchy2"/>
    <dgm:cxn modelId="{B804FD22-695E-446D-B50B-E7E5F2FA3161}" type="presOf" srcId="{3F28787E-464C-4FF8-BF4B-4DD6102618E4}" destId="{EE34020B-F508-4A8C-9C0C-F330FD3488B1}" srcOrd="0" destOrd="0" presId="urn:microsoft.com/office/officeart/2005/8/layout/hierarchy2"/>
    <dgm:cxn modelId="{64935FF7-D494-427C-9EE5-1408563C2355}" type="presOf" srcId="{1A4EB585-C065-48E5-8A2A-37F5A995CC73}" destId="{DF82B14B-2FE0-47C6-90B5-8F3954A592D2}" srcOrd="1" destOrd="0" presId="urn:microsoft.com/office/officeart/2005/8/layout/hierarchy2"/>
    <dgm:cxn modelId="{CAAE5DC2-DB30-470B-83B7-D6B41C9EFB22}" type="presParOf" srcId="{58AA7506-0C5E-4103-B370-AF7913F60B82}" destId="{F87C21BC-5C2A-4403-8B53-ACBC0CE92044}" srcOrd="0" destOrd="0" presId="urn:microsoft.com/office/officeart/2005/8/layout/hierarchy2"/>
    <dgm:cxn modelId="{18F494B8-A11E-42B8-A899-96874CFA65DD}" type="presParOf" srcId="{F87C21BC-5C2A-4403-8B53-ACBC0CE92044}" destId="{5BC38292-753A-486B-85D8-00C225D3DFC6}" srcOrd="0" destOrd="0" presId="urn:microsoft.com/office/officeart/2005/8/layout/hierarchy2"/>
    <dgm:cxn modelId="{70E6A4CD-212D-411F-BB6C-E920EAB0E5CA}" type="presParOf" srcId="{F87C21BC-5C2A-4403-8B53-ACBC0CE92044}" destId="{77925632-5437-43E4-844A-D28C0E6F1A48}" srcOrd="1" destOrd="0" presId="urn:microsoft.com/office/officeart/2005/8/layout/hierarchy2"/>
    <dgm:cxn modelId="{57DAB2D2-D914-475F-887D-9CD7765E7A50}" type="presParOf" srcId="{77925632-5437-43E4-844A-D28C0E6F1A48}" destId="{E88872A3-DB7B-40B2-8B89-CE8CAFA1C2B8}" srcOrd="0" destOrd="0" presId="urn:microsoft.com/office/officeart/2005/8/layout/hierarchy2"/>
    <dgm:cxn modelId="{A78B612C-EE73-42C6-A17E-945B45772656}" type="presParOf" srcId="{E88872A3-DB7B-40B2-8B89-CE8CAFA1C2B8}" destId="{483DA9AB-3D6A-4ADA-947C-DDBA6DA89195}" srcOrd="0" destOrd="0" presId="urn:microsoft.com/office/officeart/2005/8/layout/hierarchy2"/>
    <dgm:cxn modelId="{8ACC1603-82CE-4A88-8416-D065FB672516}" type="presParOf" srcId="{77925632-5437-43E4-844A-D28C0E6F1A48}" destId="{CEC860C9-93CA-4BB7-ABDF-033E6AAB4A53}" srcOrd="1" destOrd="0" presId="urn:microsoft.com/office/officeart/2005/8/layout/hierarchy2"/>
    <dgm:cxn modelId="{74B60484-5DCB-4805-B5B9-1E60317EDEB4}" type="presParOf" srcId="{CEC860C9-93CA-4BB7-ABDF-033E6AAB4A53}" destId="{FAA73663-81B6-40AD-B428-BF7EAEBE3EE3}" srcOrd="0" destOrd="0" presId="urn:microsoft.com/office/officeart/2005/8/layout/hierarchy2"/>
    <dgm:cxn modelId="{FC154627-F361-4609-A9AD-70F849371A88}" type="presParOf" srcId="{CEC860C9-93CA-4BB7-ABDF-033E6AAB4A53}" destId="{4B553ECC-CD4A-400F-9F6F-D168F5DA8AC6}" srcOrd="1" destOrd="0" presId="urn:microsoft.com/office/officeart/2005/8/layout/hierarchy2"/>
    <dgm:cxn modelId="{2AB9533A-1257-4DE5-9203-C30E0A7E5365}" type="presParOf" srcId="{77925632-5437-43E4-844A-D28C0E6F1A48}" destId="{76C0B51E-2B89-4B87-AB01-9D987CAA28CF}" srcOrd="2" destOrd="0" presId="urn:microsoft.com/office/officeart/2005/8/layout/hierarchy2"/>
    <dgm:cxn modelId="{867115ED-F9C3-4A95-B736-7268BA5C70E9}" type="presParOf" srcId="{76C0B51E-2B89-4B87-AB01-9D987CAA28CF}" destId="{DF82B14B-2FE0-47C6-90B5-8F3954A592D2}" srcOrd="0" destOrd="0" presId="urn:microsoft.com/office/officeart/2005/8/layout/hierarchy2"/>
    <dgm:cxn modelId="{AB97E06E-C83E-434A-890D-E31711703F4D}" type="presParOf" srcId="{77925632-5437-43E4-844A-D28C0E6F1A48}" destId="{A28876D8-6460-4CDB-BAE0-2F970AB2A8BC}" srcOrd="3" destOrd="0" presId="urn:microsoft.com/office/officeart/2005/8/layout/hierarchy2"/>
    <dgm:cxn modelId="{759AD0C1-92A7-42F3-93E5-4F97E29AD5DF}" type="presParOf" srcId="{A28876D8-6460-4CDB-BAE0-2F970AB2A8BC}" destId="{40E3B928-CD03-41A7-A4CC-E7FA4F8263EB}" srcOrd="0" destOrd="0" presId="urn:microsoft.com/office/officeart/2005/8/layout/hierarchy2"/>
    <dgm:cxn modelId="{70B41BAE-ABC0-4022-ACEF-B00208B96F4C}" type="presParOf" srcId="{A28876D8-6460-4CDB-BAE0-2F970AB2A8BC}" destId="{80097DE0-9435-4EA3-BD82-7293F0DB33A6}" srcOrd="1" destOrd="0" presId="urn:microsoft.com/office/officeart/2005/8/layout/hierarchy2"/>
    <dgm:cxn modelId="{81F68F29-E90D-462E-9D5D-BF39781E3AF2}" type="presParOf" srcId="{77925632-5437-43E4-844A-D28C0E6F1A48}" destId="{DE363577-2EBA-4093-B710-7EDE1E91DC1C}" srcOrd="4" destOrd="0" presId="urn:microsoft.com/office/officeart/2005/8/layout/hierarchy2"/>
    <dgm:cxn modelId="{65B0608C-E914-4B6E-83CF-917BF7FF43DD}" type="presParOf" srcId="{DE363577-2EBA-4093-B710-7EDE1E91DC1C}" destId="{52D676E7-E0C7-4F41-8D1D-817A692454AB}" srcOrd="0" destOrd="0" presId="urn:microsoft.com/office/officeart/2005/8/layout/hierarchy2"/>
    <dgm:cxn modelId="{E6DDA66A-9C0C-41E8-BD64-477F05435164}" type="presParOf" srcId="{77925632-5437-43E4-844A-D28C0E6F1A48}" destId="{4782C5D5-2D90-4359-AF5F-ACF301B41402}" srcOrd="5" destOrd="0" presId="urn:microsoft.com/office/officeart/2005/8/layout/hierarchy2"/>
    <dgm:cxn modelId="{D4643CBB-23F0-4EBB-AC37-10925A7B9357}" type="presParOf" srcId="{4782C5D5-2D90-4359-AF5F-ACF301B41402}" destId="{24B0E6C0-DEFE-4CFD-A7ED-1CED28AD3940}" srcOrd="0" destOrd="0" presId="urn:microsoft.com/office/officeart/2005/8/layout/hierarchy2"/>
    <dgm:cxn modelId="{8EB16933-67C5-408F-9B2F-F4C18A8C5809}" type="presParOf" srcId="{4782C5D5-2D90-4359-AF5F-ACF301B41402}" destId="{BA381A88-5A66-4FB4-A302-0984CA674217}" srcOrd="1" destOrd="0" presId="urn:microsoft.com/office/officeart/2005/8/layout/hierarchy2"/>
    <dgm:cxn modelId="{D2F3EDDC-7D45-40B0-B7A5-BED50A066B54}" type="presParOf" srcId="{77925632-5437-43E4-844A-D28C0E6F1A48}" destId="{EE34020B-F508-4A8C-9C0C-F330FD3488B1}" srcOrd="6" destOrd="0" presId="urn:microsoft.com/office/officeart/2005/8/layout/hierarchy2"/>
    <dgm:cxn modelId="{07C9DCB4-1C80-4396-BC12-266D7DC223CF}" type="presParOf" srcId="{EE34020B-F508-4A8C-9C0C-F330FD3488B1}" destId="{E0163FE4-5888-49F7-A653-70B00D4A0132}" srcOrd="0" destOrd="0" presId="urn:microsoft.com/office/officeart/2005/8/layout/hierarchy2"/>
    <dgm:cxn modelId="{597DC19E-9D29-45D3-BD69-8C5B24016506}" type="presParOf" srcId="{77925632-5437-43E4-844A-D28C0E6F1A48}" destId="{0E681EC8-B725-490F-AD6C-602B7E6513B1}" srcOrd="7" destOrd="0" presId="urn:microsoft.com/office/officeart/2005/8/layout/hierarchy2"/>
    <dgm:cxn modelId="{F1674F4D-2751-4BB5-9DF3-5E1D8BD3851C}" type="presParOf" srcId="{0E681EC8-B725-490F-AD6C-602B7E6513B1}" destId="{E750BF32-F7FE-4F01-8CC2-A33B18153A0D}" srcOrd="0" destOrd="0" presId="urn:microsoft.com/office/officeart/2005/8/layout/hierarchy2"/>
    <dgm:cxn modelId="{27C74183-2B80-4D45-A58D-6C128BF79876}" type="presParOf" srcId="{0E681EC8-B725-490F-AD6C-602B7E6513B1}" destId="{3C0A8AC4-35D4-43C0-845E-F020C36D384B}" srcOrd="1" destOrd="0" presId="urn:microsoft.com/office/officeart/2005/8/layout/hierarchy2"/>
    <dgm:cxn modelId="{F094E455-05A6-4BA9-93EB-0443A34E4BB2}" type="presParOf" srcId="{77925632-5437-43E4-844A-D28C0E6F1A48}" destId="{A8611388-0CA6-430D-8842-B03D18CACEF6}" srcOrd="8" destOrd="0" presId="urn:microsoft.com/office/officeart/2005/8/layout/hierarchy2"/>
    <dgm:cxn modelId="{A5E50B9E-22DF-4C45-AFF3-AD6E4C7F707B}" type="presParOf" srcId="{A8611388-0CA6-430D-8842-B03D18CACEF6}" destId="{1A47026D-19A7-4428-99F2-0C4DFBCC9F63}" srcOrd="0" destOrd="0" presId="urn:microsoft.com/office/officeart/2005/8/layout/hierarchy2"/>
    <dgm:cxn modelId="{B4694ED1-1CAB-4E81-8712-3B828DB5B9C5}" type="presParOf" srcId="{77925632-5437-43E4-844A-D28C0E6F1A48}" destId="{74C569AA-E415-40F4-81C1-A7572ACA45F9}" srcOrd="9" destOrd="0" presId="urn:microsoft.com/office/officeart/2005/8/layout/hierarchy2"/>
    <dgm:cxn modelId="{A41709E7-7D6F-46CD-A10A-713E266393C2}" type="presParOf" srcId="{74C569AA-E415-40F4-81C1-A7572ACA45F9}" destId="{234BC8FF-FBF2-456E-AC95-8408EDBD3CC3}" srcOrd="0" destOrd="0" presId="urn:microsoft.com/office/officeart/2005/8/layout/hierarchy2"/>
    <dgm:cxn modelId="{1C70E095-A4DC-42F7-B817-C79AB84097F0}" type="presParOf" srcId="{74C569AA-E415-40F4-81C1-A7572ACA45F9}" destId="{E1B6A70D-DAD6-4E28-9AC6-3047B885EC25}" srcOrd="1" destOrd="0" presId="urn:microsoft.com/office/officeart/2005/8/layout/hierarchy2"/>
    <dgm:cxn modelId="{423680E6-2087-4B0F-B343-71E1644C94E9}" type="presParOf" srcId="{77925632-5437-43E4-844A-D28C0E6F1A48}" destId="{A9C4B665-FE86-4ABA-8AA5-F1F512B022E8}" srcOrd="10" destOrd="0" presId="urn:microsoft.com/office/officeart/2005/8/layout/hierarchy2"/>
    <dgm:cxn modelId="{C69383CA-5002-4B26-AC44-82FEF0905B69}" type="presParOf" srcId="{A9C4B665-FE86-4ABA-8AA5-F1F512B022E8}" destId="{1A201196-60BF-41E6-AFDC-2E37D31F339C}" srcOrd="0" destOrd="0" presId="urn:microsoft.com/office/officeart/2005/8/layout/hierarchy2"/>
    <dgm:cxn modelId="{D6FA3B39-6B93-48A7-AB45-D4ACC0E42B4A}" type="presParOf" srcId="{77925632-5437-43E4-844A-D28C0E6F1A48}" destId="{6F17F428-8A3C-43F6-B307-8AACE08AA6BA}" srcOrd="11" destOrd="0" presId="urn:microsoft.com/office/officeart/2005/8/layout/hierarchy2"/>
    <dgm:cxn modelId="{ECCE3853-DFE6-4D28-A376-208A81321269}" type="presParOf" srcId="{6F17F428-8A3C-43F6-B307-8AACE08AA6BA}" destId="{0AD5CBA8-D9CD-4AC0-ACA4-002CBC89771A}" srcOrd="0" destOrd="0" presId="urn:microsoft.com/office/officeart/2005/8/layout/hierarchy2"/>
    <dgm:cxn modelId="{D4A3D099-4124-447E-81CC-59FE44ABC018}" type="presParOf" srcId="{6F17F428-8A3C-43F6-B307-8AACE08AA6BA}" destId="{6A1E6C78-C21C-4854-99C0-AB208C53B39D}" srcOrd="1" destOrd="0" presId="urn:microsoft.com/office/officeart/2005/8/layout/hierarchy2"/>
    <dgm:cxn modelId="{27A8C15B-D7DA-4F3D-9755-CD760D92687F}" type="presParOf" srcId="{77925632-5437-43E4-844A-D28C0E6F1A48}" destId="{5AECD3D2-6D09-4266-AEE3-CF191CD02498}" srcOrd="12" destOrd="0" presId="urn:microsoft.com/office/officeart/2005/8/layout/hierarchy2"/>
    <dgm:cxn modelId="{7AAF4E19-7EDD-4C7E-91B8-484A6132F422}" type="presParOf" srcId="{5AECD3D2-6D09-4266-AEE3-CF191CD02498}" destId="{A124DC24-5C78-42CF-BC71-54E3116B38F3}" srcOrd="0" destOrd="0" presId="urn:microsoft.com/office/officeart/2005/8/layout/hierarchy2"/>
    <dgm:cxn modelId="{3E17606E-609F-4598-84DE-E87B7CDFC83B}" type="presParOf" srcId="{77925632-5437-43E4-844A-D28C0E6F1A48}" destId="{1F66252B-7675-4DFB-91CC-0CEAEC5FE829}" srcOrd="13" destOrd="0" presId="urn:microsoft.com/office/officeart/2005/8/layout/hierarchy2"/>
    <dgm:cxn modelId="{7B131E75-AA5D-4B1D-825B-2B1456B5E5BC}" type="presParOf" srcId="{1F66252B-7675-4DFB-91CC-0CEAEC5FE829}" destId="{07C292E1-7B66-4B01-8C89-2402D56195BE}" srcOrd="0" destOrd="0" presId="urn:microsoft.com/office/officeart/2005/8/layout/hierarchy2"/>
    <dgm:cxn modelId="{60211553-DF37-4CB6-A628-381BD2B28900}" type="presParOf" srcId="{1F66252B-7675-4DFB-91CC-0CEAEC5FE829}" destId="{FF43C18F-CB2B-415B-95E7-F7CEEE530F0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672285-9F1F-456A-97F9-5214C8E9D65B}"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fa-IR"/>
        </a:p>
      </dgm:t>
    </dgm:pt>
    <dgm:pt modelId="{ED50072D-933A-4B29-A0E9-66DE9421CA06}">
      <dgm:prSet phldrT="[نص]"/>
      <dgm:spPr/>
      <dgm:t>
        <a:bodyPr/>
        <a:lstStyle/>
        <a:p>
          <a:pPr rtl="1"/>
          <a:r>
            <a:rPr lang="fa-IR" b="1" dirty="0" smtClean="0">
              <a:cs typeface="B Nazanin" pitchFamily="2" charset="-78"/>
            </a:rPr>
            <a:t>استلزامات</a:t>
          </a:r>
          <a:endParaRPr lang="fa-IR" b="1" dirty="0">
            <a:cs typeface="B Nazanin" pitchFamily="2" charset="-78"/>
          </a:endParaRPr>
        </a:p>
      </dgm:t>
    </dgm:pt>
    <dgm:pt modelId="{68C9B5AF-7F0C-45FF-8E0B-F311BE7443F8}" type="parTrans" cxnId="{B497E453-DDE8-4BB4-A311-CD92DEB28F3A}">
      <dgm:prSet/>
      <dgm:spPr/>
      <dgm:t>
        <a:bodyPr/>
        <a:lstStyle/>
        <a:p>
          <a:pPr rtl="1"/>
          <a:endParaRPr lang="fa-IR"/>
        </a:p>
      </dgm:t>
    </dgm:pt>
    <dgm:pt modelId="{3243D5F1-533D-4E3D-A0E9-C863A7F45D1C}" type="sibTrans" cxnId="{B497E453-DDE8-4BB4-A311-CD92DEB28F3A}">
      <dgm:prSet/>
      <dgm:spPr/>
      <dgm:t>
        <a:bodyPr/>
        <a:lstStyle/>
        <a:p>
          <a:pPr rtl="1"/>
          <a:endParaRPr lang="fa-IR"/>
        </a:p>
      </dgm:t>
    </dgm:pt>
    <dgm:pt modelId="{A83B9C56-68D3-45CC-92BB-51AA9C4C96A2}">
      <dgm:prSet phldrT="[نص]"/>
      <dgm:spPr/>
      <dgm:t>
        <a:bodyPr/>
        <a:lstStyle/>
        <a:p>
          <a:pPr rtl="1"/>
          <a:r>
            <a:rPr lang="fa-IR" b="1" spc="0" dirty="0" smtClean="0">
              <a:solidFill>
                <a:srgbClr val="C00000"/>
              </a:solidFill>
              <a:cs typeface="B Nazanin" pitchFamily="2" charset="-78"/>
            </a:rPr>
            <a:t>صغرا</a:t>
          </a:r>
          <a:r>
            <a:rPr lang="fa-IR" spc="0" dirty="0" smtClean="0">
              <a:cs typeface="B Nazanin" pitchFamily="2" charset="-78"/>
            </a:rPr>
            <a:t>: </a:t>
          </a:r>
          <a:r>
            <a:rPr lang="fa-IR" dirty="0" smtClean="0">
              <a:cs typeface="B Nazanin" pitchFamily="2" charset="-78"/>
            </a:rPr>
            <a:t>الصلاة واجبة </a:t>
          </a:r>
          <a:r>
            <a:rPr lang="fa-IR" spc="0" dirty="0" smtClean="0">
              <a:solidFill>
                <a:srgbClr val="00B050"/>
              </a:solidFill>
              <a:cs typeface="B Nazanin" pitchFamily="2" charset="-78"/>
            </a:rPr>
            <a:t>(خطاب شرعی)</a:t>
          </a:r>
          <a:endParaRPr lang="fa-IR" dirty="0">
            <a:solidFill>
              <a:srgbClr val="00B050"/>
            </a:solidFill>
            <a:cs typeface="B Nazanin" pitchFamily="2" charset="-78"/>
          </a:endParaRPr>
        </a:p>
      </dgm:t>
    </dgm:pt>
    <dgm:pt modelId="{F57B8CE1-C8CC-485F-B4B1-CE7D60733415}" type="parTrans" cxnId="{5DED16F3-F8E6-4E55-AFCF-8F4F5C4F90EF}">
      <dgm:prSet/>
      <dgm:spPr/>
      <dgm:t>
        <a:bodyPr/>
        <a:lstStyle/>
        <a:p>
          <a:pPr rtl="1"/>
          <a:endParaRPr lang="fa-IR"/>
        </a:p>
      </dgm:t>
    </dgm:pt>
    <dgm:pt modelId="{3E6EADE7-B2C7-4AB3-8576-B51601BC3E12}" type="sibTrans" cxnId="{5DED16F3-F8E6-4E55-AFCF-8F4F5C4F90EF}">
      <dgm:prSet/>
      <dgm:spPr/>
      <dgm:t>
        <a:bodyPr/>
        <a:lstStyle/>
        <a:p>
          <a:pPr rtl="1"/>
          <a:endParaRPr lang="fa-IR"/>
        </a:p>
      </dgm:t>
    </dgm:pt>
    <dgm:pt modelId="{5B791079-E073-4B65-9658-08B1DF7F2BCA}">
      <dgm:prSet phldrT="[نص]"/>
      <dgm:spPr/>
      <dgm:t>
        <a:bodyPr/>
        <a:lstStyle/>
        <a:p>
          <a:pPr rtl="1"/>
          <a:r>
            <a:rPr lang="fa-IR" b="1" dirty="0" smtClean="0">
              <a:cs typeface="B Nazanin" pitchFamily="2" charset="-78"/>
            </a:rPr>
            <a:t>مفاهیم</a:t>
          </a:r>
          <a:endParaRPr lang="fa-IR" b="1" dirty="0">
            <a:cs typeface="B Nazanin" pitchFamily="2" charset="-78"/>
          </a:endParaRPr>
        </a:p>
      </dgm:t>
    </dgm:pt>
    <dgm:pt modelId="{F5DD25B7-C648-4546-8354-2973A636626C}" type="parTrans" cxnId="{F9D3C00B-5DB9-4E74-BD5D-9C17889CF005}">
      <dgm:prSet/>
      <dgm:spPr/>
      <dgm:t>
        <a:bodyPr/>
        <a:lstStyle/>
        <a:p>
          <a:pPr rtl="1"/>
          <a:endParaRPr lang="fa-IR"/>
        </a:p>
      </dgm:t>
    </dgm:pt>
    <dgm:pt modelId="{43451E8D-EAD8-44A4-B18E-2E2769B07DD4}" type="sibTrans" cxnId="{F9D3C00B-5DB9-4E74-BD5D-9C17889CF005}">
      <dgm:prSet/>
      <dgm:spPr/>
      <dgm:t>
        <a:bodyPr/>
        <a:lstStyle/>
        <a:p>
          <a:pPr rtl="1"/>
          <a:endParaRPr lang="fa-IR"/>
        </a:p>
      </dgm:t>
    </dgm:pt>
    <dgm:pt modelId="{9F5E4457-DE0E-413F-A909-F0EE69B38742}">
      <dgm:prSet phldrT="[نص]"/>
      <dgm:spPr/>
      <dgm:t>
        <a:bodyPr/>
        <a:lstStyle/>
        <a:p>
          <a:pPr rtl="1"/>
          <a:r>
            <a:rPr lang="fa-IR" b="1" spc="0" dirty="0" smtClean="0">
              <a:solidFill>
                <a:srgbClr val="C00000"/>
              </a:solidFill>
              <a:cs typeface="B Nazanin" pitchFamily="2" charset="-78"/>
            </a:rPr>
            <a:t>صغرا</a:t>
          </a:r>
          <a:r>
            <a:rPr lang="fa-IR" spc="0" dirty="0" smtClean="0">
              <a:cs typeface="B Nazanin" pitchFamily="2" charset="-78"/>
            </a:rPr>
            <a:t>:</a:t>
          </a:r>
          <a:r>
            <a:rPr lang="fa-IR" dirty="0" smtClean="0">
              <a:cs typeface="B Nazanin" pitchFamily="2" charset="-78"/>
            </a:rPr>
            <a:t> في الغنم السّائمة زكاة </a:t>
          </a:r>
          <a:r>
            <a:rPr lang="fa-IR" spc="0" dirty="0" smtClean="0">
              <a:solidFill>
                <a:srgbClr val="00B050"/>
              </a:solidFill>
              <a:cs typeface="B Nazanin" pitchFamily="2" charset="-78"/>
            </a:rPr>
            <a:t>(خطاب شرعی)</a:t>
          </a:r>
          <a:endParaRPr lang="fa-IR" dirty="0">
            <a:solidFill>
              <a:srgbClr val="00B050"/>
            </a:solidFill>
            <a:cs typeface="B Nazanin" pitchFamily="2" charset="-78"/>
          </a:endParaRPr>
        </a:p>
      </dgm:t>
    </dgm:pt>
    <dgm:pt modelId="{87B20FEB-DDD2-4F1D-A228-006E7345813C}" type="parTrans" cxnId="{E3FE9B21-1FC7-4732-B73E-A90F4FBB5D97}">
      <dgm:prSet/>
      <dgm:spPr/>
      <dgm:t>
        <a:bodyPr/>
        <a:lstStyle/>
        <a:p>
          <a:pPr rtl="1"/>
          <a:endParaRPr lang="fa-IR"/>
        </a:p>
      </dgm:t>
    </dgm:pt>
    <dgm:pt modelId="{86B4A429-8BBD-4556-A92B-EEDD03987F80}" type="sibTrans" cxnId="{E3FE9B21-1FC7-4732-B73E-A90F4FBB5D97}">
      <dgm:prSet/>
      <dgm:spPr/>
      <dgm:t>
        <a:bodyPr/>
        <a:lstStyle/>
        <a:p>
          <a:pPr rtl="1"/>
          <a:endParaRPr lang="fa-IR"/>
        </a:p>
      </dgm:t>
    </dgm:pt>
    <dgm:pt modelId="{A5F41837-6B57-4F12-9963-CFD87774231F}">
      <dgm:prSet phldrT="[نص]"/>
      <dgm:spPr/>
      <dgm:t>
        <a:bodyPr/>
        <a:lstStyle/>
        <a:p>
          <a:pPr rtl="1"/>
          <a:r>
            <a:rPr lang="fa-IR" b="1" spc="0" smtClean="0">
              <a:solidFill>
                <a:srgbClr val="C00000"/>
              </a:solidFill>
              <a:cs typeface="B Nazanin" pitchFamily="2" charset="-78"/>
            </a:rPr>
            <a:t>نتیجه: </a:t>
          </a:r>
          <a:r>
            <a:rPr lang="fa-IR" smtClean="0">
              <a:cs typeface="B Nazanin" pitchFamily="2" charset="-78"/>
            </a:rPr>
            <a:t>عدم </a:t>
          </a:r>
          <a:r>
            <a:rPr lang="fa-IR" dirty="0" smtClean="0">
              <a:cs typeface="B Nazanin" pitchFamily="2" charset="-78"/>
            </a:rPr>
            <a:t>وجوب الزّكاة في المعلوفة</a:t>
          </a:r>
          <a:endParaRPr lang="fa-IR" dirty="0">
            <a:cs typeface="B Nazanin" pitchFamily="2" charset="-78"/>
          </a:endParaRPr>
        </a:p>
      </dgm:t>
    </dgm:pt>
    <dgm:pt modelId="{CB586871-AA4C-464E-B082-C3E28B64E25E}" type="parTrans" cxnId="{D6D47E02-AA9D-4763-B49F-A85DD1B08721}">
      <dgm:prSet/>
      <dgm:spPr/>
      <dgm:t>
        <a:bodyPr/>
        <a:lstStyle/>
        <a:p>
          <a:pPr rtl="1"/>
          <a:endParaRPr lang="fa-IR"/>
        </a:p>
      </dgm:t>
    </dgm:pt>
    <dgm:pt modelId="{348BC817-A825-42A8-939C-DEC561C6D4BF}" type="sibTrans" cxnId="{D6D47E02-AA9D-4763-B49F-A85DD1B08721}">
      <dgm:prSet/>
      <dgm:spPr/>
      <dgm:t>
        <a:bodyPr/>
        <a:lstStyle/>
        <a:p>
          <a:pPr rtl="1"/>
          <a:endParaRPr lang="fa-IR"/>
        </a:p>
      </dgm:t>
    </dgm:pt>
    <dgm:pt modelId="{4700D402-BE32-4B5A-88EC-597A7AE4152D}">
      <dgm:prSet phldrT="[نص]"/>
      <dgm:spPr/>
      <dgm:t>
        <a:bodyPr/>
        <a:lstStyle/>
        <a:p>
          <a:pPr rtl="1"/>
          <a:r>
            <a:rPr lang="fa-IR" b="1" dirty="0" smtClean="0">
              <a:cs typeface="B Nazanin" pitchFamily="2" charset="-78"/>
            </a:rPr>
            <a:t>استقراء</a:t>
          </a:r>
          <a:endParaRPr lang="fa-IR" b="1" dirty="0">
            <a:cs typeface="B Nazanin" pitchFamily="2" charset="-78"/>
          </a:endParaRPr>
        </a:p>
      </dgm:t>
    </dgm:pt>
    <dgm:pt modelId="{F8EEA238-9F3E-448F-964C-86D3C3729C2E}" type="parTrans" cxnId="{756CAB5E-3BAF-4336-B0F7-E31632FC96EE}">
      <dgm:prSet/>
      <dgm:spPr/>
      <dgm:t>
        <a:bodyPr/>
        <a:lstStyle/>
        <a:p>
          <a:pPr rtl="1"/>
          <a:endParaRPr lang="fa-IR"/>
        </a:p>
      </dgm:t>
    </dgm:pt>
    <dgm:pt modelId="{90E47D5B-8B8D-478D-A55A-88D3AFA93FA9}" type="sibTrans" cxnId="{756CAB5E-3BAF-4336-B0F7-E31632FC96EE}">
      <dgm:prSet/>
      <dgm:spPr/>
      <dgm:t>
        <a:bodyPr/>
        <a:lstStyle/>
        <a:p>
          <a:pPr rtl="1"/>
          <a:endParaRPr lang="fa-IR"/>
        </a:p>
      </dgm:t>
    </dgm:pt>
    <dgm:pt modelId="{E00C9A30-C1A6-42D1-98D8-D27AADDD7693}">
      <dgm:prSet phldrT="[نص]"/>
      <dgm:spPr/>
      <dgm:t>
        <a:bodyPr/>
        <a:lstStyle/>
        <a:p>
          <a:pPr algn="justLow" rtl="1"/>
          <a:r>
            <a:rPr lang="fa-IR" b="1" spc="0" dirty="0" smtClean="0">
              <a:solidFill>
                <a:srgbClr val="C00000"/>
              </a:solidFill>
              <a:cs typeface="B Nazanin" pitchFamily="2" charset="-78"/>
            </a:rPr>
            <a:t>صغرا</a:t>
          </a:r>
          <a:r>
            <a:rPr lang="fa-IR" spc="0" dirty="0" smtClean="0">
              <a:cs typeface="B Nazanin" pitchFamily="2" charset="-78"/>
            </a:rPr>
            <a:t>: نمازهای واجب در شرع بر روی مرکب جایز نیست. </a:t>
          </a:r>
          <a:r>
            <a:rPr lang="fa-IR" spc="0" dirty="0" smtClean="0">
              <a:solidFill>
                <a:srgbClr val="00B050"/>
              </a:solidFill>
              <a:cs typeface="B Nazanin" pitchFamily="2" charset="-78"/>
            </a:rPr>
            <a:t>(حاوی خطابهای شرعی)</a:t>
          </a:r>
          <a:endParaRPr lang="fa-IR" dirty="0">
            <a:solidFill>
              <a:srgbClr val="00B050"/>
            </a:solidFill>
          </a:endParaRPr>
        </a:p>
      </dgm:t>
    </dgm:pt>
    <dgm:pt modelId="{04BB8D72-2A57-4B77-A144-C862803C8870}" type="parTrans" cxnId="{AF98243C-BCC0-40DD-A09F-F9114F40DD63}">
      <dgm:prSet/>
      <dgm:spPr/>
      <dgm:t>
        <a:bodyPr/>
        <a:lstStyle/>
        <a:p>
          <a:pPr rtl="1"/>
          <a:endParaRPr lang="fa-IR"/>
        </a:p>
      </dgm:t>
    </dgm:pt>
    <dgm:pt modelId="{CB93CFC0-7439-4DBD-86F2-B86D6F507E75}" type="sibTrans" cxnId="{AF98243C-BCC0-40DD-A09F-F9114F40DD63}">
      <dgm:prSet/>
      <dgm:spPr/>
      <dgm:t>
        <a:bodyPr/>
        <a:lstStyle/>
        <a:p>
          <a:pPr rtl="1"/>
          <a:endParaRPr lang="fa-IR"/>
        </a:p>
      </dgm:t>
    </dgm:pt>
    <dgm:pt modelId="{B4CAD7EE-D7C2-4C71-A6F9-455C9641BAEA}">
      <dgm:prSet/>
      <dgm:spPr/>
      <dgm:t>
        <a:bodyPr/>
        <a:lstStyle/>
        <a:p>
          <a:pPr algn="justLow" rtl="1"/>
          <a:r>
            <a:rPr lang="fa-IR" b="1" spc="0" dirty="0" smtClean="0">
              <a:solidFill>
                <a:srgbClr val="C00000"/>
              </a:solidFill>
              <a:cs typeface="B Nazanin" pitchFamily="2" charset="-78"/>
            </a:rPr>
            <a:t>کبرا</a:t>
          </a:r>
          <a:r>
            <a:rPr lang="fa-IR" spc="0" dirty="0" smtClean="0">
              <a:cs typeface="B Nazanin" pitchFamily="2" charset="-78"/>
            </a:rPr>
            <a:t>: حکم موارد بسیار </a:t>
          </a:r>
          <a:r>
            <a:rPr lang="fa-IR" spc="0" smtClean="0">
              <a:cs typeface="B Nazanin" pitchFamily="2" charset="-78"/>
            </a:rPr>
            <a:t>به بقیه موارد </a:t>
          </a:r>
          <a:r>
            <a:rPr lang="fa-IR" spc="0" dirty="0" smtClean="0">
              <a:cs typeface="B Nazanin" pitchFamily="2" charset="-78"/>
            </a:rPr>
            <a:t>سرایت می کند. </a:t>
          </a:r>
          <a:r>
            <a:rPr lang="fa-IR" spc="0" dirty="0" smtClean="0">
              <a:solidFill>
                <a:srgbClr val="00B050"/>
              </a:solidFill>
              <a:cs typeface="B Nazanin" pitchFamily="2" charset="-78"/>
            </a:rPr>
            <a:t>(حکم ظنی عقل)</a:t>
          </a:r>
        </a:p>
      </dgm:t>
    </dgm:pt>
    <dgm:pt modelId="{4153C69D-DEC4-4024-AE15-AD6E5F5D27C9}" type="parTrans" cxnId="{25B3306E-24FB-4203-B4A2-ADA3A64950B1}">
      <dgm:prSet/>
      <dgm:spPr/>
      <dgm:t>
        <a:bodyPr/>
        <a:lstStyle/>
        <a:p>
          <a:pPr rtl="1"/>
          <a:endParaRPr lang="fa-IR"/>
        </a:p>
      </dgm:t>
    </dgm:pt>
    <dgm:pt modelId="{CBA9972F-30B2-4B9C-A63D-6BB525DBD50B}" type="sibTrans" cxnId="{25B3306E-24FB-4203-B4A2-ADA3A64950B1}">
      <dgm:prSet/>
      <dgm:spPr/>
      <dgm:t>
        <a:bodyPr/>
        <a:lstStyle/>
        <a:p>
          <a:pPr rtl="1"/>
          <a:endParaRPr lang="fa-IR"/>
        </a:p>
      </dgm:t>
    </dgm:pt>
    <dgm:pt modelId="{F99C3A99-850E-413E-A057-512A3207F523}">
      <dgm:prSet/>
      <dgm:spPr/>
      <dgm:t>
        <a:bodyPr/>
        <a:lstStyle/>
        <a:p>
          <a:pPr algn="justLow" rtl="1"/>
          <a:r>
            <a:rPr lang="fa-IR" b="1" spc="0" dirty="0" smtClean="0">
              <a:solidFill>
                <a:srgbClr val="C00000"/>
              </a:solidFill>
              <a:cs typeface="B Nazanin" pitchFamily="2" charset="-78"/>
            </a:rPr>
            <a:t>نتیجه: </a:t>
          </a:r>
          <a:r>
            <a:rPr lang="fa-IR" spc="0" dirty="0" smtClean="0">
              <a:cs typeface="B Nazanin" pitchFamily="2" charset="-78"/>
            </a:rPr>
            <a:t>در مورد یک نماز واجب مشکوک حکم به عدم جواز آن بر روی مرکب می کنیم.  </a:t>
          </a:r>
          <a:endParaRPr lang="fa-IR" spc="0" dirty="0">
            <a:cs typeface="B Nazanin" pitchFamily="2" charset="-78"/>
          </a:endParaRPr>
        </a:p>
      </dgm:t>
    </dgm:pt>
    <dgm:pt modelId="{773923A6-AB2A-4C57-9459-5F1AD2651424}" type="parTrans" cxnId="{A99341CF-64B9-4D84-BA53-DF594D327030}">
      <dgm:prSet/>
      <dgm:spPr/>
      <dgm:t>
        <a:bodyPr/>
        <a:lstStyle/>
        <a:p>
          <a:pPr rtl="1"/>
          <a:endParaRPr lang="fa-IR"/>
        </a:p>
      </dgm:t>
    </dgm:pt>
    <dgm:pt modelId="{F5E082F4-A8A6-42DA-A9D9-6285E7886DF7}" type="sibTrans" cxnId="{A99341CF-64B9-4D84-BA53-DF594D327030}">
      <dgm:prSet/>
      <dgm:spPr/>
      <dgm:t>
        <a:bodyPr/>
        <a:lstStyle/>
        <a:p>
          <a:pPr rtl="1"/>
          <a:endParaRPr lang="fa-IR"/>
        </a:p>
      </dgm:t>
    </dgm:pt>
    <dgm:pt modelId="{64057241-4762-4D75-A9B2-F4FB043CDF5C}">
      <dgm:prSet phldrT="[نص]"/>
      <dgm:spPr/>
      <dgm:t>
        <a:bodyPr/>
        <a:lstStyle/>
        <a:p>
          <a:pPr rtl="1"/>
          <a:r>
            <a:rPr lang="fa-IR" b="1" spc="0" dirty="0" smtClean="0">
              <a:solidFill>
                <a:srgbClr val="C00000"/>
              </a:solidFill>
              <a:cs typeface="B Nazanin" pitchFamily="2" charset="-78"/>
            </a:rPr>
            <a:t>کبرا</a:t>
          </a:r>
          <a:r>
            <a:rPr lang="fa-IR" spc="0" dirty="0" smtClean="0">
              <a:cs typeface="B Nazanin" pitchFamily="2" charset="-78"/>
            </a:rPr>
            <a:t>: </a:t>
          </a:r>
          <a:r>
            <a:rPr lang="fa-IR" dirty="0" smtClean="0">
              <a:cs typeface="B Nazanin" pitchFamily="2" charset="-78"/>
            </a:rPr>
            <a:t>كل واجب يجب مقدّماته و </a:t>
          </a:r>
          <a:r>
            <a:rPr lang="fa-IR" smtClean="0">
              <a:cs typeface="B Nazanin" pitchFamily="2" charset="-78"/>
            </a:rPr>
            <a:t>يحرم ضدّه و ... . </a:t>
          </a:r>
          <a:r>
            <a:rPr lang="fa-IR" spc="0" smtClean="0">
              <a:solidFill>
                <a:srgbClr val="00B050"/>
              </a:solidFill>
              <a:cs typeface="B Nazanin" pitchFamily="2" charset="-78"/>
            </a:rPr>
            <a:t>(</a:t>
          </a:r>
          <a:r>
            <a:rPr lang="fa-IR" spc="0" dirty="0" smtClean="0">
              <a:solidFill>
                <a:srgbClr val="00B050"/>
              </a:solidFill>
              <a:cs typeface="B Nazanin" pitchFamily="2" charset="-78"/>
            </a:rPr>
            <a:t>حکم عقل)</a:t>
          </a:r>
          <a:endParaRPr lang="fa-IR" dirty="0">
            <a:solidFill>
              <a:srgbClr val="00B050"/>
            </a:solidFill>
            <a:cs typeface="B Nazanin" pitchFamily="2" charset="-78"/>
          </a:endParaRPr>
        </a:p>
      </dgm:t>
    </dgm:pt>
    <dgm:pt modelId="{1DCC1AC4-38BA-4FE7-8786-5D713BA01929}" type="parTrans" cxnId="{7C3C3175-0809-401A-8A06-E539A5FA00C6}">
      <dgm:prSet/>
      <dgm:spPr/>
      <dgm:t>
        <a:bodyPr/>
        <a:lstStyle/>
        <a:p>
          <a:pPr rtl="1"/>
          <a:endParaRPr lang="fa-IR"/>
        </a:p>
      </dgm:t>
    </dgm:pt>
    <dgm:pt modelId="{597F52BD-39B9-4365-A3BA-FBB947CF9A57}" type="sibTrans" cxnId="{7C3C3175-0809-401A-8A06-E539A5FA00C6}">
      <dgm:prSet/>
      <dgm:spPr/>
      <dgm:t>
        <a:bodyPr/>
        <a:lstStyle/>
        <a:p>
          <a:pPr rtl="1"/>
          <a:endParaRPr lang="fa-IR"/>
        </a:p>
      </dgm:t>
    </dgm:pt>
    <dgm:pt modelId="{BE8812E7-1AFB-4134-B545-216E768D396F}">
      <dgm:prSet phldrT="[نص]"/>
      <dgm:spPr/>
      <dgm:t>
        <a:bodyPr/>
        <a:lstStyle/>
        <a:p>
          <a:pPr rtl="1"/>
          <a:r>
            <a:rPr lang="fa-IR" b="1" spc="0" dirty="0" smtClean="0">
              <a:solidFill>
                <a:srgbClr val="C00000"/>
              </a:solidFill>
              <a:cs typeface="B Nazanin" pitchFamily="2" charset="-78"/>
            </a:rPr>
            <a:t>نتیجه: </a:t>
          </a:r>
          <a:r>
            <a:rPr lang="fa-IR" dirty="0" smtClean="0">
              <a:cs typeface="B Nazanin" pitchFamily="2" charset="-78"/>
            </a:rPr>
            <a:t>فالصّلاة يجب مقدّماتها و </a:t>
          </a:r>
          <a:r>
            <a:rPr lang="fa-IR" smtClean="0">
              <a:cs typeface="B Nazanin" pitchFamily="2" charset="-78"/>
            </a:rPr>
            <a:t>يحرم ضدّها و ... .</a:t>
          </a:r>
          <a:endParaRPr lang="fa-IR" dirty="0">
            <a:cs typeface="B Nazanin" pitchFamily="2" charset="-78"/>
          </a:endParaRPr>
        </a:p>
      </dgm:t>
    </dgm:pt>
    <dgm:pt modelId="{0FEAC24C-A6BD-4E26-A1CB-DB32E312BADE}" type="parTrans" cxnId="{7AB0C0AB-96AE-43CC-8492-8B0837BE690A}">
      <dgm:prSet/>
      <dgm:spPr/>
      <dgm:t>
        <a:bodyPr/>
        <a:lstStyle/>
        <a:p>
          <a:pPr rtl="1"/>
          <a:endParaRPr lang="fa-IR"/>
        </a:p>
      </dgm:t>
    </dgm:pt>
    <dgm:pt modelId="{1CD0351B-2DCD-4844-AB69-87D3592EF26D}" type="sibTrans" cxnId="{7AB0C0AB-96AE-43CC-8492-8B0837BE690A}">
      <dgm:prSet/>
      <dgm:spPr/>
      <dgm:t>
        <a:bodyPr/>
        <a:lstStyle/>
        <a:p>
          <a:pPr rtl="1"/>
          <a:endParaRPr lang="fa-IR"/>
        </a:p>
      </dgm:t>
    </dgm:pt>
    <dgm:pt modelId="{23451C23-6EB8-49D3-A821-4C542A0E7B12}">
      <dgm:prSet phldrT="[نص]"/>
      <dgm:spPr/>
      <dgm:t>
        <a:bodyPr/>
        <a:lstStyle/>
        <a:p>
          <a:pPr rtl="1"/>
          <a:r>
            <a:rPr lang="fa-IR" dirty="0" smtClean="0">
              <a:cs typeface="B Nazanin" pitchFamily="2" charset="-78"/>
            </a:rPr>
            <a:t> </a:t>
          </a:r>
          <a:r>
            <a:rPr lang="fa-IR" b="1" spc="0" dirty="0" smtClean="0">
              <a:solidFill>
                <a:srgbClr val="C00000"/>
              </a:solidFill>
              <a:cs typeface="B Nazanin" pitchFamily="2" charset="-78"/>
            </a:rPr>
            <a:t>کبرا</a:t>
          </a:r>
          <a:r>
            <a:rPr lang="fa-IR" spc="0" dirty="0" smtClean="0">
              <a:cs typeface="B Nazanin" pitchFamily="2" charset="-78"/>
            </a:rPr>
            <a:t>: </a:t>
          </a:r>
          <a:r>
            <a:rPr lang="fa-IR" dirty="0" smtClean="0">
              <a:cs typeface="B Nazanin" pitchFamily="2" charset="-78"/>
            </a:rPr>
            <a:t>بناء على اعتبار مفهوم الوصف: كلّ ما علق الحکم فيه </a:t>
          </a:r>
          <a:r>
            <a:rPr lang="fa-IR" smtClean="0">
              <a:cs typeface="B Nazanin" pitchFamily="2" charset="-78"/>
            </a:rPr>
            <a:t>على  وصف، </a:t>
          </a:r>
          <a:r>
            <a:rPr lang="fa-IR" dirty="0" smtClean="0">
              <a:cs typeface="B Nazanin" pitchFamily="2" charset="-78"/>
            </a:rPr>
            <a:t>ينتفي عنه الحکم عند عدم الوصف. </a:t>
          </a:r>
          <a:r>
            <a:rPr lang="fa-IR" spc="0" dirty="0" smtClean="0">
              <a:solidFill>
                <a:srgbClr val="00B050"/>
              </a:solidFill>
              <a:cs typeface="B Nazanin" pitchFamily="2" charset="-78"/>
            </a:rPr>
            <a:t>(حکم عقل)</a:t>
          </a:r>
          <a:endParaRPr lang="fa-IR" dirty="0">
            <a:solidFill>
              <a:srgbClr val="00B050"/>
            </a:solidFill>
            <a:cs typeface="B Nazanin" pitchFamily="2" charset="-78"/>
          </a:endParaRPr>
        </a:p>
      </dgm:t>
    </dgm:pt>
    <dgm:pt modelId="{8FB56759-995B-4C69-90A5-83476BE980F3}" type="parTrans" cxnId="{DEA52E0C-91DD-4A45-97DE-F0DB9F88F7A3}">
      <dgm:prSet/>
      <dgm:spPr/>
      <dgm:t>
        <a:bodyPr/>
        <a:lstStyle/>
        <a:p>
          <a:pPr rtl="1"/>
          <a:endParaRPr lang="fa-IR"/>
        </a:p>
      </dgm:t>
    </dgm:pt>
    <dgm:pt modelId="{7CA694A7-473B-434D-967B-6A5986F35B43}" type="sibTrans" cxnId="{DEA52E0C-91DD-4A45-97DE-F0DB9F88F7A3}">
      <dgm:prSet/>
      <dgm:spPr/>
      <dgm:t>
        <a:bodyPr/>
        <a:lstStyle/>
        <a:p>
          <a:pPr rtl="1"/>
          <a:endParaRPr lang="fa-IR"/>
        </a:p>
      </dgm:t>
    </dgm:pt>
    <dgm:pt modelId="{5AE4706B-0863-4BC8-812E-CEFEAE0F7DE9}" type="pres">
      <dgm:prSet presAssocID="{E8672285-9F1F-456A-97F9-5214C8E9D65B}" presName="Name0" presStyleCnt="0">
        <dgm:presLayoutVars>
          <dgm:dir/>
          <dgm:animLvl val="lvl"/>
          <dgm:resizeHandles val="exact"/>
        </dgm:presLayoutVars>
      </dgm:prSet>
      <dgm:spPr/>
      <dgm:t>
        <a:bodyPr/>
        <a:lstStyle/>
        <a:p>
          <a:pPr rtl="1"/>
          <a:endParaRPr lang="fa-IR"/>
        </a:p>
      </dgm:t>
    </dgm:pt>
    <dgm:pt modelId="{3361CAFF-83ED-4BDB-9134-C5E88B1AEF32}" type="pres">
      <dgm:prSet presAssocID="{ED50072D-933A-4B29-A0E9-66DE9421CA06}" presName="composite" presStyleCnt="0"/>
      <dgm:spPr/>
    </dgm:pt>
    <dgm:pt modelId="{CEB7F5C5-19BD-4FE6-AD1C-9BF7C15CB9BB}" type="pres">
      <dgm:prSet presAssocID="{ED50072D-933A-4B29-A0E9-66DE9421CA06}" presName="parTx" presStyleLbl="alignNode1" presStyleIdx="0" presStyleCnt="3">
        <dgm:presLayoutVars>
          <dgm:chMax val="0"/>
          <dgm:chPref val="0"/>
          <dgm:bulletEnabled val="1"/>
        </dgm:presLayoutVars>
      </dgm:prSet>
      <dgm:spPr/>
      <dgm:t>
        <a:bodyPr/>
        <a:lstStyle/>
        <a:p>
          <a:pPr rtl="1"/>
          <a:endParaRPr lang="fa-IR"/>
        </a:p>
      </dgm:t>
    </dgm:pt>
    <dgm:pt modelId="{5EC9C368-B17F-448D-B78D-A0522D175C29}" type="pres">
      <dgm:prSet presAssocID="{ED50072D-933A-4B29-A0E9-66DE9421CA06}" presName="desTx" presStyleLbl="alignAccFollowNode1" presStyleIdx="0" presStyleCnt="3">
        <dgm:presLayoutVars>
          <dgm:bulletEnabled val="1"/>
        </dgm:presLayoutVars>
      </dgm:prSet>
      <dgm:spPr/>
      <dgm:t>
        <a:bodyPr/>
        <a:lstStyle/>
        <a:p>
          <a:pPr rtl="1"/>
          <a:endParaRPr lang="fa-IR"/>
        </a:p>
      </dgm:t>
    </dgm:pt>
    <dgm:pt modelId="{60AD4D53-4DC2-4C03-8A6C-A117FD245D17}" type="pres">
      <dgm:prSet presAssocID="{3243D5F1-533D-4E3D-A0E9-C863A7F45D1C}" presName="space" presStyleCnt="0"/>
      <dgm:spPr/>
    </dgm:pt>
    <dgm:pt modelId="{5814AAEF-CBFE-4727-8DD7-670EC0D6B5FB}" type="pres">
      <dgm:prSet presAssocID="{5B791079-E073-4B65-9658-08B1DF7F2BCA}" presName="composite" presStyleCnt="0"/>
      <dgm:spPr/>
    </dgm:pt>
    <dgm:pt modelId="{6DD5EC1C-1284-49EF-98BB-E0128AE25F6A}" type="pres">
      <dgm:prSet presAssocID="{5B791079-E073-4B65-9658-08B1DF7F2BCA}" presName="parTx" presStyleLbl="alignNode1" presStyleIdx="1" presStyleCnt="3">
        <dgm:presLayoutVars>
          <dgm:chMax val="0"/>
          <dgm:chPref val="0"/>
          <dgm:bulletEnabled val="1"/>
        </dgm:presLayoutVars>
      </dgm:prSet>
      <dgm:spPr/>
      <dgm:t>
        <a:bodyPr/>
        <a:lstStyle/>
        <a:p>
          <a:pPr rtl="1"/>
          <a:endParaRPr lang="fa-IR"/>
        </a:p>
      </dgm:t>
    </dgm:pt>
    <dgm:pt modelId="{DEB11D0E-4EC2-492D-BDE2-A890FE9014CD}" type="pres">
      <dgm:prSet presAssocID="{5B791079-E073-4B65-9658-08B1DF7F2BCA}" presName="desTx" presStyleLbl="alignAccFollowNode1" presStyleIdx="1" presStyleCnt="3">
        <dgm:presLayoutVars>
          <dgm:bulletEnabled val="1"/>
        </dgm:presLayoutVars>
      </dgm:prSet>
      <dgm:spPr/>
      <dgm:t>
        <a:bodyPr/>
        <a:lstStyle/>
        <a:p>
          <a:pPr rtl="1"/>
          <a:endParaRPr lang="fa-IR"/>
        </a:p>
      </dgm:t>
    </dgm:pt>
    <dgm:pt modelId="{F3B3310B-135A-4D1A-A0BD-03905F409082}" type="pres">
      <dgm:prSet presAssocID="{43451E8D-EAD8-44A4-B18E-2E2769B07DD4}" presName="space" presStyleCnt="0"/>
      <dgm:spPr/>
    </dgm:pt>
    <dgm:pt modelId="{2FED29FE-5F1B-440D-B2F3-BC3511E542D7}" type="pres">
      <dgm:prSet presAssocID="{4700D402-BE32-4B5A-88EC-597A7AE4152D}" presName="composite" presStyleCnt="0"/>
      <dgm:spPr/>
    </dgm:pt>
    <dgm:pt modelId="{74CA6E79-E9DC-436A-81B3-79E25CE6D431}" type="pres">
      <dgm:prSet presAssocID="{4700D402-BE32-4B5A-88EC-597A7AE4152D}" presName="parTx" presStyleLbl="alignNode1" presStyleIdx="2" presStyleCnt="3">
        <dgm:presLayoutVars>
          <dgm:chMax val="0"/>
          <dgm:chPref val="0"/>
          <dgm:bulletEnabled val="1"/>
        </dgm:presLayoutVars>
      </dgm:prSet>
      <dgm:spPr/>
      <dgm:t>
        <a:bodyPr/>
        <a:lstStyle/>
        <a:p>
          <a:pPr rtl="1"/>
          <a:endParaRPr lang="fa-IR"/>
        </a:p>
      </dgm:t>
    </dgm:pt>
    <dgm:pt modelId="{6A858CE9-7E50-4B22-9360-27BA4BA91F6B}" type="pres">
      <dgm:prSet presAssocID="{4700D402-BE32-4B5A-88EC-597A7AE4152D}" presName="desTx" presStyleLbl="alignAccFollowNode1" presStyleIdx="2" presStyleCnt="3">
        <dgm:presLayoutVars>
          <dgm:bulletEnabled val="1"/>
        </dgm:presLayoutVars>
      </dgm:prSet>
      <dgm:spPr/>
      <dgm:t>
        <a:bodyPr/>
        <a:lstStyle/>
        <a:p>
          <a:pPr rtl="1"/>
          <a:endParaRPr lang="fa-IR"/>
        </a:p>
      </dgm:t>
    </dgm:pt>
  </dgm:ptLst>
  <dgm:cxnLst>
    <dgm:cxn modelId="{756CAB5E-3BAF-4336-B0F7-E31632FC96EE}" srcId="{E8672285-9F1F-456A-97F9-5214C8E9D65B}" destId="{4700D402-BE32-4B5A-88EC-597A7AE4152D}" srcOrd="2" destOrd="0" parTransId="{F8EEA238-9F3E-448F-964C-86D3C3729C2E}" sibTransId="{90E47D5B-8B8D-478D-A55A-88D3AFA93FA9}"/>
    <dgm:cxn modelId="{E4447CA7-83F8-4C2A-9D5C-797E5E2AD8FA}" type="presOf" srcId="{E00C9A30-C1A6-42D1-98D8-D27AADDD7693}" destId="{6A858CE9-7E50-4B22-9360-27BA4BA91F6B}" srcOrd="0" destOrd="0" presId="urn:microsoft.com/office/officeart/2005/8/layout/hList1"/>
    <dgm:cxn modelId="{184163A8-6873-4239-890C-D10BE04A527F}" type="presOf" srcId="{5B791079-E073-4B65-9658-08B1DF7F2BCA}" destId="{6DD5EC1C-1284-49EF-98BB-E0128AE25F6A}" srcOrd="0" destOrd="0" presId="urn:microsoft.com/office/officeart/2005/8/layout/hList1"/>
    <dgm:cxn modelId="{B497E453-DDE8-4BB4-A311-CD92DEB28F3A}" srcId="{E8672285-9F1F-456A-97F9-5214C8E9D65B}" destId="{ED50072D-933A-4B29-A0E9-66DE9421CA06}" srcOrd="0" destOrd="0" parTransId="{68C9B5AF-7F0C-45FF-8E0B-F311BE7443F8}" sibTransId="{3243D5F1-533D-4E3D-A0E9-C863A7F45D1C}"/>
    <dgm:cxn modelId="{69179975-EF08-4142-B6E1-468F431A4714}" type="presOf" srcId="{E8672285-9F1F-456A-97F9-5214C8E9D65B}" destId="{5AE4706B-0863-4BC8-812E-CEFEAE0F7DE9}" srcOrd="0" destOrd="0" presId="urn:microsoft.com/office/officeart/2005/8/layout/hList1"/>
    <dgm:cxn modelId="{AF98243C-BCC0-40DD-A09F-F9114F40DD63}" srcId="{4700D402-BE32-4B5A-88EC-597A7AE4152D}" destId="{E00C9A30-C1A6-42D1-98D8-D27AADDD7693}" srcOrd="0" destOrd="0" parTransId="{04BB8D72-2A57-4B77-A144-C862803C8870}" sibTransId="{CB93CFC0-7439-4DBD-86F2-B86D6F507E75}"/>
    <dgm:cxn modelId="{9330ACC9-F698-4AB4-9C45-A0DE30C02CF6}" type="presOf" srcId="{B4CAD7EE-D7C2-4C71-A6F9-455C9641BAEA}" destId="{6A858CE9-7E50-4B22-9360-27BA4BA91F6B}" srcOrd="0" destOrd="1" presId="urn:microsoft.com/office/officeart/2005/8/layout/hList1"/>
    <dgm:cxn modelId="{D6D47E02-AA9D-4763-B49F-A85DD1B08721}" srcId="{5B791079-E073-4B65-9658-08B1DF7F2BCA}" destId="{A5F41837-6B57-4F12-9963-CFD87774231F}" srcOrd="2" destOrd="0" parTransId="{CB586871-AA4C-464E-B082-C3E28B64E25E}" sibTransId="{348BC817-A825-42A8-939C-DEC561C6D4BF}"/>
    <dgm:cxn modelId="{A99341CF-64B9-4D84-BA53-DF594D327030}" srcId="{4700D402-BE32-4B5A-88EC-597A7AE4152D}" destId="{F99C3A99-850E-413E-A057-512A3207F523}" srcOrd="2" destOrd="0" parTransId="{773923A6-AB2A-4C57-9459-5F1AD2651424}" sibTransId="{F5E082F4-A8A6-42DA-A9D9-6285E7886DF7}"/>
    <dgm:cxn modelId="{25B3306E-24FB-4203-B4A2-ADA3A64950B1}" srcId="{4700D402-BE32-4B5A-88EC-597A7AE4152D}" destId="{B4CAD7EE-D7C2-4C71-A6F9-455C9641BAEA}" srcOrd="1" destOrd="0" parTransId="{4153C69D-DEC4-4024-AE15-AD6E5F5D27C9}" sibTransId="{CBA9972F-30B2-4B9C-A63D-6BB525DBD50B}"/>
    <dgm:cxn modelId="{95820860-4E97-48D6-9AFF-070D4381C9DE}" type="presOf" srcId="{23451C23-6EB8-49D3-A821-4C542A0E7B12}" destId="{DEB11D0E-4EC2-492D-BDE2-A890FE9014CD}" srcOrd="0" destOrd="1" presId="urn:microsoft.com/office/officeart/2005/8/layout/hList1"/>
    <dgm:cxn modelId="{7C3C3175-0809-401A-8A06-E539A5FA00C6}" srcId="{ED50072D-933A-4B29-A0E9-66DE9421CA06}" destId="{64057241-4762-4D75-A9B2-F4FB043CDF5C}" srcOrd="1" destOrd="0" parTransId="{1DCC1AC4-38BA-4FE7-8786-5D713BA01929}" sibTransId="{597F52BD-39B9-4365-A3BA-FBB947CF9A57}"/>
    <dgm:cxn modelId="{4D21EFC1-572F-449A-ADA3-1BD9807661F4}" type="presOf" srcId="{4700D402-BE32-4B5A-88EC-597A7AE4152D}" destId="{74CA6E79-E9DC-436A-81B3-79E25CE6D431}" srcOrd="0" destOrd="0" presId="urn:microsoft.com/office/officeart/2005/8/layout/hList1"/>
    <dgm:cxn modelId="{E27BF073-E7A6-4EC5-9CB7-136D37691207}" type="presOf" srcId="{9F5E4457-DE0E-413F-A909-F0EE69B38742}" destId="{DEB11D0E-4EC2-492D-BDE2-A890FE9014CD}" srcOrd="0" destOrd="0" presId="urn:microsoft.com/office/officeart/2005/8/layout/hList1"/>
    <dgm:cxn modelId="{57AC9C7D-B4A7-4D70-A628-40BC5BB6A095}" type="presOf" srcId="{A83B9C56-68D3-45CC-92BB-51AA9C4C96A2}" destId="{5EC9C368-B17F-448D-B78D-A0522D175C29}" srcOrd="0" destOrd="0" presId="urn:microsoft.com/office/officeart/2005/8/layout/hList1"/>
    <dgm:cxn modelId="{DEA52E0C-91DD-4A45-97DE-F0DB9F88F7A3}" srcId="{5B791079-E073-4B65-9658-08B1DF7F2BCA}" destId="{23451C23-6EB8-49D3-A821-4C542A0E7B12}" srcOrd="1" destOrd="0" parTransId="{8FB56759-995B-4C69-90A5-83476BE980F3}" sibTransId="{7CA694A7-473B-434D-967B-6A5986F35B43}"/>
    <dgm:cxn modelId="{A83A2C4B-998C-44FE-8E4E-B07F72F63DBB}" type="presOf" srcId="{BE8812E7-1AFB-4134-B545-216E768D396F}" destId="{5EC9C368-B17F-448D-B78D-A0522D175C29}" srcOrd="0" destOrd="2" presId="urn:microsoft.com/office/officeart/2005/8/layout/hList1"/>
    <dgm:cxn modelId="{5DED16F3-F8E6-4E55-AFCF-8F4F5C4F90EF}" srcId="{ED50072D-933A-4B29-A0E9-66DE9421CA06}" destId="{A83B9C56-68D3-45CC-92BB-51AA9C4C96A2}" srcOrd="0" destOrd="0" parTransId="{F57B8CE1-C8CC-485F-B4B1-CE7D60733415}" sibTransId="{3E6EADE7-B2C7-4AB3-8576-B51601BC3E12}"/>
    <dgm:cxn modelId="{E3FE9B21-1FC7-4732-B73E-A90F4FBB5D97}" srcId="{5B791079-E073-4B65-9658-08B1DF7F2BCA}" destId="{9F5E4457-DE0E-413F-A909-F0EE69B38742}" srcOrd="0" destOrd="0" parTransId="{87B20FEB-DDD2-4F1D-A228-006E7345813C}" sibTransId="{86B4A429-8BBD-4556-A92B-EEDD03987F80}"/>
    <dgm:cxn modelId="{0F446BC9-B3DD-4643-B6F4-183E4B3C062F}" type="presOf" srcId="{A5F41837-6B57-4F12-9963-CFD87774231F}" destId="{DEB11D0E-4EC2-492D-BDE2-A890FE9014CD}" srcOrd="0" destOrd="2" presId="urn:microsoft.com/office/officeart/2005/8/layout/hList1"/>
    <dgm:cxn modelId="{4B896C04-C4AB-4A8F-BDD9-EC776E97D04D}" type="presOf" srcId="{ED50072D-933A-4B29-A0E9-66DE9421CA06}" destId="{CEB7F5C5-19BD-4FE6-AD1C-9BF7C15CB9BB}" srcOrd="0" destOrd="0" presId="urn:microsoft.com/office/officeart/2005/8/layout/hList1"/>
    <dgm:cxn modelId="{ACBC90D1-08BA-4CE2-A02D-38A47AAB503C}" type="presOf" srcId="{64057241-4762-4D75-A9B2-F4FB043CDF5C}" destId="{5EC9C368-B17F-448D-B78D-A0522D175C29}" srcOrd="0" destOrd="1" presId="urn:microsoft.com/office/officeart/2005/8/layout/hList1"/>
    <dgm:cxn modelId="{7AB0C0AB-96AE-43CC-8492-8B0837BE690A}" srcId="{ED50072D-933A-4B29-A0E9-66DE9421CA06}" destId="{BE8812E7-1AFB-4134-B545-216E768D396F}" srcOrd="2" destOrd="0" parTransId="{0FEAC24C-A6BD-4E26-A1CB-DB32E312BADE}" sibTransId="{1CD0351B-2DCD-4844-AB69-87D3592EF26D}"/>
    <dgm:cxn modelId="{F9D3C00B-5DB9-4E74-BD5D-9C17889CF005}" srcId="{E8672285-9F1F-456A-97F9-5214C8E9D65B}" destId="{5B791079-E073-4B65-9658-08B1DF7F2BCA}" srcOrd="1" destOrd="0" parTransId="{F5DD25B7-C648-4546-8354-2973A636626C}" sibTransId="{43451E8D-EAD8-44A4-B18E-2E2769B07DD4}"/>
    <dgm:cxn modelId="{9E82FF7C-EAD9-4608-AE59-15D5AA6E6054}" type="presOf" srcId="{F99C3A99-850E-413E-A057-512A3207F523}" destId="{6A858CE9-7E50-4B22-9360-27BA4BA91F6B}" srcOrd="0" destOrd="2" presId="urn:microsoft.com/office/officeart/2005/8/layout/hList1"/>
    <dgm:cxn modelId="{6B404235-E4C7-4213-817D-BE2C8582B8A7}" type="presParOf" srcId="{5AE4706B-0863-4BC8-812E-CEFEAE0F7DE9}" destId="{3361CAFF-83ED-4BDB-9134-C5E88B1AEF32}" srcOrd="0" destOrd="0" presId="urn:microsoft.com/office/officeart/2005/8/layout/hList1"/>
    <dgm:cxn modelId="{DC36C3F2-E7EE-4DA9-9948-28EF3268A534}" type="presParOf" srcId="{3361CAFF-83ED-4BDB-9134-C5E88B1AEF32}" destId="{CEB7F5C5-19BD-4FE6-AD1C-9BF7C15CB9BB}" srcOrd="0" destOrd="0" presId="urn:microsoft.com/office/officeart/2005/8/layout/hList1"/>
    <dgm:cxn modelId="{2D2D9F01-D583-46C5-9F90-B9AEF5F3121B}" type="presParOf" srcId="{3361CAFF-83ED-4BDB-9134-C5E88B1AEF32}" destId="{5EC9C368-B17F-448D-B78D-A0522D175C29}" srcOrd="1" destOrd="0" presId="urn:microsoft.com/office/officeart/2005/8/layout/hList1"/>
    <dgm:cxn modelId="{843CFE7C-141B-47A3-9384-194C3971077B}" type="presParOf" srcId="{5AE4706B-0863-4BC8-812E-CEFEAE0F7DE9}" destId="{60AD4D53-4DC2-4C03-8A6C-A117FD245D17}" srcOrd="1" destOrd="0" presId="urn:microsoft.com/office/officeart/2005/8/layout/hList1"/>
    <dgm:cxn modelId="{D12072BD-9183-49B3-ADC5-E1A766E9DA83}" type="presParOf" srcId="{5AE4706B-0863-4BC8-812E-CEFEAE0F7DE9}" destId="{5814AAEF-CBFE-4727-8DD7-670EC0D6B5FB}" srcOrd="2" destOrd="0" presId="urn:microsoft.com/office/officeart/2005/8/layout/hList1"/>
    <dgm:cxn modelId="{3753CBC2-F9E3-4E07-B108-F659956D2A65}" type="presParOf" srcId="{5814AAEF-CBFE-4727-8DD7-670EC0D6B5FB}" destId="{6DD5EC1C-1284-49EF-98BB-E0128AE25F6A}" srcOrd="0" destOrd="0" presId="urn:microsoft.com/office/officeart/2005/8/layout/hList1"/>
    <dgm:cxn modelId="{DF65B340-45D5-46B2-9D00-497EB204574A}" type="presParOf" srcId="{5814AAEF-CBFE-4727-8DD7-670EC0D6B5FB}" destId="{DEB11D0E-4EC2-492D-BDE2-A890FE9014CD}" srcOrd="1" destOrd="0" presId="urn:microsoft.com/office/officeart/2005/8/layout/hList1"/>
    <dgm:cxn modelId="{A87338EF-64C2-43DC-9B44-34BA80EAB222}" type="presParOf" srcId="{5AE4706B-0863-4BC8-812E-CEFEAE0F7DE9}" destId="{F3B3310B-135A-4D1A-A0BD-03905F409082}" srcOrd="3" destOrd="0" presId="urn:microsoft.com/office/officeart/2005/8/layout/hList1"/>
    <dgm:cxn modelId="{051A059F-91A4-4C3A-87DD-21692F3399F5}" type="presParOf" srcId="{5AE4706B-0863-4BC8-812E-CEFEAE0F7DE9}" destId="{2FED29FE-5F1B-440D-B2F3-BC3511E542D7}" srcOrd="4" destOrd="0" presId="urn:microsoft.com/office/officeart/2005/8/layout/hList1"/>
    <dgm:cxn modelId="{64DD841C-E590-465A-BAE7-C647FBCCBB25}" type="presParOf" srcId="{2FED29FE-5F1B-440D-B2F3-BC3511E542D7}" destId="{74CA6E79-E9DC-436A-81B3-79E25CE6D431}" srcOrd="0" destOrd="0" presId="urn:microsoft.com/office/officeart/2005/8/layout/hList1"/>
    <dgm:cxn modelId="{3DC482F6-F228-4384-98F3-AA20E9709E5F}" type="presParOf" srcId="{2FED29FE-5F1B-440D-B2F3-BC3511E542D7}" destId="{6A858CE9-7E50-4B22-9360-27BA4BA91F6B}"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66917B-E4E3-4A73-B95A-BBCADDAEB87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80E3B4AB-0B2D-4433-9700-6069819D5DE9}">
      <dgm:prSet phldrT="[نص]" custT="1">
        <dgm:style>
          <a:lnRef idx="0">
            <a:schemeClr val="accent2"/>
          </a:lnRef>
          <a:fillRef idx="3">
            <a:schemeClr val="accent2"/>
          </a:fillRef>
          <a:effectRef idx="3">
            <a:schemeClr val="accent2"/>
          </a:effectRef>
          <a:fontRef idx="minor">
            <a:schemeClr val="lt1"/>
          </a:fontRef>
        </dgm:style>
      </dgm:prSet>
      <dgm:spPr/>
      <dgm:t>
        <a:bodyPr/>
        <a:lstStyle/>
        <a:p>
          <a:pPr rtl="1"/>
          <a:r>
            <a:rPr lang="fa-IR" sz="2000" b="1" dirty="0" smtClean="0">
              <a:cs typeface="B Titr" pitchFamily="2" charset="-78"/>
            </a:rPr>
            <a:t>اجزاء علم</a:t>
          </a:r>
          <a:endParaRPr lang="fa-IR" sz="2000" b="1" dirty="0">
            <a:cs typeface="B Titr" pitchFamily="2" charset="-78"/>
          </a:endParaRPr>
        </a:p>
      </dgm:t>
    </dgm:pt>
    <dgm:pt modelId="{AA044318-5D3B-4DF1-9E61-8A1A01A9D9FB}" type="parTrans" cxnId="{43B12C1D-39C4-4308-B3A1-1382322CFDCA}">
      <dgm:prSet/>
      <dgm:spPr/>
      <dgm:t>
        <a:bodyPr/>
        <a:lstStyle/>
        <a:p>
          <a:pPr rtl="1"/>
          <a:endParaRPr lang="fa-IR"/>
        </a:p>
      </dgm:t>
    </dgm:pt>
    <dgm:pt modelId="{5C69D44D-F07A-4F14-972F-3734BAA15241}" type="sibTrans" cxnId="{43B12C1D-39C4-4308-B3A1-1382322CFDCA}">
      <dgm:prSet/>
      <dgm:spPr/>
      <dgm:t>
        <a:bodyPr/>
        <a:lstStyle/>
        <a:p>
          <a:pPr rtl="1"/>
          <a:endParaRPr lang="fa-IR"/>
        </a:p>
      </dgm:t>
    </dgm:pt>
    <dgm:pt modelId="{E03E2550-A386-4990-BC6D-C4ADE6F4E39F}">
      <dgm:prSet phldrT="[نص]" custT="1"/>
      <dgm:spPr>
        <a:solidFill>
          <a:schemeClr val="accent3">
            <a:lumMod val="50000"/>
          </a:schemeClr>
        </a:solidFill>
      </dgm:spPr>
      <dgm:t>
        <a:bodyPr/>
        <a:lstStyle/>
        <a:p>
          <a:pPr rtl="1"/>
          <a:r>
            <a:rPr lang="fa-IR" sz="2800" b="1" dirty="0" smtClean="0">
              <a:solidFill>
                <a:srgbClr val="FFFF00"/>
              </a:solidFill>
              <a:cs typeface="B Nazanin" pitchFamily="2" charset="-78"/>
            </a:rPr>
            <a:t>موضوع</a:t>
          </a:r>
          <a:endParaRPr lang="fa-IR" sz="2000" b="1" dirty="0">
            <a:solidFill>
              <a:srgbClr val="FFFF00"/>
            </a:solidFill>
            <a:cs typeface="B Nazanin" pitchFamily="2" charset="-78"/>
          </a:endParaRPr>
        </a:p>
      </dgm:t>
    </dgm:pt>
    <dgm:pt modelId="{0C2BC092-301E-464E-A803-12C24CA4B5C6}" type="parTrans" cxnId="{FADD5017-2415-4DC0-9055-5683E8591EA8}">
      <dgm:prSet/>
      <dgm:spPr/>
      <dgm:t>
        <a:bodyPr/>
        <a:lstStyle/>
        <a:p>
          <a:pPr rtl="1"/>
          <a:endParaRPr lang="fa-IR"/>
        </a:p>
      </dgm:t>
    </dgm:pt>
    <dgm:pt modelId="{9A93F5EB-5EFB-41FC-B14F-A42426CB0B6B}" type="sibTrans" cxnId="{FADD5017-2415-4DC0-9055-5683E8591EA8}">
      <dgm:prSet/>
      <dgm:spPr/>
      <dgm:t>
        <a:bodyPr/>
        <a:lstStyle/>
        <a:p>
          <a:pPr rtl="1"/>
          <a:endParaRPr lang="fa-IR"/>
        </a:p>
      </dgm:t>
    </dgm:pt>
    <dgm:pt modelId="{8003370B-09F9-4C86-9559-B29BBAB75C72}">
      <dgm:prSet phldrT="[نص]" custT="1"/>
      <dgm:spPr/>
      <dgm:t>
        <a:bodyPr/>
        <a:lstStyle/>
        <a:p>
          <a:pPr rtl="1"/>
          <a:r>
            <a:rPr lang="fa-IR" sz="2400" dirty="0" smtClean="0">
              <a:cs typeface="B Nazanin" pitchFamily="2" charset="-78"/>
            </a:rPr>
            <a:t>ما یبحث عن عوارضه الذاتیة</a:t>
          </a:r>
        </a:p>
        <a:p>
          <a:pPr rtl="1"/>
          <a:r>
            <a:rPr lang="fa-IR" sz="2000" dirty="0" smtClean="0">
              <a:cs typeface="B Nazanin" pitchFamily="2" charset="-78"/>
            </a:rPr>
            <a:t>مانند: کلمه در علم نحو</a:t>
          </a:r>
          <a:endParaRPr lang="fa-IR" sz="2000" dirty="0">
            <a:cs typeface="B Nazanin" pitchFamily="2" charset="-78"/>
          </a:endParaRPr>
        </a:p>
      </dgm:t>
    </dgm:pt>
    <dgm:pt modelId="{8BBEEFA8-05F8-4EDF-8178-1B4AFE10C356}" type="parTrans" cxnId="{EC0F87A3-EBC0-4E31-A6BE-C83BA29E987E}">
      <dgm:prSet/>
      <dgm:spPr/>
      <dgm:t>
        <a:bodyPr/>
        <a:lstStyle/>
        <a:p>
          <a:pPr rtl="1"/>
          <a:endParaRPr lang="fa-IR"/>
        </a:p>
      </dgm:t>
    </dgm:pt>
    <dgm:pt modelId="{8A93555C-F713-4A98-BA12-2D875F589F13}" type="sibTrans" cxnId="{EC0F87A3-EBC0-4E31-A6BE-C83BA29E987E}">
      <dgm:prSet/>
      <dgm:spPr/>
      <dgm:t>
        <a:bodyPr/>
        <a:lstStyle/>
        <a:p>
          <a:pPr rtl="1"/>
          <a:endParaRPr lang="fa-IR"/>
        </a:p>
      </dgm:t>
    </dgm:pt>
    <dgm:pt modelId="{0A3F0EB1-D3AD-4EA4-B023-095C6D5915B9}">
      <dgm:prSet phldrT="[نص]" custT="1"/>
      <dgm:spPr>
        <a:solidFill>
          <a:schemeClr val="accent3">
            <a:lumMod val="50000"/>
          </a:schemeClr>
        </a:solidFill>
      </dgm:spPr>
      <dgm:t>
        <a:bodyPr/>
        <a:lstStyle/>
        <a:p>
          <a:pPr rtl="1"/>
          <a:r>
            <a:rPr lang="fa-IR" sz="2800" b="1" dirty="0" smtClean="0">
              <a:solidFill>
                <a:srgbClr val="FFFF00"/>
              </a:solidFill>
              <a:cs typeface="B Nazanin" pitchFamily="2" charset="-78"/>
            </a:rPr>
            <a:t>مسائل</a:t>
          </a:r>
          <a:endParaRPr lang="fa-IR" sz="2000" b="1" dirty="0">
            <a:solidFill>
              <a:srgbClr val="FFFF00"/>
            </a:solidFill>
            <a:cs typeface="B Nazanin" pitchFamily="2" charset="-78"/>
          </a:endParaRPr>
        </a:p>
      </dgm:t>
    </dgm:pt>
    <dgm:pt modelId="{9109D920-A36F-4A67-877C-8842EC1785B7}" type="parTrans" cxnId="{7A819B55-BEDD-41BF-835F-25738F75A0D3}">
      <dgm:prSet/>
      <dgm:spPr/>
      <dgm:t>
        <a:bodyPr/>
        <a:lstStyle/>
        <a:p>
          <a:pPr rtl="1"/>
          <a:endParaRPr lang="fa-IR"/>
        </a:p>
      </dgm:t>
    </dgm:pt>
    <dgm:pt modelId="{536F7EA7-3F08-4527-8D54-0F73A794098C}" type="sibTrans" cxnId="{7A819B55-BEDD-41BF-835F-25738F75A0D3}">
      <dgm:prSet/>
      <dgm:spPr/>
      <dgm:t>
        <a:bodyPr/>
        <a:lstStyle/>
        <a:p>
          <a:pPr rtl="1"/>
          <a:endParaRPr lang="fa-IR"/>
        </a:p>
      </dgm:t>
    </dgm:pt>
    <dgm:pt modelId="{4A46A72F-CD53-4FF8-813E-2AB23F2542A3}">
      <dgm:prSet phldrT="[نص]" custT="1"/>
      <dgm:spPr/>
      <dgm:t>
        <a:bodyPr/>
        <a:lstStyle/>
        <a:p>
          <a:pPr rtl="1"/>
          <a:r>
            <a:rPr lang="fa-IR" sz="2300" dirty="0" smtClean="0">
              <a:cs typeface="B Nazanin" pitchFamily="2" charset="-78"/>
            </a:rPr>
            <a:t>قضایایی است که بحث از عوارض در آن صورت می گیرد.</a:t>
          </a:r>
        </a:p>
        <a:p>
          <a:pPr rtl="1"/>
          <a:r>
            <a:rPr lang="fa-IR" sz="2000" dirty="0" smtClean="0">
              <a:cs typeface="B Nazanin" pitchFamily="2" charset="-78"/>
            </a:rPr>
            <a:t>مانند: الفاعل مرفوع در علم نحو</a:t>
          </a:r>
          <a:endParaRPr lang="fa-IR" sz="2000" dirty="0">
            <a:cs typeface="B Nazanin" pitchFamily="2" charset="-78"/>
          </a:endParaRPr>
        </a:p>
      </dgm:t>
    </dgm:pt>
    <dgm:pt modelId="{45EF88B9-F07D-4E64-B7B6-44A2EFFF999E}" type="parTrans" cxnId="{E52D6C9D-2D91-42BD-9EB2-D292EC7051CA}">
      <dgm:prSet/>
      <dgm:spPr/>
      <dgm:t>
        <a:bodyPr/>
        <a:lstStyle/>
        <a:p>
          <a:pPr rtl="1"/>
          <a:endParaRPr lang="fa-IR"/>
        </a:p>
      </dgm:t>
    </dgm:pt>
    <dgm:pt modelId="{CE77CB9E-0CB4-4D18-A187-9C5A61E5E77F}" type="sibTrans" cxnId="{E52D6C9D-2D91-42BD-9EB2-D292EC7051CA}">
      <dgm:prSet/>
      <dgm:spPr/>
      <dgm:t>
        <a:bodyPr/>
        <a:lstStyle/>
        <a:p>
          <a:pPr rtl="1"/>
          <a:endParaRPr lang="fa-IR"/>
        </a:p>
      </dgm:t>
    </dgm:pt>
    <dgm:pt modelId="{BC071C27-B50F-423D-BBFA-4BBB7536E589}">
      <dgm:prSet custT="1"/>
      <dgm:spPr>
        <a:solidFill>
          <a:schemeClr val="accent3">
            <a:lumMod val="50000"/>
          </a:schemeClr>
        </a:solidFill>
      </dgm:spPr>
      <dgm:t>
        <a:bodyPr/>
        <a:lstStyle/>
        <a:p>
          <a:pPr rtl="1"/>
          <a:r>
            <a:rPr lang="fa-IR" sz="2800" b="1" dirty="0" smtClean="0">
              <a:solidFill>
                <a:srgbClr val="FFFF00"/>
              </a:solidFill>
              <a:cs typeface="B Nazanin" pitchFamily="2" charset="-78"/>
            </a:rPr>
            <a:t>مبادی</a:t>
          </a:r>
          <a:endParaRPr lang="fa-IR" sz="2000" b="1" dirty="0">
            <a:solidFill>
              <a:srgbClr val="FFFF00"/>
            </a:solidFill>
            <a:cs typeface="B Nazanin" pitchFamily="2" charset="-78"/>
          </a:endParaRPr>
        </a:p>
      </dgm:t>
    </dgm:pt>
    <dgm:pt modelId="{B4BCB67A-C715-4581-A3E8-4ED727A83585}" type="parTrans" cxnId="{47EC296B-CA42-4B2D-A7B9-9DBAB672B12B}">
      <dgm:prSet/>
      <dgm:spPr/>
      <dgm:t>
        <a:bodyPr/>
        <a:lstStyle/>
        <a:p>
          <a:pPr rtl="1"/>
          <a:endParaRPr lang="fa-IR"/>
        </a:p>
      </dgm:t>
    </dgm:pt>
    <dgm:pt modelId="{719D9757-A4A1-4C17-90B9-54D417058C92}" type="sibTrans" cxnId="{47EC296B-CA42-4B2D-A7B9-9DBAB672B12B}">
      <dgm:prSet/>
      <dgm:spPr/>
      <dgm:t>
        <a:bodyPr/>
        <a:lstStyle/>
        <a:p>
          <a:pPr rtl="1"/>
          <a:endParaRPr lang="fa-IR"/>
        </a:p>
      </dgm:t>
    </dgm:pt>
    <dgm:pt modelId="{6DC3229F-D7C7-4CED-9D5A-F30308FF924C}">
      <dgm:prSet custT="1"/>
      <dgm:spPr/>
      <dgm:t>
        <a:bodyPr/>
        <a:lstStyle/>
        <a:p>
          <a:pPr rtl="1"/>
          <a:r>
            <a:rPr lang="fa-IR" sz="2800" b="1" dirty="0" smtClean="0">
              <a:cs typeface="B Nazanin" pitchFamily="2" charset="-78"/>
            </a:rPr>
            <a:t>تصوری</a:t>
          </a:r>
          <a:endParaRPr lang="fa-IR" sz="2400" b="1" dirty="0">
            <a:cs typeface="B Nazanin" pitchFamily="2" charset="-78"/>
          </a:endParaRPr>
        </a:p>
      </dgm:t>
    </dgm:pt>
    <dgm:pt modelId="{9DA3B5E8-7AB9-484A-80EB-4733618E16DE}" type="parTrans" cxnId="{22745476-ADCC-4584-AD39-FE2D7F4165E9}">
      <dgm:prSet/>
      <dgm:spPr/>
      <dgm:t>
        <a:bodyPr/>
        <a:lstStyle/>
        <a:p>
          <a:pPr rtl="1"/>
          <a:endParaRPr lang="fa-IR"/>
        </a:p>
      </dgm:t>
    </dgm:pt>
    <dgm:pt modelId="{4F7CC8A3-3347-44FD-AE87-CECED72D4BFB}" type="sibTrans" cxnId="{22745476-ADCC-4584-AD39-FE2D7F4165E9}">
      <dgm:prSet/>
      <dgm:spPr/>
      <dgm:t>
        <a:bodyPr/>
        <a:lstStyle/>
        <a:p>
          <a:pPr rtl="1"/>
          <a:endParaRPr lang="fa-IR"/>
        </a:p>
      </dgm:t>
    </dgm:pt>
    <dgm:pt modelId="{93A90B0C-EACC-410E-90D8-1E7DC2D2BEC5}">
      <dgm:prSet custT="1"/>
      <dgm:spPr/>
      <dgm:t>
        <a:bodyPr/>
        <a:lstStyle/>
        <a:p>
          <a:pPr rtl="1"/>
          <a:r>
            <a:rPr lang="fa-IR" sz="2200" b="1" dirty="0" smtClean="0">
              <a:cs typeface="B Nazanin" pitchFamily="2" charset="-78"/>
            </a:rPr>
            <a:t>تصدیقی</a:t>
          </a:r>
          <a:endParaRPr lang="fa-IR" sz="2200" b="1" dirty="0">
            <a:cs typeface="B Nazanin" pitchFamily="2" charset="-78"/>
          </a:endParaRPr>
        </a:p>
      </dgm:t>
    </dgm:pt>
    <dgm:pt modelId="{3CC9B7F4-5732-4063-B8B4-DB1A2165B244}" type="parTrans" cxnId="{EC5E14B8-7F51-4931-8CD4-2E411EEDDF85}">
      <dgm:prSet/>
      <dgm:spPr/>
      <dgm:t>
        <a:bodyPr/>
        <a:lstStyle/>
        <a:p>
          <a:pPr rtl="1"/>
          <a:endParaRPr lang="fa-IR"/>
        </a:p>
      </dgm:t>
    </dgm:pt>
    <dgm:pt modelId="{9460B5FC-D8AC-4629-83B2-ACA485BFC6F3}" type="sibTrans" cxnId="{EC5E14B8-7F51-4931-8CD4-2E411EEDDF85}">
      <dgm:prSet/>
      <dgm:spPr/>
      <dgm:t>
        <a:bodyPr/>
        <a:lstStyle/>
        <a:p>
          <a:pPr rtl="1"/>
          <a:endParaRPr lang="fa-IR"/>
        </a:p>
      </dgm:t>
    </dgm:pt>
    <dgm:pt modelId="{4E1956BB-4DA3-4363-8AB6-FA6B4F80BB3D}">
      <dgm:prSet custT="1"/>
      <dgm:spPr/>
      <dgm:t>
        <a:bodyPr/>
        <a:lstStyle/>
        <a:p>
          <a:pPr rtl="1"/>
          <a:r>
            <a:rPr lang="fa-IR" sz="2000" dirty="0" smtClean="0">
              <a:cs typeface="B Nazanin" pitchFamily="2" charset="-78"/>
            </a:rPr>
            <a:t>اموری که تصدیق مسائل علم و استدلال بر مسائل علم بر آن توقف دارد (اصول موضوعه)</a:t>
          </a:r>
        </a:p>
        <a:p>
          <a:pPr rtl="1"/>
          <a:r>
            <a:rPr lang="fa-IR" sz="2000" dirty="0" smtClean="0">
              <a:cs typeface="B Nazanin" pitchFamily="2" charset="-78"/>
            </a:rPr>
            <a:t>مبادى تصديقى علوم مختلف اند و غالبا در علوم ديگرى مورد بحث قرار مى گيرند </a:t>
          </a:r>
          <a:endParaRPr lang="fa-IR" sz="2000" dirty="0">
            <a:cs typeface="B Nazanin" pitchFamily="2" charset="-78"/>
          </a:endParaRPr>
        </a:p>
      </dgm:t>
    </dgm:pt>
    <dgm:pt modelId="{6A9FACC5-89A2-480C-AA3C-18C6A808370D}" type="parTrans" cxnId="{94A91469-11BD-45DC-BD47-04B0F78808EB}">
      <dgm:prSet/>
      <dgm:spPr/>
      <dgm:t>
        <a:bodyPr/>
        <a:lstStyle/>
        <a:p>
          <a:pPr rtl="1"/>
          <a:endParaRPr lang="fa-IR"/>
        </a:p>
      </dgm:t>
    </dgm:pt>
    <dgm:pt modelId="{F85E7557-19F6-4BE5-ADFC-E7477A539457}" type="sibTrans" cxnId="{94A91469-11BD-45DC-BD47-04B0F78808EB}">
      <dgm:prSet/>
      <dgm:spPr/>
      <dgm:t>
        <a:bodyPr/>
        <a:lstStyle/>
        <a:p>
          <a:pPr rtl="1"/>
          <a:endParaRPr lang="fa-IR"/>
        </a:p>
      </dgm:t>
    </dgm:pt>
    <dgm:pt modelId="{18A69403-7C2B-440F-A361-6D28CC1AE505}">
      <dgm:prSet custT="1"/>
      <dgm:spPr/>
      <dgm:t>
        <a:bodyPr/>
        <a:lstStyle/>
        <a:p>
          <a:pPr rtl="1"/>
          <a:r>
            <a:rPr lang="fa-IR" sz="2000" dirty="0" smtClean="0">
              <a:cs typeface="B Nazanin" pitchFamily="2" charset="-78"/>
            </a:rPr>
            <a:t>تعاريف و بيان ماهيت اشياء مورد بحث و غایت از علم و ... است </a:t>
          </a:r>
        </a:p>
        <a:p>
          <a:pPr rtl="1"/>
          <a:r>
            <a:rPr lang="fa-IR" sz="2000" spc="-150" dirty="0" smtClean="0">
              <a:cs typeface="B Nazanin" pitchFamily="2" charset="-78"/>
            </a:rPr>
            <a:t>معمولا در خود علم و به صورت مقدمه مطرح مى شود</a:t>
          </a:r>
          <a:endParaRPr lang="fa-IR" sz="2000" spc="-150" dirty="0">
            <a:cs typeface="B Nazanin" pitchFamily="2" charset="-78"/>
          </a:endParaRPr>
        </a:p>
      </dgm:t>
    </dgm:pt>
    <dgm:pt modelId="{BE4F6577-4F35-430C-A8FC-C46DBF6ECBBC}" type="parTrans" cxnId="{B7356958-4522-4AEE-8EBE-B09F78B3E1C9}">
      <dgm:prSet/>
      <dgm:spPr/>
      <dgm:t>
        <a:bodyPr/>
        <a:lstStyle/>
        <a:p>
          <a:pPr rtl="1"/>
          <a:endParaRPr lang="fa-IR"/>
        </a:p>
      </dgm:t>
    </dgm:pt>
    <dgm:pt modelId="{18FBEE75-F4FB-4D19-BD33-7B15D032409E}" type="sibTrans" cxnId="{B7356958-4522-4AEE-8EBE-B09F78B3E1C9}">
      <dgm:prSet/>
      <dgm:spPr/>
      <dgm:t>
        <a:bodyPr/>
        <a:lstStyle/>
        <a:p>
          <a:pPr rtl="1"/>
          <a:endParaRPr lang="fa-IR"/>
        </a:p>
      </dgm:t>
    </dgm:pt>
    <dgm:pt modelId="{E1372394-9ACC-4009-8123-303D207EF810}" type="pres">
      <dgm:prSet presAssocID="{1966917B-E4E3-4A73-B95A-BBCADDAEB875}" presName="diagram" presStyleCnt="0">
        <dgm:presLayoutVars>
          <dgm:chPref val="1"/>
          <dgm:dir val="rev"/>
          <dgm:animOne val="branch"/>
          <dgm:animLvl val="lvl"/>
          <dgm:resizeHandles val="exact"/>
        </dgm:presLayoutVars>
      </dgm:prSet>
      <dgm:spPr/>
      <dgm:t>
        <a:bodyPr/>
        <a:lstStyle/>
        <a:p>
          <a:pPr rtl="1"/>
          <a:endParaRPr lang="fa-IR"/>
        </a:p>
      </dgm:t>
    </dgm:pt>
    <dgm:pt modelId="{6517DBB0-B791-4625-8C7B-E33E3CD33B2C}" type="pres">
      <dgm:prSet presAssocID="{80E3B4AB-0B2D-4433-9700-6069819D5DE9}" presName="root1" presStyleCnt="0"/>
      <dgm:spPr/>
    </dgm:pt>
    <dgm:pt modelId="{EFE0DF94-D8F1-4950-8225-58385FBEE77E}" type="pres">
      <dgm:prSet presAssocID="{80E3B4AB-0B2D-4433-9700-6069819D5DE9}" presName="LevelOneTextNode" presStyleLbl="node0" presStyleIdx="0" presStyleCnt="1" custScaleX="42002" custScaleY="323158" custLinFactNeighborY="7775">
        <dgm:presLayoutVars>
          <dgm:chPref val="3"/>
        </dgm:presLayoutVars>
      </dgm:prSet>
      <dgm:spPr>
        <a:prstGeom prst="leftArrow">
          <a:avLst/>
        </a:prstGeom>
      </dgm:spPr>
      <dgm:t>
        <a:bodyPr/>
        <a:lstStyle/>
        <a:p>
          <a:pPr rtl="1"/>
          <a:endParaRPr lang="fa-IR"/>
        </a:p>
      </dgm:t>
    </dgm:pt>
    <dgm:pt modelId="{A3603355-EC20-4C20-9CBA-C7D0D5F86B07}" type="pres">
      <dgm:prSet presAssocID="{80E3B4AB-0B2D-4433-9700-6069819D5DE9}" presName="level2hierChild" presStyleCnt="0"/>
      <dgm:spPr/>
    </dgm:pt>
    <dgm:pt modelId="{B904A42F-7247-45E6-BBEC-A0539042C916}" type="pres">
      <dgm:prSet presAssocID="{0C2BC092-301E-464E-A803-12C24CA4B5C6}" presName="conn2-1" presStyleLbl="parChTrans1D2" presStyleIdx="0" presStyleCnt="3"/>
      <dgm:spPr/>
      <dgm:t>
        <a:bodyPr/>
        <a:lstStyle/>
        <a:p>
          <a:pPr rtl="1"/>
          <a:endParaRPr lang="fa-IR"/>
        </a:p>
      </dgm:t>
    </dgm:pt>
    <dgm:pt modelId="{A4EE8FF2-CAC9-418D-829D-CB2CC3616E2E}" type="pres">
      <dgm:prSet presAssocID="{0C2BC092-301E-464E-A803-12C24CA4B5C6}" presName="connTx" presStyleLbl="parChTrans1D2" presStyleIdx="0" presStyleCnt="3"/>
      <dgm:spPr/>
      <dgm:t>
        <a:bodyPr/>
        <a:lstStyle/>
        <a:p>
          <a:pPr rtl="1"/>
          <a:endParaRPr lang="fa-IR"/>
        </a:p>
      </dgm:t>
    </dgm:pt>
    <dgm:pt modelId="{73BE0619-397B-4899-8943-EF8CEDFC9A77}" type="pres">
      <dgm:prSet presAssocID="{E03E2550-A386-4990-BC6D-C4ADE6F4E39F}" presName="root2" presStyleCnt="0"/>
      <dgm:spPr/>
    </dgm:pt>
    <dgm:pt modelId="{D9A6C334-A6D2-4B87-AD12-1CFE56614710}" type="pres">
      <dgm:prSet presAssocID="{E03E2550-A386-4990-BC6D-C4ADE6F4E39F}" presName="LevelTwoTextNode" presStyleLbl="node2" presStyleIdx="0" presStyleCnt="3" custScaleX="58883">
        <dgm:presLayoutVars>
          <dgm:chPref val="3"/>
        </dgm:presLayoutVars>
      </dgm:prSet>
      <dgm:spPr/>
      <dgm:t>
        <a:bodyPr/>
        <a:lstStyle/>
        <a:p>
          <a:pPr rtl="1"/>
          <a:endParaRPr lang="fa-IR"/>
        </a:p>
      </dgm:t>
    </dgm:pt>
    <dgm:pt modelId="{2541C291-941B-4CA8-A8CB-13A56D3DE619}" type="pres">
      <dgm:prSet presAssocID="{E03E2550-A386-4990-BC6D-C4ADE6F4E39F}" presName="level3hierChild" presStyleCnt="0"/>
      <dgm:spPr/>
    </dgm:pt>
    <dgm:pt modelId="{E3423E86-BEF1-42ED-8C00-6895EFDAE0FF}" type="pres">
      <dgm:prSet presAssocID="{8BBEEFA8-05F8-4EDF-8178-1B4AFE10C356}" presName="conn2-1" presStyleLbl="parChTrans1D3" presStyleIdx="0" presStyleCnt="4"/>
      <dgm:spPr/>
      <dgm:t>
        <a:bodyPr/>
        <a:lstStyle/>
        <a:p>
          <a:pPr rtl="1"/>
          <a:endParaRPr lang="fa-IR"/>
        </a:p>
      </dgm:t>
    </dgm:pt>
    <dgm:pt modelId="{8758562C-02D0-41BE-B5C1-93ABBEB98D99}" type="pres">
      <dgm:prSet presAssocID="{8BBEEFA8-05F8-4EDF-8178-1B4AFE10C356}" presName="connTx" presStyleLbl="parChTrans1D3" presStyleIdx="0" presStyleCnt="4"/>
      <dgm:spPr/>
      <dgm:t>
        <a:bodyPr/>
        <a:lstStyle/>
        <a:p>
          <a:pPr rtl="1"/>
          <a:endParaRPr lang="fa-IR"/>
        </a:p>
      </dgm:t>
    </dgm:pt>
    <dgm:pt modelId="{B969A6C5-A1FB-44A1-9DB7-3F3E74048C01}" type="pres">
      <dgm:prSet presAssocID="{8003370B-09F9-4C86-9559-B29BBAB75C72}" presName="root2" presStyleCnt="0"/>
      <dgm:spPr/>
    </dgm:pt>
    <dgm:pt modelId="{233EE8DC-4D16-4C60-BC60-663FDF7A9742}" type="pres">
      <dgm:prSet presAssocID="{8003370B-09F9-4C86-9559-B29BBAB75C72}" presName="LevelTwoTextNode" presStyleLbl="node3" presStyleIdx="0" presStyleCnt="4" custScaleX="286811" custScaleY="128787">
        <dgm:presLayoutVars>
          <dgm:chPref val="3"/>
        </dgm:presLayoutVars>
      </dgm:prSet>
      <dgm:spPr/>
      <dgm:t>
        <a:bodyPr/>
        <a:lstStyle/>
        <a:p>
          <a:pPr rtl="1"/>
          <a:endParaRPr lang="fa-IR"/>
        </a:p>
      </dgm:t>
    </dgm:pt>
    <dgm:pt modelId="{EA06F056-61FC-47DA-B989-A5317EDF7953}" type="pres">
      <dgm:prSet presAssocID="{8003370B-09F9-4C86-9559-B29BBAB75C72}" presName="level3hierChild" presStyleCnt="0"/>
      <dgm:spPr/>
    </dgm:pt>
    <dgm:pt modelId="{0C892D65-CDFF-47C8-8CF7-E9730801F8AB}" type="pres">
      <dgm:prSet presAssocID="{9109D920-A36F-4A67-877C-8842EC1785B7}" presName="conn2-1" presStyleLbl="parChTrans1D2" presStyleIdx="1" presStyleCnt="3"/>
      <dgm:spPr/>
      <dgm:t>
        <a:bodyPr/>
        <a:lstStyle/>
        <a:p>
          <a:pPr rtl="1"/>
          <a:endParaRPr lang="fa-IR"/>
        </a:p>
      </dgm:t>
    </dgm:pt>
    <dgm:pt modelId="{3FEF3591-9F9F-419A-86EB-732CE7B35C88}" type="pres">
      <dgm:prSet presAssocID="{9109D920-A36F-4A67-877C-8842EC1785B7}" presName="connTx" presStyleLbl="parChTrans1D2" presStyleIdx="1" presStyleCnt="3"/>
      <dgm:spPr/>
      <dgm:t>
        <a:bodyPr/>
        <a:lstStyle/>
        <a:p>
          <a:pPr rtl="1"/>
          <a:endParaRPr lang="fa-IR"/>
        </a:p>
      </dgm:t>
    </dgm:pt>
    <dgm:pt modelId="{43587347-3577-4459-8850-A5D4F81675DE}" type="pres">
      <dgm:prSet presAssocID="{0A3F0EB1-D3AD-4EA4-B023-095C6D5915B9}" presName="root2" presStyleCnt="0"/>
      <dgm:spPr/>
    </dgm:pt>
    <dgm:pt modelId="{EA69522A-679D-4B99-8201-E51A577DE05E}" type="pres">
      <dgm:prSet presAssocID="{0A3F0EB1-D3AD-4EA4-B023-095C6D5915B9}" presName="LevelTwoTextNode" presStyleLbl="node2" presStyleIdx="1" presStyleCnt="3" custScaleX="55993">
        <dgm:presLayoutVars>
          <dgm:chPref val="3"/>
        </dgm:presLayoutVars>
      </dgm:prSet>
      <dgm:spPr/>
      <dgm:t>
        <a:bodyPr/>
        <a:lstStyle/>
        <a:p>
          <a:pPr rtl="1"/>
          <a:endParaRPr lang="fa-IR"/>
        </a:p>
      </dgm:t>
    </dgm:pt>
    <dgm:pt modelId="{20D44E43-2DE9-447A-89D3-B25CA3ACDE8A}" type="pres">
      <dgm:prSet presAssocID="{0A3F0EB1-D3AD-4EA4-B023-095C6D5915B9}" presName="level3hierChild" presStyleCnt="0"/>
      <dgm:spPr/>
    </dgm:pt>
    <dgm:pt modelId="{394843F2-7C42-4215-B4E8-9F418639B504}" type="pres">
      <dgm:prSet presAssocID="{45EF88B9-F07D-4E64-B7B6-44A2EFFF999E}" presName="conn2-1" presStyleLbl="parChTrans1D3" presStyleIdx="1" presStyleCnt="4"/>
      <dgm:spPr/>
      <dgm:t>
        <a:bodyPr/>
        <a:lstStyle/>
        <a:p>
          <a:pPr rtl="1"/>
          <a:endParaRPr lang="fa-IR"/>
        </a:p>
      </dgm:t>
    </dgm:pt>
    <dgm:pt modelId="{383AF314-F748-442F-A7BF-010CBE360B71}" type="pres">
      <dgm:prSet presAssocID="{45EF88B9-F07D-4E64-B7B6-44A2EFFF999E}" presName="connTx" presStyleLbl="parChTrans1D3" presStyleIdx="1" presStyleCnt="4"/>
      <dgm:spPr/>
      <dgm:t>
        <a:bodyPr/>
        <a:lstStyle/>
        <a:p>
          <a:pPr rtl="1"/>
          <a:endParaRPr lang="fa-IR"/>
        </a:p>
      </dgm:t>
    </dgm:pt>
    <dgm:pt modelId="{3D2B31C1-F498-4D46-BD12-9AF917D33804}" type="pres">
      <dgm:prSet presAssocID="{4A46A72F-CD53-4FF8-813E-2AB23F2542A3}" presName="root2" presStyleCnt="0"/>
      <dgm:spPr/>
    </dgm:pt>
    <dgm:pt modelId="{71EA9F93-4D4F-4FD0-86B6-59AE096A6C2A}" type="pres">
      <dgm:prSet presAssocID="{4A46A72F-CD53-4FF8-813E-2AB23F2542A3}" presName="LevelTwoTextNode" presStyleLbl="node3" presStyleIdx="1" presStyleCnt="4" custScaleX="286158" custScaleY="138861">
        <dgm:presLayoutVars>
          <dgm:chPref val="3"/>
        </dgm:presLayoutVars>
      </dgm:prSet>
      <dgm:spPr/>
      <dgm:t>
        <a:bodyPr/>
        <a:lstStyle/>
        <a:p>
          <a:pPr rtl="1"/>
          <a:endParaRPr lang="fa-IR"/>
        </a:p>
      </dgm:t>
    </dgm:pt>
    <dgm:pt modelId="{E7B63509-F9D1-4418-A7C1-7EE98DCEBC75}" type="pres">
      <dgm:prSet presAssocID="{4A46A72F-CD53-4FF8-813E-2AB23F2542A3}" presName="level3hierChild" presStyleCnt="0"/>
      <dgm:spPr/>
    </dgm:pt>
    <dgm:pt modelId="{EE24C965-154A-45E0-A0F0-A537036B02AE}" type="pres">
      <dgm:prSet presAssocID="{B4BCB67A-C715-4581-A3E8-4ED727A83585}" presName="conn2-1" presStyleLbl="parChTrans1D2" presStyleIdx="2" presStyleCnt="3"/>
      <dgm:spPr/>
      <dgm:t>
        <a:bodyPr/>
        <a:lstStyle/>
        <a:p>
          <a:pPr rtl="1"/>
          <a:endParaRPr lang="fa-IR"/>
        </a:p>
      </dgm:t>
    </dgm:pt>
    <dgm:pt modelId="{DD4238BE-1F19-4155-87BA-24BB03E40785}" type="pres">
      <dgm:prSet presAssocID="{B4BCB67A-C715-4581-A3E8-4ED727A83585}" presName="connTx" presStyleLbl="parChTrans1D2" presStyleIdx="2" presStyleCnt="3"/>
      <dgm:spPr/>
      <dgm:t>
        <a:bodyPr/>
        <a:lstStyle/>
        <a:p>
          <a:pPr rtl="1"/>
          <a:endParaRPr lang="fa-IR"/>
        </a:p>
      </dgm:t>
    </dgm:pt>
    <dgm:pt modelId="{9E2012B2-1AF2-45DB-A074-E49F090C9E66}" type="pres">
      <dgm:prSet presAssocID="{BC071C27-B50F-423D-BBFA-4BBB7536E589}" presName="root2" presStyleCnt="0"/>
      <dgm:spPr/>
    </dgm:pt>
    <dgm:pt modelId="{08359449-BE72-4AB6-8572-C4E1809CB5F6}" type="pres">
      <dgm:prSet presAssocID="{BC071C27-B50F-423D-BBFA-4BBB7536E589}" presName="LevelTwoTextNode" presStyleLbl="node2" presStyleIdx="2" presStyleCnt="3" custScaleX="57073">
        <dgm:presLayoutVars>
          <dgm:chPref val="3"/>
        </dgm:presLayoutVars>
      </dgm:prSet>
      <dgm:spPr/>
      <dgm:t>
        <a:bodyPr/>
        <a:lstStyle/>
        <a:p>
          <a:pPr rtl="1"/>
          <a:endParaRPr lang="fa-IR"/>
        </a:p>
      </dgm:t>
    </dgm:pt>
    <dgm:pt modelId="{E3D33223-D1DD-4C7C-99BF-FA535AC4E519}" type="pres">
      <dgm:prSet presAssocID="{BC071C27-B50F-423D-BBFA-4BBB7536E589}" presName="level3hierChild" presStyleCnt="0"/>
      <dgm:spPr/>
    </dgm:pt>
    <dgm:pt modelId="{2F40DBFC-60DC-4F35-AD0F-B5C3D171ADC6}" type="pres">
      <dgm:prSet presAssocID="{9DA3B5E8-7AB9-484A-80EB-4733618E16DE}" presName="conn2-1" presStyleLbl="parChTrans1D3" presStyleIdx="2" presStyleCnt="4"/>
      <dgm:spPr/>
      <dgm:t>
        <a:bodyPr/>
        <a:lstStyle/>
        <a:p>
          <a:pPr rtl="1"/>
          <a:endParaRPr lang="fa-IR"/>
        </a:p>
      </dgm:t>
    </dgm:pt>
    <dgm:pt modelId="{1702B57A-27AC-4CC8-87E6-8E15336B9382}" type="pres">
      <dgm:prSet presAssocID="{9DA3B5E8-7AB9-484A-80EB-4733618E16DE}" presName="connTx" presStyleLbl="parChTrans1D3" presStyleIdx="2" presStyleCnt="4"/>
      <dgm:spPr/>
      <dgm:t>
        <a:bodyPr/>
        <a:lstStyle/>
        <a:p>
          <a:pPr rtl="1"/>
          <a:endParaRPr lang="fa-IR"/>
        </a:p>
      </dgm:t>
    </dgm:pt>
    <dgm:pt modelId="{CD31FAFF-E4C2-4D1C-91A6-9D92CB1396C5}" type="pres">
      <dgm:prSet presAssocID="{6DC3229F-D7C7-4CED-9D5A-F30308FF924C}" presName="root2" presStyleCnt="0"/>
      <dgm:spPr/>
    </dgm:pt>
    <dgm:pt modelId="{88CF0777-B435-4ED7-B088-FFDCFDEEC572}" type="pres">
      <dgm:prSet presAssocID="{6DC3229F-D7C7-4CED-9D5A-F30308FF924C}" presName="LevelTwoTextNode" presStyleLbl="node3" presStyleIdx="2" presStyleCnt="4" custScaleX="58719">
        <dgm:presLayoutVars>
          <dgm:chPref val="3"/>
        </dgm:presLayoutVars>
      </dgm:prSet>
      <dgm:spPr/>
      <dgm:t>
        <a:bodyPr/>
        <a:lstStyle/>
        <a:p>
          <a:pPr rtl="1"/>
          <a:endParaRPr lang="fa-IR"/>
        </a:p>
      </dgm:t>
    </dgm:pt>
    <dgm:pt modelId="{89DAE623-3D59-4EB6-B5A7-BCA538C50972}" type="pres">
      <dgm:prSet presAssocID="{6DC3229F-D7C7-4CED-9D5A-F30308FF924C}" presName="level3hierChild" presStyleCnt="0"/>
      <dgm:spPr/>
    </dgm:pt>
    <dgm:pt modelId="{842878F0-722D-4036-8A71-1FEDCE6852CD}" type="pres">
      <dgm:prSet presAssocID="{BE4F6577-4F35-430C-A8FC-C46DBF6ECBBC}" presName="conn2-1" presStyleLbl="parChTrans1D4" presStyleIdx="0" presStyleCnt="2"/>
      <dgm:spPr/>
      <dgm:t>
        <a:bodyPr/>
        <a:lstStyle/>
        <a:p>
          <a:pPr rtl="1"/>
          <a:endParaRPr lang="fa-IR"/>
        </a:p>
      </dgm:t>
    </dgm:pt>
    <dgm:pt modelId="{B0AEBDD0-C7E9-45D2-9FE1-C3F4486B78D7}" type="pres">
      <dgm:prSet presAssocID="{BE4F6577-4F35-430C-A8FC-C46DBF6ECBBC}" presName="connTx" presStyleLbl="parChTrans1D4" presStyleIdx="0" presStyleCnt="2"/>
      <dgm:spPr/>
      <dgm:t>
        <a:bodyPr/>
        <a:lstStyle/>
        <a:p>
          <a:pPr rtl="1"/>
          <a:endParaRPr lang="fa-IR"/>
        </a:p>
      </dgm:t>
    </dgm:pt>
    <dgm:pt modelId="{1DC7F227-53F3-4A30-8BC4-93A787AA4258}" type="pres">
      <dgm:prSet presAssocID="{18A69403-7C2B-440F-A361-6D28CC1AE505}" presName="root2" presStyleCnt="0"/>
      <dgm:spPr/>
    </dgm:pt>
    <dgm:pt modelId="{496D1B29-AF12-455B-9527-20A12151F8E7}" type="pres">
      <dgm:prSet presAssocID="{18A69403-7C2B-440F-A361-6D28CC1AE505}" presName="LevelTwoTextNode" presStyleLbl="node4" presStyleIdx="0" presStyleCnt="2" custScaleX="194563" custScaleY="159038" custLinFactNeighborX="9272" custLinFactNeighborY="-1808">
        <dgm:presLayoutVars>
          <dgm:chPref val="3"/>
        </dgm:presLayoutVars>
      </dgm:prSet>
      <dgm:spPr/>
      <dgm:t>
        <a:bodyPr/>
        <a:lstStyle/>
        <a:p>
          <a:pPr rtl="1"/>
          <a:endParaRPr lang="fa-IR"/>
        </a:p>
      </dgm:t>
    </dgm:pt>
    <dgm:pt modelId="{9A25CBE5-2823-4BBB-BFB4-1166C7B7285C}" type="pres">
      <dgm:prSet presAssocID="{18A69403-7C2B-440F-A361-6D28CC1AE505}" presName="level3hierChild" presStyleCnt="0"/>
      <dgm:spPr/>
    </dgm:pt>
    <dgm:pt modelId="{15C7CB41-8919-4EE8-BCB3-7B6106CFA3A2}" type="pres">
      <dgm:prSet presAssocID="{3CC9B7F4-5732-4063-B8B4-DB1A2165B244}" presName="conn2-1" presStyleLbl="parChTrans1D3" presStyleIdx="3" presStyleCnt="4"/>
      <dgm:spPr/>
      <dgm:t>
        <a:bodyPr/>
        <a:lstStyle/>
        <a:p>
          <a:pPr rtl="1"/>
          <a:endParaRPr lang="fa-IR"/>
        </a:p>
      </dgm:t>
    </dgm:pt>
    <dgm:pt modelId="{24344EE0-D405-43B7-A7BE-0158D1247D72}" type="pres">
      <dgm:prSet presAssocID="{3CC9B7F4-5732-4063-B8B4-DB1A2165B244}" presName="connTx" presStyleLbl="parChTrans1D3" presStyleIdx="3" presStyleCnt="4"/>
      <dgm:spPr/>
      <dgm:t>
        <a:bodyPr/>
        <a:lstStyle/>
        <a:p>
          <a:pPr rtl="1"/>
          <a:endParaRPr lang="fa-IR"/>
        </a:p>
      </dgm:t>
    </dgm:pt>
    <dgm:pt modelId="{E26CD8A3-CC9F-464D-A1CB-632E2FC97BDB}" type="pres">
      <dgm:prSet presAssocID="{93A90B0C-EACC-410E-90D8-1E7DC2D2BEC5}" presName="root2" presStyleCnt="0"/>
      <dgm:spPr/>
    </dgm:pt>
    <dgm:pt modelId="{92364A8E-5BBA-46BB-B767-CFF6751C8D32}" type="pres">
      <dgm:prSet presAssocID="{93A90B0C-EACC-410E-90D8-1E7DC2D2BEC5}" presName="LevelTwoTextNode" presStyleLbl="node3" presStyleIdx="3" presStyleCnt="4" custScaleX="48602">
        <dgm:presLayoutVars>
          <dgm:chPref val="3"/>
        </dgm:presLayoutVars>
      </dgm:prSet>
      <dgm:spPr/>
      <dgm:t>
        <a:bodyPr/>
        <a:lstStyle/>
        <a:p>
          <a:pPr rtl="1"/>
          <a:endParaRPr lang="fa-IR"/>
        </a:p>
      </dgm:t>
    </dgm:pt>
    <dgm:pt modelId="{2C173FF4-8F46-4465-A180-726E052A8479}" type="pres">
      <dgm:prSet presAssocID="{93A90B0C-EACC-410E-90D8-1E7DC2D2BEC5}" presName="level3hierChild" presStyleCnt="0"/>
      <dgm:spPr/>
    </dgm:pt>
    <dgm:pt modelId="{52EB1A72-F371-482D-81F7-2B6257AA74EF}" type="pres">
      <dgm:prSet presAssocID="{6A9FACC5-89A2-480C-AA3C-18C6A808370D}" presName="conn2-1" presStyleLbl="parChTrans1D4" presStyleIdx="1" presStyleCnt="2"/>
      <dgm:spPr/>
      <dgm:t>
        <a:bodyPr/>
        <a:lstStyle/>
        <a:p>
          <a:pPr rtl="1"/>
          <a:endParaRPr lang="fa-IR"/>
        </a:p>
      </dgm:t>
    </dgm:pt>
    <dgm:pt modelId="{05C84462-194A-4FA4-B779-FE74997F029D}" type="pres">
      <dgm:prSet presAssocID="{6A9FACC5-89A2-480C-AA3C-18C6A808370D}" presName="connTx" presStyleLbl="parChTrans1D4" presStyleIdx="1" presStyleCnt="2"/>
      <dgm:spPr/>
      <dgm:t>
        <a:bodyPr/>
        <a:lstStyle/>
        <a:p>
          <a:pPr rtl="1"/>
          <a:endParaRPr lang="fa-IR"/>
        </a:p>
      </dgm:t>
    </dgm:pt>
    <dgm:pt modelId="{F129EEAF-BBD4-4D7D-BD52-F251E0984270}" type="pres">
      <dgm:prSet presAssocID="{4E1956BB-4DA3-4363-8AB6-FA6B4F80BB3D}" presName="root2" presStyleCnt="0"/>
      <dgm:spPr/>
    </dgm:pt>
    <dgm:pt modelId="{C7E09A41-1DCC-4A48-BFAA-B237005C42C0}" type="pres">
      <dgm:prSet presAssocID="{4E1956BB-4DA3-4363-8AB6-FA6B4F80BB3D}" presName="LevelTwoTextNode" presStyleLbl="node4" presStyleIdx="1" presStyleCnt="2" custScaleX="199574" custScaleY="177150">
        <dgm:presLayoutVars>
          <dgm:chPref val="3"/>
        </dgm:presLayoutVars>
      </dgm:prSet>
      <dgm:spPr/>
      <dgm:t>
        <a:bodyPr/>
        <a:lstStyle/>
        <a:p>
          <a:pPr rtl="1"/>
          <a:endParaRPr lang="fa-IR"/>
        </a:p>
      </dgm:t>
    </dgm:pt>
    <dgm:pt modelId="{FD9AEA7F-F0AA-4A31-9544-8C9598DE55FC}" type="pres">
      <dgm:prSet presAssocID="{4E1956BB-4DA3-4363-8AB6-FA6B4F80BB3D}" presName="level3hierChild" presStyleCnt="0"/>
      <dgm:spPr/>
    </dgm:pt>
  </dgm:ptLst>
  <dgm:cxnLst>
    <dgm:cxn modelId="{43B12C1D-39C4-4308-B3A1-1382322CFDCA}" srcId="{1966917B-E4E3-4A73-B95A-BBCADDAEB875}" destId="{80E3B4AB-0B2D-4433-9700-6069819D5DE9}" srcOrd="0" destOrd="0" parTransId="{AA044318-5D3B-4DF1-9E61-8A1A01A9D9FB}" sibTransId="{5C69D44D-F07A-4F14-972F-3734BAA15241}"/>
    <dgm:cxn modelId="{A931D679-DA98-44A0-94A6-61DFD38FB6E5}" type="presOf" srcId="{4A46A72F-CD53-4FF8-813E-2AB23F2542A3}" destId="{71EA9F93-4D4F-4FD0-86B6-59AE096A6C2A}" srcOrd="0" destOrd="0" presId="urn:microsoft.com/office/officeart/2005/8/layout/hierarchy2"/>
    <dgm:cxn modelId="{A5BC0A13-3F3D-411C-9775-8769DA524B79}" type="presOf" srcId="{6DC3229F-D7C7-4CED-9D5A-F30308FF924C}" destId="{88CF0777-B435-4ED7-B088-FFDCFDEEC572}" srcOrd="0" destOrd="0" presId="urn:microsoft.com/office/officeart/2005/8/layout/hierarchy2"/>
    <dgm:cxn modelId="{E01653F7-0AD6-4B93-900E-5E768FA52C65}" type="presOf" srcId="{BC071C27-B50F-423D-BBFA-4BBB7536E589}" destId="{08359449-BE72-4AB6-8572-C4E1809CB5F6}" srcOrd="0" destOrd="0" presId="urn:microsoft.com/office/officeart/2005/8/layout/hierarchy2"/>
    <dgm:cxn modelId="{B623042B-2AA6-4BF3-B0AC-3BDB8A4A15CF}" type="presOf" srcId="{80E3B4AB-0B2D-4433-9700-6069819D5DE9}" destId="{EFE0DF94-D8F1-4950-8225-58385FBEE77E}" srcOrd="0" destOrd="0" presId="urn:microsoft.com/office/officeart/2005/8/layout/hierarchy2"/>
    <dgm:cxn modelId="{C9234C9D-F8DC-4A65-9B65-0BE19087CD41}" type="presOf" srcId="{45EF88B9-F07D-4E64-B7B6-44A2EFFF999E}" destId="{383AF314-F748-442F-A7BF-010CBE360B71}" srcOrd="1" destOrd="0" presId="urn:microsoft.com/office/officeart/2005/8/layout/hierarchy2"/>
    <dgm:cxn modelId="{031E2DF6-C462-4181-AF8E-5B8D765124CB}" type="presOf" srcId="{BE4F6577-4F35-430C-A8FC-C46DBF6ECBBC}" destId="{842878F0-722D-4036-8A71-1FEDCE6852CD}" srcOrd="0" destOrd="0" presId="urn:microsoft.com/office/officeart/2005/8/layout/hierarchy2"/>
    <dgm:cxn modelId="{C6D9582F-723A-44CC-AC38-1B4335DAFAB2}" type="presOf" srcId="{9109D920-A36F-4A67-877C-8842EC1785B7}" destId="{0C892D65-CDFF-47C8-8CF7-E9730801F8AB}" srcOrd="0" destOrd="0" presId="urn:microsoft.com/office/officeart/2005/8/layout/hierarchy2"/>
    <dgm:cxn modelId="{650D5DFC-457E-4A8C-AB77-ED05DE2C1D78}" type="presOf" srcId="{0C2BC092-301E-464E-A803-12C24CA4B5C6}" destId="{A4EE8FF2-CAC9-418D-829D-CB2CC3616E2E}" srcOrd="1" destOrd="0" presId="urn:microsoft.com/office/officeart/2005/8/layout/hierarchy2"/>
    <dgm:cxn modelId="{4E429579-FDD5-4325-A14C-76162864BE0A}" type="presOf" srcId="{3CC9B7F4-5732-4063-B8B4-DB1A2165B244}" destId="{24344EE0-D405-43B7-A7BE-0158D1247D72}" srcOrd="1" destOrd="0" presId="urn:microsoft.com/office/officeart/2005/8/layout/hierarchy2"/>
    <dgm:cxn modelId="{DC827F94-ED5D-49B9-8A1B-26076396979F}" type="presOf" srcId="{45EF88B9-F07D-4E64-B7B6-44A2EFFF999E}" destId="{394843F2-7C42-4215-B4E8-9F418639B504}" srcOrd="0" destOrd="0" presId="urn:microsoft.com/office/officeart/2005/8/layout/hierarchy2"/>
    <dgm:cxn modelId="{84799885-7E7E-4AEE-AFC5-8DD3C74827E1}" type="presOf" srcId="{0C2BC092-301E-464E-A803-12C24CA4B5C6}" destId="{B904A42F-7247-45E6-BBEC-A0539042C916}" srcOrd="0" destOrd="0" presId="urn:microsoft.com/office/officeart/2005/8/layout/hierarchy2"/>
    <dgm:cxn modelId="{35985BCB-019A-4167-9F03-55FF53C8E870}" type="presOf" srcId="{18A69403-7C2B-440F-A361-6D28CC1AE505}" destId="{496D1B29-AF12-455B-9527-20A12151F8E7}" srcOrd="0" destOrd="0" presId="urn:microsoft.com/office/officeart/2005/8/layout/hierarchy2"/>
    <dgm:cxn modelId="{EC5E14B8-7F51-4931-8CD4-2E411EEDDF85}" srcId="{BC071C27-B50F-423D-BBFA-4BBB7536E589}" destId="{93A90B0C-EACC-410E-90D8-1E7DC2D2BEC5}" srcOrd="1" destOrd="0" parTransId="{3CC9B7F4-5732-4063-B8B4-DB1A2165B244}" sibTransId="{9460B5FC-D8AC-4629-83B2-ACA485BFC6F3}"/>
    <dgm:cxn modelId="{B38B0D91-3DE7-4EBC-9B00-8520281C6A71}" type="presOf" srcId="{9DA3B5E8-7AB9-484A-80EB-4733618E16DE}" destId="{1702B57A-27AC-4CC8-87E6-8E15336B9382}" srcOrd="1" destOrd="0" presId="urn:microsoft.com/office/officeart/2005/8/layout/hierarchy2"/>
    <dgm:cxn modelId="{0BD27EBC-CB33-46F7-B5A1-22D36171F058}" type="presOf" srcId="{0A3F0EB1-D3AD-4EA4-B023-095C6D5915B9}" destId="{EA69522A-679D-4B99-8201-E51A577DE05E}" srcOrd="0" destOrd="0" presId="urn:microsoft.com/office/officeart/2005/8/layout/hierarchy2"/>
    <dgm:cxn modelId="{B7356958-4522-4AEE-8EBE-B09F78B3E1C9}" srcId="{6DC3229F-D7C7-4CED-9D5A-F30308FF924C}" destId="{18A69403-7C2B-440F-A361-6D28CC1AE505}" srcOrd="0" destOrd="0" parTransId="{BE4F6577-4F35-430C-A8FC-C46DBF6ECBBC}" sibTransId="{18FBEE75-F4FB-4D19-BD33-7B15D032409E}"/>
    <dgm:cxn modelId="{EA94D665-108C-476F-91E9-6889E7FFC6B1}" type="presOf" srcId="{4E1956BB-4DA3-4363-8AB6-FA6B4F80BB3D}" destId="{C7E09A41-1DCC-4A48-BFAA-B237005C42C0}" srcOrd="0" destOrd="0" presId="urn:microsoft.com/office/officeart/2005/8/layout/hierarchy2"/>
    <dgm:cxn modelId="{7BC6FC72-CCE9-4A38-845F-CBD692FBC39E}" type="presOf" srcId="{1966917B-E4E3-4A73-B95A-BBCADDAEB875}" destId="{E1372394-9ACC-4009-8123-303D207EF810}" srcOrd="0" destOrd="0" presId="urn:microsoft.com/office/officeart/2005/8/layout/hierarchy2"/>
    <dgm:cxn modelId="{22745476-ADCC-4584-AD39-FE2D7F4165E9}" srcId="{BC071C27-B50F-423D-BBFA-4BBB7536E589}" destId="{6DC3229F-D7C7-4CED-9D5A-F30308FF924C}" srcOrd="0" destOrd="0" parTransId="{9DA3B5E8-7AB9-484A-80EB-4733618E16DE}" sibTransId="{4F7CC8A3-3347-44FD-AE87-CECED72D4BFB}"/>
    <dgm:cxn modelId="{89CA93BE-F603-469E-803D-725F0726583C}" type="presOf" srcId="{BE4F6577-4F35-430C-A8FC-C46DBF6ECBBC}" destId="{B0AEBDD0-C7E9-45D2-9FE1-C3F4486B78D7}" srcOrd="1" destOrd="0" presId="urn:microsoft.com/office/officeart/2005/8/layout/hierarchy2"/>
    <dgm:cxn modelId="{9D40B3F2-EB9D-4901-BDFA-65E33930A046}" type="presOf" srcId="{6A9FACC5-89A2-480C-AA3C-18C6A808370D}" destId="{52EB1A72-F371-482D-81F7-2B6257AA74EF}" srcOrd="0" destOrd="0" presId="urn:microsoft.com/office/officeart/2005/8/layout/hierarchy2"/>
    <dgm:cxn modelId="{D3863902-9571-4F8B-A420-67B5EE5C180E}" type="presOf" srcId="{93A90B0C-EACC-410E-90D8-1E7DC2D2BEC5}" destId="{92364A8E-5BBA-46BB-B767-CFF6751C8D32}" srcOrd="0" destOrd="0" presId="urn:microsoft.com/office/officeart/2005/8/layout/hierarchy2"/>
    <dgm:cxn modelId="{FFE7D731-D883-4204-B6BB-C9040ED6B730}" type="presOf" srcId="{3CC9B7F4-5732-4063-B8B4-DB1A2165B244}" destId="{15C7CB41-8919-4EE8-BCB3-7B6106CFA3A2}" srcOrd="0" destOrd="0" presId="urn:microsoft.com/office/officeart/2005/8/layout/hierarchy2"/>
    <dgm:cxn modelId="{E52D6C9D-2D91-42BD-9EB2-D292EC7051CA}" srcId="{0A3F0EB1-D3AD-4EA4-B023-095C6D5915B9}" destId="{4A46A72F-CD53-4FF8-813E-2AB23F2542A3}" srcOrd="0" destOrd="0" parTransId="{45EF88B9-F07D-4E64-B7B6-44A2EFFF999E}" sibTransId="{CE77CB9E-0CB4-4D18-A187-9C5A61E5E77F}"/>
    <dgm:cxn modelId="{94A91469-11BD-45DC-BD47-04B0F78808EB}" srcId="{93A90B0C-EACC-410E-90D8-1E7DC2D2BEC5}" destId="{4E1956BB-4DA3-4363-8AB6-FA6B4F80BB3D}" srcOrd="0" destOrd="0" parTransId="{6A9FACC5-89A2-480C-AA3C-18C6A808370D}" sibTransId="{F85E7557-19F6-4BE5-ADFC-E7477A539457}"/>
    <dgm:cxn modelId="{FADD5017-2415-4DC0-9055-5683E8591EA8}" srcId="{80E3B4AB-0B2D-4433-9700-6069819D5DE9}" destId="{E03E2550-A386-4990-BC6D-C4ADE6F4E39F}" srcOrd="0" destOrd="0" parTransId="{0C2BC092-301E-464E-A803-12C24CA4B5C6}" sibTransId="{9A93F5EB-5EFB-41FC-B14F-A42426CB0B6B}"/>
    <dgm:cxn modelId="{A241CA2C-4418-41FA-A64B-9EDCBF308BCA}" type="presOf" srcId="{E03E2550-A386-4990-BC6D-C4ADE6F4E39F}" destId="{D9A6C334-A6D2-4B87-AD12-1CFE56614710}" srcOrd="0" destOrd="0" presId="urn:microsoft.com/office/officeart/2005/8/layout/hierarchy2"/>
    <dgm:cxn modelId="{7A819B55-BEDD-41BF-835F-25738F75A0D3}" srcId="{80E3B4AB-0B2D-4433-9700-6069819D5DE9}" destId="{0A3F0EB1-D3AD-4EA4-B023-095C6D5915B9}" srcOrd="1" destOrd="0" parTransId="{9109D920-A36F-4A67-877C-8842EC1785B7}" sibTransId="{536F7EA7-3F08-4527-8D54-0F73A794098C}"/>
    <dgm:cxn modelId="{A78B51E5-6EC9-4606-A669-E8FB8548EBD7}" type="presOf" srcId="{9109D920-A36F-4A67-877C-8842EC1785B7}" destId="{3FEF3591-9F9F-419A-86EB-732CE7B35C88}" srcOrd="1" destOrd="0" presId="urn:microsoft.com/office/officeart/2005/8/layout/hierarchy2"/>
    <dgm:cxn modelId="{A36C6810-DA18-42AE-9734-D828534430DF}" type="presOf" srcId="{8BBEEFA8-05F8-4EDF-8178-1B4AFE10C356}" destId="{8758562C-02D0-41BE-B5C1-93ABBEB98D99}" srcOrd="1" destOrd="0" presId="urn:microsoft.com/office/officeart/2005/8/layout/hierarchy2"/>
    <dgm:cxn modelId="{2140CDBD-8435-4647-BA75-634B92052C17}" type="presOf" srcId="{8003370B-09F9-4C86-9559-B29BBAB75C72}" destId="{233EE8DC-4D16-4C60-BC60-663FDF7A9742}" srcOrd="0" destOrd="0" presId="urn:microsoft.com/office/officeart/2005/8/layout/hierarchy2"/>
    <dgm:cxn modelId="{E400A2A5-A6C3-465C-88E2-162DDF9D1606}" type="presOf" srcId="{8BBEEFA8-05F8-4EDF-8178-1B4AFE10C356}" destId="{E3423E86-BEF1-42ED-8C00-6895EFDAE0FF}" srcOrd="0" destOrd="0" presId="urn:microsoft.com/office/officeart/2005/8/layout/hierarchy2"/>
    <dgm:cxn modelId="{7B56874F-EED1-4DD2-BB6F-CA5888FDCB0D}" type="presOf" srcId="{6A9FACC5-89A2-480C-AA3C-18C6A808370D}" destId="{05C84462-194A-4FA4-B779-FE74997F029D}" srcOrd="1" destOrd="0" presId="urn:microsoft.com/office/officeart/2005/8/layout/hierarchy2"/>
    <dgm:cxn modelId="{30E8F1F3-270E-49B0-B5CB-4FF2D54640B8}" type="presOf" srcId="{B4BCB67A-C715-4581-A3E8-4ED727A83585}" destId="{DD4238BE-1F19-4155-87BA-24BB03E40785}" srcOrd="1" destOrd="0" presId="urn:microsoft.com/office/officeart/2005/8/layout/hierarchy2"/>
    <dgm:cxn modelId="{D853A657-DB89-4E13-B859-111A3ED1BC98}" type="presOf" srcId="{9DA3B5E8-7AB9-484A-80EB-4733618E16DE}" destId="{2F40DBFC-60DC-4F35-AD0F-B5C3D171ADC6}" srcOrd="0" destOrd="0" presId="urn:microsoft.com/office/officeart/2005/8/layout/hierarchy2"/>
    <dgm:cxn modelId="{EC0F87A3-EBC0-4E31-A6BE-C83BA29E987E}" srcId="{E03E2550-A386-4990-BC6D-C4ADE6F4E39F}" destId="{8003370B-09F9-4C86-9559-B29BBAB75C72}" srcOrd="0" destOrd="0" parTransId="{8BBEEFA8-05F8-4EDF-8178-1B4AFE10C356}" sibTransId="{8A93555C-F713-4A98-BA12-2D875F589F13}"/>
    <dgm:cxn modelId="{8B806159-2CFC-4F17-A81C-B389CDD19233}" type="presOf" srcId="{B4BCB67A-C715-4581-A3E8-4ED727A83585}" destId="{EE24C965-154A-45E0-A0F0-A537036B02AE}" srcOrd="0" destOrd="0" presId="urn:microsoft.com/office/officeart/2005/8/layout/hierarchy2"/>
    <dgm:cxn modelId="{47EC296B-CA42-4B2D-A7B9-9DBAB672B12B}" srcId="{80E3B4AB-0B2D-4433-9700-6069819D5DE9}" destId="{BC071C27-B50F-423D-BBFA-4BBB7536E589}" srcOrd="2" destOrd="0" parTransId="{B4BCB67A-C715-4581-A3E8-4ED727A83585}" sibTransId="{719D9757-A4A1-4C17-90B9-54D417058C92}"/>
    <dgm:cxn modelId="{E233E141-3E79-4C64-B498-5EC6E234E2BA}" type="presParOf" srcId="{E1372394-9ACC-4009-8123-303D207EF810}" destId="{6517DBB0-B791-4625-8C7B-E33E3CD33B2C}" srcOrd="0" destOrd="0" presId="urn:microsoft.com/office/officeart/2005/8/layout/hierarchy2"/>
    <dgm:cxn modelId="{5BD019CB-AA89-4C56-A489-8C6473BF0573}" type="presParOf" srcId="{6517DBB0-B791-4625-8C7B-E33E3CD33B2C}" destId="{EFE0DF94-D8F1-4950-8225-58385FBEE77E}" srcOrd="0" destOrd="0" presId="urn:microsoft.com/office/officeart/2005/8/layout/hierarchy2"/>
    <dgm:cxn modelId="{CD6B3BED-D246-43DC-8B3A-52747B25FEAA}" type="presParOf" srcId="{6517DBB0-B791-4625-8C7B-E33E3CD33B2C}" destId="{A3603355-EC20-4C20-9CBA-C7D0D5F86B07}" srcOrd="1" destOrd="0" presId="urn:microsoft.com/office/officeart/2005/8/layout/hierarchy2"/>
    <dgm:cxn modelId="{6DB17F1A-A3DF-4703-A016-915A4E53B2C3}" type="presParOf" srcId="{A3603355-EC20-4C20-9CBA-C7D0D5F86B07}" destId="{B904A42F-7247-45E6-BBEC-A0539042C916}" srcOrd="0" destOrd="0" presId="urn:microsoft.com/office/officeart/2005/8/layout/hierarchy2"/>
    <dgm:cxn modelId="{F12CD158-1875-491B-AF83-A9629A37282C}" type="presParOf" srcId="{B904A42F-7247-45E6-BBEC-A0539042C916}" destId="{A4EE8FF2-CAC9-418D-829D-CB2CC3616E2E}" srcOrd="0" destOrd="0" presId="urn:microsoft.com/office/officeart/2005/8/layout/hierarchy2"/>
    <dgm:cxn modelId="{2188370B-87F0-4ACA-906E-878B9F60359D}" type="presParOf" srcId="{A3603355-EC20-4C20-9CBA-C7D0D5F86B07}" destId="{73BE0619-397B-4899-8943-EF8CEDFC9A77}" srcOrd="1" destOrd="0" presId="urn:microsoft.com/office/officeart/2005/8/layout/hierarchy2"/>
    <dgm:cxn modelId="{BCC70F61-7B2C-4F90-82CB-CA3172657A5B}" type="presParOf" srcId="{73BE0619-397B-4899-8943-EF8CEDFC9A77}" destId="{D9A6C334-A6D2-4B87-AD12-1CFE56614710}" srcOrd="0" destOrd="0" presId="urn:microsoft.com/office/officeart/2005/8/layout/hierarchy2"/>
    <dgm:cxn modelId="{D0E9CF21-42BF-4D34-9EDC-24077C057E79}" type="presParOf" srcId="{73BE0619-397B-4899-8943-EF8CEDFC9A77}" destId="{2541C291-941B-4CA8-A8CB-13A56D3DE619}" srcOrd="1" destOrd="0" presId="urn:microsoft.com/office/officeart/2005/8/layout/hierarchy2"/>
    <dgm:cxn modelId="{E23C29F8-3135-4476-B3C0-0EC1AD1F6D56}" type="presParOf" srcId="{2541C291-941B-4CA8-A8CB-13A56D3DE619}" destId="{E3423E86-BEF1-42ED-8C00-6895EFDAE0FF}" srcOrd="0" destOrd="0" presId="urn:microsoft.com/office/officeart/2005/8/layout/hierarchy2"/>
    <dgm:cxn modelId="{D7533690-AC12-407A-8E08-7709F9C9C068}" type="presParOf" srcId="{E3423E86-BEF1-42ED-8C00-6895EFDAE0FF}" destId="{8758562C-02D0-41BE-B5C1-93ABBEB98D99}" srcOrd="0" destOrd="0" presId="urn:microsoft.com/office/officeart/2005/8/layout/hierarchy2"/>
    <dgm:cxn modelId="{9A7D2990-5AD4-4F39-99FB-DBB6366AEA81}" type="presParOf" srcId="{2541C291-941B-4CA8-A8CB-13A56D3DE619}" destId="{B969A6C5-A1FB-44A1-9DB7-3F3E74048C01}" srcOrd="1" destOrd="0" presId="urn:microsoft.com/office/officeart/2005/8/layout/hierarchy2"/>
    <dgm:cxn modelId="{DF892C01-55ED-4967-81AB-27216BC2EE0B}" type="presParOf" srcId="{B969A6C5-A1FB-44A1-9DB7-3F3E74048C01}" destId="{233EE8DC-4D16-4C60-BC60-663FDF7A9742}" srcOrd="0" destOrd="0" presId="urn:microsoft.com/office/officeart/2005/8/layout/hierarchy2"/>
    <dgm:cxn modelId="{4FC21211-59AC-4F48-8B98-9E8FDA70F3D3}" type="presParOf" srcId="{B969A6C5-A1FB-44A1-9DB7-3F3E74048C01}" destId="{EA06F056-61FC-47DA-B989-A5317EDF7953}" srcOrd="1" destOrd="0" presId="urn:microsoft.com/office/officeart/2005/8/layout/hierarchy2"/>
    <dgm:cxn modelId="{13DA5FF2-4311-4809-9EBD-0012B314D72C}" type="presParOf" srcId="{A3603355-EC20-4C20-9CBA-C7D0D5F86B07}" destId="{0C892D65-CDFF-47C8-8CF7-E9730801F8AB}" srcOrd="2" destOrd="0" presId="urn:microsoft.com/office/officeart/2005/8/layout/hierarchy2"/>
    <dgm:cxn modelId="{A836AECF-5DCC-4B23-B386-EFACC415F4BE}" type="presParOf" srcId="{0C892D65-CDFF-47C8-8CF7-E9730801F8AB}" destId="{3FEF3591-9F9F-419A-86EB-732CE7B35C88}" srcOrd="0" destOrd="0" presId="urn:microsoft.com/office/officeart/2005/8/layout/hierarchy2"/>
    <dgm:cxn modelId="{D40280C2-4008-4CBA-AA03-3BF5FC031F9E}" type="presParOf" srcId="{A3603355-EC20-4C20-9CBA-C7D0D5F86B07}" destId="{43587347-3577-4459-8850-A5D4F81675DE}" srcOrd="3" destOrd="0" presId="urn:microsoft.com/office/officeart/2005/8/layout/hierarchy2"/>
    <dgm:cxn modelId="{2280D435-F281-4BC5-9894-DBF6A8D0BA0D}" type="presParOf" srcId="{43587347-3577-4459-8850-A5D4F81675DE}" destId="{EA69522A-679D-4B99-8201-E51A577DE05E}" srcOrd="0" destOrd="0" presId="urn:microsoft.com/office/officeart/2005/8/layout/hierarchy2"/>
    <dgm:cxn modelId="{FC959224-A486-42C2-8C76-D47A8450800E}" type="presParOf" srcId="{43587347-3577-4459-8850-A5D4F81675DE}" destId="{20D44E43-2DE9-447A-89D3-B25CA3ACDE8A}" srcOrd="1" destOrd="0" presId="urn:microsoft.com/office/officeart/2005/8/layout/hierarchy2"/>
    <dgm:cxn modelId="{25F3EF0D-40E1-4435-89FC-AB11DC4C3022}" type="presParOf" srcId="{20D44E43-2DE9-447A-89D3-B25CA3ACDE8A}" destId="{394843F2-7C42-4215-B4E8-9F418639B504}" srcOrd="0" destOrd="0" presId="urn:microsoft.com/office/officeart/2005/8/layout/hierarchy2"/>
    <dgm:cxn modelId="{120DF456-F98C-48D0-A0C0-78E8D26F7946}" type="presParOf" srcId="{394843F2-7C42-4215-B4E8-9F418639B504}" destId="{383AF314-F748-442F-A7BF-010CBE360B71}" srcOrd="0" destOrd="0" presId="urn:microsoft.com/office/officeart/2005/8/layout/hierarchy2"/>
    <dgm:cxn modelId="{C7906243-83C2-42A3-AFFE-C3B3D4C8B440}" type="presParOf" srcId="{20D44E43-2DE9-447A-89D3-B25CA3ACDE8A}" destId="{3D2B31C1-F498-4D46-BD12-9AF917D33804}" srcOrd="1" destOrd="0" presId="urn:microsoft.com/office/officeart/2005/8/layout/hierarchy2"/>
    <dgm:cxn modelId="{737BB99B-F48B-47C9-ADA2-99254B7A17D9}" type="presParOf" srcId="{3D2B31C1-F498-4D46-BD12-9AF917D33804}" destId="{71EA9F93-4D4F-4FD0-86B6-59AE096A6C2A}" srcOrd="0" destOrd="0" presId="urn:microsoft.com/office/officeart/2005/8/layout/hierarchy2"/>
    <dgm:cxn modelId="{70CFDE0C-C371-49AA-BE6C-337A236A5D58}" type="presParOf" srcId="{3D2B31C1-F498-4D46-BD12-9AF917D33804}" destId="{E7B63509-F9D1-4418-A7C1-7EE98DCEBC75}" srcOrd="1" destOrd="0" presId="urn:microsoft.com/office/officeart/2005/8/layout/hierarchy2"/>
    <dgm:cxn modelId="{40C33F0E-C150-4363-A56A-B85639B2F7F2}" type="presParOf" srcId="{A3603355-EC20-4C20-9CBA-C7D0D5F86B07}" destId="{EE24C965-154A-45E0-A0F0-A537036B02AE}" srcOrd="4" destOrd="0" presId="urn:microsoft.com/office/officeart/2005/8/layout/hierarchy2"/>
    <dgm:cxn modelId="{AACB18FB-B6F0-45D9-8846-536B1607687C}" type="presParOf" srcId="{EE24C965-154A-45E0-A0F0-A537036B02AE}" destId="{DD4238BE-1F19-4155-87BA-24BB03E40785}" srcOrd="0" destOrd="0" presId="urn:microsoft.com/office/officeart/2005/8/layout/hierarchy2"/>
    <dgm:cxn modelId="{2573BBCA-B1DC-49B3-AAE1-DAE06FD8745E}" type="presParOf" srcId="{A3603355-EC20-4C20-9CBA-C7D0D5F86B07}" destId="{9E2012B2-1AF2-45DB-A074-E49F090C9E66}" srcOrd="5" destOrd="0" presId="urn:microsoft.com/office/officeart/2005/8/layout/hierarchy2"/>
    <dgm:cxn modelId="{B1B2FD07-8213-47FF-B001-7E0DE2326FF8}" type="presParOf" srcId="{9E2012B2-1AF2-45DB-A074-E49F090C9E66}" destId="{08359449-BE72-4AB6-8572-C4E1809CB5F6}" srcOrd="0" destOrd="0" presId="urn:microsoft.com/office/officeart/2005/8/layout/hierarchy2"/>
    <dgm:cxn modelId="{A334FBF4-73E7-4A22-8F5F-592B3CEB19FF}" type="presParOf" srcId="{9E2012B2-1AF2-45DB-A074-E49F090C9E66}" destId="{E3D33223-D1DD-4C7C-99BF-FA535AC4E519}" srcOrd="1" destOrd="0" presId="urn:microsoft.com/office/officeart/2005/8/layout/hierarchy2"/>
    <dgm:cxn modelId="{CD1CE66E-753B-47E7-B3B6-45CB08CFB66D}" type="presParOf" srcId="{E3D33223-D1DD-4C7C-99BF-FA535AC4E519}" destId="{2F40DBFC-60DC-4F35-AD0F-B5C3D171ADC6}" srcOrd="0" destOrd="0" presId="urn:microsoft.com/office/officeart/2005/8/layout/hierarchy2"/>
    <dgm:cxn modelId="{5C996D17-4620-45E0-B230-BBA5598ADE4A}" type="presParOf" srcId="{2F40DBFC-60DC-4F35-AD0F-B5C3D171ADC6}" destId="{1702B57A-27AC-4CC8-87E6-8E15336B9382}" srcOrd="0" destOrd="0" presId="urn:microsoft.com/office/officeart/2005/8/layout/hierarchy2"/>
    <dgm:cxn modelId="{738AB870-D3BE-46B5-B933-AC0FBF753CB1}" type="presParOf" srcId="{E3D33223-D1DD-4C7C-99BF-FA535AC4E519}" destId="{CD31FAFF-E4C2-4D1C-91A6-9D92CB1396C5}" srcOrd="1" destOrd="0" presId="urn:microsoft.com/office/officeart/2005/8/layout/hierarchy2"/>
    <dgm:cxn modelId="{8075E575-5966-42AC-B47E-EEE4DCDAFD3A}" type="presParOf" srcId="{CD31FAFF-E4C2-4D1C-91A6-9D92CB1396C5}" destId="{88CF0777-B435-4ED7-B088-FFDCFDEEC572}" srcOrd="0" destOrd="0" presId="urn:microsoft.com/office/officeart/2005/8/layout/hierarchy2"/>
    <dgm:cxn modelId="{D46A1222-CE0E-4FEA-A9CC-76CB5AD688B0}" type="presParOf" srcId="{CD31FAFF-E4C2-4D1C-91A6-9D92CB1396C5}" destId="{89DAE623-3D59-4EB6-B5A7-BCA538C50972}" srcOrd="1" destOrd="0" presId="urn:microsoft.com/office/officeart/2005/8/layout/hierarchy2"/>
    <dgm:cxn modelId="{EBC127CC-E8B4-471D-8A2D-5FD02056F42C}" type="presParOf" srcId="{89DAE623-3D59-4EB6-B5A7-BCA538C50972}" destId="{842878F0-722D-4036-8A71-1FEDCE6852CD}" srcOrd="0" destOrd="0" presId="urn:microsoft.com/office/officeart/2005/8/layout/hierarchy2"/>
    <dgm:cxn modelId="{05DD8F43-98C4-42A7-BD81-3A17FB95E5B6}" type="presParOf" srcId="{842878F0-722D-4036-8A71-1FEDCE6852CD}" destId="{B0AEBDD0-C7E9-45D2-9FE1-C3F4486B78D7}" srcOrd="0" destOrd="0" presId="urn:microsoft.com/office/officeart/2005/8/layout/hierarchy2"/>
    <dgm:cxn modelId="{EEF8CCA5-82DE-4B9C-BC86-DC1817CEC905}" type="presParOf" srcId="{89DAE623-3D59-4EB6-B5A7-BCA538C50972}" destId="{1DC7F227-53F3-4A30-8BC4-93A787AA4258}" srcOrd="1" destOrd="0" presId="urn:microsoft.com/office/officeart/2005/8/layout/hierarchy2"/>
    <dgm:cxn modelId="{FF505C0E-0215-4190-8FF4-B602E1562902}" type="presParOf" srcId="{1DC7F227-53F3-4A30-8BC4-93A787AA4258}" destId="{496D1B29-AF12-455B-9527-20A12151F8E7}" srcOrd="0" destOrd="0" presId="urn:microsoft.com/office/officeart/2005/8/layout/hierarchy2"/>
    <dgm:cxn modelId="{C2D76FF2-FCDE-406C-9EB5-F4E8D944811D}" type="presParOf" srcId="{1DC7F227-53F3-4A30-8BC4-93A787AA4258}" destId="{9A25CBE5-2823-4BBB-BFB4-1166C7B7285C}" srcOrd="1" destOrd="0" presId="urn:microsoft.com/office/officeart/2005/8/layout/hierarchy2"/>
    <dgm:cxn modelId="{AA29B04E-8685-493A-A202-F8FD8F375F59}" type="presParOf" srcId="{E3D33223-D1DD-4C7C-99BF-FA535AC4E519}" destId="{15C7CB41-8919-4EE8-BCB3-7B6106CFA3A2}" srcOrd="2" destOrd="0" presId="urn:microsoft.com/office/officeart/2005/8/layout/hierarchy2"/>
    <dgm:cxn modelId="{921FA390-0BBA-4F65-A096-6008D0C29C29}" type="presParOf" srcId="{15C7CB41-8919-4EE8-BCB3-7B6106CFA3A2}" destId="{24344EE0-D405-43B7-A7BE-0158D1247D72}" srcOrd="0" destOrd="0" presId="urn:microsoft.com/office/officeart/2005/8/layout/hierarchy2"/>
    <dgm:cxn modelId="{6AA7F5F5-4001-431E-A87C-7387B214888C}" type="presParOf" srcId="{E3D33223-D1DD-4C7C-99BF-FA535AC4E519}" destId="{E26CD8A3-CC9F-464D-A1CB-632E2FC97BDB}" srcOrd="3" destOrd="0" presId="urn:microsoft.com/office/officeart/2005/8/layout/hierarchy2"/>
    <dgm:cxn modelId="{91575C02-EC6C-4CF8-959C-3D3978FF5C7B}" type="presParOf" srcId="{E26CD8A3-CC9F-464D-A1CB-632E2FC97BDB}" destId="{92364A8E-5BBA-46BB-B767-CFF6751C8D32}" srcOrd="0" destOrd="0" presId="urn:microsoft.com/office/officeart/2005/8/layout/hierarchy2"/>
    <dgm:cxn modelId="{68265B15-87EB-451C-86E6-74B43914722D}" type="presParOf" srcId="{E26CD8A3-CC9F-464D-A1CB-632E2FC97BDB}" destId="{2C173FF4-8F46-4465-A180-726E052A8479}" srcOrd="1" destOrd="0" presId="urn:microsoft.com/office/officeart/2005/8/layout/hierarchy2"/>
    <dgm:cxn modelId="{0692709D-7794-4116-9C9D-080AC07FDF0F}" type="presParOf" srcId="{2C173FF4-8F46-4465-A180-726E052A8479}" destId="{52EB1A72-F371-482D-81F7-2B6257AA74EF}" srcOrd="0" destOrd="0" presId="urn:microsoft.com/office/officeart/2005/8/layout/hierarchy2"/>
    <dgm:cxn modelId="{FFABCA30-CDA8-43B0-9264-2BCF850C24B7}" type="presParOf" srcId="{52EB1A72-F371-482D-81F7-2B6257AA74EF}" destId="{05C84462-194A-4FA4-B779-FE74997F029D}" srcOrd="0" destOrd="0" presId="urn:microsoft.com/office/officeart/2005/8/layout/hierarchy2"/>
    <dgm:cxn modelId="{23D81E6E-343B-48A1-B239-7E42D029ACFF}" type="presParOf" srcId="{2C173FF4-8F46-4465-A180-726E052A8479}" destId="{F129EEAF-BBD4-4D7D-BD52-F251E0984270}" srcOrd="1" destOrd="0" presId="urn:microsoft.com/office/officeart/2005/8/layout/hierarchy2"/>
    <dgm:cxn modelId="{1B7941F8-84F4-4AE6-8FC0-A3FDD9FF3014}" type="presParOf" srcId="{F129EEAF-BBD4-4D7D-BD52-F251E0984270}" destId="{C7E09A41-1DCC-4A48-BFAA-B237005C42C0}" srcOrd="0" destOrd="0" presId="urn:microsoft.com/office/officeart/2005/8/layout/hierarchy2"/>
    <dgm:cxn modelId="{F9BAFA77-7983-4606-92E1-5CA95E3AE81F}" type="presParOf" srcId="{F129EEAF-BBD4-4D7D-BD52-F251E0984270}" destId="{FD9AEA7F-F0AA-4A31-9544-8C9598DE55F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19EF73-8857-4F83-9953-099F611A7739}">
      <dsp:nvSpPr>
        <dsp:cNvPr id="0" name=""/>
        <dsp:cNvSpPr/>
      </dsp:nvSpPr>
      <dsp:spPr>
        <a:xfrm>
          <a:off x="7637977" y="1639982"/>
          <a:ext cx="642947" cy="65862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cs typeface="B Nazanin" pitchFamily="2" charset="-78"/>
            </a:rPr>
            <a:t>شک</a:t>
          </a:r>
          <a:endParaRPr lang="fa-IR" sz="1500" b="1" kern="1200" dirty="0">
            <a:cs typeface="B Nazanin" pitchFamily="2" charset="-78"/>
          </a:endParaRPr>
        </a:p>
      </dsp:txBody>
      <dsp:txXfrm>
        <a:off x="7637977" y="1639982"/>
        <a:ext cx="642947" cy="658622"/>
      </dsp:txXfrm>
    </dsp:sp>
    <dsp:sp modelId="{D315FDB3-F999-4F65-B8DA-0788C5EA2891}">
      <dsp:nvSpPr>
        <dsp:cNvPr id="0" name=""/>
        <dsp:cNvSpPr/>
      </dsp:nvSpPr>
      <dsp:spPr>
        <a:xfrm rot="14857310">
          <a:off x="6682548" y="1316255"/>
          <a:ext cx="1383959" cy="26341"/>
        </a:xfrm>
        <a:custGeom>
          <a:avLst/>
          <a:gdLst/>
          <a:ahLst/>
          <a:cxnLst/>
          <a:rect l="0" t="0" r="0" b="0"/>
          <a:pathLst>
            <a:path>
              <a:moveTo>
                <a:pt x="0" y="13170"/>
              </a:moveTo>
              <a:lnTo>
                <a:pt x="1383959" y="1317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rtl="1">
            <a:lnSpc>
              <a:spcPct val="90000"/>
            </a:lnSpc>
            <a:spcBef>
              <a:spcPct val="0"/>
            </a:spcBef>
            <a:spcAft>
              <a:spcPct val="35000"/>
            </a:spcAft>
          </a:pPr>
          <a:endParaRPr lang="fa-IR" sz="1500" kern="1200">
            <a:cs typeface="B Nazanin" pitchFamily="2" charset="-78"/>
          </a:endParaRPr>
        </a:p>
      </dsp:txBody>
      <dsp:txXfrm rot="14857310">
        <a:off x="7339929" y="1294827"/>
        <a:ext cx="69197" cy="69197"/>
      </dsp:txXfrm>
    </dsp:sp>
    <dsp:sp modelId="{220DB122-1A67-4FC7-8DFE-19C01E0F214F}">
      <dsp:nvSpPr>
        <dsp:cNvPr id="0" name=""/>
        <dsp:cNvSpPr/>
      </dsp:nvSpPr>
      <dsp:spPr>
        <a:xfrm>
          <a:off x="4410277" y="360246"/>
          <a:ext cx="2700801" cy="65862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حالت سابقه در آن لحاظ می شود</a:t>
          </a:r>
          <a:endParaRPr lang="fa-IR" sz="2000" kern="1200" dirty="0">
            <a:cs typeface="B Nazanin" pitchFamily="2" charset="-78"/>
          </a:endParaRPr>
        </a:p>
      </dsp:txBody>
      <dsp:txXfrm>
        <a:off x="4410277" y="360246"/>
        <a:ext cx="2700801" cy="658622"/>
      </dsp:txXfrm>
    </dsp:sp>
    <dsp:sp modelId="{1BD4A83E-CF0A-42A6-BA32-5E5BFE467D20}">
      <dsp:nvSpPr>
        <dsp:cNvPr id="0" name=""/>
        <dsp:cNvSpPr/>
      </dsp:nvSpPr>
      <dsp:spPr>
        <a:xfrm rot="10818425">
          <a:off x="1317223" y="668098"/>
          <a:ext cx="3093076" cy="26341"/>
        </a:xfrm>
        <a:custGeom>
          <a:avLst/>
          <a:gdLst/>
          <a:ahLst/>
          <a:cxnLst/>
          <a:rect l="0" t="0" r="0" b="0"/>
          <a:pathLst>
            <a:path>
              <a:moveTo>
                <a:pt x="0" y="13170"/>
              </a:moveTo>
              <a:lnTo>
                <a:pt x="3093076"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rtl="1">
            <a:lnSpc>
              <a:spcPct val="90000"/>
            </a:lnSpc>
            <a:spcBef>
              <a:spcPct val="0"/>
            </a:spcBef>
            <a:spcAft>
              <a:spcPct val="35000"/>
            </a:spcAft>
          </a:pPr>
          <a:endParaRPr lang="fa-IR" sz="1500" kern="1200">
            <a:cs typeface="B Nazanin" pitchFamily="2" charset="-78"/>
          </a:endParaRPr>
        </a:p>
      </dsp:txBody>
      <dsp:txXfrm rot="10818425">
        <a:off x="2786434" y="603942"/>
        <a:ext cx="154653" cy="154653"/>
      </dsp:txXfrm>
    </dsp:sp>
    <dsp:sp modelId="{6FC9D372-B02A-4FA0-9655-BA69F5670B8A}">
      <dsp:nvSpPr>
        <dsp:cNvPr id="0" name=""/>
        <dsp:cNvSpPr/>
      </dsp:nvSpPr>
      <dsp:spPr>
        <a:xfrm>
          <a:off x="0" y="343669"/>
          <a:ext cx="1317245" cy="65862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C00000"/>
              </a:solidFill>
              <a:cs typeface="B Nazanin" pitchFamily="2" charset="-78"/>
            </a:rPr>
            <a:t>استصحاب</a:t>
          </a:r>
          <a:endParaRPr lang="fa-IR" sz="2800" b="1" kern="1200" dirty="0">
            <a:solidFill>
              <a:srgbClr val="C00000"/>
            </a:solidFill>
            <a:cs typeface="B Nazanin" pitchFamily="2" charset="-78"/>
          </a:endParaRPr>
        </a:p>
      </dsp:txBody>
      <dsp:txXfrm>
        <a:off x="0" y="343669"/>
        <a:ext cx="1317245" cy="658622"/>
      </dsp:txXfrm>
    </dsp:sp>
    <dsp:sp modelId="{2D3CA5F1-86B7-46C3-B3C1-487D8C575603}">
      <dsp:nvSpPr>
        <dsp:cNvPr id="0" name=""/>
        <dsp:cNvSpPr/>
      </dsp:nvSpPr>
      <dsp:spPr>
        <a:xfrm rot="7514902">
          <a:off x="6918040" y="2328917"/>
          <a:ext cx="912975" cy="26341"/>
        </a:xfrm>
        <a:custGeom>
          <a:avLst/>
          <a:gdLst/>
          <a:ahLst/>
          <a:cxnLst/>
          <a:rect l="0" t="0" r="0" b="0"/>
          <a:pathLst>
            <a:path>
              <a:moveTo>
                <a:pt x="0" y="13170"/>
              </a:moveTo>
              <a:lnTo>
                <a:pt x="912975" y="1317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rtl="1">
            <a:lnSpc>
              <a:spcPct val="90000"/>
            </a:lnSpc>
            <a:spcBef>
              <a:spcPct val="0"/>
            </a:spcBef>
            <a:spcAft>
              <a:spcPct val="35000"/>
            </a:spcAft>
          </a:pPr>
          <a:endParaRPr lang="fa-IR" sz="1500" kern="1200">
            <a:cs typeface="B Nazanin" pitchFamily="2" charset="-78"/>
          </a:endParaRPr>
        </a:p>
      </dsp:txBody>
      <dsp:txXfrm rot="7514902">
        <a:off x="7351704" y="2319264"/>
        <a:ext cx="45648" cy="45648"/>
      </dsp:txXfrm>
    </dsp:sp>
    <dsp:sp modelId="{5A8A14A6-47A4-40C5-BDEF-7AE8F475B9F8}">
      <dsp:nvSpPr>
        <dsp:cNvPr id="0" name=""/>
        <dsp:cNvSpPr/>
      </dsp:nvSpPr>
      <dsp:spPr>
        <a:xfrm>
          <a:off x="5538314" y="2205079"/>
          <a:ext cx="1572765" cy="101960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حالت سابقه در آن لحاظ نمی شود</a:t>
          </a:r>
          <a:endParaRPr lang="fa-IR" sz="2000" kern="1200" dirty="0">
            <a:cs typeface="B Nazanin" pitchFamily="2" charset="-78"/>
          </a:endParaRPr>
        </a:p>
      </dsp:txBody>
      <dsp:txXfrm>
        <a:off x="5538314" y="2205079"/>
        <a:ext cx="1572765" cy="1019607"/>
      </dsp:txXfrm>
    </dsp:sp>
    <dsp:sp modelId="{77ED5515-B09B-4B0C-A01B-8B7E68589384}">
      <dsp:nvSpPr>
        <dsp:cNvPr id="0" name=""/>
        <dsp:cNvSpPr/>
      </dsp:nvSpPr>
      <dsp:spPr>
        <a:xfrm rot="13527981">
          <a:off x="4899222" y="2433939"/>
          <a:ext cx="751286" cy="26341"/>
        </a:xfrm>
        <a:custGeom>
          <a:avLst/>
          <a:gdLst/>
          <a:ahLst/>
          <a:cxnLst/>
          <a:rect l="0" t="0" r="0" b="0"/>
          <a:pathLst>
            <a:path>
              <a:moveTo>
                <a:pt x="0" y="13170"/>
              </a:moveTo>
              <a:lnTo>
                <a:pt x="751286"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rtl="1">
            <a:lnSpc>
              <a:spcPct val="90000"/>
            </a:lnSpc>
            <a:spcBef>
              <a:spcPct val="0"/>
            </a:spcBef>
            <a:spcAft>
              <a:spcPct val="35000"/>
            </a:spcAft>
          </a:pPr>
          <a:endParaRPr lang="fa-IR" sz="1500" kern="1200">
            <a:cs typeface="B Nazanin" pitchFamily="2" charset="-78"/>
          </a:endParaRPr>
        </a:p>
      </dsp:txBody>
      <dsp:txXfrm rot="13527981">
        <a:off x="5256083" y="2428327"/>
        <a:ext cx="37564" cy="37564"/>
      </dsp:txXfrm>
    </dsp:sp>
    <dsp:sp modelId="{DB9DE6BA-EB69-4F9D-A98C-9A3B1363F5F8}">
      <dsp:nvSpPr>
        <dsp:cNvPr id="0" name=""/>
        <dsp:cNvSpPr/>
      </dsp:nvSpPr>
      <dsp:spPr>
        <a:xfrm>
          <a:off x="3694170" y="1643073"/>
          <a:ext cx="1317245" cy="10725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dirty="0" err="1" smtClean="0">
              <a:cs typeface="B Nazanin" pitchFamily="2" charset="-78"/>
            </a:rPr>
            <a:t>امكان</a:t>
          </a:r>
          <a:r>
            <a:rPr lang="ar-IQ" sz="2000" kern="1200" dirty="0" smtClean="0">
              <a:cs typeface="B Nazanin" pitchFamily="2" charset="-78"/>
            </a:rPr>
            <a:t> </a:t>
          </a:r>
          <a:r>
            <a:rPr lang="fa-IR" sz="2000" kern="1200" dirty="0" smtClean="0">
              <a:cs typeface="B Nazanin" pitchFamily="2" charset="-78"/>
            </a:rPr>
            <a:t>احتیاط وجود دارد</a:t>
          </a:r>
          <a:endParaRPr lang="fa-IR" sz="2000" kern="1200" dirty="0">
            <a:cs typeface="B Nazanin" pitchFamily="2" charset="-78"/>
          </a:endParaRPr>
        </a:p>
      </dsp:txBody>
      <dsp:txXfrm>
        <a:off x="3694170" y="1643073"/>
        <a:ext cx="1317245" cy="1072527"/>
      </dsp:txXfrm>
    </dsp:sp>
    <dsp:sp modelId="{D2BF7E0C-6DD4-4F34-82D3-9C94CB0A089F}">
      <dsp:nvSpPr>
        <dsp:cNvPr id="0" name=""/>
        <dsp:cNvSpPr/>
      </dsp:nvSpPr>
      <dsp:spPr>
        <a:xfrm rot="12782682">
          <a:off x="3113286" y="1993854"/>
          <a:ext cx="631998" cy="26341"/>
        </a:xfrm>
        <a:custGeom>
          <a:avLst/>
          <a:gdLst/>
          <a:ahLst/>
          <a:cxnLst/>
          <a:rect l="0" t="0" r="0" b="0"/>
          <a:pathLst>
            <a:path>
              <a:moveTo>
                <a:pt x="0" y="13170"/>
              </a:moveTo>
              <a:lnTo>
                <a:pt x="631998"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2782682">
        <a:off x="3413485" y="1991224"/>
        <a:ext cx="31599" cy="31599"/>
      </dsp:txXfrm>
    </dsp:sp>
    <dsp:sp modelId="{4FAEFC16-80C0-4EF5-A4AF-0E2B7F8B49F1}">
      <dsp:nvSpPr>
        <dsp:cNvPr id="0" name=""/>
        <dsp:cNvSpPr/>
      </dsp:nvSpPr>
      <dsp:spPr>
        <a:xfrm>
          <a:off x="1847154" y="1505401"/>
          <a:ext cx="1317245" cy="65862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dirty="0" smtClean="0">
              <a:cs typeface="B Nazanin" pitchFamily="2" charset="-78"/>
            </a:rPr>
            <a:t>شک در تکلیف</a:t>
          </a:r>
          <a:endParaRPr lang="fa-IR" sz="2200" kern="1200" dirty="0">
            <a:cs typeface="B Nazanin" pitchFamily="2" charset="-78"/>
          </a:endParaRPr>
        </a:p>
      </dsp:txBody>
      <dsp:txXfrm>
        <a:off x="1847154" y="1505401"/>
        <a:ext cx="1317245" cy="658622"/>
      </dsp:txXfrm>
    </dsp:sp>
    <dsp:sp modelId="{63F075AE-6C73-428E-A266-3A52CD3690B2}">
      <dsp:nvSpPr>
        <dsp:cNvPr id="0" name=""/>
        <dsp:cNvSpPr/>
      </dsp:nvSpPr>
      <dsp:spPr>
        <a:xfrm rot="11023283">
          <a:off x="1322574" y="1804499"/>
          <a:ext cx="525133" cy="26341"/>
        </a:xfrm>
        <a:custGeom>
          <a:avLst/>
          <a:gdLst/>
          <a:ahLst/>
          <a:cxnLst/>
          <a:rect l="0" t="0" r="0" b="0"/>
          <a:pathLst>
            <a:path>
              <a:moveTo>
                <a:pt x="0" y="13170"/>
              </a:moveTo>
              <a:lnTo>
                <a:pt x="525133"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1023283">
        <a:off x="1572013" y="1804542"/>
        <a:ext cx="26256" cy="26256"/>
      </dsp:txXfrm>
    </dsp:sp>
    <dsp:sp modelId="{AFFF8BE5-F7A2-4856-AA44-715DACD2518E}">
      <dsp:nvSpPr>
        <dsp:cNvPr id="0" name=""/>
        <dsp:cNvSpPr/>
      </dsp:nvSpPr>
      <dsp:spPr>
        <a:xfrm>
          <a:off x="5882" y="1471317"/>
          <a:ext cx="1317245" cy="65862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C00000"/>
              </a:solidFill>
              <a:cs typeface="B Nazanin" pitchFamily="2" charset="-78"/>
            </a:rPr>
            <a:t>برائت</a:t>
          </a:r>
        </a:p>
      </dsp:txBody>
      <dsp:txXfrm>
        <a:off x="5882" y="1471317"/>
        <a:ext cx="1317245" cy="658622"/>
      </dsp:txXfrm>
    </dsp:sp>
    <dsp:sp modelId="{80567611-7D09-4F3A-8566-E16FE49CD8AF}">
      <dsp:nvSpPr>
        <dsp:cNvPr id="0" name=""/>
        <dsp:cNvSpPr/>
      </dsp:nvSpPr>
      <dsp:spPr>
        <a:xfrm rot="8657599">
          <a:off x="3106282" y="2355520"/>
          <a:ext cx="648877" cy="26341"/>
        </a:xfrm>
        <a:custGeom>
          <a:avLst/>
          <a:gdLst/>
          <a:ahLst/>
          <a:cxnLst/>
          <a:rect l="0" t="0" r="0" b="0"/>
          <a:pathLst>
            <a:path>
              <a:moveTo>
                <a:pt x="0" y="13170"/>
              </a:moveTo>
              <a:lnTo>
                <a:pt x="648877"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rtl="1">
            <a:lnSpc>
              <a:spcPct val="90000"/>
            </a:lnSpc>
            <a:spcBef>
              <a:spcPct val="0"/>
            </a:spcBef>
            <a:spcAft>
              <a:spcPct val="35000"/>
            </a:spcAft>
          </a:pPr>
          <a:endParaRPr lang="fa-IR" sz="1500" kern="1200">
            <a:cs typeface="B Nazanin" pitchFamily="2" charset="-78"/>
          </a:endParaRPr>
        </a:p>
      </dsp:txBody>
      <dsp:txXfrm rot="8657599">
        <a:off x="3414499" y="2352469"/>
        <a:ext cx="32443" cy="32443"/>
      </dsp:txXfrm>
    </dsp:sp>
    <dsp:sp modelId="{F92BE977-5B69-42E7-B705-02695D6D3AAB}">
      <dsp:nvSpPr>
        <dsp:cNvPr id="0" name=""/>
        <dsp:cNvSpPr/>
      </dsp:nvSpPr>
      <dsp:spPr>
        <a:xfrm>
          <a:off x="1850026" y="2228733"/>
          <a:ext cx="1317245" cy="65862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cs typeface="B Nazanin" pitchFamily="2" charset="-78"/>
            </a:rPr>
            <a:t>شک در مکلف به</a:t>
          </a:r>
          <a:endParaRPr lang="fa-IR" sz="1800" kern="1200" dirty="0">
            <a:cs typeface="B Nazanin" pitchFamily="2" charset="-78"/>
          </a:endParaRPr>
        </a:p>
      </dsp:txBody>
      <dsp:txXfrm>
        <a:off x="1850026" y="2228733"/>
        <a:ext cx="1317245" cy="658622"/>
      </dsp:txXfrm>
    </dsp:sp>
    <dsp:sp modelId="{8EAB136D-306B-4481-B4E0-31BCF17183A8}">
      <dsp:nvSpPr>
        <dsp:cNvPr id="0" name=""/>
        <dsp:cNvSpPr/>
      </dsp:nvSpPr>
      <dsp:spPr>
        <a:xfrm rot="10800000">
          <a:off x="1323128" y="2544874"/>
          <a:ext cx="526898" cy="26341"/>
        </a:xfrm>
        <a:custGeom>
          <a:avLst/>
          <a:gdLst/>
          <a:ahLst/>
          <a:cxnLst/>
          <a:rect l="0" t="0" r="0" b="0"/>
          <a:pathLst>
            <a:path>
              <a:moveTo>
                <a:pt x="0" y="13170"/>
              </a:moveTo>
              <a:lnTo>
                <a:pt x="526898"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1573404" y="2544872"/>
        <a:ext cx="26344" cy="26344"/>
      </dsp:txXfrm>
    </dsp:sp>
    <dsp:sp modelId="{73B4364E-4349-4D6C-9234-309F56CD87F3}">
      <dsp:nvSpPr>
        <dsp:cNvPr id="0" name=""/>
        <dsp:cNvSpPr/>
      </dsp:nvSpPr>
      <dsp:spPr>
        <a:xfrm>
          <a:off x="5882" y="2228733"/>
          <a:ext cx="1317245" cy="65862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C00000"/>
              </a:solidFill>
              <a:cs typeface="B Nazanin" pitchFamily="2" charset="-78"/>
            </a:rPr>
            <a:t>احتیاط</a:t>
          </a:r>
        </a:p>
      </dsp:txBody>
      <dsp:txXfrm>
        <a:off x="5882" y="2228733"/>
        <a:ext cx="1317245" cy="658622"/>
      </dsp:txXfrm>
    </dsp:sp>
    <dsp:sp modelId="{FB4B2053-36FA-4A79-94E1-3147DA04E96D}">
      <dsp:nvSpPr>
        <dsp:cNvPr id="0" name=""/>
        <dsp:cNvSpPr/>
      </dsp:nvSpPr>
      <dsp:spPr>
        <a:xfrm rot="7875664">
          <a:off x="4875391" y="3002001"/>
          <a:ext cx="798946" cy="26341"/>
        </a:xfrm>
        <a:custGeom>
          <a:avLst/>
          <a:gdLst/>
          <a:ahLst/>
          <a:cxnLst/>
          <a:rect l="0" t="0" r="0" b="0"/>
          <a:pathLst>
            <a:path>
              <a:moveTo>
                <a:pt x="0" y="13170"/>
              </a:moveTo>
              <a:lnTo>
                <a:pt x="798946"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rtl="1">
            <a:lnSpc>
              <a:spcPct val="90000"/>
            </a:lnSpc>
            <a:spcBef>
              <a:spcPct val="0"/>
            </a:spcBef>
            <a:spcAft>
              <a:spcPct val="35000"/>
            </a:spcAft>
          </a:pPr>
          <a:endParaRPr lang="fa-IR" sz="1500" kern="1200">
            <a:cs typeface="B Nazanin" pitchFamily="2" charset="-78"/>
          </a:endParaRPr>
        </a:p>
      </dsp:txBody>
      <dsp:txXfrm rot="7875664">
        <a:off x="5254891" y="2995198"/>
        <a:ext cx="39947" cy="39947"/>
      </dsp:txXfrm>
    </dsp:sp>
    <dsp:sp modelId="{C5BC0324-45F6-47CB-A401-66482A6B8AFC}">
      <dsp:nvSpPr>
        <dsp:cNvPr id="0" name=""/>
        <dsp:cNvSpPr/>
      </dsp:nvSpPr>
      <dsp:spPr>
        <a:xfrm>
          <a:off x="3694170" y="2844229"/>
          <a:ext cx="1317245" cy="94246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dirty="0" err="1" smtClean="0">
              <a:cs typeface="B Nazanin" pitchFamily="2" charset="-78"/>
            </a:rPr>
            <a:t>امكان</a:t>
          </a:r>
          <a:r>
            <a:rPr lang="ar-IQ" sz="2000" kern="1200" dirty="0" smtClean="0">
              <a:cs typeface="B Nazanin" pitchFamily="2" charset="-78"/>
            </a:rPr>
            <a:t> </a:t>
          </a:r>
          <a:r>
            <a:rPr lang="fa-IR" sz="2000" kern="1200" dirty="0" smtClean="0">
              <a:cs typeface="B Nazanin" pitchFamily="2" charset="-78"/>
            </a:rPr>
            <a:t>احتیاط وجود ندارد</a:t>
          </a:r>
          <a:endParaRPr lang="fa-IR" sz="2000" kern="1200" dirty="0">
            <a:cs typeface="B Nazanin" pitchFamily="2" charset="-78"/>
          </a:endParaRPr>
        </a:p>
      </dsp:txBody>
      <dsp:txXfrm>
        <a:off x="3694170" y="2844229"/>
        <a:ext cx="1317245" cy="942463"/>
      </dsp:txXfrm>
    </dsp:sp>
    <dsp:sp modelId="{A73D7034-BB02-4A60-882B-5616354F9C62}">
      <dsp:nvSpPr>
        <dsp:cNvPr id="0" name=""/>
        <dsp:cNvSpPr/>
      </dsp:nvSpPr>
      <dsp:spPr>
        <a:xfrm rot="10800000">
          <a:off x="1319176" y="3302290"/>
          <a:ext cx="2374994" cy="26341"/>
        </a:xfrm>
        <a:custGeom>
          <a:avLst/>
          <a:gdLst/>
          <a:ahLst/>
          <a:cxnLst/>
          <a:rect l="0" t="0" r="0" b="0"/>
          <a:pathLst>
            <a:path>
              <a:moveTo>
                <a:pt x="0" y="13170"/>
              </a:moveTo>
              <a:lnTo>
                <a:pt x="2374994"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rtl="1">
            <a:lnSpc>
              <a:spcPct val="90000"/>
            </a:lnSpc>
            <a:spcBef>
              <a:spcPct val="0"/>
            </a:spcBef>
            <a:spcAft>
              <a:spcPct val="35000"/>
            </a:spcAft>
          </a:pPr>
          <a:endParaRPr lang="fa-IR" sz="1500" kern="1200">
            <a:cs typeface="B Nazanin" pitchFamily="2" charset="-78"/>
          </a:endParaRPr>
        </a:p>
      </dsp:txBody>
      <dsp:txXfrm rot="10800000">
        <a:off x="2447298" y="3256086"/>
        <a:ext cx="118749" cy="118749"/>
      </dsp:txXfrm>
    </dsp:sp>
    <dsp:sp modelId="{A6FFB13F-9491-4FE4-A299-FC247F0D0131}">
      <dsp:nvSpPr>
        <dsp:cNvPr id="0" name=""/>
        <dsp:cNvSpPr/>
      </dsp:nvSpPr>
      <dsp:spPr>
        <a:xfrm>
          <a:off x="1930" y="2986150"/>
          <a:ext cx="1317245" cy="65862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C00000"/>
              </a:solidFill>
              <a:cs typeface="B Nazanin" pitchFamily="2" charset="-78"/>
            </a:rPr>
            <a:t>تخییر</a:t>
          </a:r>
          <a:endParaRPr lang="fa-IR" sz="2800" b="1" kern="1200" dirty="0">
            <a:solidFill>
              <a:srgbClr val="C00000"/>
            </a:solidFill>
            <a:cs typeface="B Nazanin" pitchFamily="2" charset="-78"/>
          </a:endParaRPr>
        </a:p>
      </dsp:txBody>
      <dsp:txXfrm>
        <a:off x="1930" y="2986150"/>
        <a:ext cx="1317245" cy="65862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40D70A-A0DF-4313-B108-8CC010A901B1}">
      <dsp:nvSpPr>
        <dsp:cNvPr id="0" name=""/>
        <dsp:cNvSpPr/>
      </dsp:nvSpPr>
      <dsp:spPr>
        <a:xfrm>
          <a:off x="7084403" y="1393513"/>
          <a:ext cx="1697998" cy="3679428"/>
        </a:xfrm>
        <a:prstGeom prst="leftArrow">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cs typeface="B Nazanin" pitchFamily="2" charset="-78"/>
            </a:rPr>
            <a:t>موضوع علم اصول</a:t>
          </a:r>
          <a:endParaRPr lang="fa-IR" sz="2800" b="1" kern="1200" dirty="0">
            <a:cs typeface="B Nazanin" pitchFamily="2" charset="-78"/>
          </a:endParaRPr>
        </a:p>
      </dsp:txBody>
      <dsp:txXfrm>
        <a:off x="7084403" y="1393513"/>
        <a:ext cx="1697998" cy="3679428"/>
      </dsp:txXfrm>
    </dsp:sp>
    <dsp:sp modelId="{13505CD6-F4A2-495C-949D-F4D64F10CAF2}">
      <dsp:nvSpPr>
        <dsp:cNvPr id="0" name=""/>
        <dsp:cNvSpPr/>
      </dsp:nvSpPr>
      <dsp:spPr>
        <a:xfrm rot="14892873">
          <a:off x="6005937" y="2486739"/>
          <a:ext cx="1573102" cy="32224"/>
        </a:xfrm>
        <a:custGeom>
          <a:avLst/>
          <a:gdLst/>
          <a:ahLst/>
          <a:cxnLst/>
          <a:rect l="0" t="0" r="0" b="0"/>
          <a:pathLst>
            <a:path>
              <a:moveTo>
                <a:pt x="0" y="16112"/>
              </a:moveTo>
              <a:lnTo>
                <a:pt x="1573102" y="161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892873">
        <a:off x="6753161" y="2463523"/>
        <a:ext cx="78655" cy="78655"/>
      </dsp:txXfrm>
    </dsp:sp>
    <dsp:sp modelId="{16DC0D2D-9803-4C0E-87C0-166B3B1731FA}">
      <dsp:nvSpPr>
        <dsp:cNvPr id="0" name=""/>
        <dsp:cNvSpPr/>
      </dsp:nvSpPr>
      <dsp:spPr>
        <a:xfrm>
          <a:off x="2997012" y="881983"/>
          <a:ext cx="3503562" cy="1780984"/>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dirty="0" smtClean="0">
              <a:cs typeface="B Nazanin" pitchFamily="2" charset="-78"/>
            </a:rPr>
            <a:t>صاحب الفصول: </a:t>
          </a:r>
        </a:p>
        <a:p>
          <a:pPr lvl="0" algn="ctr" defTabSz="1422400" rtl="1">
            <a:lnSpc>
              <a:spcPct val="90000"/>
            </a:lnSpc>
            <a:spcBef>
              <a:spcPct val="0"/>
            </a:spcBef>
            <a:spcAft>
              <a:spcPct val="35000"/>
            </a:spcAft>
          </a:pPr>
          <a:r>
            <a:rPr lang="fa-IR" sz="3200" b="1" kern="1200" dirty="0" smtClean="0">
              <a:solidFill>
                <a:srgbClr val="FFFF00"/>
              </a:solidFill>
              <a:cs typeface="B Nazanin" pitchFamily="2" charset="-78"/>
            </a:rPr>
            <a:t>ذات الادلة الاربعة</a:t>
          </a:r>
          <a:endParaRPr lang="fa-IR" sz="3200" b="1" kern="1200" dirty="0">
            <a:cs typeface="B Nazanin" pitchFamily="2" charset="-78"/>
          </a:endParaRPr>
        </a:p>
      </dsp:txBody>
      <dsp:txXfrm>
        <a:off x="2997012" y="881983"/>
        <a:ext cx="3503562" cy="1780984"/>
      </dsp:txXfrm>
    </dsp:sp>
    <dsp:sp modelId="{12DD3527-04AA-45A5-937A-64C6FCCBC792}">
      <dsp:nvSpPr>
        <dsp:cNvPr id="0" name=""/>
        <dsp:cNvSpPr/>
      </dsp:nvSpPr>
      <dsp:spPr>
        <a:xfrm rot="10800000">
          <a:off x="2447893" y="1756363"/>
          <a:ext cx="549119" cy="32224"/>
        </a:xfrm>
        <a:custGeom>
          <a:avLst/>
          <a:gdLst/>
          <a:ahLst/>
          <a:cxnLst/>
          <a:rect l="0" t="0" r="0" b="0"/>
          <a:pathLst>
            <a:path>
              <a:moveTo>
                <a:pt x="0" y="16112"/>
              </a:moveTo>
              <a:lnTo>
                <a:pt x="549119" y="161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2708724" y="1758747"/>
        <a:ext cx="27455" cy="27455"/>
      </dsp:txXfrm>
    </dsp:sp>
    <dsp:sp modelId="{897FD50D-6A4F-407E-8F76-BF91E03642C8}">
      <dsp:nvSpPr>
        <dsp:cNvPr id="0" name=""/>
        <dsp:cNvSpPr/>
      </dsp:nvSpPr>
      <dsp:spPr>
        <a:xfrm>
          <a:off x="754083" y="452053"/>
          <a:ext cx="1693810" cy="2640843"/>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b="1" kern="1200" dirty="0" smtClean="0">
              <a:cs typeface="B Nazanin" pitchFamily="2" charset="-78"/>
            </a:rPr>
            <a:t>کتاب</a:t>
          </a:r>
        </a:p>
        <a:p>
          <a:pPr lvl="0" algn="ctr" defTabSz="1022350" rtl="1">
            <a:lnSpc>
              <a:spcPct val="90000"/>
            </a:lnSpc>
            <a:spcBef>
              <a:spcPct val="0"/>
            </a:spcBef>
            <a:spcAft>
              <a:spcPct val="35000"/>
            </a:spcAft>
          </a:pPr>
          <a:r>
            <a:rPr lang="fa-IR" sz="2300" b="1" kern="1200" dirty="0" smtClean="0">
              <a:cs typeface="B Nazanin" pitchFamily="2" charset="-78"/>
            </a:rPr>
            <a:t>سنت</a:t>
          </a:r>
        </a:p>
        <a:p>
          <a:pPr lvl="0" algn="ctr" defTabSz="1022350" rtl="1">
            <a:lnSpc>
              <a:spcPct val="90000"/>
            </a:lnSpc>
            <a:spcBef>
              <a:spcPct val="0"/>
            </a:spcBef>
            <a:spcAft>
              <a:spcPct val="35000"/>
            </a:spcAft>
          </a:pPr>
          <a:r>
            <a:rPr lang="fa-IR" sz="2300" b="1" kern="1200" dirty="0" smtClean="0">
              <a:cs typeface="B Nazanin" pitchFamily="2" charset="-78"/>
            </a:rPr>
            <a:t>اجماع</a:t>
          </a:r>
        </a:p>
        <a:p>
          <a:pPr lvl="0" algn="ctr" defTabSz="1022350" rtl="1">
            <a:lnSpc>
              <a:spcPct val="90000"/>
            </a:lnSpc>
            <a:spcBef>
              <a:spcPct val="0"/>
            </a:spcBef>
            <a:spcAft>
              <a:spcPct val="35000"/>
            </a:spcAft>
          </a:pPr>
          <a:r>
            <a:rPr lang="fa-IR" sz="2300" b="1" kern="1200" dirty="0" smtClean="0">
              <a:cs typeface="B Nazanin" pitchFamily="2" charset="-78"/>
            </a:rPr>
            <a:t>عقل </a:t>
          </a:r>
          <a:endParaRPr lang="fa-IR" sz="2300" b="1" kern="1200" dirty="0"/>
        </a:p>
      </dsp:txBody>
      <dsp:txXfrm>
        <a:off x="754083" y="452053"/>
        <a:ext cx="1693810" cy="2640843"/>
      </dsp:txXfrm>
    </dsp:sp>
    <dsp:sp modelId="{FCD9DAF8-40D7-4A02-86E8-452EBB2FF95C}">
      <dsp:nvSpPr>
        <dsp:cNvPr id="0" name=""/>
        <dsp:cNvSpPr/>
      </dsp:nvSpPr>
      <dsp:spPr>
        <a:xfrm rot="6706450">
          <a:off x="6005550" y="3947909"/>
          <a:ext cx="1573878" cy="32224"/>
        </a:xfrm>
        <a:custGeom>
          <a:avLst/>
          <a:gdLst/>
          <a:ahLst/>
          <a:cxnLst/>
          <a:rect l="0" t="0" r="0" b="0"/>
          <a:pathLst>
            <a:path>
              <a:moveTo>
                <a:pt x="0" y="16112"/>
              </a:moveTo>
              <a:lnTo>
                <a:pt x="1573878" y="161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6706450">
        <a:off x="6753142" y="3924674"/>
        <a:ext cx="78693" cy="78693"/>
      </dsp:txXfrm>
    </dsp:sp>
    <dsp:sp modelId="{3CBE23F4-98C8-453E-BE1F-3E1159476F65}">
      <dsp:nvSpPr>
        <dsp:cNvPr id="0" name=""/>
        <dsp:cNvSpPr/>
      </dsp:nvSpPr>
      <dsp:spPr>
        <a:xfrm>
          <a:off x="3067561" y="3805158"/>
          <a:ext cx="3433013" cy="1779313"/>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itchFamily="2" charset="-78"/>
            </a:rPr>
            <a:t>میرزای قمی: </a:t>
          </a:r>
        </a:p>
        <a:p>
          <a:pPr lvl="0" algn="ctr" defTabSz="1244600" rtl="1">
            <a:lnSpc>
              <a:spcPct val="90000"/>
            </a:lnSpc>
            <a:spcBef>
              <a:spcPct val="0"/>
            </a:spcBef>
            <a:spcAft>
              <a:spcPct val="35000"/>
            </a:spcAft>
          </a:pPr>
          <a:r>
            <a:rPr lang="fa-IR" sz="2800" b="1" kern="1200" dirty="0" smtClean="0">
              <a:solidFill>
                <a:srgbClr val="FFFF00"/>
              </a:solidFill>
              <a:cs typeface="B Nazanin" pitchFamily="2" charset="-78"/>
            </a:rPr>
            <a:t>الادلة الاربعة بوصف الدلیلیة</a:t>
          </a:r>
          <a:endParaRPr lang="fa-IR" sz="2800" b="1" kern="1200" dirty="0">
            <a:solidFill>
              <a:srgbClr val="FFFF00"/>
            </a:solidFill>
            <a:cs typeface="B Nazanin" pitchFamily="2" charset="-78"/>
          </a:endParaRPr>
        </a:p>
      </dsp:txBody>
      <dsp:txXfrm>
        <a:off x="3067561" y="3805158"/>
        <a:ext cx="3433013" cy="1779313"/>
      </dsp:txXfrm>
    </dsp:sp>
    <dsp:sp modelId="{5AEED571-C8A6-4FC3-A6B2-6DD26A7F4983}">
      <dsp:nvSpPr>
        <dsp:cNvPr id="0" name=""/>
        <dsp:cNvSpPr/>
      </dsp:nvSpPr>
      <dsp:spPr>
        <a:xfrm rot="10800000">
          <a:off x="2457282" y="4678702"/>
          <a:ext cx="610278" cy="32224"/>
        </a:xfrm>
        <a:custGeom>
          <a:avLst/>
          <a:gdLst/>
          <a:ahLst/>
          <a:cxnLst/>
          <a:rect l="0" t="0" r="0" b="0"/>
          <a:pathLst>
            <a:path>
              <a:moveTo>
                <a:pt x="0" y="16112"/>
              </a:moveTo>
              <a:lnTo>
                <a:pt x="610278" y="161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2747165" y="4679557"/>
        <a:ext cx="30513" cy="30513"/>
      </dsp:txXfrm>
    </dsp:sp>
    <dsp:sp modelId="{DE4827E1-F427-4F4E-B6C1-55E32EF3A75A}">
      <dsp:nvSpPr>
        <dsp:cNvPr id="0" name=""/>
        <dsp:cNvSpPr/>
      </dsp:nvSpPr>
      <dsp:spPr>
        <a:xfrm>
          <a:off x="743540" y="3269387"/>
          <a:ext cx="1713741" cy="2850855"/>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b="1" kern="1200" dirty="0" smtClean="0">
              <a:cs typeface="B Nazanin" pitchFamily="2" charset="-78"/>
            </a:rPr>
            <a:t>کتاب حجت</a:t>
          </a:r>
        </a:p>
        <a:p>
          <a:pPr lvl="0" algn="ctr" defTabSz="1022350" rtl="1">
            <a:lnSpc>
              <a:spcPct val="90000"/>
            </a:lnSpc>
            <a:spcBef>
              <a:spcPct val="0"/>
            </a:spcBef>
            <a:spcAft>
              <a:spcPct val="35000"/>
            </a:spcAft>
          </a:pPr>
          <a:r>
            <a:rPr lang="fa-IR" sz="2300" b="1" kern="1200" dirty="0" smtClean="0">
              <a:cs typeface="B Nazanin" pitchFamily="2" charset="-78"/>
            </a:rPr>
            <a:t>سنت حجت</a:t>
          </a:r>
        </a:p>
        <a:p>
          <a:pPr lvl="0" algn="ctr" defTabSz="1022350" rtl="1">
            <a:lnSpc>
              <a:spcPct val="90000"/>
            </a:lnSpc>
            <a:spcBef>
              <a:spcPct val="0"/>
            </a:spcBef>
            <a:spcAft>
              <a:spcPct val="35000"/>
            </a:spcAft>
          </a:pPr>
          <a:r>
            <a:rPr lang="fa-IR" sz="2300" b="1" kern="1200" dirty="0" smtClean="0">
              <a:cs typeface="B Nazanin" pitchFamily="2" charset="-78"/>
            </a:rPr>
            <a:t>اجماع حجت</a:t>
          </a:r>
        </a:p>
        <a:p>
          <a:pPr lvl="0" algn="ctr" defTabSz="1022350" rtl="1">
            <a:lnSpc>
              <a:spcPct val="90000"/>
            </a:lnSpc>
            <a:spcBef>
              <a:spcPct val="0"/>
            </a:spcBef>
            <a:spcAft>
              <a:spcPct val="35000"/>
            </a:spcAft>
          </a:pPr>
          <a:r>
            <a:rPr lang="fa-IR" sz="2300" b="1" kern="1200" dirty="0" smtClean="0">
              <a:cs typeface="B Nazanin" pitchFamily="2" charset="-78"/>
            </a:rPr>
            <a:t>عقل حجت</a:t>
          </a:r>
          <a:endParaRPr lang="fa-IR" sz="2300" b="1" kern="1200" dirty="0"/>
        </a:p>
      </dsp:txBody>
      <dsp:txXfrm>
        <a:off x="743540" y="3269387"/>
        <a:ext cx="1713741" cy="285085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AEBEC9-B400-466B-9F4D-5BD9AFD2088E}">
      <dsp:nvSpPr>
        <dsp:cNvPr id="0" name=""/>
        <dsp:cNvSpPr/>
      </dsp:nvSpPr>
      <dsp:spPr>
        <a:xfrm>
          <a:off x="7609313" y="1993096"/>
          <a:ext cx="1391842" cy="2716167"/>
        </a:xfrm>
        <a:prstGeom prst="left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b="1" kern="1200" dirty="0" smtClean="0">
              <a:cs typeface="B Nazanin" pitchFamily="2" charset="-78"/>
            </a:rPr>
            <a:t>مسأله حجیت استصحاب</a:t>
          </a:r>
          <a:endParaRPr lang="fa-IR" sz="1900" b="1" kern="1200" dirty="0">
            <a:cs typeface="B Nazanin" pitchFamily="2" charset="-78"/>
          </a:endParaRPr>
        </a:p>
      </dsp:txBody>
      <dsp:txXfrm>
        <a:off x="7609313" y="1993096"/>
        <a:ext cx="1391842" cy="2716167"/>
      </dsp:txXfrm>
    </dsp:sp>
    <dsp:sp modelId="{D1936A47-DDC9-451E-A4E2-ADB4D91268A9}">
      <dsp:nvSpPr>
        <dsp:cNvPr id="0" name=""/>
        <dsp:cNvSpPr/>
      </dsp:nvSpPr>
      <dsp:spPr>
        <a:xfrm rot="15666202">
          <a:off x="6429698" y="2336508"/>
          <a:ext cx="2043237" cy="10690"/>
        </a:xfrm>
        <a:custGeom>
          <a:avLst/>
          <a:gdLst/>
          <a:ahLst/>
          <a:cxnLst/>
          <a:rect l="0" t="0" r="0" b="0"/>
          <a:pathLst>
            <a:path>
              <a:moveTo>
                <a:pt x="0" y="5345"/>
              </a:moveTo>
              <a:lnTo>
                <a:pt x="2043237" y="53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5666202">
        <a:off x="7400236" y="2290772"/>
        <a:ext cx="102161" cy="102161"/>
      </dsp:txXfrm>
    </dsp:sp>
    <dsp:sp modelId="{2B214C2B-29E6-4338-9F1B-7D72F4A4F6A1}">
      <dsp:nvSpPr>
        <dsp:cNvPr id="0" name=""/>
        <dsp:cNvSpPr/>
      </dsp:nvSpPr>
      <dsp:spPr>
        <a:xfrm>
          <a:off x="6132726" y="635820"/>
          <a:ext cx="1160595" cy="139341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dirty="0" smtClean="0">
              <a:cs typeface="B Lotus" pitchFamily="2" charset="-78"/>
            </a:rPr>
            <a:t>طبق مبنای: اماره ظنی عقلی</a:t>
          </a:r>
          <a:endParaRPr lang="fa-IR" sz="2200" kern="1200" dirty="0">
            <a:cs typeface="B Lotus" pitchFamily="2" charset="-78"/>
          </a:endParaRPr>
        </a:p>
      </dsp:txBody>
      <dsp:txXfrm>
        <a:off x="6132726" y="635820"/>
        <a:ext cx="1160595" cy="1393410"/>
      </dsp:txXfrm>
    </dsp:sp>
    <dsp:sp modelId="{C3D61954-8386-45E5-A64C-7A6162CCEF3C}">
      <dsp:nvSpPr>
        <dsp:cNvPr id="0" name=""/>
        <dsp:cNvSpPr/>
      </dsp:nvSpPr>
      <dsp:spPr>
        <a:xfrm rot="13411004">
          <a:off x="5479525" y="1066469"/>
          <a:ext cx="757258" cy="10690"/>
        </a:xfrm>
        <a:custGeom>
          <a:avLst/>
          <a:gdLst/>
          <a:ahLst/>
          <a:cxnLst/>
          <a:rect l="0" t="0" r="0" b="0"/>
          <a:pathLst>
            <a:path>
              <a:moveTo>
                <a:pt x="0" y="5345"/>
              </a:moveTo>
              <a:lnTo>
                <a:pt x="757258" y="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3411004">
        <a:off x="5839223" y="1052883"/>
        <a:ext cx="37862" cy="37862"/>
      </dsp:txXfrm>
    </dsp:sp>
    <dsp:sp modelId="{709D8B1C-F7A7-4775-861E-FD06C4234889}">
      <dsp:nvSpPr>
        <dsp:cNvPr id="0" name=""/>
        <dsp:cNvSpPr/>
      </dsp:nvSpPr>
      <dsp:spPr>
        <a:xfrm>
          <a:off x="2520083" y="0"/>
          <a:ext cx="3063499" cy="1622206"/>
        </a:xfrm>
        <a:prstGeom prst="leftArrow">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B Lotus" pitchFamily="2" charset="-78"/>
            </a:rPr>
            <a:t>اگر موضوع اصول را ذات ادله اربعه بدانیم</a:t>
          </a:r>
          <a:endParaRPr lang="fa-IR" sz="2000" b="1" kern="1200" dirty="0">
            <a:cs typeface="B Lotus" pitchFamily="2" charset="-78"/>
          </a:endParaRPr>
        </a:p>
      </dsp:txBody>
      <dsp:txXfrm>
        <a:off x="2520083" y="0"/>
        <a:ext cx="3063499" cy="1622206"/>
      </dsp:txXfrm>
    </dsp:sp>
    <dsp:sp modelId="{B8EFEF75-0C45-47F1-891A-5DE00C751055}">
      <dsp:nvSpPr>
        <dsp:cNvPr id="0" name=""/>
        <dsp:cNvSpPr/>
      </dsp:nvSpPr>
      <dsp:spPr>
        <a:xfrm rot="11069179">
          <a:off x="2057963" y="787656"/>
          <a:ext cx="462829" cy="10690"/>
        </a:xfrm>
        <a:custGeom>
          <a:avLst/>
          <a:gdLst/>
          <a:ahLst/>
          <a:cxnLst/>
          <a:rect l="0" t="0" r="0" b="0"/>
          <a:pathLst>
            <a:path>
              <a:moveTo>
                <a:pt x="0" y="5345"/>
              </a:moveTo>
              <a:lnTo>
                <a:pt x="462829" y="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1069179">
        <a:off x="2277807" y="781430"/>
        <a:ext cx="23141" cy="23141"/>
      </dsp:txXfrm>
    </dsp:sp>
    <dsp:sp modelId="{769F750A-7215-4B00-9637-794081682666}">
      <dsp:nvSpPr>
        <dsp:cNvPr id="0" name=""/>
        <dsp:cNvSpPr/>
      </dsp:nvSpPr>
      <dsp:spPr>
        <a:xfrm>
          <a:off x="542807" y="316842"/>
          <a:ext cx="1515865" cy="916114"/>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FFFF00"/>
              </a:solidFill>
              <a:cs typeface="B Nazanin" pitchFamily="2" charset="-78"/>
            </a:rPr>
            <a:t>مسأله اصولی</a:t>
          </a:r>
          <a:endParaRPr lang="fa-IR" sz="2400" b="1" kern="1200" dirty="0">
            <a:solidFill>
              <a:srgbClr val="FFFF00"/>
            </a:solidFill>
            <a:cs typeface="B Nazanin" pitchFamily="2" charset="-78"/>
          </a:endParaRPr>
        </a:p>
      </dsp:txBody>
      <dsp:txXfrm>
        <a:off x="542807" y="316842"/>
        <a:ext cx="1515865" cy="916114"/>
      </dsp:txXfrm>
    </dsp:sp>
    <dsp:sp modelId="{1EB65359-496F-4B8C-B5E3-FD07F79D0409}">
      <dsp:nvSpPr>
        <dsp:cNvPr id="0" name=""/>
        <dsp:cNvSpPr/>
      </dsp:nvSpPr>
      <dsp:spPr>
        <a:xfrm rot="6897259">
          <a:off x="5336287" y="1835014"/>
          <a:ext cx="1120250" cy="10690"/>
        </a:xfrm>
        <a:custGeom>
          <a:avLst/>
          <a:gdLst/>
          <a:ahLst/>
          <a:cxnLst/>
          <a:rect l="0" t="0" r="0" b="0"/>
          <a:pathLst>
            <a:path>
              <a:moveTo>
                <a:pt x="0" y="5345"/>
              </a:moveTo>
              <a:lnTo>
                <a:pt x="1120250" y="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6897259">
        <a:off x="5868406" y="1812353"/>
        <a:ext cx="56012" cy="56012"/>
      </dsp:txXfrm>
    </dsp:sp>
    <dsp:sp modelId="{B7EE2C71-B542-4877-A229-61E4F7C416C0}">
      <dsp:nvSpPr>
        <dsp:cNvPr id="0" name=""/>
        <dsp:cNvSpPr/>
      </dsp:nvSpPr>
      <dsp:spPr>
        <a:xfrm>
          <a:off x="2500443" y="1581975"/>
          <a:ext cx="3159654" cy="1532437"/>
        </a:xfrm>
        <a:prstGeom prst="leftArrow">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spc="0" dirty="0" smtClean="0">
              <a:cs typeface="B Lotus" pitchFamily="2" charset="-78"/>
            </a:rPr>
            <a:t>اگر موضوع اصول را ادله اربعه با وصف دلیلیت بدانیم</a:t>
          </a:r>
          <a:endParaRPr lang="fa-IR" sz="2000" b="1" kern="1200" spc="0" dirty="0">
            <a:cs typeface="B Lotus" pitchFamily="2" charset="-78"/>
          </a:endParaRPr>
        </a:p>
      </dsp:txBody>
      <dsp:txXfrm>
        <a:off x="2500443" y="1581975"/>
        <a:ext cx="3159654" cy="1532437"/>
      </dsp:txXfrm>
    </dsp:sp>
    <dsp:sp modelId="{04933B52-3236-45F5-868D-422D2E3F9A80}">
      <dsp:nvSpPr>
        <dsp:cNvPr id="0" name=""/>
        <dsp:cNvSpPr/>
      </dsp:nvSpPr>
      <dsp:spPr>
        <a:xfrm rot="10328163">
          <a:off x="2225342" y="2361757"/>
          <a:ext cx="276401" cy="10690"/>
        </a:xfrm>
        <a:custGeom>
          <a:avLst/>
          <a:gdLst/>
          <a:ahLst/>
          <a:cxnLst/>
          <a:rect l="0" t="0" r="0" b="0"/>
          <a:pathLst>
            <a:path>
              <a:moveTo>
                <a:pt x="0" y="5345"/>
              </a:moveTo>
              <a:lnTo>
                <a:pt x="276401" y="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328163">
        <a:off x="2356632" y="2360193"/>
        <a:ext cx="13820" cy="13820"/>
      </dsp:txXfrm>
    </dsp:sp>
    <dsp:sp modelId="{798354BB-4395-4BE3-80FB-EDF584EEF2FD}">
      <dsp:nvSpPr>
        <dsp:cNvPr id="0" name=""/>
        <dsp:cNvSpPr/>
      </dsp:nvSpPr>
      <dsp:spPr>
        <a:xfrm>
          <a:off x="189207" y="1771651"/>
          <a:ext cx="2037434" cy="1228720"/>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FFFF00"/>
              </a:solidFill>
              <a:cs typeface="B Nazanin" pitchFamily="2" charset="-78"/>
            </a:rPr>
            <a:t>از مبادی تصدیقی مسائل اصول</a:t>
          </a:r>
          <a:endParaRPr lang="fa-IR" sz="2400" b="1" kern="1200" dirty="0">
            <a:solidFill>
              <a:srgbClr val="FFFF00"/>
            </a:solidFill>
            <a:cs typeface="B Nazanin" pitchFamily="2" charset="-78"/>
          </a:endParaRPr>
        </a:p>
      </dsp:txBody>
      <dsp:txXfrm>
        <a:off x="189207" y="1771651"/>
        <a:ext cx="2037434" cy="1228720"/>
      </dsp:txXfrm>
    </dsp:sp>
    <dsp:sp modelId="{F7A08D99-5FC5-498E-BCD9-237072D4FF72}">
      <dsp:nvSpPr>
        <dsp:cNvPr id="0" name=""/>
        <dsp:cNvSpPr/>
      </dsp:nvSpPr>
      <dsp:spPr>
        <a:xfrm rot="5913897">
          <a:off x="6390449" y="4394872"/>
          <a:ext cx="2121736" cy="10690"/>
        </a:xfrm>
        <a:custGeom>
          <a:avLst/>
          <a:gdLst/>
          <a:ahLst/>
          <a:cxnLst/>
          <a:rect l="0" t="0" r="0" b="0"/>
          <a:pathLst>
            <a:path>
              <a:moveTo>
                <a:pt x="0" y="5345"/>
              </a:moveTo>
              <a:lnTo>
                <a:pt x="2121736" y="53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5913897">
        <a:off x="7398274" y="4347174"/>
        <a:ext cx="106086" cy="106086"/>
      </dsp:txXfrm>
    </dsp:sp>
    <dsp:sp modelId="{40B15444-1D03-4031-A48C-16AE514AB8C1}">
      <dsp:nvSpPr>
        <dsp:cNvPr id="0" name=""/>
        <dsp:cNvSpPr/>
      </dsp:nvSpPr>
      <dsp:spPr>
        <a:xfrm>
          <a:off x="6115506" y="4731980"/>
          <a:ext cx="1177815" cy="1434548"/>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dirty="0" smtClean="0">
              <a:cs typeface="B Lotus" pitchFamily="2" charset="-78"/>
            </a:rPr>
            <a:t>طبق مبنای: اصل عملی تعبدی</a:t>
          </a:r>
          <a:endParaRPr lang="fa-IR" sz="2200" kern="1200" dirty="0">
            <a:cs typeface="B Lotus" pitchFamily="2" charset="-78"/>
          </a:endParaRPr>
        </a:p>
      </dsp:txBody>
      <dsp:txXfrm>
        <a:off x="6115506" y="4731980"/>
        <a:ext cx="1177815" cy="1434548"/>
      </dsp:txXfrm>
    </dsp:sp>
    <dsp:sp modelId="{C5A5D944-5225-44E3-A4D4-9972A183CF15}">
      <dsp:nvSpPr>
        <dsp:cNvPr id="0" name=""/>
        <dsp:cNvSpPr/>
      </dsp:nvSpPr>
      <dsp:spPr>
        <a:xfrm rot="15160403">
          <a:off x="5314066" y="4854402"/>
          <a:ext cx="1235057" cy="10690"/>
        </a:xfrm>
        <a:custGeom>
          <a:avLst/>
          <a:gdLst/>
          <a:ahLst/>
          <a:cxnLst/>
          <a:rect l="0" t="0" r="0" b="0"/>
          <a:pathLst>
            <a:path>
              <a:moveTo>
                <a:pt x="0" y="5345"/>
              </a:moveTo>
              <a:lnTo>
                <a:pt x="1235057" y="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5160403">
        <a:off x="5900718" y="4828871"/>
        <a:ext cx="61752" cy="61752"/>
      </dsp:txXfrm>
    </dsp:sp>
    <dsp:sp modelId="{62A6F50E-FCB7-4BB9-AE5A-FD1E323929AA}">
      <dsp:nvSpPr>
        <dsp:cNvPr id="0" name=""/>
        <dsp:cNvSpPr/>
      </dsp:nvSpPr>
      <dsp:spPr>
        <a:xfrm>
          <a:off x="2217542" y="3396988"/>
          <a:ext cx="3530140" cy="1746505"/>
        </a:xfrm>
        <a:prstGeom prst="leftArrow">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B Lotus" pitchFamily="2" charset="-78"/>
            </a:rPr>
            <a:t> به لحاظ آن که بحث از مفاد </a:t>
          </a:r>
          <a:r>
            <a:rPr lang="fa-IR" sz="2000" b="1" kern="1200" smtClean="0">
              <a:cs typeface="B Lotus" pitchFamily="2" charset="-78"/>
            </a:rPr>
            <a:t>روایات است برای </a:t>
          </a:r>
          <a:r>
            <a:rPr lang="fa-IR" sz="2000" b="1" kern="1200" dirty="0" smtClean="0">
              <a:cs typeface="B Lotus" pitchFamily="2" charset="-78"/>
            </a:rPr>
            <a:t>رسیدن به حکم مکلف   </a:t>
          </a:r>
          <a:endParaRPr lang="fa-IR" sz="2000" b="1" kern="1200" dirty="0">
            <a:cs typeface="B Lotus" pitchFamily="2" charset="-78"/>
          </a:endParaRPr>
        </a:p>
      </dsp:txBody>
      <dsp:txXfrm>
        <a:off x="2217542" y="3396988"/>
        <a:ext cx="3530140" cy="1746505"/>
      </dsp:txXfrm>
    </dsp:sp>
    <dsp:sp modelId="{E03E5485-C8B2-4FF5-BB0B-4EB873740169}">
      <dsp:nvSpPr>
        <dsp:cNvPr id="0" name=""/>
        <dsp:cNvSpPr/>
      </dsp:nvSpPr>
      <dsp:spPr>
        <a:xfrm rot="11020796">
          <a:off x="1786339" y="4251043"/>
          <a:ext cx="431648" cy="10690"/>
        </a:xfrm>
        <a:custGeom>
          <a:avLst/>
          <a:gdLst/>
          <a:ahLst/>
          <a:cxnLst/>
          <a:rect l="0" t="0" r="0" b="0"/>
          <a:pathLst>
            <a:path>
              <a:moveTo>
                <a:pt x="0" y="5345"/>
              </a:moveTo>
              <a:lnTo>
                <a:pt x="431648" y="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1020796">
        <a:off x="1991372" y="4245597"/>
        <a:ext cx="21582" cy="21582"/>
      </dsp:txXfrm>
    </dsp:sp>
    <dsp:sp modelId="{1160A89F-2BF0-4B05-8DFF-B6DA5B8DF80F}">
      <dsp:nvSpPr>
        <dsp:cNvPr id="0" name=""/>
        <dsp:cNvSpPr/>
      </dsp:nvSpPr>
      <dsp:spPr>
        <a:xfrm>
          <a:off x="186478" y="3770187"/>
          <a:ext cx="1600306" cy="944698"/>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FFFF00"/>
              </a:solidFill>
              <a:cs typeface="B Nazanin" pitchFamily="2" charset="-78"/>
            </a:rPr>
            <a:t>قاعده فقهی</a:t>
          </a:r>
          <a:endParaRPr lang="fa-IR" sz="2400" kern="1200" dirty="0"/>
        </a:p>
      </dsp:txBody>
      <dsp:txXfrm>
        <a:off x="186478" y="3770187"/>
        <a:ext cx="1600306" cy="944698"/>
      </dsp:txXfrm>
    </dsp:sp>
    <dsp:sp modelId="{3C5A3650-D091-4E07-9313-C5FE937B730A}">
      <dsp:nvSpPr>
        <dsp:cNvPr id="0" name=""/>
        <dsp:cNvSpPr/>
      </dsp:nvSpPr>
      <dsp:spPr>
        <a:xfrm rot="7318499">
          <a:off x="5639059" y="5708143"/>
          <a:ext cx="622988" cy="10690"/>
        </a:xfrm>
        <a:custGeom>
          <a:avLst/>
          <a:gdLst/>
          <a:ahLst/>
          <a:cxnLst/>
          <a:rect l="0" t="0" r="0" b="0"/>
          <a:pathLst>
            <a:path>
              <a:moveTo>
                <a:pt x="0" y="5345"/>
              </a:moveTo>
              <a:lnTo>
                <a:pt x="622988" y="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318499">
        <a:off x="5934979" y="5697914"/>
        <a:ext cx="31149" cy="31149"/>
      </dsp:txXfrm>
    </dsp:sp>
    <dsp:sp modelId="{DB9EF6F4-1447-4BCD-8393-63344EDBA5F3}">
      <dsp:nvSpPr>
        <dsp:cNvPr id="0" name=""/>
        <dsp:cNvSpPr/>
      </dsp:nvSpPr>
      <dsp:spPr>
        <a:xfrm>
          <a:off x="2221640" y="5097446"/>
          <a:ext cx="3563962" cy="1760553"/>
        </a:xfrm>
        <a:prstGeom prst="leftArrow">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B Lotus" pitchFamily="2" charset="-78"/>
            </a:rPr>
            <a:t>به لحاظ مختص بودن برخی اقسام آن (استصحاب حکمی) به مجتهد</a:t>
          </a:r>
          <a:endParaRPr lang="fa-IR" sz="2000" b="1" kern="1200" dirty="0">
            <a:cs typeface="B Lotus" pitchFamily="2" charset="-78"/>
          </a:endParaRPr>
        </a:p>
      </dsp:txBody>
      <dsp:txXfrm>
        <a:off x="2221640" y="5097446"/>
        <a:ext cx="3563962" cy="1760553"/>
      </dsp:txXfrm>
    </dsp:sp>
    <dsp:sp modelId="{434A7279-2112-4310-B497-2196EBFA1D25}">
      <dsp:nvSpPr>
        <dsp:cNvPr id="0" name=""/>
        <dsp:cNvSpPr/>
      </dsp:nvSpPr>
      <dsp:spPr>
        <a:xfrm rot="10847720">
          <a:off x="1752940" y="5969125"/>
          <a:ext cx="468722" cy="10690"/>
        </a:xfrm>
        <a:custGeom>
          <a:avLst/>
          <a:gdLst/>
          <a:ahLst/>
          <a:cxnLst/>
          <a:rect l="0" t="0" r="0" b="0"/>
          <a:pathLst>
            <a:path>
              <a:moveTo>
                <a:pt x="0" y="5345"/>
              </a:moveTo>
              <a:lnTo>
                <a:pt x="468722" y="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47720">
        <a:off x="1975583" y="5962752"/>
        <a:ext cx="23436" cy="23436"/>
      </dsp:txXfrm>
    </dsp:sp>
    <dsp:sp modelId="{3524883D-B6E7-44D2-A3EF-A67309828760}">
      <dsp:nvSpPr>
        <dsp:cNvPr id="0" name=""/>
        <dsp:cNvSpPr/>
      </dsp:nvSpPr>
      <dsp:spPr>
        <a:xfrm>
          <a:off x="143476" y="5606239"/>
          <a:ext cx="1609486" cy="729955"/>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FFFF00"/>
              </a:solidFill>
              <a:cs typeface="B Nazanin" pitchFamily="2" charset="-78"/>
            </a:rPr>
            <a:t>مسأله اصولی</a:t>
          </a:r>
          <a:endParaRPr lang="fa-IR" sz="2400" kern="1200" dirty="0"/>
        </a:p>
      </dsp:txBody>
      <dsp:txXfrm>
        <a:off x="143476" y="5606239"/>
        <a:ext cx="1609486" cy="72995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2AD0B0-4765-4525-8FB7-BCFC2FEB8968}">
      <dsp:nvSpPr>
        <dsp:cNvPr id="0" name=""/>
        <dsp:cNvSpPr/>
      </dsp:nvSpPr>
      <dsp:spPr>
        <a:xfrm>
          <a:off x="0" y="-51791"/>
          <a:ext cx="6381752" cy="571501"/>
        </a:xfrm>
        <a:prstGeom prst="rect">
          <a:avLst/>
        </a:prstGeom>
        <a:solidFill>
          <a:schemeClr val="accent3">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cs typeface="B Roya" pitchFamily="2" charset="-78"/>
            </a:rPr>
            <a:t>خبر واحد</a:t>
          </a:r>
          <a:endParaRPr lang="fa-IR" sz="2000" b="1" kern="1200" dirty="0">
            <a:cs typeface="B Roya" pitchFamily="2" charset="-78"/>
          </a:endParaRPr>
        </a:p>
      </dsp:txBody>
      <dsp:txXfrm>
        <a:off x="0" y="-51791"/>
        <a:ext cx="6381752" cy="571501"/>
      </dsp:txXfrm>
    </dsp:sp>
    <dsp:sp modelId="{5EB79B5C-1FCE-4DF7-AB73-EFF314215EEC}">
      <dsp:nvSpPr>
        <dsp:cNvPr id="0" name=""/>
        <dsp:cNvSpPr/>
      </dsp:nvSpPr>
      <dsp:spPr>
        <a:xfrm>
          <a:off x="0" y="428627"/>
          <a:ext cx="2125173" cy="7651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B Mitra" pitchFamily="2" charset="-78"/>
            </a:rPr>
            <a:t>دلیل حجیت خبر</a:t>
          </a:r>
        </a:p>
        <a:p>
          <a:pPr lvl="0" algn="ctr" defTabSz="800100" rtl="1">
            <a:lnSpc>
              <a:spcPct val="90000"/>
            </a:lnSpc>
            <a:spcBef>
              <a:spcPct val="0"/>
            </a:spcBef>
            <a:spcAft>
              <a:spcPct val="35000"/>
            </a:spcAft>
          </a:pPr>
          <a:r>
            <a:rPr lang="fa-IR" sz="1800" kern="1200" dirty="0" smtClean="0">
              <a:cs typeface="B Lotus" pitchFamily="2" charset="-78"/>
            </a:rPr>
            <a:t>(آیه نبأ و ... ) </a:t>
          </a:r>
          <a:endParaRPr lang="fa-IR" sz="1800" kern="1200" dirty="0">
            <a:cs typeface="B Lotus" pitchFamily="2" charset="-78"/>
          </a:endParaRPr>
        </a:p>
      </dsp:txBody>
      <dsp:txXfrm>
        <a:off x="0" y="428627"/>
        <a:ext cx="2125173" cy="765100"/>
      </dsp:txXfrm>
    </dsp:sp>
    <dsp:sp modelId="{8CEE5EA4-2EAC-4506-808B-F0094DC508F9}">
      <dsp:nvSpPr>
        <dsp:cNvPr id="0" name=""/>
        <dsp:cNvSpPr/>
      </dsp:nvSpPr>
      <dsp:spPr>
        <a:xfrm>
          <a:off x="2128289" y="416125"/>
          <a:ext cx="2125173" cy="7651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B Mitra" pitchFamily="2" charset="-78"/>
            </a:rPr>
            <a:t>فردی از خبر واحد (دلیل)</a:t>
          </a:r>
        </a:p>
        <a:p>
          <a:pPr lvl="0" algn="ctr" defTabSz="800100" rtl="1">
            <a:lnSpc>
              <a:spcPct val="90000"/>
            </a:lnSpc>
            <a:spcBef>
              <a:spcPct val="0"/>
            </a:spcBef>
            <a:spcAft>
              <a:spcPct val="35000"/>
            </a:spcAft>
          </a:pPr>
          <a:r>
            <a:rPr lang="fa-IR" sz="1800" kern="1200" dirty="0" smtClean="0">
              <a:cs typeface="B Lotus" pitchFamily="2" charset="-78"/>
            </a:rPr>
            <a:t>(یحرم العصیر مثلا)</a:t>
          </a:r>
          <a:endParaRPr lang="fa-IR" sz="1800" kern="1200" dirty="0">
            <a:cs typeface="B Lotus" pitchFamily="2" charset="-78"/>
          </a:endParaRPr>
        </a:p>
      </dsp:txBody>
      <dsp:txXfrm>
        <a:off x="2128289" y="416125"/>
        <a:ext cx="2125173" cy="765100"/>
      </dsp:txXfrm>
    </dsp:sp>
    <dsp:sp modelId="{5653770D-E923-4933-9743-4A6B565E9B64}">
      <dsp:nvSpPr>
        <dsp:cNvPr id="0" name=""/>
        <dsp:cNvSpPr/>
      </dsp:nvSpPr>
      <dsp:spPr>
        <a:xfrm>
          <a:off x="4253462" y="416125"/>
          <a:ext cx="2125173" cy="7651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B Mitra" pitchFamily="2" charset="-78"/>
            </a:rPr>
            <a:t>حکم شرعی</a:t>
          </a:r>
        </a:p>
        <a:p>
          <a:pPr lvl="0" algn="ctr" defTabSz="800100" rtl="1">
            <a:lnSpc>
              <a:spcPct val="90000"/>
            </a:lnSpc>
            <a:spcBef>
              <a:spcPct val="0"/>
            </a:spcBef>
            <a:spcAft>
              <a:spcPct val="35000"/>
            </a:spcAft>
          </a:pPr>
          <a:r>
            <a:rPr lang="fa-IR" sz="1800" kern="1200" dirty="0" smtClean="0">
              <a:cs typeface="B Lotus" pitchFamily="2" charset="-78"/>
            </a:rPr>
            <a:t>(حرمت عصیر مثلا)</a:t>
          </a:r>
          <a:endParaRPr lang="fa-IR" sz="1800" kern="1200" dirty="0">
            <a:cs typeface="B Lotus" pitchFamily="2" charset="-78"/>
          </a:endParaRPr>
        </a:p>
      </dsp:txBody>
      <dsp:txXfrm>
        <a:off x="4253462" y="416125"/>
        <a:ext cx="2125173" cy="765100"/>
      </dsp:txXfrm>
    </dsp:sp>
    <dsp:sp modelId="{B4BB9E0D-D412-496C-9B97-99176C031E23}">
      <dsp:nvSpPr>
        <dsp:cNvPr id="0" name=""/>
        <dsp:cNvSpPr/>
      </dsp:nvSpPr>
      <dsp:spPr>
        <a:xfrm>
          <a:off x="0" y="1181226"/>
          <a:ext cx="6381752" cy="8501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2AD0B0-4765-4525-8FB7-BCFC2FEB8968}">
      <dsp:nvSpPr>
        <dsp:cNvPr id="0" name=""/>
        <dsp:cNvSpPr/>
      </dsp:nvSpPr>
      <dsp:spPr>
        <a:xfrm>
          <a:off x="0" y="-51791"/>
          <a:ext cx="6381752" cy="571501"/>
        </a:xfrm>
        <a:prstGeom prst="rect">
          <a:avLst/>
        </a:prstGeom>
        <a:solidFill>
          <a:schemeClr val="accent3">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cs typeface="B Roya" pitchFamily="2" charset="-78"/>
            </a:rPr>
            <a:t>استصحاب</a:t>
          </a:r>
        </a:p>
      </dsp:txBody>
      <dsp:txXfrm>
        <a:off x="0" y="-51791"/>
        <a:ext cx="6381752" cy="571501"/>
      </dsp:txXfrm>
    </dsp:sp>
    <dsp:sp modelId="{5EB79B5C-1FCE-4DF7-AB73-EFF314215EEC}">
      <dsp:nvSpPr>
        <dsp:cNvPr id="0" name=""/>
        <dsp:cNvSpPr/>
      </dsp:nvSpPr>
      <dsp:spPr>
        <a:xfrm>
          <a:off x="3116" y="416125"/>
          <a:ext cx="2125173" cy="7651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B Mitra" pitchFamily="2" charset="-78"/>
            </a:rPr>
            <a:t>دلیل حجیت استصحاب </a:t>
          </a:r>
        </a:p>
        <a:p>
          <a:pPr lvl="0" algn="ctr" defTabSz="800100" rtl="1">
            <a:lnSpc>
              <a:spcPct val="90000"/>
            </a:lnSpc>
            <a:spcBef>
              <a:spcPct val="0"/>
            </a:spcBef>
            <a:spcAft>
              <a:spcPct val="35000"/>
            </a:spcAft>
          </a:pPr>
          <a:r>
            <a:rPr lang="fa-IR" sz="1800" kern="1200" dirty="0" smtClean="0">
              <a:cs typeface="B Lotus" pitchFamily="2" charset="-78"/>
            </a:rPr>
            <a:t>(اخبار لاتنقض )</a:t>
          </a:r>
          <a:endParaRPr lang="fa-IR" sz="1800" kern="1200" dirty="0">
            <a:cs typeface="B Lotus" pitchFamily="2" charset="-78"/>
          </a:endParaRPr>
        </a:p>
      </dsp:txBody>
      <dsp:txXfrm>
        <a:off x="3116" y="416125"/>
        <a:ext cx="2125173" cy="765100"/>
      </dsp:txXfrm>
    </dsp:sp>
    <dsp:sp modelId="{8CEE5EA4-2EAC-4506-808B-F0094DC508F9}">
      <dsp:nvSpPr>
        <dsp:cNvPr id="0" name=""/>
        <dsp:cNvSpPr/>
      </dsp:nvSpPr>
      <dsp:spPr>
        <a:xfrm>
          <a:off x="2128289" y="416125"/>
          <a:ext cx="2125173" cy="7651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B Mitra" pitchFamily="2" charset="-78"/>
            </a:rPr>
            <a:t>فردی از استصحاب (دلیل)</a:t>
          </a:r>
        </a:p>
        <a:p>
          <a:pPr lvl="0" algn="ctr" defTabSz="800100" rtl="1">
            <a:lnSpc>
              <a:spcPct val="90000"/>
            </a:lnSpc>
            <a:spcBef>
              <a:spcPct val="0"/>
            </a:spcBef>
            <a:spcAft>
              <a:spcPct val="35000"/>
            </a:spcAft>
          </a:pPr>
          <a:r>
            <a:rPr lang="fa-IR" sz="1400" kern="1200" dirty="0" smtClean="0">
              <a:cs typeface="B Lotus" pitchFamily="2" charset="-78"/>
            </a:rPr>
            <a:t>(وجوب ابقاء نجاست آب متغیر)</a:t>
          </a:r>
          <a:endParaRPr lang="fa-IR" sz="1400" kern="1200" dirty="0">
            <a:cs typeface="B Lotus" pitchFamily="2" charset="-78"/>
          </a:endParaRPr>
        </a:p>
      </dsp:txBody>
      <dsp:txXfrm>
        <a:off x="2128289" y="416125"/>
        <a:ext cx="2125173" cy="765100"/>
      </dsp:txXfrm>
    </dsp:sp>
    <dsp:sp modelId="{5653770D-E923-4933-9743-4A6B565E9B64}">
      <dsp:nvSpPr>
        <dsp:cNvPr id="0" name=""/>
        <dsp:cNvSpPr/>
      </dsp:nvSpPr>
      <dsp:spPr>
        <a:xfrm>
          <a:off x="4253462" y="416125"/>
          <a:ext cx="2125173" cy="7651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B Mitra" pitchFamily="2" charset="-78"/>
            </a:rPr>
            <a:t>حکم شرعی</a:t>
          </a:r>
        </a:p>
        <a:p>
          <a:pPr lvl="0" algn="ctr" defTabSz="800100" rtl="1">
            <a:lnSpc>
              <a:spcPct val="90000"/>
            </a:lnSpc>
            <a:spcBef>
              <a:spcPct val="0"/>
            </a:spcBef>
            <a:spcAft>
              <a:spcPct val="35000"/>
            </a:spcAft>
          </a:pPr>
          <a:r>
            <a:rPr lang="fa-IR" sz="1800" kern="1200" dirty="0" smtClean="0">
              <a:cs typeface="B Lotus" pitchFamily="2" charset="-78"/>
            </a:rPr>
            <a:t>(نجاست آب متغیر) </a:t>
          </a:r>
          <a:endParaRPr lang="fa-IR" sz="1800" kern="1200" dirty="0">
            <a:cs typeface="B Lotus" pitchFamily="2" charset="-78"/>
          </a:endParaRPr>
        </a:p>
      </dsp:txBody>
      <dsp:txXfrm>
        <a:off x="4253462" y="416125"/>
        <a:ext cx="2125173" cy="765100"/>
      </dsp:txXfrm>
    </dsp:sp>
    <dsp:sp modelId="{B4BB9E0D-D412-496C-9B97-99176C031E23}">
      <dsp:nvSpPr>
        <dsp:cNvPr id="0" name=""/>
        <dsp:cNvSpPr/>
      </dsp:nvSpPr>
      <dsp:spPr>
        <a:xfrm>
          <a:off x="0" y="1181226"/>
          <a:ext cx="6381752" cy="8501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2AD0B0-4765-4525-8FB7-BCFC2FEB8968}">
      <dsp:nvSpPr>
        <dsp:cNvPr id="0" name=""/>
        <dsp:cNvSpPr/>
      </dsp:nvSpPr>
      <dsp:spPr>
        <a:xfrm>
          <a:off x="0" y="-51791"/>
          <a:ext cx="6381752" cy="571501"/>
        </a:xfrm>
        <a:prstGeom prst="rect">
          <a:avLst/>
        </a:prstGeom>
        <a:solidFill>
          <a:schemeClr val="accent3">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cs typeface="B Roya" pitchFamily="2" charset="-78"/>
            </a:rPr>
            <a:t>استصحاب</a:t>
          </a:r>
        </a:p>
      </dsp:txBody>
      <dsp:txXfrm>
        <a:off x="0" y="-51791"/>
        <a:ext cx="6381752" cy="571501"/>
      </dsp:txXfrm>
    </dsp:sp>
    <dsp:sp modelId="{5EB79B5C-1FCE-4DF7-AB73-EFF314215EEC}">
      <dsp:nvSpPr>
        <dsp:cNvPr id="0" name=""/>
        <dsp:cNvSpPr/>
      </dsp:nvSpPr>
      <dsp:spPr>
        <a:xfrm>
          <a:off x="3116" y="416125"/>
          <a:ext cx="2125173" cy="7651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B Mitra" pitchFamily="2" charset="-78"/>
            </a:rPr>
            <a:t>دلیل کلی</a:t>
          </a:r>
        </a:p>
        <a:p>
          <a:pPr lvl="0" algn="ctr" defTabSz="800100" rtl="1">
            <a:lnSpc>
              <a:spcPct val="90000"/>
            </a:lnSpc>
            <a:spcBef>
              <a:spcPct val="0"/>
            </a:spcBef>
            <a:spcAft>
              <a:spcPct val="35000"/>
            </a:spcAft>
          </a:pPr>
          <a:r>
            <a:rPr lang="fa-IR" sz="1800" kern="1200" dirty="0" smtClean="0">
              <a:cs typeface="B Lotus" pitchFamily="2" charset="-78"/>
            </a:rPr>
            <a:t>(اخبار لاتنقض )</a:t>
          </a:r>
          <a:endParaRPr lang="fa-IR" sz="1800" kern="1200" dirty="0">
            <a:cs typeface="B Lotus" pitchFamily="2" charset="-78"/>
          </a:endParaRPr>
        </a:p>
      </dsp:txBody>
      <dsp:txXfrm>
        <a:off x="3116" y="416125"/>
        <a:ext cx="2125173" cy="765100"/>
      </dsp:txXfrm>
    </dsp:sp>
    <dsp:sp modelId="{8CEE5EA4-2EAC-4506-808B-F0094DC508F9}">
      <dsp:nvSpPr>
        <dsp:cNvPr id="0" name=""/>
        <dsp:cNvSpPr/>
      </dsp:nvSpPr>
      <dsp:spPr>
        <a:xfrm>
          <a:off x="2128289" y="416125"/>
          <a:ext cx="2125173" cy="7651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Lotus" pitchFamily="2" charset="-78"/>
            </a:rPr>
            <a:t>ـــــ</a:t>
          </a:r>
          <a:endParaRPr lang="fa-IR" sz="2800" kern="1200" dirty="0">
            <a:cs typeface="B Lotus" pitchFamily="2" charset="-78"/>
          </a:endParaRPr>
        </a:p>
      </dsp:txBody>
      <dsp:txXfrm>
        <a:off x="2128289" y="416125"/>
        <a:ext cx="2125173" cy="765100"/>
      </dsp:txXfrm>
    </dsp:sp>
    <dsp:sp modelId="{5653770D-E923-4933-9743-4A6B565E9B64}">
      <dsp:nvSpPr>
        <dsp:cNvPr id="0" name=""/>
        <dsp:cNvSpPr/>
      </dsp:nvSpPr>
      <dsp:spPr>
        <a:xfrm>
          <a:off x="4253462" y="416125"/>
          <a:ext cx="2125173" cy="7651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B Mitra" pitchFamily="2" charset="-78"/>
            </a:rPr>
            <a:t>حکم شرعی </a:t>
          </a:r>
          <a:r>
            <a:rPr lang="fa-IR" sz="1600" b="1" kern="1200" dirty="0" smtClean="0">
              <a:cs typeface="B Mitra" pitchFamily="2" charset="-78"/>
            </a:rPr>
            <a:t>(</a:t>
          </a:r>
          <a:r>
            <a:rPr lang="fa-IR" sz="1100" b="1" kern="1200" dirty="0" smtClean="0">
              <a:cs typeface="B Mitra" pitchFamily="2" charset="-78"/>
            </a:rPr>
            <a:t>فردی از استصحاب) </a:t>
          </a:r>
          <a:endParaRPr lang="fa-IR" sz="1800" b="1" kern="1200" dirty="0" smtClean="0">
            <a:cs typeface="B Mitra" pitchFamily="2" charset="-78"/>
          </a:endParaRPr>
        </a:p>
        <a:p>
          <a:pPr lvl="0" algn="ctr" defTabSz="800100" rtl="1">
            <a:lnSpc>
              <a:spcPct val="90000"/>
            </a:lnSpc>
            <a:spcBef>
              <a:spcPct val="0"/>
            </a:spcBef>
            <a:spcAft>
              <a:spcPct val="35000"/>
            </a:spcAft>
          </a:pPr>
          <a:r>
            <a:rPr lang="fa-IR" sz="1800" kern="1200" dirty="0" smtClean="0">
              <a:cs typeface="B Lotus" pitchFamily="2" charset="-78"/>
            </a:rPr>
            <a:t>(نجاست آب متغیر)</a:t>
          </a:r>
          <a:endParaRPr lang="fa-IR" sz="1800" kern="1200" dirty="0">
            <a:cs typeface="B Lotus" pitchFamily="2" charset="-78"/>
          </a:endParaRPr>
        </a:p>
      </dsp:txBody>
      <dsp:txXfrm>
        <a:off x="4253462" y="416125"/>
        <a:ext cx="2125173" cy="765100"/>
      </dsp:txXfrm>
    </dsp:sp>
    <dsp:sp modelId="{B4BB9E0D-D412-496C-9B97-99176C031E23}">
      <dsp:nvSpPr>
        <dsp:cNvPr id="0" name=""/>
        <dsp:cNvSpPr/>
      </dsp:nvSpPr>
      <dsp:spPr>
        <a:xfrm>
          <a:off x="0" y="1181226"/>
          <a:ext cx="6381752" cy="8501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2AD0B0-4765-4525-8FB7-BCFC2FEB8968}">
      <dsp:nvSpPr>
        <dsp:cNvPr id="0" name=""/>
        <dsp:cNvSpPr/>
      </dsp:nvSpPr>
      <dsp:spPr>
        <a:xfrm>
          <a:off x="0" y="-57885"/>
          <a:ext cx="6381752" cy="638736"/>
        </a:xfrm>
        <a:prstGeom prst="rect">
          <a:avLst/>
        </a:prstGeom>
        <a:solidFill>
          <a:schemeClr val="accent3">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IQ" sz="2000" b="1" kern="1200" dirty="0" smtClean="0">
              <a:cs typeface="B Roya" pitchFamily="2" charset="-78"/>
            </a:rPr>
            <a:t>قاع</a:t>
          </a:r>
          <a:r>
            <a:rPr lang="fa-IR" sz="2000" b="1" kern="1200" dirty="0" smtClean="0">
              <a:cs typeface="B Roya" pitchFamily="2" charset="-78"/>
            </a:rPr>
            <a:t>ده نفی حرج</a:t>
          </a:r>
        </a:p>
      </dsp:txBody>
      <dsp:txXfrm>
        <a:off x="0" y="-57885"/>
        <a:ext cx="6381752" cy="638736"/>
      </dsp:txXfrm>
    </dsp:sp>
    <dsp:sp modelId="{5EB79B5C-1FCE-4DF7-AB73-EFF314215EEC}">
      <dsp:nvSpPr>
        <dsp:cNvPr id="0" name=""/>
        <dsp:cNvSpPr/>
      </dsp:nvSpPr>
      <dsp:spPr>
        <a:xfrm>
          <a:off x="3116" y="465081"/>
          <a:ext cx="2125173" cy="8551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B Mitra" pitchFamily="2" charset="-78"/>
            </a:rPr>
            <a:t>دلیل کلی</a:t>
          </a:r>
        </a:p>
        <a:p>
          <a:pPr lvl="0" algn="ctr" defTabSz="800100" rtl="1">
            <a:lnSpc>
              <a:spcPct val="90000"/>
            </a:lnSpc>
            <a:spcBef>
              <a:spcPct val="0"/>
            </a:spcBef>
            <a:spcAft>
              <a:spcPct val="35000"/>
            </a:spcAft>
          </a:pPr>
          <a:r>
            <a:rPr lang="fa-IR" sz="1800" kern="1200" dirty="0" smtClean="0">
              <a:cs typeface="B Lotus" pitchFamily="2" charset="-78"/>
            </a:rPr>
            <a:t>(اخبار لاحرج)</a:t>
          </a:r>
          <a:endParaRPr lang="fa-IR" sz="1800" kern="1200" dirty="0">
            <a:cs typeface="B Lotus" pitchFamily="2" charset="-78"/>
          </a:endParaRPr>
        </a:p>
      </dsp:txBody>
      <dsp:txXfrm>
        <a:off x="3116" y="465081"/>
        <a:ext cx="2125173" cy="855112"/>
      </dsp:txXfrm>
    </dsp:sp>
    <dsp:sp modelId="{8CEE5EA4-2EAC-4506-808B-F0094DC508F9}">
      <dsp:nvSpPr>
        <dsp:cNvPr id="0" name=""/>
        <dsp:cNvSpPr/>
      </dsp:nvSpPr>
      <dsp:spPr>
        <a:xfrm>
          <a:off x="2128289" y="465081"/>
          <a:ext cx="2125173" cy="8551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Lotus" pitchFamily="2" charset="-78"/>
            </a:rPr>
            <a:t>ـــــ</a:t>
          </a:r>
          <a:endParaRPr lang="fa-IR" sz="1600" kern="1200" dirty="0">
            <a:cs typeface="B Lotus" pitchFamily="2" charset="-78"/>
          </a:endParaRPr>
        </a:p>
      </dsp:txBody>
      <dsp:txXfrm>
        <a:off x="2128289" y="465081"/>
        <a:ext cx="2125173" cy="855112"/>
      </dsp:txXfrm>
    </dsp:sp>
    <dsp:sp modelId="{5653770D-E923-4933-9743-4A6B565E9B64}">
      <dsp:nvSpPr>
        <dsp:cNvPr id="0" name=""/>
        <dsp:cNvSpPr/>
      </dsp:nvSpPr>
      <dsp:spPr>
        <a:xfrm>
          <a:off x="4253462" y="465081"/>
          <a:ext cx="2125173" cy="8551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B Mitra" pitchFamily="2" charset="-78"/>
            </a:rPr>
            <a:t>حکم شرعی</a:t>
          </a:r>
        </a:p>
        <a:p>
          <a:pPr lvl="0" algn="ctr" defTabSz="800100" rtl="1">
            <a:lnSpc>
              <a:spcPct val="90000"/>
            </a:lnSpc>
            <a:spcBef>
              <a:spcPct val="0"/>
            </a:spcBef>
            <a:spcAft>
              <a:spcPct val="35000"/>
            </a:spcAft>
          </a:pPr>
          <a:r>
            <a:rPr lang="fa-IR" sz="1700" kern="1200" dirty="0" smtClean="0">
              <a:cs typeface="B Lotus" pitchFamily="2" charset="-78"/>
            </a:rPr>
            <a:t>(نفی القیام للمصلی المریض)</a:t>
          </a:r>
          <a:endParaRPr lang="fa-IR" sz="1700" kern="1200" dirty="0">
            <a:cs typeface="B Lotus" pitchFamily="2" charset="-78"/>
          </a:endParaRPr>
        </a:p>
      </dsp:txBody>
      <dsp:txXfrm>
        <a:off x="4253462" y="465081"/>
        <a:ext cx="2125173" cy="855112"/>
      </dsp:txXfrm>
    </dsp:sp>
    <dsp:sp modelId="{B4BB9E0D-D412-496C-9B97-99176C031E23}">
      <dsp:nvSpPr>
        <dsp:cNvPr id="0" name=""/>
        <dsp:cNvSpPr/>
      </dsp:nvSpPr>
      <dsp:spPr>
        <a:xfrm>
          <a:off x="0" y="1320194"/>
          <a:ext cx="6381752" cy="9501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A1BCBA-077D-4C7A-8B64-6ED7E36C5FF3}">
      <dsp:nvSpPr>
        <dsp:cNvPr id="0" name=""/>
        <dsp:cNvSpPr/>
      </dsp:nvSpPr>
      <dsp:spPr>
        <a:xfrm>
          <a:off x="7161214" y="536507"/>
          <a:ext cx="1695712" cy="4108209"/>
        </a:xfrm>
        <a:prstGeom prst="leftArrow">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dirty="0" smtClean="0">
              <a:cs typeface="B Mitra" pitchFamily="2" charset="-78"/>
            </a:rPr>
            <a:t>بحث در حجیت استصحاب جاری در </a:t>
          </a:r>
          <a:r>
            <a:rPr lang="fa-IR" sz="2200" b="1" kern="1200" dirty="0" smtClean="0">
              <a:cs typeface="B Mitra" pitchFamily="2" charset="-78"/>
            </a:rPr>
            <a:t>شبهات موضوعی</a:t>
          </a:r>
          <a:endParaRPr lang="fa-IR" sz="2200" b="1" kern="1200" dirty="0">
            <a:cs typeface="B Mitra" pitchFamily="2" charset="-78"/>
          </a:endParaRPr>
        </a:p>
      </dsp:txBody>
      <dsp:txXfrm>
        <a:off x="7161214" y="536507"/>
        <a:ext cx="1695712" cy="4108209"/>
      </dsp:txXfrm>
    </dsp:sp>
    <dsp:sp modelId="{2DCA4573-E3A8-4CDF-A289-FBB7DCA0B32C}">
      <dsp:nvSpPr>
        <dsp:cNvPr id="0" name=""/>
        <dsp:cNvSpPr/>
      </dsp:nvSpPr>
      <dsp:spPr>
        <a:xfrm rot="14825530">
          <a:off x="6234784" y="1966219"/>
          <a:ext cx="1333713" cy="20260"/>
        </a:xfrm>
        <a:custGeom>
          <a:avLst/>
          <a:gdLst/>
          <a:ahLst/>
          <a:cxnLst/>
          <a:rect l="0" t="0" r="0" b="0"/>
          <a:pathLst>
            <a:path>
              <a:moveTo>
                <a:pt x="0" y="10130"/>
              </a:moveTo>
              <a:lnTo>
                <a:pt x="1333713" y="101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825530">
        <a:off x="6868297" y="1943006"/>
        <a:ext cx="66685" cy="66685"/>
      </dsp:txXfrm>
    </dsp:sp>
    <dsp:sp modelId="{D17B04E6-BAD3-4196-9033-6A320858001D}">
      <dsp:nvSpPr>
        <dsp:cNvPr id="0" name=""/>
        <dsp:cNvSpPr/>
      </dsp:nvSpPr>
      <dsp:spPr>
        <a:xfrm>
          <a:off x="5597402" y="545102"/>
          <a:ext cx="1044664" cy="16339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itchFamily="2" charset="-78"/>
            </a:rPr>
            <a:t>طبق مبنای: اماره ظنی عقلی</a:t>
          </a:r>
          <a:endParaRPr lang="fa-IR" sz="2400" kern="1200" dirty="0">
            <a:cs typeface="B Mitra" pitchFamily="2" charset="-78"/>
          </a:endParaRPr>
        </a:p>
      </dsp:txBody>
      <dsp:txXfrm>
        <a:off x="5597402" y="545102"/>
        <a:ext cx="1044664" cy="1633969"/>
      </dsp:txXfrm>
    </dsp:sp>
    <dsp:sp modelId="{F76ACA91-3A5B-4629-982E-69F9923D2780}">
      <dsp:nvSpPr>
        <dsp:cNvPr id="0" name=""/>
        <dsp:cNvSpPr/>
      </dsp:nvSpPr>
      <dsp:spPr>
        <a:xfrm rot="10800000">
          <a:off x="5082770" y="1351956"/>
          <a:ext cx="514631" cy="20260"/>
        </a:xfrm>
        <a:custGeom>
          <a:avLst/>
          <a:gdLst/>
          <a:ahLst/>
          <a:cxnLst/>
          <a:rect l="0" t="0" r="0" b="0"/>
          <a:pathLst>
            <a:path>
              <a:moveTo>
                <a:pt x="0" y="10130"/>
              </a:moveTo>
              <a:lnTo>
                <a:pt x="514631" y="10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327220" y="1349220"/>
        <a:ext cx="25731" cy="25731"/>
      </dsp:txXfrm>
    </dsp:sp>
    <dsp:sp modelId="{8E65687F-810D-4212-A26B-9BE63F64540A}">
      <dsp:nvSpPr>
        <dsp:cNvPr id="0" name=""/>
        <dsp:cNvSpPr/>
      </dsp:nvSpPr>
      <dsp:spPr>
        <a:xfrm>
          <a:off x="3514687" y="607922"/>
          <a:ext cx="1568083" cy="1508328"/>
        </a:xfrm>
        <a:prstGeom prst="left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FFFF00"/>
              </a:solidFill>
              <a:cs typeface="B Mitra" pitchFamily="2" charset="-78"/>
            </a:rPr>
            <a:t>قاعده فقهی </a:t>
          </a:r>
          <a:r>
            <a:rPr lang="fa-IR" sz="2400" kern="1200" dirty="0" smtClean="0">
              <a:cs typeface="B Mitra" pitchFamily="2" charset="-78"/>
            </a:rPr>
            <a:t>است</a:t>
          </a:r>
          <a:endParaRPr lang="fa-IR" sz="2400" kern="1200" dirty="0">
            <a:cs typeface="B Mitra" pitchFamily="2" charset="-78"/>
          </a:endParaRPr>
        </a:p>
      </dsp:txBody>
      <dsp:txXfrm>
        <a:off x="3514687" y="607922"/>
        <a:ext cx="1568083" cy="1508328"/>
      </dsp:txXfrm>
    </dsp:sp>
    <dsp:sp modelId="{A393B9F3-F19C-4D35-B1B5-F6E952360BF1}">
      <dsp:nvSpPr>
        <dsp:cNvPr id="0" name=""/>
        <dsp:cNvSpPr/>
      </dsp:nvSpPr>
      <dsp:spPr>
        <a:xfrm rot="10528098">
          <a:off x="3123726" y="1367425"/>
          <a:ext cx="391572" cy="20260"/>
        </a:xfrm>
        <a:custGeom>
          <a:avLst/>
          <a:gdLst/>
          <a:ahLst/>
          <a:cxnLst/>
          <a:rect l="0" t="0" r="0" b="0"/>
          <a:pathLst>
            <a:path>
              <a:moveTo>
                <a:pt x="0" y="10130"/>
              </a:moveTo>
              <a:lnTo>
                <a:pt x="391572" y="10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528098">
        <a:off x="3309723" y="1367766"/>
        <a:ext cx="19578" cy="19578"/>
      </dsp:txXfrm>
    </dsp:sp>
    <dsp:sp modelId="{DFC100FD-2870-41A7-B61E-AF837377BD58}">
      <dsp:nvSpPr>
        <dsp:cNvPr id="0" name=""/>
        <dsp:cNvSpPr/>
      </dsp:nvSpPr>
      <dsp:spPr>
        <a:xfrm>
          <a:off x="264761" y="0"/>
          <a:ext cx="2859577" cy="2786049"/>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itchFamily="2" charset="-78"/>
            </a:rPr>
            <a:t>مانند بحث درباره حجیت </a:t>
          </a:r>
          <a:r>
            <a:rPr lang="fa-IR" sz="2400" b="1" kern="1200" dirty="0" smtClean="0">
              <a:solidFill>
                <a:srgbClr val="FFFF00"/>
              </a:solidFill>
              <a:cs typeface="B Mitra" pitchFamily="2" charset="-78"/>
            </a:rPr>
            <a:t>امارات</a:t>
          </a:r>
          <a:r>
            <a:rPr lang="fa-IR" sz="2400" kern="1200" dirty="0" smtClean="0">
              <a:cs typeface="B Mitra" pitchFamily="2" charset="-78"/>
            </a:rPr>
            <a:t> </a:t>
          </a:r>
          <a:r>
            <a:rPr lang="fa-IR" sz="2400" b="1" kern="1200" dirty="0" smtClean="0">
              <a:solidFill>
                <a:srgbClr val="FFFF00"/>
              </a:solidFill>
              <a:cs typeface="B Mitra" pitchFamily="2" charset="-78"/>
            </a:rPr>
            <a:t>فقهی</a:t>
          </a:r>
          <a:r>
            <a:rPr lang="fa-IR" sz="2400" kern="1200" dirty="0" smtClean="0">
              <a:cs typeface="B Mitra" pitchFamily="2" charset="-78"/>
            </a:rPr>
            <a:t> است. </a:t>
          </a:r>
        </a:p>
        <a:p>
          <a:pPr lvl="0" algn="ctr" defTabSz="1066800" rtl="1">
            <a:lnSpc>
              <a:spcPct val="90000"/>
            </a:lnSpc>
            <a:spcBef>
              <a:spcPct val="0"/>
            </a:spcBef>
            <a:spcAft>
              <a:spcPct val="35000"/>
            </a:spcAft>
          </a:pPr>
          <a:r>
            <a:rPr lang="fa-IR" sz="2000" kern="1200" dirty="0" smtClean="0">
              <a:cs typeface="B Mitra" pitchFamily="2" charset="-78"/>
            </a:rPr>
            <a:t>همچون: 1. قاعده ید</a:t>
          </a:r>
        </a:p>
        <a:p>
          <a:pPr lvl="0" algn="ctr" defTabSz="1066800" rtl="1">
            <a:lnSpc>
              <a:spcPct val="90000"/>
            </a:lnSpc>
            <a:spcBef>
              <a:spcPct val="0"/>
            </a:spcBef>
            <a:spcAft>
              <a:spcPct val="35000"/>
            </a:spcAft>
          </a:pPr>
          <a:r>
            <a:rPr lang="fa-IR" sz="2000" kern="1200" dirty="0" smtClean="0">
              <a:cs typeface="B Mitra" pitchFamily="2" charset="-78"/>
            </a:rPr>
            <a:t>2. سوق المسلمین</a:t>
          </a:r>
        </a:p>
        <a:p>
          <a:pPr lvl="0" algn="ctr" defTabSz="1066800" rtl="1">
            <a:lnSpc>
              <a:spcPct val="90000"/>
            </a:lnSpc>
            <a:spcBef>
              <a:spcPct val="0"/>
            </a:spcBef>
            <a:spcAft>
              <a:spcPct val="35000"/>
            </a:spcAft>
          </a:pPr>
          <a:r>
            <a:rPr lang="fa-IR" sz="2000" kern="1200" dirty="0" smtClean="0">
              <a:cs typeface="B Mitra" pitchFamily="2" charset="-78"/>
            </a:rPr>
            <a:t>3. بینه (شهادت عدلين‏)</a:t>
          </a:r>
        </a:p>
        <a:p>
          <a:pPr lvl="0" algn="ctr" defTabSz="1066800" rtl="1">
            <a:lnSpc>
              <a:spcPct val="90000"/>
            </a:lnSpc>
            <a:spcBef>
              <a:spcPct val="0"/>
            </a:spcBef>
            <a:spcAft>
              <a:spcPct val="35000"/>
            </a:spcAft>
          </a:pPr>
          <a:r>
            <a:rPr lang="fa-IR" sz="2000" kern="1200" dirty="0" smtClean="0">
              <a:cs typeface="B Mitra" pitchFamily="2" charset="-78"/>
            </a:rPr>
            <a:t>4. غلبه خارجی</a:t>
          </a:r>
          <a:endParaRPr lang="fa-IR" sz="2000" kern="1200" dirty="0">
            <a:cs typeface="B Mitra" pitchFamily="2" charset="-78"/>
          </a:endParaRPr>
        </a:p>
      </dsp:txBody>
      <dsp:txXfrm>
        <a:off x="264761" y="0"/>
        <a:ext cx="2859577" cy="2786049"/>
      </dsp:txXfrm>
    </dsp:sp>
    <dsp:sp modelId="{2949351F-71F1-4686-B6B0-E54FF5297E1B}">
      <dsp:nvSpPr>
        <dsp:cNvPr id="0" name=""/>
        <dsp:cNvSpPr/>
      </dsp:nvSpPr>
      <dsp:spPr>
        <a:xfrm rot="6485047">
          <a:off x="6065419" y="3375395"/>
          <a:ext cx="1672442" cy="20260"/>
        </a:xfrm>
        <a:custGeom>
          <a:avLst/>
          <a:gdLst/>
          <a:ahLst/>
          <a:cxnLst/>
          <a:rect l="0" t="0" r="0" b="0"/>
          <a:pathLst>
            <a:path>
              <a:moveTo>
                <a:pt x="0" y="10130"/>
              </a:moveTo>
              <a:lnTo>
                <a:pt x="1672442" y="101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6485047">
        <a:off x="6859829" y="3343714"/>
        <a:ext cx="83622" cy="83622"/>
      </dsp:txXfrm>
    </dsp:sp>
    <dsp:sp modelId="{FE8C40E2-ABA5-4A36-BD30-20749A32A322}">
      <dsp:nvSpPr>
        <dsp:cNvPr id="0" name=""/>
        <dsp:cNvSpPr/>
      </dsp:nvSpPr>
      <dsp:spPr>
        <a:xfrm>
          <a:off x="5355486" y="3498625"/>
          <a:ext cx="1286579" cy="1363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itchFamily="2" charset="-78"/>
            </a:rPr>
            <a:t>طبق مبنای: اصل عملی تعبدی</a:t>
          </a:r>
          <a:endParaRPr lang="fa-IR" sz="2400" kern="1200" dirty="0">
            <a:cs typeface="B Mitra" pitchFamily="2" charset="-78"/>
          </a:endParaRPr>
        </a:p>
      </dsp:txBody>
      <dsp:txXfrm>
        <a:off x="5355486" y="3498625"/>
        <a:ext cx="1286579" cy="1363626"/>
      </dsp:txXfrm>
    </dsp:sp>
    <dsp:sp modelId="{06AF9E49-C6D7-481F-9DF3-231002852792}">
      <dsp:nvSpPr>
        <dsp:cNvPr id="0" name=""/>
        <dsp:cNvSpPr/>
      </dsp:nvSpPr>
      <dsp:spPr>
        <a:xfrm rot="10800000">
          <a:off x="4840855" y="4170308"/>
          <a:ext cx="514631" cy="20260"/>
        </a:xfrm>
        <a:custGeom>
          <a:avLst/>
          <a:gdLst/>
          <a:ahLst/>
          <a:cxnLst/>
          <a:rect l="0" t="0" r="0" b="0"/>
          <a:pathLst>
            <a:path>
              <a:moveTo>
                <a:pt x="0" y="10130"/>
              </a:moveTo>
              <a:lnTo>
                <a:pt x="514631" y="10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085305" y="4167573"/>
        <a:ext cx="25731" cy="25731"/>
      </dsp:txXfrm>
    </dsp:sp>
    <dsp:sp modelId="{C37955B2-22E6-44A9-B27B-39B6A5D892EF}">
      <dsp:nvSpPr>
        <dsp:cNvPr id="0" name=""/>
        <dsp:cNvSpPr/>
      </dsp:nvSpPr>
      <dsp:spPr>
        <a:xfrm>
          <a:off x="3054825" y="3451292"/>
          <a:ext cx="1786029" cy="1458293"/>
        </a:xfrm>
        <a:prstGeom prst="left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FFFF00"/>
              </a:solidFill>
              <a:cs typeface="B Mitra" pitchFamily="2" charset="-78"/>
            </a:rPr>
            <a:t>قاعده فقهی </a:t>
          </a:r>
          <a:r>
            <a:rPr lang="fa-IR" sz="2400" kern="1200" dirty="0" smtClean="0">
              <a:cs typeface="B Mitra" pitchFamily="2" charset="-78"/>
            </a:rPr>
            <a:t>است</a:t>
          </a:r>
          <a:endParaRPr lang="fa-IR" sz="2400" kern="1200" dirty="0">
            <a:cs typeface="B Mitra" pitchFamily="2" charset="-78"/>
          </a:endParaRPr>
        </a:p>
      </dsp:txBody>
      <dsp:txXfrm>
        <a:off x="3054825" y="3451292"/>
        <a:ext cx="1786029" cy="1458293"/>
      </dsp:txXfrm>
    </dsp:sp>
    <dsp:sp modelId="{998986A5-669F-4A5E-A2C9-08CFC021DDFB}">
      <dsp:nvSpPr>
        <dsp:cNvPr id="0" name=""/>
        <dsp:cNvSpPr/>
      </dsp:nvSpPr>
      <dsp:spPr>
        <a:xfrm rot="10800000">
          <a:off x="2643762" y="4170308"/>
          <a:ext cx="411062" cy="20260"/>
        </a:xfrm>
        <a:custGeom>
          <a:avLst/>
          <a:gdLst/>
          <a:ahLst/>
          <a:cxnLst/>
          <a:rect l="0" t="0" r="0" b="0"/>
          <a:pathLst>
            <a:path>
              <a:moveTo>
                <a:pt x="0" y="10130"/>
              </a:moveTo>
              <a:lnTo>
                <a:pt x="411062" y="10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2839017" y="4170162"/>
        <a:ext cx="20553" cy="20553"/>
      </dsp:txXfrm>
    </dsp:sp>
    <dsp:sp modelId="{E6724483-AB00-49EA-BC9B-9334C540DE38}">
      <dsp:nvSpPr>
        <dsp:cNvPr id="0" name=""/>
        <dsp:cNvSpPr/>
      </dsp:nvSpPr>
      <dsp:spPr>
        <a:xfrm>
          <a:off x="109470" y="3036061"/>
          <a:ext cx="2534291" cy="2288754"/>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Mitra" pitchFamily="2" charset="-78"/>
            </a:rPr>
            <a:t>مانند بحث درباره حجیت </a:t>
          </a:r>
          <a:r>
            <a:rPr lang="fa-IR" sz="2400" b="1" kern="1200" dirty="0" smtClean="0">
              <a:solidFill>
                <a:srgbClr val="FFFF00"/>
              </a:solidFill>
              <a:cs typeface="B Mitra" pitchFamily="2" charset="-78"/>
            </a:rPr>
            <a:t>اصول فقهی </a:t>
          </a:r>
          <a:r>
            <a:rPr lang="fa-IR" sz="2400" kern="1200" dirty="0" smtClean="0">
              <a:cs typeface="B Mitra" pitchFamily="2" charset="-78"/>
            </a:rPr>
            <a:t>است. </a:t>
          </a:r>
        </a:p>
        <a:p>
          <a:pPr lvl="0" algn="ctr" defTabSz="1066800" rtl="1">
            <a:lnSpc>
              <a:spcPct val="90000"/>
            </a:lnSpc>
            <a:spcBef>
              <a:spcPct val="0"/>
            </a:spcBef>
            <a:spcAft>
              <a:spcPct val="35000"/>
            </a:spcAft>
          </a:pPr>
          <a:r>
            <a:rPr lang="fa-IR" sz="2000" kern="1200" dirty="0" smtClean="0">
              <a:cs typeface="B Mitra" pitchFamily="2" charset="-78"/>
            </a:rPr>
            <a:t>همچون: 1. اصالت طهارت</a:t>
          </a:r>
        </a:p>
        <a:p>
          <a:pPr lvl="0" algn="ctr" defTabSz="1066800" rtl="1">
            <a:lnSpc>
              <a:spcPct val="90000"/>
            </a:lnSpc>
            <a:spcBef>
              <a:spcPct val="0"/>
            </a:spcBef>
            <a:spcAft>
              <a:spcPct val="35000"/>
            </a:spcAft>
          </a:pPr>
          <a:r>
            <a:rPr lang="fa-IR" sz="2000" kern="1200" dirty="0" smtClean="0">
              <a:cs typeface="B Mitra" pitchFamily="2" charset="-78"/>
            </a:rPr>
            <a:t>2. قاعده فراغ</a:t>
          </a:r>
          <a:endParaRPr lang="fa-IR" sz="2000" kern="1200" dirty="0">
            <a:cs typeface="B Mitra" pitchFamily="2" charset="-78"/>
          </a:endParaRPr>
        </a:p>
      </dsp:txBody>
      <dsp:txXfrm>
        <a:off x="109470" y="3036061"/>
        <a:ext cx="2534291" cy="2288754"/>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470B64-922D-489B-95FC-671D4771864D}">
      <dsp:nvSpPr>
        <dsp:cNvPr id="0" name=""/>
        <dsp:cNvSpPr/>
      </dsp:nvSpPr>
      <dsp:spPr>
        <a:xfrm>
          <a:off x="7421075" y="1792964"/>
          <a:ext cx="1500548" cy="2750070"/>
        </a:xfrm>
        <a:prstGeom prst="left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b="1" kern="1200" dirty="0" smtClean="0">
              <a:cs typeface="B Mitra" pitchFamily="2" charset="-78"/>
            </a:rPr>
            <a:t>معيار </a:t>
          </a:r>
          <a:r>
            <a:rPr lang="fa-IR" sz="2000" b="1" kern="1200" dirty="0" smtClean="0">
              <a:cs typeface="B Mitra" pitchFamily="2" charset="-78"/>
            </a:rPr>
            <a:t>در حجیت استصحاب</a:t>
          </a:r>
          <a:endParaRPr lang="fa-IR" sz="2000" b="1" kern="1200" dirty="0">
            <a:cs typeface="B Mitra" pitchFamily="2" charset="-78"/>
          </a:endParaRPr>
        </a:p>
      </dsp:txBody>
      <dsp:txXfrm>
        <a:off x="7421075" y="1792964"/>
        <a:ext cx="1500548" cy="2750070"/>
      </dsp:txXfrm>
    </dsp:sp>
    <dsp:sp modelId="{8E998774-925A-4009-9AB0-A4C2385AF906}">
      <dsp:nvSpPr>
        <dsp:cNvPr id="0" name=""/>
        <dsp:cNvSpPr/>
      </dsp:nvSpPr>
      <dsp:spPr>
        <a:xfrm rot="15126159">
          <a:off x="6144403" y="2228037"/>
          <a:ext cx="1953124" cy="21314"/>
        </a:xfrm>
        <a:custGeom>
          <a:avLst/>
          <a:gdLst/>
          <a:ahLst/>
          <a:cxnLst/>
          <a:rect l="0" t="0" r="0" b="0"/>
          <a:pathLst>
            <a:path>
              <a:moveTo>
                <a:pt x="0" y="10657"/>
              </a:moveTo>
              <a:lnTo>
                <a:pt x="1953124" y="1065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5126159">
        <a:off x="7072137" y="2189867"/>
        <a:ext cx="97656" cy="97656"/>
      </dsp:txXfrm>
    </dsp:sp>
    <dsp:sp modelId="{99C5C7D2-4707-4197-A663-E0AA2685E3D4}">
      <dsp:nvSpPr>
        <dsp:cNvPr id="0" name=""/>
        <dsp:cNvSpPr/>
      </dsp:nvSpPr>
      <dsp:spPr>
        <a:xfrm>
          <a:off x="5320306" y="702294"/>
          <a:ext cx="1500548" cy="121419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kern="1200" dirty="0" smtClean="0">
              <a:cs typeface="B Roya" pitchFamily="2" charset="-78"/>
            </a:rPr>
            <a:t>در صورت اصل تعبدی بودن</a:t>
          </a:r>
          <a:endParaRPr lang="fa-IR" sz="2000" b="0" kern="1200" dirty="0">
            <a:cs typeface="B Roya" pitchFamily="2" charset="-78"/>
          </a:endParaRPr>
        </a:p>
      </dsp:txBody>
      <dsp:txXfrm>
        <a:off x="5320306" y="702294"/>
        <a:ext cx="1500548" cy="1214191"/>
      </dsp:txXfrm>
    </dsp:sp>
    <dsp:sp modelId="{243420E3-8E80-425E-B9AD-B3F234AC9CE9}">
      <dsp:nvSpPr>
        <dsp:cNvPr id="0" name=""/>
        <dsp:cNvSpPr/>
      </dsp:nvSpPr>
      <dsp:spPr>
        <a:xfrm rot="10800000">
          <a:off x="4720087" y="1298732"/>
          <a:ext cx="600219" cy="21314"/>
        </a:xfrm>
        <a:custGeom>
          <a:avLst/>
          <a:gdLst/>
          <a:ahLst/>
          <a:cxnLst/>
          <a:rect l="0" t="0" r="0" b="0"/>
          <a:pathLst>
            <a:path>
              <a:moveTo>
                <a:pt x="0" y="10657"/>
              </a:moveTo>
              <a:lnTo>
                <a:pt x="600219" y="106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005191" y="1294384"/>
        <a:ext cx="30010" cy="30010"/>
      </dsp:txXfrm>
    </dsp:sp>
    <dsp:sp modelId="{5962B3E5-819B-4889-BF22-A75BF46C16D2}">
      <dsp:nvSpPr>
        <dsp:cNvPr id="0" name=""/>
        <dsp:cNvSpPr/>
      </dsp:nvSpPr>
      <dsp:spPr>
        <a:xfrm>
          <a:off x="3219538" y="934253"/>
          <a:ext cx="1500548" cy="75027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kern="1200" dirty="0" smtClean="0">
              <a:effectLst>
                <a:outerShdw blurRad="50800" dist="38100" algn="l" rotWithShape="0">
                  <a:prstClr val="black">
                    <a:alpha val="40000"/>
                  </a:prstClr>
                </a:outerShdw>
              </a:effectLst>
              <a:cs typeface="B Roya" pitchFamily="2" charset="-78"/>
            </a:rPr>
            <a:t>عدم علم به زوال حالت سابقه</a:t>
          </a:r>
          <a:endParaRPr lang="fa-IR" sz="2000" b="0" kern="1200" dirty="0">
            <a:effectLst>
              <a:outerShdw blurRad="50800" dist="38100" algn="l" rotWithShape="0">
                <a:prstClr val="black">
                  <a:alpha val="40000"/>
                </a:prstClr>
              </a:outerShdw>
            </a:effectLst>
            <a:cs typeface="B Roya" pitchFamily="2" charset="-78"/>
          </a:endParaRPr>
        </a:p>
      </dsp:txBody>
      <dsp:txXfrm>
        <a:off x="3219538" y="934253"/>
        <a:ext cx="1500548" cy="750274"/>
      </dsp:txXfrm>
    </dsp:sp>
    <dsp:sp modelId="{A385DC73-A81A-4B57-ACE9-7A0F4E96DBD4}">
      <dsp:nvSpPr>
        <dsp:cNvPr id="0" name=""/>
        <dsp:cNvSpPr/>
      </dsp:nvSpPr>
      <dsp:spPr>
        <a:xfrm rot="14110531">
          <a:off x="2393901" y="867325"/>
          <a:ext cx="1051053" cy="21314"/>
        </a:xfrm>
        <a:custGeom>
          <a:avLst/>
          <a:gdLst/>
          <a:ahLst/>
          <a:cxnLst/>
          <a:rect l="0" t="0" r="0" b="0"/>
          <a:pathLst>
            <a:path>
              <a:moveTo>
                <a:pt x="0" y="10657"/>
              </a:moveTo>
              <a:lnTo>
                <a:pt x="1051053" y="106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110531">
        <a:off x="2893152" y="851706"/>
        <a:ext cx="52552" cy="52552"/>
      </dsp:txXfrm>
    </dsp:sp>
    <dsp:sp modelId="{61742863-F668-4FC6-9F92-A580255B1D47}">
      <dsp:nvSpPr>
        <dsp:cNvPr id="0" name=""/>
        <dsp:cNvSpPr/>
      </dsp:nvSpPr>
      <dsp:spPr>
        <a:xfrm>
          <a:off x="8093" y="71437"/>
          <a:ext cx="2611225" cy="750274"/>
        </a:xfrm>
        <a:prstGeom prst="roundRect">
          <a:avLst>
            <a:gd name="adj" fmla="val 10000"/>
          </a:avLst>
        </a:prstGeom>
        <a:solidFill>
          <a:schemeClr val="accent1"/>
        </a:solidFill>
        <a:ln w="25400" cap="flat" cmpd="sng" algn="ctr">
          <a:solidFill>
            <a:srgbClr val="00B05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kern="1200" dirty="0" smtClean="0">
              <a:cs typeface="B Roya" pitchFamily="2" charset="-78"/>
            </a:rPr>
            <a:t>ظن به زوال حالت سابقه</a:t>
          </a:r>
          <a:endParaRPr lang="fa-IR" sz="2000" b="0" kern="1200" dirty="0">
            <a:cs typeface="B Roya" pitchFamily="2" charset="-78"/>
          </a:endParaRPr>
        </a:p>
      </dsp:txBody>
      <dsp:txXfrm>
        <a:off x="8093" y="71437"/>
        <a:ext cx="2611225" cy="750274"/>
      </dsp:txXfrm>
    </dsp:sp>
    <dsp:sp modelId="{BF67FAD9-0EB8-48EC-A161-A733AD2489BF}">
      <dsp:nvSpPr>
        <dsp:cNvPr id="0" name=""/>
        <dsp:cNvSpPr/>
      </dsp:nvSpPr>
      <dsp:spPr>
        <a:xfrm rot="10800000">
          <a:off x="2619319" y="1298732"/>
          <a:ext cx="600219" cy="21314"/>
        </a:xfrm>
        <a:custGeom>
          <a:avLst/>
          <a:gdLst/>
          <a:ahLst/>
          <a:cxnLst/>
          <a:rect l="0" t="0" r="0" b="0"/>
          <a:pathLst>
            <a:path>
              <a:moveTo>
                <a:pt x="0" y="10657"/>
              </a:moveTo>
              <a:lnTo>
                <a:pt x="600219" y="106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2904423" y="1294384"/>
        <a:ext cx="30010" cy="30010"/>
      </dsp:txXfrm>
    </dsp:sp>
    <dsp:sp modelId="{CE2F2566-2B77-4BA0-98A3-76A12950F920}">
      <dsp:nvSpPr>
        <dsp:cNvPr id="0" name=""/>
        <dsp:cNvSpPr/>
      </dsp:nvSpPr>
      <dsp:spPr>
        <a:xfrm>
          <a:off x="8093" y="934253"/>
          <a:ext cx="2611225" cy="750274"/>
        </a:xfrm>
        <a:prstGeom prst="roundRect">
          <a:avLst>
            <a:gd name="adj" fmla="val 10000"/>
          </a:avLst>
        </a:prstGeom>
        <a:solidFill>
          <a:schemeClr val="accent1"/>
        </a:solidFill>
        <a:ln w="25400" cap="flat" cmpd="sng" algn="ctr">
          <a:solidFill>
            <a:srgbClr val="00B05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kern="1200" dirty="0" smtClean="0">
              <a:cs typeface="B Roya" pitchFamily="2" charset="-78"/>
            </a:rPr>
            <a:t>ظن به بقاء حالت سابقه</a:t>
          </a:r>
          <a:endParaRPr lang="fa-IR" sz="2000" b="0" kern="1200" dirty="0">
            <a:cs typeface="B Roya" pitchFamily="2" charset="-78"/>
          </a:endParaRPr>
        </a:p>
      </dsp:txBody>
      <dsp:txXfrm>
        <a:off x="8093" y="934253"/>
        <a:ext cx="2611225" cy="750274"/>
      </dsp:txXfrm>
    </dsp:sp>
    <dsp:sp modelId="{AB3AEF2D-6E75-44D3-B6FD-5A6F39AFD5C0}">
      <dsp:nvSpPr>
        <dsp:cNvPr id="0" name=""/>
        <dsp:cNvSpPr/>
      </dsp:nvSpPr>
      <dsp:spPr>
        <a:xfrm rot="7489469">
          <a:off x="2393901" y="1730140"/>
          <a:ext cx="1051053" cy="21314"/>
        </a:xfrm>
        <a:custGeom>
          <a:avLst/>
          <a:gdLst/>
          <a:ahLst/>
          <a:cxnLst/>
          <a:rect l="0" t="0" r="0" b="0"/>
          <a:pathLst>
            <a:path>
              <a:moveTo>
                <a:pt x="0" y="10657"/>
              </a:moveTo>
              <a:lnTo>
                <a:pt x="1051053" y="106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489469">
        <a:off x="2893152" y="1714521"/>
        <a:ext cx="52552" cy="52552"/>
      </dsp:txXfrm>
    </dsp:sp>
    <dsp:sp modelId="{73ECE5A0-8C67-49D6-97BE-A6C4295F8D3F}">
      <dsp:nvSpPr>
        <dsp:cNvPr id="0" name=""/>
        <dsp:cNvSpPr/>
      </dsp:nvSpPr>
      <dsp:spPr>
        <a:xfrm>
          <a:off x="8093" y="1797068"/>
          <a:ext cx="2611225" cy="750274"/>
        </a:xfrm>
        <a:prstGeom prst="roundRect">
          <a:avLst>
            <a:gd name="adj" fmla="val 10000"/>
          </a:avLst>
        </a:prstGeom>
        <a:solidFill>
          <a:schemeClr val="accent1"/>
        </a:solidFill>
        <a:ln w="25400" cap="flat" cmpd="sng" algn="ctr">
          <a:solidFill>
            <a:srgbClr val="00B05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kern="1200" dirty="0" smtClean="0">
              <a:cs typeface="B Roya" pitchFamily="2" charset="-78"/>
            </a:rPr>
            <a:t>شک مساوی نسبت به حالت سابقه</a:t>
          </a:r>
          <a:endParaRPr lang="fa-IR" sz="2000" b="0" kern="1200" dirty="0">
            <a:cs typeface="B Roya" pitchFamily="2" charset="-78"/>
          </a:endParaRPr>
        </a:p>
      </dsp:txBody>
      <dsp:txXfrm>
        <a:off x="8093" y="1797068"/>
        <a:ext cx="2611225" cy="750274"/>
      </dsp:txXfrm>
    </dsp:sp>
    <dsp:sp modelId="{BCBECD1A-5668-44D8-8EAC-4B2A62087BF5}">
      <dsp:nvSpPr>
        <dsp:cNvPr id="0" name=""/>
        <dsp:cNvSpPr/>
      </dsp:nvSpPr>
      <dsp:spPr>
        <a:xfrm rot="6550740">
          <a:off x="6207446" y="4020158"/>
          <a:ext cx="1827037" cy="21314"/>
        </a:xfrm>
        <a:custGeom>
          <a:avLst/>
          <a:gdLst/>
          <a:ahLst/>
          <a:cxnLst/>
          <a:rect l="0" t="0" r="0" b="0"/>
          <a:pathLst>
            <a:path>
              <a:moveTo>
                <a:pt x="0" y="10657"/>
              </a:moveTo>
              <a:lnTo>
                <a:pt x="1827037" y="1065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6550740">
        <a:off x="7075289" y="3985139"/>
        <a:ext cx="91351" cy="91351"/>
      </dsp:txXfrm>
    </dsp:sp>
    <dsp:sp modelId="{FDD5A6F7-58EA-47C2-AC46-9A89E3D305AC}">
      <dsp:nvSpPr>
        <dsp:cNvPr id="0" name=""/>
        <dsp:cNvSpPr/>
      </dsp:nvSpPr>
      <dsp:spPr>
        <a:xfrm>
          <a:off x="5320306" y="4286535"/>
          <a:ext cx="1500548" cy="121419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kern="1200" dirty="0" smtClean="0">
              <a:cs typeface="B Roya" pitchFamily="2" charset="-78"/>
            </a:rPr>
            <a:t>در صورت اماره ظنی بودن</a:t>
          </a:r>
          <a:endParaRPr lang="fa-IR" sz="2000" b="0" kern="1200" dirty="0">
            <a:cs typeface="B Roya" pitchFamily="2" charset="-78"/>
          </a:endParaRPr>
        </a:p>
      </dsp:txBody>
      <dsp:txXfrm>
        <a:off x="5320306" y="4286535"/>
        <a:ext cx="1500548" cy="1214191"/>
      </dsp:txXfrm>
    </dsp:sp>
    <dsp:sp modelId="{2B509D31-9C38-4F82-8C57-730866902307}">
      <dsp:nvSpPr>
        <dsp:cNvPr id="0" name=""/>
        <dsp:cNvSpPr/>
      </dsp:nvSpPr>
      <dsp:spPr>
        <a:xfrm rot="14248139">
          <a:off x="4462119" y="4412457"/>
          <a:ext cx="1116155" cy="21314"/>
        </a:xfrm>
        <a:custGeom>
          <a:avLst/>
          <a:gdLst/>
          <a:ahLst/>
          <a:cxnLst/>
          <a:rect l="0" t="0" r="0" b="0"/>
          <a:pathLst>
            <a:path>
              <a:moveTo>
                <a:pt x="0" y="10657"/>
              </a:moveTo>
              <a:lnTo>
                <a:pt x="1116155" y="106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248139">
        <a:off x="4992293" y="4395211"/>
        <a:ext cx="55807" cy="55807"/>
      </dsp:txXfrm>
    </dsp:sp>
    <dsp:sp modelId="{9F6906EA-8771-485E-A352-C45DC05F037A}">
      <dsp:nvSpPr>
        <dsp:cNvPr id="0" name=""/>
        <dsp:cNvSpPr/>
      </dsp:nvSpPr>
      <dsp:spPr>
        <a:xfrm>
          <a:off x="3219538" y="3577462"/>
          <a:ext cx="1500548" cy="75027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kern="1200" dirty="0" smtClean="0">
              <a:effectLst>
                <a:outerShdw blurRad="50800" dist="38100" algn="l" rotWithShape="0">
                  <a:prstClr val="black">
                    <a:alpha val="40000"/>
                  </a:prstClr>
                </a:outerShdw>
              </a:effectLst>
              <a:cs typeface="B Roya" pitchFamily="2" charset="-78"/>
            </a:rPr>
            <a:t>مشهور: ظن نوعی است</a:t>
          </a:r>
          <a:endParaRPr lang="fa-IR" sz="2000" b="0" kern="1200" dirty="0">
            <a:effectLst>
              <a:outerShdw blurRad="50800" dist="38100" algn="l" rotWithShape="0">
                <a:prstClr val="black">
                  <a:alpha val="40000"/>
                </a:prstClr>
              </a:outerShdw>
            </a:effectLst>
            <a:cs typeface="B Roya" pitchFamily="2" charset="-78"/>
          </a:endParaRPr>
        </a:p>
      </dsp:txBody>
      <dsp:txXfrm>
        <a:off x="3219538" y="3577462"/>
        <a:ext cx="1500548" cy="750274"/>
      </dsp:txXfrm>
    </dsp:sp>
    <dsp:sp modelId="{7F0BB4A6-B7BB-4305-89FF-497C6A3028CB}">
      <dsp:nvSpPr>
        <dsp:cNvPr id="0" name=""/>
        <dsp:cNvSpPr/>
      </dsp:nvSpPr>
      <dsp:spPr>
        <a:xfrm rot="14110531">
          <a:off x="2393901" y="3510534"/>
          <a:ext cx="1051053" cy="21314"/>
        </a:xfrm>
        <a:custGeom>
          <a:avLst/>
          <a:gdLst/>
          <a:ahLst/>
          <a:cxnLst/>
          <a:rect l="0" t="0" r="0" b="0"/>
          <a:pathLst>
            <a:path>
              <a:moveTo>
                <a:pt x="0" y="10657"/>
              </a:moveTo>
              <a:lnTo>
                <a:pt x="1051053" y="106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110531">
        <a:off x="2893152" y="3494915"/>
        <a:ext cx="52552" cy="52552"/>
      </dsp:txXfrm>
    </dsp:sp>
    <dsp:sp modelId="{30CB0EB9-9D09-4FFA-AC55-6528AAD13C1C}">
      <dsp:nvSpPr>
        <dsp:cNvPr id="0" name=""/>
        <dsp:cNvSpPr/>
      </dsp:nvSpPr>
      <dsp:spPr>
        <a:xfrm>
          <a:off x="8093" y="2714646"/>
          <a:ext cx="2611225" cy="750274"/>
        </a:xfrm>
        <a:prstGeom prst="roundRect">
          <a:avLst>
            <a:gd name="adj" fmla="val 10000"/>
          </a:avLst>
        </a:prstGeom>
        <a:solidFill>
          <a:schemeClr val="accent1"/>
        </a:solidFill>
        <a:ln w="25400" cap="flat" cmpd="sng" algn="ctr">
          <a:solidFill>
            <a:schemeClr val="accent6">
              <a:lumMod val="75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kern="1200" dirty="0" smtClean="0">
              <a:cs typeface="B Roya" pitchFamily="2" charset="-78"/>
            </a:rPr>
            <a:t>ظن به زوال حالت سابقه</a:t>
          </a:r>
          <a:endParaRPr lang="fa-IR" sz="2000" b="0" kern="1200" dirty="0">
            <a:cs typeface="B Roya" pitchFamily="2" charset="-78"/>
          </a:endParaRPr>
        </a:p>
      </dsp:txBody>
      <dsp:txXfrm>
        <a:off x="8093" y="2714646"/>
        <a:ext cx="2611225" cy="750274"/>
      </dsp:txXfrm>
    </dsp:sp>
    <dsp:sp modelId="{D1675C48-63FE-4036-AB5F-95287C85EEBA}">
      <dsp:nvSpPr>
        <dsp:cNvPr id="0" name=""/>
        <dsp:cNvSpPr/>
      </dsp:nvSpPr>
      <dsp:spPr>
        <a:xfrm rot="10800000">
          <a:off x="2619319" y="3941942"/>
          <a:ext cx="600219" cy="21314"/>
        </a:xfrm>
        <a:custGeom>
          <a:avLst/>
          <a:gdLst/>
          <a:ahLst/>
          <a:cxnLst/>
          <a:rect l="0" t="0" r="0" b="0"/>
          <a:pathLst>
            <a:path>
              <a:moveTo>
                <a:pt x="0" y="10657"/>
              </a:moveTo>
              <a:lnTo>
                <a:pt x="600219" y="106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2904423" y="3937593"/>
        <a:ext cx="30010" cy="30010"/>
      </dsp:txXfrm>
    </dsp:sp>
    <dsp:sp modelId="{1713FA2F-2D0E-4206-804E-23E2EF90C64E}">
      <dsp:nvSpPr>
        <dsp:cNvPr id="0" name=""/>
        <dsp:cNvSpPr/>
      </dsp:nvSpPr>
      <dsp:spPr>
        <a:xfrm>
          <a:off x="8093" y="3577462"/>
          <a:ext cx="2611225" cy="750274"/>
        </a:xfrm>
        <a:prstGeom prst="roundRect">
          <a:avLst>
            <a:gd name="adj" fmla="val 10000"/>
          </a:avLst>
        </a:prstGeom>
        <a:solidFill>
          <a:schemeClr val="accent1"/>
        </a:solidFill>
        <a:ln w="25400" cap="flat" cmpd="sng" algn="ctr">
          <a:solidFill>
            <a:schemeClr val="accent6">
              <a:lumMod val="75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kern="1200" dirty="0" smtClean="0">
              <a:cs typeface="B Roya" pitchFamily="2" charset="-78"/>
            </a:rPr>
            <a:t>ظن به بقاء حالت سابقه</a:t>
          </a:r>
          <a:endParaRPr lang="fa-IR" sz="2000" b="0" kern="1200" dirty="0">
            <a:cs typeface="B Roya" pitchFamily="2" charset="-78"/>
          </a:endParaRPr>
        </a:p>
      </dsp:txBody>
      <dsp:txXfrm>
        <a:off x="8093" y="3577462"/>
        <a:ext cx="2611225" cy="750274"/>
      </dsp:txXfrm>
    </dsp:sp>
    <dsp:sp modelId="{36D89E88-9265-4437-868E-938FC1EE1C46}">
      <dsp:nvSpPr>
        <dsp:cNvPr id="0" name=""/>
        <dsp:cNvSpPr/>
      </dsp:nvSpPr>
      <dsp:spPr>
        <a:xfrm rot="7510419">
          <a:off x="2398456" y="4367790"/>
          <a:ext cx="1041945" cy="21314"/>
        </a:xfrm>
        <a:custGeom>
          <a:avLst/>
          <a:gdLst/>
          <a:ahLst/>
          <a:cxnLst/>
          <a:rect l="0" t="0" r="0" b="0"/>
          <a:pathLst>
            <a:path>
              <a:moveTo>
                <a:pt x="0" y="10657"/>
              </a:moveTo>
              <a:lnTo>
                <a:pt x="1041945" y="106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510419">
        <a:off x="2893380" y="4352399"/>
        <a:ext cx="52097" cy="52097"/>
      </dsp:txXfrm>
    </dsp:sp>
    <dsp:sp modelId="{46DBA8F8-9BC0-4100-B34D-7A36183C9138}">
      <dsp:nvSpPr>
        <dsp:cNvPr id="0" name=""/>
        <dsp:cNvSpPr/>
      </dsp:nvSpPr>
      <dsp:spPr>
        <a:xfrm>
          <a:off x="8093" y="4429158"/>
          <a:ext cx="2611225" cy="750274"/>
        </a:xfrm>
        <a:prstGeom prst="roundRect">
          <a:avLst>
            <a:gd name="adj" fmla="val 10000"/>
          </a:avLst>
        </a:prstGeom>
        <a:solidFill>
          <a:schemeClr val="accent1"/>
        </a:solidFill>
        <a:ln w="25400" cap="flat" cmpd="sng" algn="ctr">
          <a:solidFill>
            <a:schemeClr val="accent6">
              <a:lumMod val="75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kern="1200" dirty="0" smtClean="0">
              <a:cs typeface="B Roya" pitchFamily="2" charset="-78"/>
            </a:rPr>
            <a:t>شک مساوی نسبت به حالت سابقه</a:t>
          </a:r>
          <a:endParaRPr lang="fa-IR" sz="2000" b="0" kern="1200" dirty="0">
            <a:cs typeface="B Roya" pitchFamily="2" charset="-78"/>
          </a:endParaRPr>
        </a:p>
      </dsp:txBody>
      <dsp:txXfrm>
        <a:off x="8093" y="4429158"/>
        <a:ext cx="2611225" cy="750274"/>
      </dsp:txXfrm>
    </dsp:sp>
    <dsp:sp modelId="{1CFB2079-A665-4B27-87AC-22414655D06E}">
      <dsp:nvSpPr>
        <dsp:cNvPr id="0" name=""/>
        <dsp:cNvSpPr/>
      </dsp:nvSpPr>
      <dsp:spPr>
        <a:xfrm rot="7489469">
          <a:off x="4494670" y="5314381"/>
          <a:ext cx="1051053" cy="21314"/>
        </a:xfrm>
        <a:custGeom>
          <a:avLst/>
          <a:gdLst/>
          <a:ahLst/>
          <a:cxnLst/>
          <a:rect l="0" t="0" r="0" b="0"/>
          <a:pathLst>
            <a:path>
              <a:moveTo>
                <a:pt x="0" y="10657"/>
              </a:moveTo>
              <a:lnTo>
                <a:pt x="1051053" y="106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489469">
        <a:off x="4993920" y="5298762"/>
        <a:ext cx="52552" cy="52552"/>
      </dsp:txXfrm>
    </dsp:sp>
    <dsp:sp modelId="{969530DE-1E3E-4097-9ED1-4823E73C3D5A}">
      <dsp:nvSpPr>
        <dsp:cNvPr id="0" name=""/>
        <dsp:cNvSpPr/>
      </dsp:nvSpPr>
      <dsp:spPr>
        <a:xfrm>
          <a:off x="3219538" y="5381309"/>
          <a:ext cx="1500548" cy="75027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kern="1200" dirty="0" smtClean="0">
              <a:effectLst>
                <a:outerShdw blurRad="50800" dist="38100" algn="l" rotWithShape="0">
                  <a:prstClr val="black">
                    <a:alpha val="40000"/>
                  </a:prstClr>
                </a:outerShdw>
              </a:effectLst>
              <a:cs typeface="B Roya" pitchFamily="2" charset="-78"/>
            </a:rPr>
            <a:t>بعضی: ظن شخصی است</a:t>
          </a:r>
          <a:endParaRPr lang="fa-IR" sz="2000" b="0" kern="1200" dirty="0">
            <a:effectLst>
              <a:outerShdw blurRad="50800" dist="38100" algn="l" rotWithShape="0">
                <a:prstClr val="black">
                  <a:alpha val="40000"/>
                </a:prstClr>
              </a:outerShdw>
            </a:effectLst>
            <a:cs typeface="B Roya" pitchFamily="2" charset="-78"/>
          </a:endParaRPr>
        </a:p>
      </dsp:txBody>
      <dsp:txXfrm>
        <a:off x="3219538" y="5381309"/>
        <a:ext cx="1500548" cy="750274"/>
      </dsp:txXfrm>
    </dsp:sp>
    <dsp:sp modelId="{564B0523-CE5E-43F7-81C5-DC59865F6BB1}">
      <dsp:nvSpPr>
        <dsp:cNvPr id="0" name=""/>
        <dsp:cNvSpPr/>
      </dsp:nvSpPr>
      <dsp:spPr>
        <a:xfrm rot="10800000">
          <a:off x="2619319" y="5745789"/>
          <a:ext cx="600219" cy="21314"/>
        </a:xfrm>
        <a:custGeom>
          <a:avLst/>
          <a:gdLst/>
          <a:ahLst/>
          <a:cxnLst/>
          <a:rect l="0" t="0" r="0" b="0"/>
          <a:pathLst>
            <a:path>
              <a:moveTo>
                <a:pt x="0" y="10657"/>
              </a:moveTo>
              <a:lnTo>
                <a:pt x="600219" y="106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2904423" y="5741441"/>
        <a:ext cx="30010" cy="30010"/>
      </dsp:txXfrm>
    </dsp:sp>
    <dsp:sp modelId="{41AEDFFD-3270-4C57-ADD0-8CED082669CE}">
      <dsp:nvSpPr>
        <dsp:cNvPr id="0" name=""/>
        <dsp:cNvSpPr/>
      </dsp:nvSpPr>
      <dsp:spPr>
        <a:xfrm>
          <a:off x="8093" y="5381309"/>
          <a:ext cx="2611225" cy="750274"/>
        </a:xfrm>
        <a:prstGeom prst="roundRect">
          <a:avLst>
            <a:gd name="adj" fmla="val 10000"/>
          </a:avLst>
        </a:prstGeom>
        <a:solidFill>
          <a:schemeClr val="accent1"/>
        </a:solidFill>
        <a:ln w="25400" cap="flat" cmpd="sng" algn="ctr">
          <a:solidFill>
            <a:schemeClr val="bg2">
              <a:lumMod val="25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kern="1200" dirty="0" smtClean="0">
              <a:cs typeface="B Roya" pitchFamily="2" charset="-78"/>
            </a:rPr>
            <a:t>ظن به بقاء حالت سابقه</a:t>
          </a:r>
          <a:endParaRPr lang="fa-IR" sz="2000" b="0" kern="1200" dirty="0">
            <a:cs typeface="B Roya" pitchFamily="2" charset="-78"/>
          </a:endParaRPr>
        </a:p>
      </dsp:txBody>
      <dsp:txXfrm>
        <a:off x="8093" y="5381309"/>
        <a:ext cx="2611225" cy="750274"/>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62F44-90E7-466E-BE2E-41AF1E0E477B}">
      <dsp:nvSpPr>
        <dsp:cNvPr id="0" name=""/>
        <dsp:cNvSpPr/>
      </dsp:nvSpPr>
      <dsp:spPr>
        <a:xfrm>
          <a:off x="2249" y="3280"/>
          <a:ext cx="3924591" cy="689065"/>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IQ" sz="2200" kern="1200" dirty="0" smtClean="0">
              <a:cs typeface="B Titr" pitchFamily="2" charset="-78"/>
            </a:rPr>
            <a:t>يقين</a:t>
          </a:r>
          <a:endParaRPr lang="fa-IR" sz="2200" kern="1200" dirty="0">
            <a:cs typeface="B Titr" pitchFamily="2" charset="-78"/>
          </a:endParaRPr>
        </a:p>
      </dsp:txBody>
      <dsp:txXfrm>
        <a:off x="2249" y="3280"/>
        <a:ext cx="3924591" cy="689065"/>
      </dsp:txXfrm>
    </dsp:sp>
    <dsp:sp modelId="{9E034E48-5019-415B-94C1-CA94AC52A394}">
      <dsp:nvSpPr>
        <dsp:cNvPr id="0" name=""/>
        <dsp:cNvSpPr/>
      </dsp:nvSpPr>
      <dsp:spPr>
        <a:xfrm>
          <a:off x="6079" y="729519"/>
          <a:ext cx="957412" cy="989667"/>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b="1" kern="1200" dirty="0" smtClean="0">
              <a:cs typeface="B Mitra" pitchFamily="2" charset="-78"/>
            </a:rPr>
            <a:t>ترتیب</a:t>
          </a:r>
          <a:endParaRPr lang="fa-IR" sz="1300" b="1" kern="1200" dirty="0">
            <a:cs typeface="B Mitra" pitchFamily="2" charset="-78"/>
          </a:endParaRPr>
        </a:p>
      </dsp:txBody>
      <dsp:txXfrm>
        <a:off x="6079" y="729519"/>
        <a:ext cx="957412" cy="989667"/>
      </dsp:txXfrm>
    </dsp:sp>
    <dsp:sp modelId="{37CEA2D8-13C0-4D2B-BD47-25C8BFBB83C7}">
      <dsp:nvSpPr>
        <dsp:cNvPr id="0" name=""/>
        <dsp:cNvSpPr/>
      </dsp:nvSpPr>
      <dsp:spPr>
        <a:xfrm>
          <a:off x="71677" y="1756359"/>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itchFamily="2" charset="-78"/>
            </a:rPr>
            <a:t>تقدم</a:t>
          </a:r>
          <a:endParaRPr lang="fa-IR" sz="1600" b="1" kern="1200" dirty="0">
            <a:cs typeface="B Mitra" pitchFamily="2" charset="-78"/>
          </a:endParaRPr>
        </a:p>
      </dsp:txBody>
      <dsp:txXfrm>
        <a:off x="71677" y="1756359"/>
        <a:ext cx="826217" cy="989667"/>
      </dsp:txXfrm>
    </dsp:sp>
    <dsp:sp modelId="{E87CD2D9-A629-4A35-B340-A67FE2302822}">
      <dsp:nvSpPr>
        <dsp:cNvPr id="0" name=""/>
        <dsp:cNvSpPr/>
      </dsp:nvSpPr>
      <dsp:spPr>
        <a:xfrm>
          <a:off x="71677" y="278320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itchFamily="2" charset="-78"/>
            </a:rPr>
            <a:t>تقدم</a:t>
          </a:r>
          <a:endParaRPr lang="fa-IR" sz="1600" b="1" kern="1200" dirty="0">
            <a:cs typeface="B Mitra" pitchFamily="2" charset="-78"/>
          </a:endParaRPr>
        </a:p>
      </dsp:txBody>
      <dsp:txXfrm>
        <a:off x="71677" y="2783200"/>
        <a:ext cx="826217" cy="989667"/>
      </dsp:txXfrm>
    </dsp:sp>
    <dsp:sp modelId="{12837DAF-8086-4C35-A9F4-F3CE9AE89B9A}">
      <dsp:nvSpPr>
        <dsp:cNvPr id="0" name=""/>
        <dsp:cNvSpPr/>
      </dsp:nvSpPr>
      <dsp:spPr>
        <a:xfrm>
          <a:off x="71677" y="381004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itchFamily="2" charset="-78"/>
            </a:rPr>
            <a:t>همزمان</a:t>
          </a:r>
          <a:endParaRPr lang="fa-IR" sz="1600" b="1" kern="1200" dirty="0">
            <a:cs typeface="B Mitra" pitchFamily="2" charset="-78"/>
          </a:endParaRPr>
        </a:p>
      </dsp:txBody>
      <dsp:txXfrm>
        <a:off x="71677" y="3810040"/>
        <a:ext cx="826217" cy="989667"/>
      </dsp:txXfrm>
    </dsp:sp>
    <dsp:sp modelId="{8E75A204-DA48-4BAE-81FB-8CEFF5756666}">
      <dsp:nvSpPr>
        <dsp:cNvPr id="0" name=""/>
        <dsp:cNvSpPr/>
      </dsp:nvSpPr>
      <dsp:spPr>
        <a:xfrm>
          <a:off x="71677" y="483688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IQ" sz="1600" b="1" kern="1200" dirty="0" err="1" smtClean="0">
              <a:cs typeface="B Mitra" pitchFamily="2" charset="-78"/>
            </a:rPr>
            <a:t>تاخر</a:t>
          </a:r>
          <a:endParaRPr lang="fa-IR" sz="1600" b="1" kern="1200" dirty="0">
            <a:cs typeface="B Mitra" pitchFamily="2" charset="-78"/>
          </a:endParaRPr>
        </a:p>
      </dsp:txBody>
      <dsp:txXfrm>
        <a:off x="71677" y="4836880"/>
        <a:ext cx="826217" cy="989667"/>
      </dsp:txXfrm>
    </dsp:sp>
    <dsp:sp modelId="{D1DE028E-6231-47A1-A052-84B641614E65}">
      <dsp:nvSpPr>
        <dsp:cNvPr id="0" name=""/>
        <dsp:cNvSpPr/>
      </dsp:nvSpPr>
      <dsp:spPr>
        <a:xfrm>
          <a:off x="1032894" y="729519"/>
          <a:ext cx="895627" cy="989667"/>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b="1" kern="1200" dirty="0" smtClean="0">
              <a:cs typeface="B Mitra" pitchFamily="2" charset="-78"/>
            </a:rPr>
            <a:t>زمان یقین</a:t>
          </a:r>
          <a:endParaRPr lang="fa-IR" sz="1300" b="1" kern="1200" dirty="0">
            <a:cs typeface="B Mitra" pitchFamily="2" charset="-78"/>
          </a:endParaRPr>
        </a:p>
      </dsp:txBody>
      <dsp:txXfrm>
        <a:off x="1032894" y="729519"/>
        <a:ext cx="895627" cy="989667"/>
      </dsp:txXfrm>
    </dsp:sp>
    <dsp:sp modelId="{FF4DA473-AAFB-4CF8-AD01-82E6A8F9FE6F}">
      <dsp:nvSpPr>
        <dsp:cNvPr id="0" name=""/>
        <dsp:cNvSpPr/>
      </dsp:nvSpPr>
      <dsp:spPr>
        <a:xfrm>
          <a:off x="1067599" y="1756359"/>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Mitra" pitchFamily="2" charset="-78"/>
            </a:rPr>
            <a:t>الف</a:t>
          </a:r>
          <a:endParaRPr lang="fa-IR" sz="2400" b="1" kern="1200" dirty="0">
            <a:cs typeface="B Mitra" pitchFamily="2" charset="-78"/>
          </a:endParaRPr>
        </a:p>
      </dsp:txBody>
      <dsp:txXfrm>
        <a:off x="1067599" y="1756359"/>
        <a:ext cx="826217" cy="989667"/>
      </dsp:txXfrm>
    </dsp:sp>
    <dsp:sp modelId="{2B013FD7-8913-46F7-9D8D-833F5A5CEEBB}">
      <dsp:nvSpPr>
        <dsp:cNvPr id="0" name=""/>
        <dsp:cNvSpPr/>
      </dsp:nvSpPr>
      <dsp:spPr>
        <a:xfrm>
          <a:off x="1067599" y="278320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Mitra" pitchFamily="2" charset="-78"/>
            </a:rPr>
            <a:t>الف</a:t>
          </a:r>
          <a:endParaRPr lang="fa-IR" sz="2400" b="1" kern="1200" dirty="0">
            <a:cs typeface="B Mitra" pitchFamily="2" charset="-78"/>
          </a:endParaRPr>
        </a:p>
      </dsp:txBody>
      <dsp:txXfrm>
        <a:off x="1067599" y="2783200"/>
        <a:ext cx="826217" cy="989667"/>
      </dsp:txXfrm>
    </dsp:sp>
    <dsp:sp modelId="{F123B0F8-101A-4B92-BE4C-BF58D719EAC0}">
      <dsp:nvSpPr>
        <dsp:cNvPr id="0" name=""/>
        <dsp:cNvSpPr/>
      </dsp:nvSpPr>
      <dsp:spPr>
        <a:xfrm>
          <a:off x="1067599" y="381004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Mitra" pitchFamily="2" charset="-78"/>
            </a:rPr>
            <a:t>الف</a:t>
          </a:r>
          <a:endParaRPr lang="fa-IR" sz="2400" b="1" kern="1200" dirty="0">
            <a:cs typeface="B Mitra" pitchFamily="2" charset="-78"/>
          </a:endParaRPr>
        </a:p>
      </dsp:txBody>
      <dsp:txXfrm>
        <a:off x="1067599" y="3810040"/>
        <a:ext cx="826217" cy="989667"/>
      </dsp:txXfrm>
    </dsp:sp>
    <dsp:sp modelId="{AF2C847B-1FC4-4643-BC7F-F1C4036A8B65}">
      <dsp:nvSpPr>
        <dsp:cNvPr id="0" name=""/>
        <dsp:cNvSpPr/>
      </dsp:nvSpPr>
      <dsp:spPr>
        <a:xfrm>
          <a:off x="1067599" y="483688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b="1" kern="1200" dirty="0" err="1" smtClean="0">
              <a:cs typeface="B Mitra" pitchFamily="2" charset="-78"/>
            </a:rPr>
            <a:t>الف</a:t>
          </a:r>
          <a:endParaRPr lang="fa-IR" sz="2400" b="1" kern="1200" dirty="0">
            <a:cs typeface="B Mitra" pitchFamily="2" charset="-78"/>
          </a:endParaRPr>
        </a:p>
      </dsp:txBody>
      <dsp:txXfrm>
        <a:off x="1067599" y="4836880"/>
        <a:ext cx="826217" cy="989667"/>
      </dsp:txXfrm>
    </dsp:sp>
    <dsp:sp modelId="{60D4AB88-A9B3-499B-A65D-A9E1F79AC4E1}">
      <dsp:nvSpPr>
        <dsp:cNvPr id="0" name=""/>
        <dsp:cNvSpPr/>
      </dsp:nvSpPr>
      <dsp:spPr>
        <a:xfrm>
          <a:off x="1997924" y="729519"/>
          <a:ext cx="897354" cy="989667"/>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b="1" kern="1200" dirty="0" smtClean="0">
              <a:cs typeface="B Mitra" pitchFamily="2" charset="-78"/>
            </a:rPr>
            <a:t>زمان متعلق </a:t>
          </a:r>
          <a:endParaRPr lang="fa-IR" sz="1300" b="1" kern="1200" dirty="0">
            <a:cs typeface="B Mitra" pitchFamily="2" charset="-78"/>
          </a:endParaRPr>
        </a:p>
      </dsp:txBody>
      <dsp:txXfrm>
        <a:off x="1997924" y="729519"/>
        <a:ext cx="897354" cy="989667"/>
      </dsp:txXfrm>
    </dsp:sp>
    <dsp:sp modelId="{EC9D7268-97AD-414C-9FFE-D2E60542E155}">
      <dsp:nvSpPr>
        <dsp:cNvPr id="0" name=""/>
        <dsp:cNvSpPr/>
      </dsp:nvSpPr>
      <dsp:spPr>
        <a:xfrm>
          <a:off x="2033492" y="1756359"/>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Mitra" pitchFamily="2" charset="-78"/>
            </a:rPr>
            <a:t>الف</a:t>
          </a:r>
          <a:endParaRPr lang="fa-IR" sz="2400" b="1" kern="1200" dirty="0">
            <a:cs typeface="B Mitra" pitchFamily="2" charset="-78"/>
          </a:endParaRPr>
        </a:p>
      </dsp:txBody>
      <dsp:txXfrm>
        <a:off x="2033492" y="1756359"/>
        <a:ext cx="826217" cy="989667"/>
      </dsp:txXfrm>
    </dsp:sp>
    <dsp:sp modelId="{C321A818-F551-4FEE-B49E-27A13534D2A1}">
      <dsp:nvSpPr>
        <dsp:cNvPr id="0" name=""/>
        <dsp:cNvSpPr/>
      </dsp:nvSpPr>
      <dsp:spPr>
        <a:xfrm>
          <a:off x="2033492" y="278320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Mitra" pitchFamily="2" charset="-78"/>
            </a:rPr>
            <a:t>الف</a:t>
          </a:r>
          <a:endParaRPr lang="fa-IR" sz="2400" b="1" kern="1200" dirty="0">
            <a:cs typeface="B Mitra" pitchFamily="2" charset="-78"/>
          </a:endParaRPr>
        </a:p>
      </dsp:txBody>
      <dsp:txXfrm>
        <a:off x="2033492" y="2783200"/>
        <a:ext cx="826217" cy="989667"/>
      </dsp:txXfrm>
    </dsp:sp>
    <dsp:sp modelId="{5302319D-01E9-4699-8BB1-3BE5062C9C35}">
      <dsp:nvSpPr>
        <dsp:cNvPr id="0" name=""/>
        <dsp:cNvSpPr/>
      </dsp:nvSpPr>
      <dsp:spPr>
        <a:xfrm>
          <a:off x="2071705" y="3786214"/>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Mitra" pitchFamily="2" charset="-78"/>
            </a:rPr>
            <a:t>الف</a:t>
          </a:r>
          <a:endParaRPr lang="fa-IR" sz="2400" b="1" kern="1200" dirty="0">
            <a:cs typeface="B Mitra" pitchFamily="2" charset="-78"/>
          </a:endParaRPr>
        </a:p>
      </dsp:txBody>
      <dsp:txXfrm>
        <a:off x="2071705" y="3786214"/>
        <a:ext cx="826217" cy="989667"/>
      </dsp:txXfrm>
    </dsp:sp>
    <dsp:sp modelId="{23B8B17B-5EC6-42E7-8157-BBFA4B37AE1A}">
      <dsp:nvSpPr>
        <dsp:cNvPr id="0" name=""/>
        <dsp:cNvSpPr/>
      </dsp:nvSpPr>
      <dsp:spPr>
        <a:xfrm>
          <a:off x="2033492" y="483688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b="1" kern="1200" dirty="0" err="1" smtClean="0">
              <a:cs typeface="B Mitra" pitchFamily="2" charset="-78"/>
            </a:rPr>
            <a:t>الف</a:t>
          </a:r>
          <a:endParaRPr lang="fa-IR" sz="2400" b="1" kern="1200" dirty="0">
            <a:cs typeface="B Mitra" pitchFamily="2" charset="-78"/>
          </a:endParaRPr>
        </a:p>
      </dsp:txBody>
      <dsp:txXfrm>
        <a:off x="2033492" y="4836880"/>
        <a:ext cx="826217" cy="989667"/>
      </dsp:txXfrm>
    </dsp:sp>
    <dsp:sp modelId="{FB7F2012-4E81-42E8-BB60-0FDC25C6D060}">
      <dsp:nvSpPr>
        <dsp:cNvPr id="0" name=""/>
        <dsp:cNvSpPr/>
      </dsp:nvSpPr>
      <dsp:spPr>
        <a:xfrm>
          <a:off x="2964680" y="729519"/>
          <a:ext cx="958329" cy="1017754"/>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ar-IQ" sz="1300" b="1" kern="1200" dirty="0" smtClean="0">
              <a:cs typeface="B Mitra" pitchFamily="2" charset="-78"/>
            </a:rPr>
            <a:t>متعلق يقين</a:t>
          </a:r>
          <a:endParaRPr lang="fa-IR" sz="1300" b="1" kern="1200" dirty="0">
            <a:cs typeface="B Mitra" pitchFamily="2" charset="-78"/>
          </a:endParaRPr>
        </a:p>
      </dsp:txBody>
      <dsp:txXfrm>
        <a:off x="2964680" y="729519"/>
        <a:ext cx="958329" cy="1017754"/>
      </dsp:txXfrm>
    </dsp:sp>
    <dsp:sp modelId="{8C2678DF-3798-448D-8EA5-36B3E0822E5F}">
      <dsp:nvSpPr>
        <dsp:cNvPr id="0" name=""/>
        <dsp:cNvSpPr/>
      </dsp:nvSpPr>
      <dsp:spPr>
        <a:xfrm>
          <a:off x="3030736" y="1784446"/>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b="1" kern="1200" dirty="0" smtClean="0">
              <a:cs typeface="B Mitra" pitchFamily="2" charset="-78"/>
            </a:rPr>
            <a:t>ا</a:t>
          </a:r>
          <a:r>
            <a:rPr lang="fa-IR" sz="2400" b="1" kern="1200" dirty="0" smtClean="0">
              <a:cs typeface="B Mitra" pitchFamily="2" charset="-78"/>
            </a:rPr>
            <a:t>لف</a:t>
          </a:r>
          <a:endParaRPr lang="fa-IR" sz="2400" b="1" kern="1200" dirty="0">
            <a:cs typeface="B Mitra" pitchFamily="2" charset="-78"/>
          </a:endParaRPr>
        </a:p>
      </dsp:txBody>
      <dsp:txXfrm>
        <a:off x="3030736" y="1784446"/>
        <a:ext cx="826217" cy="989667"/>
      </dsp:txXfrm>
    </dsp:sp>
    <dsp:sp modelId="{09D71A6A-86B3-4BB8-B792-727BDC28976F}">
      <dsp:nvSpPr>
        <dsp:cNvPr id="0" name=""/>
        <dsp:cNvSpPr/>
      </dsp:nvSpPr>
      <dsp:spPr>
        <a:xfrm>
          <a:off x="3030736" y="2811287"/>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Mitra" pitchFamily="2" charset="-78"/>
            </a:rPr>
            <a:t>الف</a:t>
          </a:r>
          <a:endParaRPr lang="fa-IR" sz="2400" b="1" kern="1200" dirty="0">
            <a:cs typeface="B Mitra" pitchFamily="2" charset="-78"/>
          </a:endParaRPr>
        </a:p>
      </dsp:txBody>
      <dsp:txXfrm>
        <a:off x="3030736" y="2811287"/>
        <a:ext cx="826217" cy="989667"/>
      </dsp:txXfrm>
    </dsp:sp>
    <dsp:sp modelId="{161FD929-6CFC-4B2A-8371-75ED36D1A3C0}">
      <dsp:nvSpPr>
        <dsp:cNvPr id="0" name=""/>
        <dsp:cNvSpPr/>
      </dsp:nvSpPr>
      <dsp:spPr>
        <a:xfrm>
          <a:off x="3030736" y="3838127"/>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Mitra" pitchFamily="2" charset="-78"/>
            </a:rPr>
            <a:t>الف</a:t>
          </a:r>
          <a:endParaRPr lang="fa-IR" sz="2400" b="1" kern="1200" dirty="0">
            <a:cs typeface="B Mitra" pitchFamily="2" charset="-78"/>
          </a:endParaRPr>
        </a:p>
      </dsp:txBody>
      <dsp:txXfrm>
        <a:off x="3030736" y="3838127"/>
        <a:ext cx="826217" cy="989667"/>
      </dsp:txXfrm>
    </dsp:sp>
    <dsp:sp modelId="{FA1908AB-2A3C-4A21-B7D1-E61B8EDB8F6D}">
      <dsp:nvSpPr>
        <dsp:cNvPr id="0" name=""/>
        <dsp:cNvSpPr/>
      </dsp:nvSpPr>
      <dsp:spPr>
        <a:xfrm>
          <a:off x="3030736" y="4864967"/>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Mitra" pitchFamily="2" charset="-78"/>
            </a:rPr>
            <a:t>الف</a:t>
          </a:r>
          <a:endParaRPr lang="fa-IR" sz="2400" b="1" kern="1200" dirty="0">
            <a:cs typeface="B Mitra" pitchFamily="2" charset="-78"/>
          </a:endParaRPr>
        </a:p>
      </dsp:txBody>
      <dsp:txXfrm>
        <a:off x="3030736" y="4864967"/>
        <a:ext cx="826217" cy="989667"/>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62F44-90E7-466E-BE2E-41AF1E0E477B}">
      <dsp:nvSpPr>
        <dsp:cNvPr id="0" name=""/>
        <dsp:cNvSpPr/>
      </dsp:nvSpPr>
      <dsp:spPr>
        <a:xfrm>
          <a:off x="2249" y="3280"/>
          <a:ext cx="3924591" cy="689065"/>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IQ" sz="2200" kern="1200" dirty="0" smtClean="0">
              <a:cs typeface="B Titr" pitchFamily="2" charset="-78"/>
            </a:rPr>
            <a:t>شك</a:t>
          </a:r>
          <a:endParaRPr lang="fa-IR" sz="2200" kern="1200" dirty="0">
            <a:cs typeface="B Titr" pitchFamily="2" charset="-78"/>
          </a:endParaRPr>
        </a:p>
      </dsp:txBody>
      <dsp:txXfrm>
        <a:off x="2249" y="3280"/>
        <a:ext cx="3924591" cy="689065"/>
      </dsp:txXfrm>
    </dsp:sp>
    <dsp:sp modelId="{9E034E48-5019-415B-94C1-CA94AC52A394}">
      <dsp:nvSpPr>
        <dsp:cNvPr id="0" name=""/>
        <dsp:cNvSpPr/>
      </dsp:nvSpPr>
      <dsp:spPr>
        <a:xfrm>
          <a:off x="6079" y="729519"/>
          <a:ext cx="957412" cy="989667"/>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b="1" kern="1200" dirty="0" smtClean="0">
              <a:cs typeface="B Mitra" pitchFamily="2" charset="-78"/>
            </a:rPr>
            <a:t>ترتیب</a:t>
          </a:r>
          <a:endParaRPr lang="fa-IR" sz="1300" b="1" kern="1200" dirty="0">
            <a:cs typeface="B Mitra" pitchFamily="2" charset="-78"/>
          </a:endParaRPr>
        </a:p>
      </dsp:txBody>
      <dsp:txXfrm>
        <a:off x="6079" y="729519"/>
        <a:ext cx="957412" cy="989667"/>
      </dsp:txXfrm>
    </dsp:sp>
    <dsp:sp modelId="{37CEA2D8-13C0-4D2B-BD47-25C8BFBB83C7}">
      <dsp:nvSpPr>
        <dsp:cNvPr id="0" name=""/>
        <dsp:cNvSpPr/>
      </dsp:nvSpPr>
      <dsp:spPr>
        <a:xfrm>
          <a:off x="71677" y="1756359"/>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itchFamily="2" charset="-78"/>
            </a:rPr>
            <a:t>تاخر</a:t>
          </a:r>
          <a:endParaRPr lang="fa-IR" sz="1600" b="1" kern="1200" dirty="0">
            <a:cs typeface="B Mitra" pitchFamily="2" charset="-78"/>
          </a:endParaRPr>
        </a:p>
      </dsp:txBody>
      <dsp:txXfrm>
        <a:off x="71677" y="1756359"/>
        <a:ext cx="826217" cy="989667"/>
      </dsp:txXfrm>
    </dsp:sp>
    <dsp:sp modelId="{E87CD2D9-A629-4A35-B340-A67FE2302822}">
      <dsp:nvSpPr>
        <dsp:cNvPr id="0" name=""/>
        <dsp:cNvSpPr/>
      </dsp:nvSpPr>
      <dsp:spPr>
        <a:xfrm>
          <a:off x="71677" y="278320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itchFamily="2" charset="-78"/>
            </a:rPr>
            <a:t>تاخر</a:t>
          </a:r>
          <a:endParaRPr lang="fa-IR" sz="1600" b="1" kern="1200" dirty="0">
            <a:cs typeface="B Mitra" pitchFamily="2" charset="-78"/>
          </a:endParaRPr>
        </a:p>
      </dsp:txBody>
      <dsp:txXfrm>
        <a:off x="71677" y="2783200"/>
        <a:ext cx="826217" cy="989667"/>
      </dsp:txXfrm>
    </dsp:sp>
    <dsp:sp modelId="{12837DAF-8086-4C35-A9F4-F3CE9AE89B9A}">
      <dsp:nvSpPr>
        <dsp:cNvPr id="0" name=""/>
        <dsp:cNvSpPr/>
      </dsp:nvSpPr>
      <dsp:spPr>
        <a:xfrm>
          <a:off x="71677" y="381004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itchFamily="2" charset="-78"/>
            </a:rPr>
            <a:t>همزمان</a:t>
          </a:r>
          <a:endParaRPr lang="fa-IR" sz="1600" b="1" kern="1200" dirty="0">
            <a:cs typeface="B Mitra" pitchFamily="2" charset="-78"/>
          </a:endParaRPr>
        </a:p>
      </dsp:txBody>
      <dsp:txXfrm>
        <a:off x="71677" y="3810040"/>
        <a:ext cx="826217" cy="989667"/>
      </dsp:txXfrm>
    </dsp:sp>
    <dsp:sp modelId="{8E75A204-DA48-4BAE-81FB-8CEFF5756666}">
      <dsp:nvSpPr>
        <dsp:cNvPr id="0" name=""/>
        <dsp:cNvSpPr/>
      </dsp:nvSpPr>
      <dsp:spPr>
        <a:xfrm>
          <a:off x="71677" y="483688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IQ" sz="1600" b="1" kern="1200" dirty="0" smtClean="0">
              <a:cs typeface="B Mitra" pitchFamily="2" charset="-78"/>
            </a:rPr>
            <a:t>تقدم</a:t>
          </a:r>
          <a:endParaRPr lang="fa-IR" sz="1600" b="1" kern="1200" dirty="0">
            <a:cs typeface="B Mitra" pitchFamily="2" charset="-78"/>
          </a:endParaRPr>
        </a:p>
      </dsp:txBody>
      <dsp:txXfrm>
        <a:off x="71677" y="4836880"/>
        <a:ext cx="826217" cy="989667"/>
      </dsp:txXfrm>
    </dsp:sp>
    <dsp:sp modelId="{D1DE028E-6231-47A1-A052-84B641614E65}">
      <dsp:nvSpPr>
        <dsp:cNvPr id="0" name=""/>
        <dsp:cNvSpPr/>
      </dsp:nvSpPr>
      <dsp:spPr>
        <a:xfrm>
          <a:off x="1032894" y="729519"/>
          <a:ext cx="895627" cy="989667"/>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b="1" kern="1200" dirty="0" smtClean="0">
              <a:cs typeface="B Mitra" pitchFamily="2" charset="-78"/>
            </a:rPr>
            <a:t>زمان شک</a:t>
          </a:r>
          <a:endParaRPr lang="fa-IR" sz="1300" b="1" kern="1200" dirty="0">
            <a:cs typeface="B Mitra" pitchFamily="2" charset="-78"/>
          </a:endParaRPr>
        </a:p>
      </dsp:txBody>
      <dsp:txXfrm>
        <a:off x="1032894" y="729519"/>
        <a:ext cx="895627" cy="989667"/>
      </dsp:txXfrm>
    </dsp:sp>
    <dsp:sp modelId="{FF4DA473-AAFB-4CF8-AD01-82E6A8F9FE6F}">
      <dsp:nvSpPr>
        <dsp:cNvPr id="0" name=""/>
        <dsp:cNvSpPr/>
      </dsp:nvSpPr>
      <dsp:spPr>
        <a:xfrm>
          <a:off x="1067599" y="1756359"/>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Mitra" pitchFamily="2" charset="-78"/>
            </a:rPr>
            <a:t>الف</a:t>
          </a:r>
          <a:endParaRPr lang="fa-IR" sz="2400" b="1" kern="1200" dirty="0">
            <a:cs typeface="B Mitra" pitchFamily="2" charset="-78"/>
          </a:endParaRPr>
        </a:p>
      </dsp:txBody>
      <dsp:txXfrm>
        <a:off x="1067599" y="1756359"/>
        <a:ext cx="826217" cy="989667"/>
      </dsp:txXfrm>
    </dsp:sp>
    <dsp:sp modelId="{2B013FD7-8913-46F7-9D8D-833F5A5CEEBB}">
      <dsp:nvSpPr>
        <dsp:cNvPr id="0" name=""/>
        <dsp:cNvSpPr/>
      </dsp:nvSpPr>
      <dsp:spPr>
        <a:xfrm>
          <a:off x="1067599" y="278320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FFFF00"/>
              </a:solidFill>
              <a:cs typeface="B Mitra" pitchFamily="2" charset="-78"/>
            </a:rPr>
            <a:t>ب</a:t>
          </a:r>
          <a:endParaRPr lang="fa-IR" sz="2400" b="1" kern="1200" dirty="0">
            <a:solidFill>
              <a:srgbClr val="FFFF00"/>
            </a:solidFill>
            <a:cs typeface="B Mitra" pitchFamily="2" charset="-78"/>
          </a:endParaRPr>
        </a:p>
      </dsp:txBody>
      <dsp:txXfrm>
        <a:off x="1067599" y="2783200"/>
        <a:ext cx="826217" cy="989667"/>
      </dsp:txXfrm>
    </dsp:sp>
    <dsp:sp modelId="{F123B0F8-101A-4B92-BE4C-BF58D719EAC0}">
      <dsp:nvSpPr>
        <dsp:cNvPr id="0" name=""/>
        <dsp:cNvSpPr/>
      </dsp:nvSpPr>
      <dsp:spPr>
        <a:xfrm>
          <a:off x="1067599" y="381004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Mitra" pitchFamily="2" charset="-78"/>
            </a:rPr>
            <a:t>الف</a:t>
          </a:r>
          <a:endParaRPr lang="fa-IR" sz="2400" b="1" kern="1200" dirty="0">
            <a:cs typeface="B Mitra" pitchFamily="2" charset="-78"/>
          </a:endParaRPr>
        </a:p>
      </dsp:txBody>
      <dsp:txXfrm>
        <a:off x="1067599" y="3810040"/>
        <a:ext cx="826217" cy="989667"/>
      </dsp:txXfrm>
    </dsp:sp>
    <dsp:sp modelId="{AF2C847B-1FC4-4643-BC7F-F1C4036A8B65}">
      <dsp:nvSpPr>
        <dsp:cNvPr id="0" name=""/>
        <dsp:cNvSpPr/>
      </dsp:nvSpPr>
      <dsp:spPr>
        <a:xfrm>
          <a:off x="1067599" y="483688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b="1" kern="1200" dirty="0" err="1" smtClean="0">
              <a:cs typeface="B Mitra" pitchFamily="2" charset="-78"/>
            </a:rPr>
            <a:t>الف</a:t>
          </a:r>
          <a:endParaRPr lang="fa-IR" sz="2400" b="1" kern="1200" dirty="0">
            <a:cs typeface="B Mitra" pitchFamily="2" charset="-78"/>
          </a:endParaRPr>
        </a:p>
      </dsp:txBody>
      <dsp:txXfrm>
        <a:off x="1067599" y="4836880"/>
        <a:ext cx="826217" cy="989667"/>
      </dsp:txXfrm>
    </dsp:sp>
    <dsp:sp modelId="{60D4AB88-A9B3-499B-A65D-A9E1F79AC4E1}">
      <dsp:nvSpPr>
        <dsp:cNvPr id="0" name=""/>
        <dsp:cNvSpPr/>
      </dsp:nvSpPr>
      <dsp:spPr>
        <a:xfrm>
          <a:off x="1997924" y="729519"/>
          <a:ext cx="897354" cy="989667"/>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b="1" kern="1200" dirty="0" smtClean="0">
              <a:cs typeface="B Mitra" pitchFamily="2" charset="-78"/>
            </a:rPr>
            <a:t>زمان متعلق </a:t>
          </a:r>
          <a:endParaRPr lang="fa-IR" sz="1300" b="1" kern="1200" dirty="0">
            <a:cs typeface="B Mitra" pitchFamily="2" charset="-78"/>
          </a:endParaRPr>
        </a:p>
      </dsp:txBody>
      <dsp:txXfrm>
        <a:off x="1997924" y="729519"/>
        <a:ext cx="897354" cy="989667"/>
      </dsp:txXfrm>
    </dsp:sp>
    <dsp:sp modelId="{EC9D7268-97AD-414C-9FFE-D2E60542E155}">
      <dsp:nvSpPr>
        <dsp:cNvPr id="0" name=""/>
        <dsp:cNvSpPr/>
      </dsp:nvSpPr>
      <dsp:spPr>
        <a:xfrm>
          <a:off x="2033492" y="1756359"/>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FFFF00"/>
              </a:solidFill>
              <a:cs typeface="B Mitra" pitchFamily="2" charset="-78"/>
            </a:rPr>
            <a:t>ب</a:t>
          </a:r>
          <a:endParaRPr lang="fa-IR" sz="2400" b="1" kern="1200" dirty="0">
            <a:solidFill>
              <a:srgbClr val="FFFF00"/>
            </a:solidFill>
            <a:cs typeface="B Mitra" pitchFamily="2" charset="-78"/>
          </a:endParaRPr>
        </a:p>
      </dsp:txBody>
      <dsp:txXfrm>
        <a:off x="2033492" y="1756359"/>
        <a:ext cx="826217" cy="989667"/>
      </dsp:txXfrm>
    </dsp:sp>
    <dsp:sp modelId="{C321A818-F551-4FEE-B49E-27A13534D2A1}">
      <dsp:nvSpPr>
        <dsp:cNvPr id="0" name=""/>
        <dsp:cNvSpPr/>
      </dsp:nvSpPr>
      <dsp:spPr>
        <a:xfrm>
          <a:off x="2033492" y="278320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Mitra" pitchFamily="2" charset="-78"/>
            </a:rPr>
            <a:t>الف</a:t>
          </a:r>
          <a:endParaRPr lang="fa-IR" sz="2400" b="1" kern="1200" dirty="0">
            <a:cs typeface="B Mitra" pitchFamily="2" charset="-78"/>
          </a:endParaRPr>
        </a:p>
      </dsp:txBody>
      <dsp:txXfrm>
        <a:off x="2033492" y="2783200"/>
        <a:ext cx="826217" cy="989667"/>
      </dsp:txXfrm>
    </dsp:sp>
    <dsp:sp modelId="{5302319D-01E9-4699-8BB1-3BE5062C9C35}">
      <dsp:nvSpPr>
        <dsp:cNvPr id="0" name=""/>
        <dsp:cNvSpPr/>
      </dsp:nvSpPr>
      <dsp:spPr>
        <a:xfrm>
          <a:off x="2071705" y="3786214"/>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Mitra" pitchFamily="2" charset="-78"/>
            </a:rPr>
            <a:t>الف</a:t>
          </a:r>
          <a:endParaRPr lang="fa-IR" sz="2400" b="1" kern="1200" dirty="0">
            <a:cs typeface="B Mitra" pitchFamily="2" charset="-78"/>
          </a:endParaRPr>
        </a:p>
      </dsp:txBody>
      <dsp:txXfrm>
        <a:off x="2071705" y="3786214"/>
        <a:ext cx="826217" cy="989667"/>
      </dsp:txXfrm>
    </dsp:sp>
    <dsp:sp modelId="{23B8B17B-5EC6-42E7-8157-BBFA4B37AE1A}">
      <dsp:nvSpPr>
        <dsp:cNvPr id="0" name=""/>
        <dsp:cNvSpPr/>
      </dsp:nvSpPr>
      <dsp:spPr>
        <a:xfrm>
          <a:off x="2033492" y="483688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b="1" kern="1200" dirty="0" smtClean="0">
              <a:solidFill>
                <a:srgbClr val="FFFF00"/>
              </a:solidFill>
              <a:cs typeface="B Mitra" pitchFamily="2" charset="-78"/>
            </a:rPr>
            <a:t>ب</a:t>
          </a:r>
          <a:endParaRPr lang="fa-IR" sz="2400" b="1" kern="1200" dirty="0">
            <a:solidFill>
              <a:srgbClr val="FFFF00"/>
            </a:solidFill>
            <a:cs typeface="B Mitra" pitchFamily="2" charset="-78"/>
          </a:endParaRPr>
        </a:p>
      </dsp:txBody>
      <dsp:txXfrm>
        <a:off x="2033492" y="4836880"/>
        <a:ext cx="826217" cy="989667"/>
      </dsp:txXfrm>
    </dsp:sp>
    <dsp:sp modelId="{FB7F2012-4E81-42E8-BB60-0FDC25C6D060}">
      <dsp:nvSpPr>
        <dsp:cNvPr id="0" name=""/>
        <dsp:cNvSpPr/>
      </dsp:nvSpPr>
      <dsp:spPr>
        <a:xfrm>
          <a:off x="2964680" y="729519"/>
          <a:ext cx="958329" cy="1017754"/>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ar-IQ" sz="1300" b="1" kern="1200" dirty="0" smtClean="0">
              <a:cs typeface="B Mitra" pitchFamily="2" charset="-78"/>
            </a:rPr>
            <a:t>متعلق شك</a:t>
          </a:r>
        </a:p>
      </dsp:txBody>
      <dsp:txXfrm>
        <a:off x="2964680" y="729519"/>
        <a:ext cx="958329" cy="1017754"/>
      </dsp:txXfrm>
    </dsp:sp>
    <dsp:sp modelId="{8C2678DF-3798-448D-8EA5-36B3E0822E5F}">
      <dsp:nvSpPr>
        <dsp:cNvPr id="0" name=""/>
        <dsp:cNvSpPr/>
      </dsp:nvSpPr>
      <dsp:spPr>
        <a:xfrm>
          <a:off x="3030736" y="1784446"/>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b="1" kern="1200" dirty="0" smtClean="0">
              <a:cs typeface="B Mitra" pitchFamily="2" charset="-78"/>
            </a:rPr>
            <a:t>ا</a:t>
          </a:r>
          <a:r>
            <a:rPr lang="fa-IR" sz="2400" b="1" kern="1200" dirty="0" smtClean="0">
              <a:cs typeface="B Mitra" pitchFamily="2" charset="-78"/>
            </a:rPr>
            <a:t>لف</a:t>
          </a:r>
          <a:endParaRPr lang="fa-IR" sz="2400" b="1" kern="1200" dirty="0">
            <a:cs typeface="B Mitra" pitchFamily="2" charset="-78"/>
          </a:endParaRPr>
        </a:p>
      </dsp:txBody>
      <dsp:txXfrm>
        <a:off x="3030736" y="1784446"/>
        <a:ext cx="826217" cy="989667"/>
      </dsp:txXfrm>
    </dsp:sp>
    <dsp:sp modelId="{09D71A6A-86B3-4BB8-B792-727BDC28976F}">
      <dsp:nvSpPr>
        <dsp:cNvPr id="0" name=""/>
        <dsp:cNvSpPr/>
      </dsp:nvSpPr>
      <dsp:spPr>
        <a:xfrm>
          <a:off x="3030736" y="2811287"/>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Mitra" pitchFamily="2" charset="-78"/>
            </a:rPr>
            <a:t>الف</a:t>
          </a:r>
          <a:endParaRPr lang="fa-IR" sz="2400" b="1" kern="1200" dirty="0">
            <a:cs typeface="B Mitra" pitchFamily="2" charset="-78"/>
          </a:endParaRPr>
        </a:p>
      </dsp:txBody>
      <dsp:txXfrm>
        <a:off x="3030736" y="2811287"/>
        <a:ext cx="826217" cy="989667"/>
      </dsp:txXfrm>
    </dsp:sp>
    <dsp:sp modelId="{161FD929-6CFC-4B2A-8371-75ED36D1A3C0}">
      <dsp:nvSpPr>
        <dsp:cNvPr id="0" name=""/>
        <dsp:cNvSpPr/>
      </dsp:nvSpPr>
      <dsp:spPr>
        <a:xfrm>
          <a:off x="3030736" y="3838127"/>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FFFF00"/>
              </a:solidFill>
              <a:cs typeface="B Mitra" pitchFamily="2" charset="-78"/>
            </a:rPr>
            <a:t>ب</a:t>
          </a:r>
          <a:endParaRPr lang="fa-IR" sz="2400" b="1" kern="1200" dirty="0">
            <a:solidFill>
              <a:srgbClr val="FFFF00"/>
            </a:solidFill>
            <a:cs typeface="B Mitra" pitchFamily="2" charset="-78"/>
          </a:endParaRPr>
        </a:p>
      </dsp:txBody>
      <dsp:txXfrm>
        <a:off x="3030736" y="3838127"/>
        <a:ext cx="826217" cy="989667"/>
      </dsp:txXfrm>
    </dsp:sp>
    <dsp:sp modelId="{FA1908AB-2A3C-4A21-B7D1-E61B8EDB8F6D}">
      <dsp:nvSpPr>
        <dsp:cNvPr id="0" name=""/>
        <dsp:cNvSpPr/>
      </dsp:nvSpPr>
      <dsp:spPr>
        <a:xfrm>
          <a:off x="3030736" y="4864967"/>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Mitra" pitchFamily="2" charset="-78"/>
            </a:rPr>
            <a:t>الف</a:t>
          </a:r>
          <a:endParaRPr lang="fa-IR" sz="2400" b="1" kern="1200" dirty="0">
            <a:cs typeface="B Mitra" pitchFamily="2" charset="-78"/>
          </a:endParaRPr>
        </a:p>
      </dsp:txBody>
      <dsp:txXfrm>
        <a:off x="3030736" y="4864967"/>
        <a:ext cx="826217" cy="98966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19EF73-8857-4F83-9953-099F611A7739}">
      <dsp:nvSpPr>
        <dsp:cNvPr id="0" name=""/>
        <dsp:cNvSpPr/>
      </dsp:nvSpPr>
      <dsp:spPr>
        <a:xfrm>
          <a:off x="7637977" y="1295657"/>
          <a:ext cx="642947" cy="65862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cs typeface="B Nazanin" pitchFamily="2" charset="-78"/>
            </a:rPr>
            <a:t>شک</a:t>
          </a:r>
          <a:endParaRPr lang="fa-IR" sz="1500" b="1" kern="1200" dirty="0">
            <a:cs typeface="B Nazanin" pitchFamily="2" charset="-78"/>
          </a:endParaRPr>
        </a:p>
      </dsp:txBody>
      <dsp:txXfrm>
        <a:off x="7637977" y="1295657"/>
        <a:ext cx="642947" cy="658622"/>
      </dsp:txXfrm>
    </dsp:sp>
    <dsp:sp modelId="{D315FDB3-F999-4F65-B8DA-0788C5EA2891}">
      <dsp:nvSpPr>
        <dsp:cNvPr id="0" name=""/>
        <dsp:cNvSpPr/>
      </dsp:nvSpPr>
      <dsp:spPr>
        <a:xfrm rot="14847246">
          <a:off x="6687431" y="977214"/>
          <a:ext cx="1374193" cy="26341"/>
        </a:xfrm>
        <a:custGeom>
          <a:avLst/>
          <a:gdLst/>
          <a:ahLst/>
          <a:cxnLst/>
          <a:rect l="0" t="0" r="0" b="0"/>
          <a:pathLst>
            <a:path>
              <a:moveTo>
                <a:pt x="0" y="13170"/>
              </a:moveTo>
              <a:lnTo>
                <a:pt x="1374193" y="1317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rtl="1">
            <a:lnSpc>
              <a:spcPct val="90000"/>
            </a:lnSpc>
            <a:spcBef>
              <a:spcPct val="0"/>
            </a:spcBef>
            <a:spcAft>
              <a:spcPct val="35000"/>
            </a:spcAft>
          </a:pPr>
          <a:endParaRPr lang="fa-IR" sz="1500" kern="1200">
            <a:cs typeface="B Nazanin" pitchFamily="2" charset="-78"/>
          </a:endParaRPr>
        </a:p>
      </dsp:txBody>
      <dsp:txXfrm rot="14847246">
        <a:off x="7340173" y="956030"/>
        <a:ext cx="68709" cy="68709"/>
      </dsp:txXfrm>
    </dsp:sp>
    <dsp:sp modelId="{220DB122-1A67-4FC7-8DFE-19C01E0F214F}">
      <dsp:nvSpPr>
        <dsp:cNvPr id="0" name=""/>
        <dsp:cNvSpPr/>
      </dsp:nvSpPr>
      <dsp:spPr>
        <a:xfrm>
          <a:off x="4410277" y="26489"/>
          <a:ext cx="2700801" cy="65862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حالت سابقه در آن لحاظ می شود</a:t>
          </a:r>
          <a:endParaRPr lang="fa-IR" sz="2000" kern="1200" dirty="0">
            <a:cs typeface="B Nazanin" pitchFamily="2" charset="-78"/>
          </a:endParaRPr>
        </a:p>
      </dsp:txBody>
      <dsp:txXfrm>
        <a:off x="4410277" y="26489"/>
        <a:ext cx="2700801" cy="658622"/>
      </dsp:txXfrm>
    </dsp:sp>
    <dsp:sp modelId="{1BD4A83E-CF0A-42A6-BA32-5E5BFE467D20}">
      <dsp:nvSpPr>
        <dsp:cNvPr id="0" name=""/>
        <dsp:cNvSpPr/>
      </dsp:nvSpPr>
      <dsp:spPr>
        <a:xfrm rot="10818425">
          <a:off x="1317223" y="334341"/>
          <a:ext cx="3093076" cy="26341"/>
        </a:xfrm>
        <a:custGeom>
          <a:avLst/>
          <a:gdLst/>
          <a:ahLst/>
          <a:cxnLst/>
          <a:rect l="0" t="0" r="0" b="0"/>
          <a:pathLst>
            <a:path>
              <a:moveTo>
                <a:pt x="0" y="13170"/>
              </a:moveTo>
              <a:lnTo>
                <a:pt x="3093076"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rtl="1">
            <a:lnSpc>
              <a:spcPct val="90000"/>
            </a:lnSpc>
            <a:spcBef>
              <a:spcPct val="0"/>
            </a:spcBef>
            <a:spcAft>
              <a:spcPct val="35000"/>
            </a:spcAft>
          </a:pPr>
          <a:endParaRPr lang="fa-IR" sz="1500" kern="1200">
            <a:cs typeface="B Nazanin" pitchFamily="2" charset="-78"/>
          </a:endParaRPr>
        </a:p>
      </dsp:txBody>
      <dsp:txXfrm rot="10818425">
        <a:off x="2786434" y="270185"/>
        <a:ext cx="154653" cy="154653"/>
      </dsp:txXfrm>
    </dsp:sp>
    <dsp:sp modelId="{6FC9D372-B02A-4FA0-9655-BA69F5670B8A}">
      <dsp:nvSpPr>
        <dsp:cNvPr id="0" name=""/>
        <dsp:cNvSpPr/>
      </dsp:nvSpPr>
      <dsp:spPr>
        <a:xfrm>
          <a:off x="0" y="9912"/>
          <a:ext cx="1317245" cy="65862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C00000"/>
              </a:solidFill>
              <a:cs typeface="B Nazanin" pitchFamily="2" charset="-78"/>
            </a:rPr>
            <a:t>استصحاب</a:t>
          </a:r>
          <a:endParaRPr lang="fa-IR" sz="2800" b="1" kern="1200" dirty="0">
            <a:solidFill>
              <a:srgbClr val="C00000"/>
            </a:solidFill>
            <a:cs typeface="B Nazanin" pitchFamily="2" charset="-78"/>
          </a:endParaRPr>
        </a:p>
      </dsp:txBody>
      <dsp:txXfrm>
        <a:off x="0" y="9912"/>
        <a:ext cx="1317245" cy="658622"/>
      </dsp:txXfrm>
    </dsp:sp>
    <dsp:sp modelId="{2D3CA5F1-86B7-46C3-B3C1-487D8C575603}">
      <dsp:nvSpPr>
        <dsp:cNvPr id="0" name=""/>
        <dsp:cNvSpPr/>
      </dsp:nvSpPr>
      <dsp:spPr>
        <a:xfrm rot="7538085">
          <a:off x="6922345" y="1979309"/>
          <a:ext cx="904366" cy="26341"/>
        </a:xfrm>
        <a:custGeom>
          <a:avLst/>
          <a:gdLst/>
          <a:ahLst/>
          <a:cxnLst/>
          <a:rect l="0" t="0" r="0" b="0"/>
          <a:pathLst>
            <a:path>
              <a:moveTo>
                <a:pt x="0" y="13170"/>
              </a:moveTo>
              <a:lnTo>
                <a:pt x="904366" y="1317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rtl="1">
            <a:lnSpc>
              <a:spcPct val="90000"/>
            </a:lnSpc>
            <a:spcBef>
              <a:spcPct val="0"/>
            </a:spcBef>
            <a:spcAft>
              <a:spcPct val="35000"/>
            </a:spcAft>
          </a:pPr>
          <a:endParaRPr lang="fa-IR" sz="1500" kern="1200">
            <a:cs typeface="B Nazanin" pitchFamily="2" charset="-78"/>
          </a:endParaRPr>
        </a:p>
      </dsp:txBody>
      <dsp:txXfrm rot="7538085">
        <a:off x="7351919" y="1969870"/>
        <a:ext cx="45218" cy="45218"/>
      </dsp:txXfrm>
    </dsp:sp>
    <dsp:sp modelId="{5A8A14A6-47A4-40C5-BDEF-7AE8F475B9F8}">
      <dsp:nvSpPr>
        <dsp:cNvPr id="0" name=""/>
        <dsp:cNvSpPr/>
      </dsp:nvSpPr>
      <dsp:spPr>
        <a:xfrm>
          <a:off x="5538314" y="1850186"/>
          <a:ext cx="1572765" cy="101960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fa-IR" sz="2100" kern="1200" dirty="0" smtClean="0">
              <a:cs typeface="B Nazanin" pitchFamily="2" charset="-78"/>
            </a:rPr>
            <a:t>حالت سابقه در آن لحاظ نمی شود</a:t>
          </a:r>
          <a:endParaRPr lang="fa-IR" sz="2100" kern="1200" dirty="0">
            <a:cs typeface="B Nazanin" pitchFamily="2" charset="-78"/>
          </a:endParaRPr>
        </a:p>
      </dsp:txBody>
      <dsp:txXfrm>
        <a:off x="5538314" y="1850186"/>
        <a:ext cx="1572765" cy="1019607"/>
      </dsp:txXfrm>
    </dsp:sp>
    <dsp:sp modelId="{77ED5515-B09B-4B0C-A01B-8B7E68589384}">
      <dsp:nvSpPr>
        <dsp:cNvPr id="0" name=""/>
        <dsp:cNvSpPr/>
      </dsp:nvSpPr>
      <dsp:spPr>
        <a:xfrm rot="13948789">
          <a:off x="4842301" y="2003736"/>
          <a:ext cx="865127" cy="26341"/>
        </a:xfrm>
        <a:custGeom>
          <a:avLst/>
          <a:gdLst/>
          <a:ahLst/>
          <a:cxnLst/>
          <a:rect l="0" t="0" r="0" b="0"/>
          <a:pathLst>
            <a:path>
              <a:moveTo>
                <a:pt x="0" y="13170"/>
              </a:moveTo>
              <a:lnTo>
                <a:pt x="865127"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rtl="1">
            <a:lnSpc>
              <a:spcPct val="90000"/>
            </a:lnSpc>
            <a:spcBef>
              <a:spcPct val="0"/>
            </a:spcBef>
            <a:spcAft>
              <a:spcPct val="35000"/>
            </a:spcAft>
          </a:pPr>
          <a:endParaRPr lang="fa-IR" sz="1500" kern="1200">
            <a:cs typeface="B Nazanin" pitchFamily="2" charset="-78"/>
          </a:endParaRPr>
        </a:p>
      </dsp:txBody>
      <dsp:txXfrm rot="13948789">
        <a:off x="5253237" y="1995279"/>
        <a:ext cx="43256" cy="43256"/>
      </dsp:txXfrm>
    </dsp:sp>
    <dsp:sp modelId="{DB9DE6BA-EB69-4F9D-A98C-9A3B1363F5F8}">
      <dsp:nvSpPr>
        <dsp:cNvPr id="0" name=""/>
        <dsp:cNvSpPr/>
      </dsp:nvSpPr>
      <dsp:spPr>
        <a:xfrm>
          <a:off x="3694170" y="1137560"/>
          <a:ext cx="1317245" cy="10725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itchFamily="2" charset="-78"/>
            </a:rPr>
            <a:t>شک در تکلیف</a:t>
          </a:r>
          <a:endParaRPr lang="fa-IR" sz="2800" kern="1200" dirty="0">
            <a:cs typeface="B Nazanin" pitchFamily="2" charset="-78"/>
          </a:endParaRPr>
        </a:p>
      </dsp:txBody>
      <dsp:txXfrm>
        <a:off x="3694170" y="1137560"/>
        <a:ext cx="1317245" cy="1072527"/>
      </dsp:txXfrm>
    </dsp:sp>
    <dsp:sp modelId="{63F075AE-6C73-428E-A266-3A52CD3690B2}">
      <dsp:nvSpPr>
        <dsp:cNvPr id="0" name=""/>
        <dsp:cNvSpPr/>
      </dsp:nvSpPr>
      <dsp:spPr>
        <a:xfrm rot="10800000">
          <a:off x="1317245" y="1660653"/>
          <a:ext cx="2376924" cy="26341"/>
        </a:xfrm>
        <a:custGeom>
          <a:avLst/>
          <a:gdLst/>
          <a:ahLst/>
          <a:cxnLst/>
          <a:rect l="0" t="0" r="0" b="0"/>
          <a:pathLst>
            <a:path>
              <a:moveTo>
                <a:pt x="0" y="13170"/>
              </a:moveTo>
              <a:lnTo>
                <a:pt x="2376924"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10800000">
        <a:off x="2446285" y="1614401"/>
        <a:ext cx="118846" cy="118846"/>
      </dsp:txXfrm>
    </dsp:sp>
    <dsp:sp modelId="{AFFF8BE5-F7A2-4856-AA44-715DACD2518E}">
      <dsp:nvSpPr>
        <dsp:cNvPr id="0" name=""/>
        <dsp:cNvSpPr/>
      </dsp:nvSpPr>
      <dsp:spPr>
        <a:xfrm>
          <a:off x="0" y="1344512"/>
          <a:ext cx="1317245" cy="65862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C00000"/>
              </a:solidFill>
              <a:cs typeface="B Nazanin" pitchFamily="2" charset="-78"/>
            </a:rPr>
            <a:t>برائت</a:t>
          </a:r>
        </a:p>
      </dsp:txBody>
      <dsp:txXfrm>
        <a:off x="0" y="1344512"/>
        <a:ext cx="1317245" cy="658622"/>
      </dsp:txXfrm>
    </dsp:sp>
    <dsp:sp modelId="{FB4B2053-36FA-4A79-94E1-3147DA04E96D}">
      <dsp:nvSpPr>
        <dsp:cNvPr id="0" name=""/>
        <dsp:cNvSpPr/>
      </dsp:nvSpPr>
      <dsp:spPr>
        <a:xfrm rot="7502772">
          <a:off x="4816083" y="2722419"/>
          <a:ext cx="917562" cy="26341"/>
        </a:xfrm>
        <a:custGeom>
          <a:avLst/>
          <a:gdLst/>
          <a:ahLst/>
          <a:cxnLst/>
          <a:rect l="0" t="0" r="0" b="0"/>
          <a:pathLst>
            <a:path>
              <a:moveTo>
                <a:pt x="0" y="13170"/>
              </a:moveTo>
              <a:lnTo>
                <a:pt x="917562"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rtl="1">
            <a:lnSpc>
              <a:spcPct val="90000"/>
            </a:lnSpc>
            <a:spcBef>
              <a:spcPct val="0"/>
            </a:spcBef>
            <a:spcAft>
              <a:spcPct val="35000"/>
            </a:spcAft>
          </a:pPr>
          <a:endParaRPr lang="fa-IR" sz="1500" kern="1200">
            <a:cs typeface="B Nazanin" pitchFamily="2" charset="-78"/>
          </a:endParaRPr>
        </a:p>
      </dsp:txBody>
      <dsp:txXfrm rot="7502772">
        <a:off x="5251926" y="2712651"/>
        <a:ext cx="45878" cy="45878"/>
      </dsp:txXfrm>
    </dsp:sp>
    <dsp:sp modelId="{C5BC0324-45F6-47CB-A401-66482A6B8AFC}">
      <dsp:nvSpPr>
        <dsp:cNvPr id="0" name=""/>
        <dsp:cNvSpPr/>
      </dsp:nvSpPr>
      <dsp:spPr>
        <a:xfrm>
          <a:off x="3694170" y="2639958"/>
          <a:ext cx="1317245" cy="94246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شک در مکلف به</a:t>
          </a:r>
          <a:endParaRPr lang="fa-IR" sz="2400" kern="1200" dirty="0">
            <a:cs typeface="B Nazanin" pitchFamily="2" charset="-78"/>
          </a:endParaRPr>
        </a:p>
      </dsp:txBody>
      <dsp:txXfrm>
        <a:off x="3694170" y="2639958"/>
        <a:ext cx="1317245" cy="942463"/>
      </dsp:txXfrm>
    </dsp:sp>
    <dsp:sp modelId="{4EAE6AC2-16F1-4ACA-9DB2-FF97CB0962AB}">
      <dsp:nvSpPr>
        <dsp:cNvPr id="0" name=""/>
        <dsp:cNvSpPr/>
      </dsp:nvSpPr>
      <dsp:spPr>
        <a:xfrm rot="13628882">
          <a:off x="3052451" y="2818005"/>
          <a:ext cx="763902" cy="26341"/>
        </a:xfrm>
        <a:custGeom>
          <a:avLst/>
          <a:gdLst/>
          <a:ahLst/>
          <a:cxnLst/>
          <a:rect l="0" t="0" r="0" b="0"/>
          <a:pathLst>
            <a:path>
              <a:moveTo>
                <a:pt x="0" y="13170"/>
              </a:moveTo>
              <a:lnTo>
                <a:pt x="763902"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3628882">
        <a:off x="3415305" y="2812078"/>
        <a:ext cx="38195" cy="38195"/>
      </dsp:txXfrm>
    </dsp:sp>
    <dsp:sp modelId="{E324CA64-2BFC-4EA8-8B1F-23DEFE081A2A}">
      <dsp:nvSpPr>
        <dsp:cNvPr id="0" name=""/>
        <dsp:cNvSpPr/>
      </dsp:nvSpPr>
      <dsp:spPr>
        <a:xfrm>
          <a:off x="1857389" y="2101929"/>
          <a:ext cx="1317245" cy="89846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dirty="0" err="1" smtClean="0">
              <a:cs typeface="B Nazanin" pitchFamily="2" charset="-78"/>
            </a:rPr>
            <a:t>امكان</a:t>
          </a:r>
          <a:r>
            <a:rPr lang="ar-IQ" sz="2000" kern="1200" dirty="0" smtClean="0">
              <a:cs typeface="B Nazanin" pitchFamily="2" charset="-78"/>
            </a:rPr>
            <a:t> </a:t>
          </a:r>
          <a:r>
            <a:rPr lang="fa-IR" sz="2000" kern="1200" dirty="0" smtClean="0">
              <a:cs typeface="B Nazanin" pitchFamily="2" charset="-78"/>
            </a:rPr>
            <a:t>احتیاط وجود دارد</a:t>
          </a:r>
          <a:endParaRPr lang="fa-IR" sz="2000" kern="1200" dirty="0"/>
        </a:p>
      </dsp:txBody>
      <dsp:txXfrm>
        <a:off x="1857389" y="2101929"/>
        <a:ext cx="1317245" cy="898466"/>
      </dsp:txXfrm>
    </dsp:sp>
    <dsp:sp modelId="{37BDF5F1-3959-4AE1-8CB2-04945E2E9022}">
      <dsp:nvSpPr>
        <dsp:cNvPr id="0" name=""/>
        <dsp:cNvSpPr/>
      </dsp:nvSpPr>
      <dsp:spPr>
        <a:xfrm rot="10800000">
          <a:off x="1323128" y="2537991"/>
          <a:ext cx="534261" cy="26341"/>
        </a:xfrm>
        <a:custGeom>
          <a:avLst/>
          <a:gdLst/>
          <a:ahLst/>
          <a:cxnLst/>
          <a:rect l="0" t="0" r="0" b="0"/>
          <a:pathLst>
            <a:path>
              <a:moveTo>
                <a:pt x="0" y="13170"/>
              </a:moveTo>
              <a:lnTo>
                <a:pt x="534261"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1576902" y="2537805"/>
        <a:ext cx="26713" cy="26713"/>
      </dsp:txXfrm>
    </dsp:sp>
    <dsp:sp modelId="{E47FE823-8E0B-44FE-BD10-1127935C518C}">
      <dsp:nvSpPr>
        <dsp:cNvPr id="0" name=""/>
        <dsp:cNvSpPr/>
      </dsp:nvSpPr>
      <dsp:spPr>
        <a:xfrm>
          <a:off x="5882" y="2221851"/>
          <a:ext cx="1317245" cy="65862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C00000"/>
              </a:solidFill>
              <a:cs typeface="B Nazanin" pitchFamily="2" charset="-78"/>
            </a:rPr>
            <a:t>احتیاط</a:t>
          </a:r>
        </a:p>
      </dsp:txBody>
      <dsp:txXfrm>
        <a:off x="5882" y="2221851"/>
        <a:ext cx="1317245" cy="658622"/>
      </dsp:txXfrm>
    </dsp:sp>
    <dsp:sp modelId="{A73D7034-BB02-4A60-882B-5616354F9C62}">
      <dsp:nvSpPr>
        <dsp:cNvPr id="0" name=""/>
        <dsp:cNvSpPr/>
      </dsp:nvSpPr>
      <dsp:spPr>
        <a:xfrm rot="8271064">
          <a:off x="3047196" y="3347333"/>
          <a:ext cx="743048" cy="26341"/>
        </a:xfrm>
        <a:custGeom>
          <a:avLst/>
          <a:gdLst/>
          <a:ahLst/>
          <a:cxnLst/>
          <a:rect l="0" t="0" r="0" b="0"/>
          <a:pathLst>
            <a:path>
              <a:moveTo>
                <a:pt x="0" y="13170"/>
              </a:moveTo>
              <a:lnTo>
                <a:pt x="743048"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rtl="1">
            <a:lnSpc>
              <a:spcPct val="90000"/>
            </a:lnSpc>
            <a:spcBef>
              <a:spcPct val="0"/>
            </a:spcBef>
            <a:spcAft>
              <a:spcPct val="35000"/>
            </a:spcAft>
          </a:pPr>
          <a:endParaRPr lang="fa-IR" sz="1500" kern="1200">
            <a:cs typeface="B Nazanin" pitchFamily="2" charset="-78"/>
          </a:endParaRPr>
        </a:p>
      </dsp:txBody>
      <dsp:txXfrm rot="8271064">
        <a:off x="3400145" y="3341928"/>
        <a:ext cx="37152" cy="37152"/>
      </dsp:txXfrm>
    </dsp:sp>
    <dsp:sp modelId="{A6FFB13F-9491-4FE4-A299-FC247F0D0131}">
      <dsp:nvSpPr>
        <dsp:cNvPr id="0" name=""/>
        <dsp:cNvSpPr/>
      </dsp:nvSpPr>
      <dsp:spPr>
        <a:xfrm>
          <a:off x="1826026" y="3099189"/>
          <a:ext cx="1317245" cy="102126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dirty="0" err="1" smtClean="0">
              <a:cs typeface="B Nazanin" pitchFamily="2" charset="-78"/>
            </a:rPr>
            <a:t>امكان</a:t>
          </a:r>
          <a:r>
            <a:rPr lang="ar-IQ" sz="2000" kern="1200" dirty="0" smtClean="0">
              <a:cs typeface="B Nazanin" pitchFamily="2" charset="-78"/>
            </a:rPr>
            <a:t> </a:t>
          </a:r>
          <a:r>
            <a:rPr lang="fa-IR" sz="2000" kern="1200" dirty="0" smtClean="0">
              <a:cs typeface="B Nazanin" pitchFamily="2" charset="-78"/>
            </a:rPr>
            <a:t>احتیاط وجود ندارد</a:t>
          </a:r>
          <a:endParaRPr lang="fa-IR" sz="2000" b="1" kern="1200" dirty="0">
            <a:solidFill>
              <a:srgbClr val="C00000"/>
            </a:solidFill>
            <a:cs typeface="B Nazanin" pitchFamily="2" charset="-78"/>
          </a:endParaRPr>
        </a:p>
      </dsp:txBody>
      <dsp:txXfrm>
        <a:off x="1826026" y="3099189"/>
        <a:ext cx="1317245" cy="1021260"/>
      </dsp:txXfrm>
    </dsp:sp>
    <dsp:sp modelId="{75EA6D0B-F754-4C9F-982C-640ACBC16DFC}">
      <dsp:nvSpPr>
        <dsp:cNvPr id="0" name=""/>
        <dsp:cNvSpPr/>
      </dsp:nvSpPr>
      <dsp:spPr>
        <a:xfrm rot="10800000">
          <a:off x="1323128" y="3596649"/>
          <a:ext cx="502898" cy="26341"/>
        </a:xfrm>
        <a:custGeom>
          <a:avLst/>
          <a:gdLst/>
          <a:ahLst/>
          <a:cxnLst/>
          <a:rect l="0" t="0" r="0" b="0"/>
          <a:pathLst>
            <a:path>
              <a:moveTo>
                <a:pt x="0" y="13170"/>
              </a:moveTo>
              <a:lnTo>
                <a:pt x="502898" y="131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1562004" y="3597247"/>
        <a:ext cx="25144" cy="25144"/>
      </dsp:txXfrm>
    </dsp:sp>
    <dsp:sp modelId="{6030AFEA-9592-4C6C-AC34-FF30FEEE932F}">
      <dsp:nvSpPr>
        <dsp:cNvPr id="0" name=""/>
        <dsp:cNvSpPr/>
      </dsp:nvSpPr>
      <dsp:spPr>
        <a:xfrm>
          <a:off x="5882" y="3280508"/>
          <a:ext cx="1317245" cy="65862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C00000"/>
              </a:solidFill>
              <a:cs typeface="B Nazanin" pitchFamily="2" charset="-78"/>
            </a:rPr>
            <a:t>تخییر</a:t>
          </a:r>
        </a:p>
      </dsp:txBody>
      <dsp:txXfrm>
        <a:off x="5882" y="3280508"/>
        <a:ext cx="1317245" cy="658622"/>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62F44-90E7-466E-BE2E-41AF1E0E477B}">
      <dsp:nvSpPr>
        <dsp:cNvPr id="0" name=""/>
        <dsp:cNvSpPr/>
      </dsp:nvSpPr>
      <dsp:spPr>
        <a:xfrm>
          <a:off x="2249" y="3280"/>
          <a:ext cx="3924591" cy="689065"/>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IQ" sz="2200" kern="1200" dirty="0" smtClean="0">
              <a:cs typeface="B Titr" pitchFamily="2" charset="-78"/>
            </a:rPr>
            <a:t>يقين</a:t>
          </a:r>
          <a:endParaRPr lang="fa-IR" sz="2200" kern="1200" dirty="0">
            <a:cs typeface="B Titr" pitchFamily="2" charset="-78"/>
          </a:endParaRPr>
        </a:p>
      </dsp:txBody>
      <dsp:txXfrm>
        <a:off x="2249" y="3280"/>
        <a:ext cx="3924591" cy="689065"/>
      </dsp:txXfrm>
    </dsp:sp>
    <dsp:sp modelId="{9E034E48-5019-415B-94C1-CA94AC52A394}">
      <dsp:nvSpPr>
        <dsp:cNvPr id="0" name=""/>
        <dsp:cNvSpPr/>
      </dsp:nvSpPr>
      <dsp:spPr>
        <a:xfrm>
          <a:off x="6079" y="729519"/>
          <a:ext cx="957412" cy="989667"/>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b="1" kern="1200" dirty="0" smtClean="0">
              <a:cs typeface="B Mitra" pitchFamily="2" charset="-78"/>
            </a:rPr>
            <a:t>ترتیب</a:t>
          </a:r>
          <a:endParaRPr lang="fa-IR" sz="1300" b="1" kern="1200" dirty="0">
            <a:cs typeface="B Mitra" pitchFamily="2" charset="-78"/>
          </a:endParaRPr>
        </a:p>
      </dsp:txBody>
      <dsp:txXfrm>
        <a:off x="6079" y="729519"/>
        <a:ext cx="957412" cy="989667"/>
      </dsp:txXfrm>
    </dsp:sp>
    <dsp:sp modelId="{37CEA2D8-13C0-4D2B-BD47-25C8BFBB83C7}">
      <dsp:nvSpPr>
        <dsp:cNvPr id="0" name=""/>
        <dsp:cNvSpPr/>
      </dsp:nvSpPr>
      <dsp:spPr>
        <a:xfrm>
          <a:off x="71677" y="1756359"/>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itchFamily="2" charset="-78"/>
            </a:rPr>
            <a:t>تقدم</a:t>
          </a:r>
          <a:endParaRPr lang="fa-IR" sz="1600" b="1" kern="1200" dirty="0">
            <a:cs typeface="B Mitra" pitchFamily="2" charset="-78"/>
          </a:endParaRPr>
        </a:p>
      </dsp:txBody>
      <dsp:txXfrm>
        <a:off x="71677" y="1756359"/>
        <a:ext cx="826217" cy="989667"/>
      </dsp:txXfrm>
    </dsp:sp>
    <dsp:sp modelId="{E87CD2D9-A629-4A35-B340-A67FE2302822}">
      <dsp:nvSpPr>
        <dsp:cNvPr id="0" name=""/>
        <dsp:cNvSpPr/>
      </dsp:nvSpPr>
      <dsp:spPr>
        <a:xfrm>
          <a:off x="71677" y="278320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itchFamily="2" charset="-78"/>
            </a:rPr>
            <a:t>تقدم</a:t>
          </a:r>
          <a:endParaRPr lang="fa-IR" sz="1600" b="1" kern="1200" dirty="0">
            <a:cs typeface="B Mitra" pitchFamily="2" charset="-78"/>
          </a:endParaRPr>
        </a:p>
      </dsp:txBody>
      <dsp:txXfrm>
        <a:off x="71677" y="2783200"/>
        <a:ext cx="826217" cy="989667"/>
      </dsp:txXfrm>
    </dsp:sp>
    <dsp:sp modelId="{12837DAF-8086-4C35-A9F4-F3CE9AE89B9A}">
      <dsp:nvSpPr>
        <dsp:cNvPr id="0" name=""/>
        <dsp:cNvSpPr/>
      </dsp:nvSpPr>
      <dsp:spPr>
        <a:xfrm>
          <a:off x="71677" y="381004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itchFamily="2" charset="-78"/>
            </a:rPr>
            <a:t>همزمان</a:t>
          </a:r>
          <a:endParaRPr lang="fa-IR" sz="1600" b="1" kern="1200" dirty="0">
            <a:cs typeface="B Mitra" pitchFamily="2" charset="-78"/>
          </a:endParaRPr>
        </a:p>
      </dsp:txBody>
      <dsp:txXfrm>
        <a:off x="71677" y="3810040"/>
        <a:ext cx="826217" cy="989667"/>
      </dsp:txXfrm>
    </dsp:sp>
    <dsp:sp modelId="{8E75A204-DA48-4BAE-81FB-8CEFF5756666}">
      <dsp:nvSpPr>
        <dsp:cNvPr id="0" name=""/>
        <dsp:cNvSpPr/>
      </dsp:nvSpPr>
      <dsp:spPr>
        <a:xfrm>
          <a:off x="71677" y="483688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IQ" sz="1600" b="1" kern="1200" dirty="0" err="1" smtClean="0">
              <a:cs typeface="B Mitra" pitchFamily="2" charset="-78"/>
            </a:rPr>
            <a:t>تاخر</a:t>
          </a:r>
          <a:endParaRPr lang="fa-IR" sz="1600" b="1" kern="1200" dirty="0">
            <a:cs typeface="B Mitra" pitchFamily="2" charset="-78"/>
          </a:endParaRPr>
        </a:p>
      </dsp:txBody>
      <dsp:txXfrm>
        <a:off x="71677" y="4836880"/>
        <a:ext cx="826217" cy="989667"/>
      </dsp:txXfrm>
    </dsp:sp>
    <dsp:sp modelId="{D1DE028E-6231-47A1-A052-84B641614E65}">
      <dsp:nvSpPr>
        <dsp:cNvPr id="0" name=""/>
        <dsp:cNvSpPr/>
      </dsp:nvSpPr>
      <dsp:spPr>
        <a:xfrm>
          <a:off x="1032894" y="729519"/>
          <a:ext cx="895627" cy="989667"/>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b="1" kern="1200" dirty="0" smtClean="0">
              <a:cs typeface="B Mitra" pitchFamily="2" charset="-78"/>
            </a:rPr>
            <a:t>زمان یقین</a:t>
          </a:r>
          <a:endParaRPr lang="fa-IR" sz="1300" b="1" kern="1200" dirty="0">
            <a:cs typeface="B Mitra" pitchFamily="2" charset="-78"/>
          </a:endParaRPr>
        </a:p>
      </dsp:txBody>
      <dsp:txXfrm>
        <a:off x="1032894" y="729519"/>
        <a:ext cx="895627" cy="989667"/>
      </dsp:txXfrm>
    </dsp:sp>
    <dsp:sp modelId="{FF4DA473-AAFB-4CF8-AD01-82E6A8F9FE6F}">
      <dsp:nvSpPr>
        <dsp:cNvPr id="0" name=""/>
        <dsp:cNvSpPr/>
      </dsp:nvSpPr>
      <dsp:spPr>
        <a:xfrm>
          <a:off x="1067599" y="1756359"/>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cs typeface="B Mitra" pitchFamily="2" charset="-78"/>
            </a:rPr>
            <a:t>شنبه</a:t>
          </a:r>
          <a:endParaRPr lang="fa-IR" sz="2400" b="1" kern="1200" dirty="0">
            <a:cs typeface="B Mitra" pitchFamily="2" charset="-78"/>
          </a:endParaRPr>
        </a:p>
      </dsp:txBody>
      <dsp:txXfrm>
        <a:off x="1067599" y="1756359"/>
        <a:ext cx="826217" cy="989667"/>
      </dsp:txXfrm>
    </dsp:sp>
    <dsp:sp modelId="{2B013FD7-8913-46F7-9D8D-833F5A5CEEBB}">
      <dsp:nvSpPr>
        <dsp:cNvPr id="0" name=""/>
        <dsp:cNvSpPr/>
      </dsp:nvSpPr>
      <dsp:spPr>
        <a:xfrm>
          <a:off x="1067599" y="278320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cs typeface="B Mitra" pitchFamily="2" charset="-78"/>
            </a:rPr>
            <a:t>جمعه</a:t>
          </a:r>
          <a:endParaRPr lang="fa-IR" sz="2400" b="1" kern="1200" dirty="0">
            <a:cs typeface="B Mitra" pitchFamily="2" charset="-78"/>
          </a:endParaRPr>
        </a:p>
      </dsp:txBody>
      <dsp:txXfrm>
        <a:off x="1067599" y="2783200"/>
        <a:ext cx="826217" cy="989667"/>
      </dsp:txXfrm>
    </dsp:sp>
    <dsp:sp modelId="{F123B0F8-101A-4B92-BE4C-BF58D719EAC0}">
      <dsp:nvSpPr>
        <dsp:cNvPr id="0" name=""/>
        <dsp:cNvSpPr/>
      </dsp:nvSpPr>
      <dsp:spPr>
        <a:xfrm>
          <a:off x="1067599" y="381004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cs typeface="B Mitra" pitchFamily="2" charset="-78"/>
            </a:rPr>
            <a:t>شنبه</a:t>
          </a:r>
          <a:endParaRPr lang="fa-IR" sz="2400" b="1" kern="1200" dirty="0">
            <a:cs typeface="B Mitra" pitchFamily="2" charset="-78"/>
          </a:endParaRPr>
        </a:p>
      </dsp:txBody>
      <dsp:txXfrm>
        <a:off x="1067599" y="3810040"/>
        <a:ext cx="826217" cy="989667"/>
      </dsp:txXfrm>
    </dsp:sp>
    <dsp:sp modelId="{AF2C847B-1FC4-4643-BC7F-F1C4036A8B65}">
      <dsp:nvSpPr>
        <dsp:cNvPr id="0" name=""/>
        <dsp:cNvSpPr/>
      </dsp:nvSpPr>
      <dsp:spPr>
        <a:xfrm>
          <a:off x="1067599" y="483688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cs typeface="B Mitra" pitchFamily="2" charset="-78"/>
            </a:rPr>
            <a:t>شنبه</a:t>
          </a:r>
          <a:endParaRPr lang="fa-IR" sz="2400" b="1" kern="1200" dirty="0">
            <a:cs typeface="B Mitra" pitchFamily="2" charset="-78"/>
          </a:endParaRPr>
        </a:p>
      </dsp:txBody>
      <dsp:txXfrm>
        <a:off x="1067599" y="4836880"/>
        <a:ext cx="826217" cy="989667"/>
      </dsp:txXfrm>
    </dsp:sp>
    <dsp:sp modelId="{60D4AB88-A9B3-499B-A65D-A9E1F79AC4E1}">
      <dsp:nvSpPr>
        <dsp:cNvPr id="0" name=""/>
        <dsp:cNvSpPr/>
      </dsp:nvSpPr>
      <dsp:spPr>
        <a:xfrm>
          <a:off x="1997924" y="729519"/>
          <a:ext cx="897354" cy="989667"/>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b="1" kern="1200" dirty="0" smtClean="0">
              <a:cs typeface="B Mitra" pitchFamily="2" charset="-78"/>
            </a:rPr>
            <a:t>زمان متعلق </a:t>
          </a:r>
          <a:endParaRPr lang="fa-IR" sz="1300" b="1" kern="1200" dirty="0">
            <a:cs typeface="B Mitra" pitchFamily="2" charset="-78"/>
          </a:endParaRPr>
        </a:p>
      </dsp:txBody>
      <dsp:txXfrm>
        <a:off x="1997924" y="729519"/>
        <a:ext cx="897354" cy="989667"/>
      </dsp:txXfrm>
    </dsp:sp>
    <dsp:sp modelId="{EC9D7268-97AD-414C-9FFE-D2E60542E155}">
      <dsp:nvSpPr>
        <dsp:cNvPr id="0" name=""/>
        <dsp:cNvSpPr/>
      </dsp:nvSpPr>
      <dsp:spPr>
        <a:xfrm>
          <a:off x="2033492" y="1756359"/>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cs typeface="B Mitra" pitchFamily="2" charset="-78"/>
            </a:rPr>
            <a:t>جمعه</a:t>
          </a:r>
          <a:endParaRPr lang="fa-IR" sz="2400" b="1" kern="1200" dirty="0">
            <a:cs typeface="B Mitra" pitchFamily="2" charset="-78"/>
          </a:endParaRPr>
        </a:p>
      </dsp:txBody>
      <dsp:txXfrm>
        <a:off x="2033492" y="1756359"/>
        <a:ext cx="826217" cy="989667"/>
      </dsp:txXfrm>
    </dsp:sp>
    <dsp:sp modelId="{C321A818-F551-4FEE-B49E-27A13534D2A1}">
      <dsp:nvSpPr>
        <dsp:cNvPr id="0" name=""/>
        <dsp:cNvSpPr/>
      </dsp:nvSpPr>
      <dsp:spPr>
        <a:xfrm>
          <a:off x="2033492" y="278320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cs typeface="B Mitra" pitchFamily="2" charset="-78"/>
            </a:rPr>
            <a:t>جمعه</a:t>
          </a:r>
          <a:endParaRPr lang="fa-IR" sz="2400" b="1" kern="1200" dirty="0">
            <a:cs typeface="B Mitra" pitchFamily="2" charset="-78"/>
          </a:endParaRPr>
        </a:p>
      </dsp:txBody>
      <dsp:txXfrm>
        <a:off x="2033492" y="2783200"/>
        <a:ext cx="826217" cy="989667"/>
      </dsp:txXfrm>
    </dsp:sp>
    <dsp:sp modelId="{5302319D-01E9-4699-8BB1-3BE5062C9C35}">
      <dsp:nvSpPr>
        <dsp:cNvPr id="0" name=""/>
        <dsp:cNvSpPr/>
      </dsp:nvSpPr>
      <dsp:spPr>
        <a:xfrm>
          <a:off x="2071705" y="3786214"/>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cs typeface="B Mitra" pitchFamily="2" charset="-78"/>
            </a:rPr>
            <a:t>جمعه</a:t>
          </a:r>
          <a:endParaRPr lang="fa-IR" sz="2400" b="1" kern="1200" dirty="0">
            <a:cs typeface="B Mitra" pitchFamily="2" charset="-78"/>
          </a:endParaRPr>
        </a:p>
      </dsp:txBody>
      <dsp:txXfrm>
        <a:off x="2071705" y="3786214"/>
        <a:ext cx="826217" cy="989667"/>
      </dsp:txXfrm>
    </dsp:sp>
    <dsp:sp modelId="{23B8B17B-5EC6-42E7-8157-BBFA4B37AE1A}">
      <dsp:nvSpPr>
        <dsp:cNvPr id="0" name=""/>
        <dsp:cNvSpPr/>
      </dsp:nvSpPr>
      <dsp:spPr>
        <a:xfrm>
          <a:off x="2033492" y="483688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cs typeface="B Mitra" pitchFamily="2" charset="-78"/>
            </a:rPr>
            <a:t>شنبه</a:t>
          </a:r>
          <a:endParaRPr lang="fa-IR" sz="2400" b="1" kern="1200" dirty="0">
            <a:cs typeface="B Mitra" pitchFamily="2" charset="-78"/>
          </a:endParaRPr>
        </a:p>
      </dsp:txBody>
      <dsp:txXfrm>
        <a:off x="2033492" y="4836880"/>
        <a:ext cx="826217" cy="989667"/>
      </dsp:txXfrm>
    </dsp:sp>
    <dsp:sp modelId="{FB7F2012-4E81-42E8-BB60-0FDC25C6D060}">
      <dsp:nvSpPr>
        <dsp:cNvPr id="0" name=""/>
        <dsp:cNvSpPr/>
      </dsp:nvSpPr>
      <dsp:spPr>
        <a:xfrm>
          <a:off x="2964680" y="729519"/>
          <a:ext cx="958329" cy="1017754"/>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ar-IQ" sz="1300" b="1" kern="1200" dirty="0" smtClean="0">
              <a:cs typeface="B Mitra" pitchFamily="2" charset="-78"/>
            </a:rPr>
            <a:t>متعلق يقين</a:t>
          </a:r>
          <a:endParaRPr lang="fa-IR" sz="1300" b="1" kern="1200" dirty="0">
            <a:cs typeface="B Mitra" pitchFamily="2" charset="-78"/>
          </a:endParaRPr>
        </a:p>
      </dsp:txBody>
      <dsp:txXfrm>
        <a:off x="2964680" y="729519"/>
        <a:ext cx="958329" cy="1017754"/>
      </dsp:txXfrm>
    </dsp:sp>
    <dsp:sp modelId="{8C2678DF-3798-448D-8EA5-36B3E0822E5F}">
      <dsp:nvSpPr>
        <dsp:cNvPr id="0" name=""/>
        <dsp:cNvSpPr/>
      </dsp:nvSpPr>
      <dsp:spPr>
        <a:xfrm>
          <a:off x="3030736" y="1784446"/>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smtClean="0"/>
            <a:t>عدالت زید</a:t>
          </a:r>
          <a:endParaRPr lang="fa-IR" sz="1600" b="1" kern="1200" dirty="0">
            <a:cs typeface="B Mitra" pitchFamily="2" charset="-78"/>
          </a:endParaRPr>
        </a:p>
      </dsp:txBody>
      <dsp:txXfrm>
        <a:off x="3030736" y="1784446"/>
        <a:ext cx="826217" cy="989667"/>
      </dsp:txXfrm>
    </dsp:sp>
    <dsp:sp modelId="{09D71A6A-86B3-4BB8-B792-727BDC28976F}">
      <dsp:nvSpPr>
        <dsp:cNvPr id="0" name=""/>
        <dsp:cNvSpPr/>
      </dsp:nvSpPr>
      <dsp:spPr>
        <a:xfrm>
          <a:off x="3030736" y="2811287"/>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smtClean="0"/>
            <a:t>عدالت زید</a:t>
          </a:r>
          <a:endParaRPr lang="fa-IR" sz="1600" b="1" kern="1200" dirty="0">
            <a:cs typeface="B Mitra" pitchFamily="2" charset="-78"/>
          </a:endParaRPr>
        </a:p>
      </dsp:txBody>
      <dsp:txXfrm>
        <a:off x="3030736" y="2811287"/>
        <a:ext cx="826217" cy="989667"/>
      </dsp:txXfrm>
    </dsp:sp>
    <dsp:sp modelId="{161FD929-6CFC-4B2A-8371-75ED36D1A3C0}">
      <dsp:nvSpPr>
        <dsp:cNvPr id="0" name=""/>
        <dsp:cNvSpPr/>
      </dsp:nvSpPr>
      <dsp:spPr>
        <a:xfrm>
          <a:off x="3030736" y="3838127"/>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smtClean="0"/>
            <a:t>عدالت زید</a:t>
          </a:r>
          <a:endParaRPr lang="fa-IR" sz="1600" b="1" kern="1200" dirty="0">
            <a:cs typeface="B Mitra" pitchFamily="2" charset="-78"/>
          </a:endParaRPr>
        </a:p>
      </dsp:txBody>
      <dsp:txXfrm>
        <a:off x="3030736" y="3838127"/>
        <a:ext cx="826217" cy="989667"/>
      </dsp:txXfrm>
    </dsp:sp>
    <dsp:sp modelId="{FA1908AB-2A3C-4A21-B7D1-E61B8EDB8F6D}">
      <dsp:nvSpPr>
        <dsp:cNvPr id="0" name=""/>
        <dsp:cNvSpPr/>
      </dsp:nvSpPr>
      <dsp:spPr>
        <a:xfrm>
          <a:off x="3030736" y="4864967"/>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smtClean="0"/>
            <a:t>عدالت زید</a:t>
          </a:r>
          <a:endParaRPr lang="fa-IR" sz="1600" b="1" kern="1200" dirty="0">
            <a:cs typeface="B Mitra" pitchFamily="2" charset="-78"/>
          </a:endParaRPr>
        </a:p>
      </dsp:txBody>
      <dsp:txXfrm>
        <a:off x="3030736" y="4864967"/>
        <a:ext cx="826217" cy="989667"/>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62F44-90E7-466E-BE2E-41AF1E0E477B}">
      <dsp:nvSpPr>
        <dsp:cNvPr id="0" name=""/>
        <dsp:cNvSpPr/>
      </dsp:nvSpPr>
      <dsp:spPr>
        <a:xfrm>
          <a:off x="2249" y="3280"/>
          <a:ext cx="3924591" cy="689065"/>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IQ" sz="2200" kern="1200" dirty="0" smtClean="0">
              <a:cs typeface="B Titr" pitchFamily="2" charset="-78"/>
            </a:rPr>
            <a:t>شك</a:t>
          </a:r>
          <a:endParaRPr lang="fa-IR" sz="2200" kern="1200" dirty="0">
            <a:cs typeface="B Titr" pitchFamily="2" charset="-78"/>
          </a:endParaRPr>
        </a:p>
      </dsp:txBody>
      <dsp:txXfrm>
        <a:off x="2249" y="3280"/>
        <a:ext cx="3924591" cy="689065"/>
      </dsp:txXfrm>
    </dsp:sp>
    <dsp:sp modelId="{9E034E48-5019-415B-94C1-CA94AC52A394}">
      <dsp:nvSpPr>
        <dsp:cNvPr id="0" name=""/>
        <dsp:cNvSpPr/>
      </dsp:nvSpPr>
      <dsp:spPr>
        <a:xfrm>
          <a:off x="6079" y="729519"/>
          <a:ext cx="957412" cy="989667"/>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b="1" kern="1200" dirty="0" smtClean="0">
              <a:cs typeface="B Mitra" pitchFamily="2" charset="-78"/>
            </a:rPr>
            <a:t>ترتیب</a:t>
          </a:r>
          <a:endParaRPr lang="fa-IR" sz="1300" b="1" kern="1200" dirty="0">
            <a:cs typeface="B Mitra" pitchFamily="2" charset="-78"/>
          </a:endParaRPr>
        </a:p>
      </dsp:txBody>
      <dsp:txXfrm>
        <a:off x="6079" y="729519"/>
        <a:ext cx="957412" cy="989667"/>
      </dsp:txXfrm>
    </dsp:sp>
    <dsp:sp modelId="{37CEA2D8-13C0-4D2B-BD47-25C8BFBB83C7}">
      <dsp:nvSpPr>
        <dsp:cNvPr id="0" name=""/>
        <dsp:cNvSpPr/>
      </dsp:nvSpPr>
      <dsp:spPr>
        <a:xfrm>
          <a:off x="71677" y="1756359"/>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itchFamily="2" charset="-78"/>
            </a:rPr>
            <a:t>تاخر</a:t>
          </a:r>
          <a:endParaRPr lang="fa-IR" sz="1600" b="1" kern="1200" dirty="0">
            <a:cs typeface="B Mitra" pitchFamily="2" charset="-78"/>
          </a:endParaRPr>
        </a:p>
      </dsp:txBody>
      <dsp:txXfrm>
        <a:off x="71677" y="1756359"/>
        <a:ext cx="826217" cy="989667"/>
      </dsp:txXfrm>
    </dsp:sp>
    <dsp:sp modelId="{E87CD2D9-A629-4A35-B340-A67FE2302822}">
      <dsp:nvSpPr>
        <dsp:cNvPr id="0" name=""/>
        <dsp:cNvSpPr/>
      </dsp:nvSpPr>
      <dsp:spPr>
        <a:xfrm>
          <a:off x="71677" y="278320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itchFamily="2" charset="-78"/>
            </a:rPr>
            <a:t>تاخر</a:t>
          </a:r>
          <a:endParaRPr lang="fa-IR" sz="1600" b="1" kern="1200" dirty="0">
            <a:cs typeface="B Mitra" pitchFamily="2" charset="-78"/>
          </a:endParaRPr>
        </a:p>
      </dsp:txBody>
      <dsp:txXfrm>
        <a:off x="71677" y="2783200"/>
        <a:ext cx="826217" cy="989667"/>
      </dsp:txXfrm>
    </dsp:sp>
    <dsp:sp modelId="{12837DAF-8086-4C35-A9F4-F3CE9AE89B9A}">
      <dsp:nvSpPr>
        <dsp:cNvPr id="0" name=""/>
        <dsp:cNvSpPr/>
      </dsp:nvSpPr>
      <dsp:spPr>
        <a:xfrm>
          <a:off x="71677" y="381004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B Mitra" pitchFamily="2" charset="-78"/>
            </a:rPr>
            <a:t>همزمان</a:t>
          </a:r>
          <a:endParaRPr lang="fa-IR" sz="1600" b="1" kern="1200" dirty="0">
            <a:cs typeface="B Mitra" pitchFamily="2" charset="-78"/>
          </a:endParaRPr>
        </a:p>
      </dsp:txBody>
      <dsp:txXfrm>
        <a:off x="71677" y="3810040"/>
        <a:ext cx="826217" cy="989667"/>
      </dsp:txXfrm>
    </dsp:sp>
    <dsp:sp modelId="{8E75A204-DA48-4BAE-81FB-8CEFF5756666}">
      <dsp:nvSpPr>
        <dsp:cNvPr id="0" name=""/>
        <dsp:cNvSpPr/>
      </dsp:nvSpPr>
      <dsp:spPr>
        <a:xfrm>
          <a:off x="71677" y="483688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IQ" sz="1600" b="1" kern="1200" dirty="0" smtClean="0">
              <a:cs typeface="B Mitra" pitchFamily="2" charset="-78"/>
            </a:rPr>
            <a:t>تقدم</a:t>
          </a:r>
          <a:endParaRPr lang="fa-IR" sz="1600" b="1" kern="1200" dirty="0">
            <a:cs typeface="B Mitra" pitchFamily="2" charset="-78"/>
          </a:endParaRPr>
        </a:p>
      </dsp:txBody>
      <dsp:txXfrm>
        <a:off x="71677" y="4836880"/>
        <a:ext cx="826217" cy="989667"/>
      </dsp:txXfrm>
    </dsp:sp>
    <dsp:sp modelId="{D1DE028E-6231-47A1-A052-84B641614E65}">
      <dsp:nvSpPr>
        <dsp:cNvPr id="0" name=""/>
        <dsp:cNvSpPr/>
      </dsp:nvSpPr>
      <dsp:spPr>
        <a:xfrm>
          <a:off x="1032894" y="729519"/>
          <a:ext cx="895627" cy="989667"/>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b="1" kern="1200" dirty="0" smtClean="0">
              <a:cs typeface="B Mitra" pitchFamily="2" charset="-78"/>
            </a:rPr>
            <a:t>زمان شک</a:t>
          </a:r>
          <a:endParaRPr lang="fa-IR" sz="1300" b="1" kern="1200" dirty="0">
            <a:cs typeface="B Mitra" pitchFamily="2" charset="-78"/>
          </a:endParaRPr>
        </a:p>
      </dsp:txBody>
      <dsp:txXfrm>
        <a:off x="1032894" y="729519"/>
        <a:ext cx="895627" cy="989667"/>
      </dsp:txXfrm>
    </dsp:sp>
    <dsp:sp modelId="{FF4DA473-AAFB-4CF8-AD01-82E6A8F9FE6F}">
      <dsp:nvSpPr>
        <dsp:cNvPr id="0" name=""/>
        <dsp:cNvSpPr/>
      </dsp:nvSpPr>
      <dsp:spPr>
        <a:xfrm>
          <a:off x="1067599" y="1756359"/>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cs typeface="B Mitra" pitchFamily="2" charset="-78"/>
            </a:rPr>
            <a:t>شنبه</a:t>
          </a:r>
          <a:endParaRPr lang="fa-IR" sz="2400" b="1" kern="1200" dirty="0">
            <a:cs typeface="B Mitra" pitchFamily="2" charset="-78"/>
          </a:endParaRPr>
        </a:p>
      </dsp:txBody>
      <dsp:txXfrm>
        <a:off x="1067599" y="1756359"/>
        <a:ext cx="826217" cy="989667"/>
      </dsp:txXfrm>
    </dsp:sp>
    <dsp:sp modelId="{2B013FD7-8913-46F7-9D8D-833F5A5CEEBB}">
      <dsp:nvSpPr>
        <dsp:cNvPr id="0" name=""/>
        <dsp:cNvSpPr/>
      </dsp:nvSpPr>
      <dsp:spPr>
        <a:xfrm>
          <a:off x="1067599" y="278320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solidFill>
                <a:srgbClr val="FFFF00"/>
              </a:solidFill>
              <a:cs typeface="B Mitra" pitchFamily="2" charset="-78"/>
            </a:rPr>
            <a:t>شنبه</a:t>
          </a:r>
          <a:endParaRPr lang="fa-IR" sz="2400" b="1" kern="1200" dirty="0">
            <a:solidFill>
              <a:srgbClr val="FFFF00"/>
            </a:solidFill>
            <a:cs typeface="B Mitra" pitchFamily="2" charset="-78"/>
          </a:endParaRPr>
        </a:p>
      </dsp:txBody>
      <dsp:txXfrm>
        <a:off x="1067599" y="2783200"/>
        <a:ext cx="826217" cy="989667"/>
      </dsp:txXfrm>
    </dsp:sp>
    <dsp:sp modelId="{F123B0F8-101A-4B92-BE4C-BF58D719EAC0}">
      <dsp:nvSpPr>
        <dsp:cNvPr id="0" name=""/>
        <dsp:cNvSpPr/>
      </dsp:nvSpPr>
      <dsp:spPr>
        <a:xfrm>
          <a:off x="1067599" y="381004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cs typeface="B Mitra" pitchFamily="2" charset="-78"/>
            </a:rPr>
            <a:t>شنبه</a:t>
          </a:r>
          <a:endParaRPr lang="fa-IR" sz="2400" b="1" kern="1200" dirty="0">
            <a:cs typeface="B Mitra" pitchFamily="2" charset="-78"/>
          </a:endParaRPr>
        </a:p>
      </dsp:txBody>
      <dsp:txXfrm>
        <a:off x="1067599" y="3810040"/>
        <a:ext cx="826217" cy="989667"/>
      </dsp:txXfrm>
    </dsp:sp>
    <dsp:sp modelId="{AF2C847B-1FC4-4643-BC7F-F1C4036A8B65}">
      <dsp:nvSpPr>
        <dsp:cNvPr id="0" name=""/>
        <dsp:cNvSpPr/>
      </dsp:nvSpPr>
      <dsp:spPr>
        <a:xfrm>
          <a:off x="1067599" y="483688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cs typeface="B Mitra" pitchFamily="2" charset="-78"/>
            </a:rPr>
            <a:t>شنبه</a:t>
          </a:r>
          <a:endParaRPr lang="fa-IR" sz="2400" b="1" kern="1200" dirty="0">
            <a:cs typeface="B Mitra" pitchFamily="2" charset="-78"/>
          </a:endParaRPr>
        </a:p>
      </dsp:txBody>
      <dsp:txXfrm>
        <a:off x="1067599" y="4836880"/>
        <a:ext cx="826217" cy="989667"/>
      </dsp:txXfrm>
    </dsp:sp>
    <dsp:sp modelId="{60D4AB88-A9B3-499B-A65D-A9E1F79AC4E1}">
      <dsp:nvSpPr>
        <dsp:cNvPr id="0" name=""/>
        <dsp:cNvSpPr/>
      </dsp:nvSpPr>
      <dsp:spPr>
        <a:xfrm>
          <a:off x="1997924" y="729519"/>
          <a:ext cx="897354" cy="989667"/>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fa-IR" sz="1300" b="1" kern="1200" dirty="0" smtClean="0">
              <a:cs typeface="B Mitra" pitchFamily="2" charset="-78"/>
            </a:rPr>
            <a:t>زمان متعلق </a:t>
          </a:r>
          <a:endParaRPr lang="fa-IR" sz="1300" b="1" kern="1200" dirty="0">
            <a:cs typeface="B Mitra" pitchFamily="2" charset="-78"/>
          </a:endParaRPr>
        </a:p>
      </dsp:txBody>
      <dsp:txXfrm>
        <a:off x="1997924" y="729519"/>
        <a:ext cx="897354" cy="989667"/>
      </dsp:txXfrm>
    </dsp:sp>
    <dsp:sp modelId="{EC9D7268-97AD-414C-9FFE-D2E60542E155}">
      <dsp:nvSpPr>
        <dsp:cNvPr id="0" name=""/>
        <dsp:cNvSpPr/>
      </dsp:nvSpPr>
      <dsp:spPr>
        <a:xfrm>
          <a:off x="2033492" y="1756359"/>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solidFill>
                <a:srgbClr val="FFFF00"/>
              </a:solidFill>
              <a:cs typeface="B Mitra" pitchFamily="2" charset="-78"/>
            </a:rPr>
            <a:t>شنبه</a:t>
          </a:r>
          <a:endParaRPr lang="fa-IR" sz="2400" b="1" kern="1200" dirty="0">
            <a:solidFill>
              <a:srgbClr val="FFFF00"/>
            </a:solidFill>
            <a:cs typeface="B Mitra" pitchFamily="2" charset="-78"/>
          </a:endParaRPr>
        </a:p>
      </dsp:txBody>
      <dsp:txXfrm>
        <a:off x="2033492" y="1756359"/>
        <a:ext cx="826217" cy="989667"/>
      </dsp:txXfrm>
    </dsp:sp>
    <dsp:sp modelId="{C321A818-F551-4FEE-B49E-27A13534D2A1}">
      <dsp:nvSpPr>
        <dsp:cNvPr id="0" name=""/>
        <dsp:cNvSpPr/>
      </dsp:nvSpPr>
      <dsp:spPr>
        <a:xfrm>
          <a:off x="2033492" y="278320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cs typeface="B Mitra" pitchFamily="2" charset="-78"/>
            </a:rPr>
            <a:t>جمعه</a:t>
          </a:r>
          <a:endParaRPr lang="fa-IR" sz="2400" b="1" kern="1200" dirty="0">
            <a:cs typeface="B Mitra" pitchFamily="2" charset="-78"/>
          </a:endParaRPr>
        </a:p>
      </dsp:txBody>
      <dsp:txXfrm>
        <a:off x="2033492" y="2783200"/>
        <a:ext cx="826217" cy="989667"/>
      </dsp:txXfrm>
    </dsp:sp>
    <dsp:sp modelId="{5302319D-01E9-4699-8BB1-3BE5062C9C35}">
      <dsp:nvSpPr>
        <dsp:cNvPr id="0" name=""/>
        <dsp:cNvSpPr/>
      </dsp:nvSpPr>
      <dsp:spPr>
        <a:xfrm>
          <a:off x="2071705" y="3786214"/>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cs typeface="B Mitra" pitchFamily="2" charset="-78"/>
            </a:rPr>
            <a:t>شنبه</a:t>
          </a:r>
          <a:endParaRPr lang="fa-IR" sz="2400" b="1" kern="1200" dirty="0">
            <a:cs typeface="B Mitra" pitchFamily="2" charset="-78"/>
          </a:endParaRPr>
        </a:p>
      </dsp:txBody>
      <dsp:txXfrm>
        <a:off x="2071705" y="3786214"/>
        <a:ext cx="826217" cy="989667"/>
      </dsp:txXfrm>
    </dsp:sp>
    <dsp:sp modelId="{23B8B17B-5EC6-42E7-8157-BBFA4B37AE1A}">
      <dsp:nvSpPr>
        <dsp:cNvPr id="0" name=""/>
        <dsp:cNvSpPr/>
      </dsp:nvSpPr>
      <dsp:spPr>
        <a:xfrm>
          <a:off x="2033492" y="4836880"/>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smtClean="0">
              <a:solidFill>
                <a:srgbClr val="FFFF00"/>
              </a:solidFill>
              <a:cs typeface="B Mitra" pitchFamily="2" charset="-78"/>
            </a:rPr>
            <a:t>جمعه</a:t>
          </a:r>
          <a:endParaRPr lang="fa-IR" sz="2400" b="1" kern="1200" dirty="0">
            <a:solidFill>
              <a:srgbClr val="FFFF00"/>
            </a:solidFill>
            <a:cs typeface="B Mitra" pitchFamily="2" charset="-78"/>
          </a:endParaRPr>
        </a:p>
      </dsp:txBody>
      <dsp:txXfrm>
        <a:off x="2033492" y="4836880"/>
        <a:ext cx="826217" cy="989667"/>
      </dsp:txXfrm>
    </dsp:sp>
    <dsp:sp modelId="{FB7F2012-4E81-42E8-BB60-0FDC25C6D060}">
      <dsp:nvSpPr>
        <dsp:cNvPr id="0" name=""/>
        <dsp:cNvSpPr/>
      </dsp:nvSpPr>
      <dsp:spPr>
        <a:xfrm>
          <a:off x="2964680" y="729519"/>
          <a:ext cx="958329" cy="1017754"/>
        </a:xfrm>
        <a:prstGeom prst="downArrow">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ar-IQ" sz="1300" b="1" kern="1200" dirty="0" smtClean="0">
              <a:cs typeface="B Mitra" pitchFamily="2" charset="-78"/>
            </a:rPr>
            <a:t>متعلق شك</a:t>
          </a:r>
        </a:p>
      </dsp:txBody>
      <dsp:txXfrm>
        <a:off x="2964680" y="729519"/>
        <a:ext cx="958329" cy="1017754"/>
      </dsp:txXfrm>
    </dsp:sp>
    <dsp:sp modelId="{8C2678DF-3798-448D-8EA5-36B3E0822E5F}">
      <dsp:nvSpPr>
        <dsp:cNvPr id="0" name=""/>
        <dsp:cNvSpPr/>
      </dsp:nvSpPr>
      <dsp:spPr>
        <a:xfrm>
          <a:off x="3030736" y="1784446"/>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smtClean="0"/>
            <a:t>عدالت زید</a:t>
          </a:r>
          <a:endParaRPr lang="fa-IR" sz="1600" b="1" kern="1200" dirty="0">
            <a:cs typeface="B Mitra" pitchFamily="2" charset="-78"/>
          </a:endParaRPr>
        </a:p>
      </dsp:txBody>
      <dsp:txXfrm>
        <a:off x="3030736" y="1784446"/>
        <a:ext cx="826217" cy="989667"/>
      </dsp:txXfrm>
    </dsp:sp>
    <dsp:sp modelId="{09D71A6A-86B3-4BB8-B792-727BDC28976F}">
      <dsp:nvSpPr>
        <dsp:cNvPr id="0" name=""/>
        <dsp:cNvSpPr/>
      </dsp:nvSpPr>
      <dsp:spPr>
        <a:xfrm>
          <a:off x="3030736" y="2811287"/>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smtClean="0"/>
            <a:t>عدالت زید</a:t>
          </a:r>
          <a:endParaRPr lang="fa-IR" sz="1600" b="1" kern="1200" dirty="0">
            <a:cs typeface="B Mitra" pitchFamily="2" charset="-78"/>
          </a:endParaRPr>
        </a:p>
      </dsp:txBody>
      <dsp:txXfrm>
        <a:off x="3030736" y="2811287"/>
        <a:ext cx="826217" cy="989667"/>
      </dsp:txXfrm>
    </dsp:sp>
    <dsp:sp modelId="{161FD929-6CFC-4B2A-8371-75ED36D1A3C0}">
      <dsp:nvSpPr>
        <dsp:cNvPr id="0" name=""/>
        <dsp:cNvSpPr/>
      </dsp:nvSpPr>
      <dsp:spPr>
        <a:xfrm>
          <a:off x="3030736" y="3838127"/>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smtClean="0">
              <a:solidFill>
                <a:srgbClr val="FFFF00"/>
              </a:solidFill>
              <a:cs typeface="B Mitra" pitchFamily="2" charset="-78"/>
            </a:rPr>
            <a:t>صدور گناه</a:t>
          </a:r>
          <a:endParaRPr lang="fa-IR" sz="1600" b="1" kern="1200" dirty="0">
            <a:solidFill>
              <a:srgbClr val="FFFF00"/>
            </a:solidFill>
            <a:cs typeface="B Mitra" pitchFamily="2" charset="-78"/>
          </a:endParaRPr>
        </a:p>
      </dsp:txBody>
      <dsp:txXfrm>
        <a:off x="3030736" y="3838127"/>
        <a:ext cx="826217" cy="989667"/>
      </dsp:txXfrm>
    </dsp:sp>
    <dsp:sp modelId="{FA1908AB-2A3C-4A21-B7D1-E61B8EDB8F6D}">
      <dsp:nvSpPr>
        <dsp:cNvPr id="0" name=""/>
        <dsp:cNvSpPr/>
      </dsp:nvSpPr>
      <dsp:spPr>
        <a:xfrm>
          <a:off x="3030736" y="4864967"/>
          <a:ext cx="826217" cy="98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smtClean="0"/>
            <a:t>عدالت زید</a:t>
          </a:r>
          <a:endParaRPr lang="fa-IR" sz="1600" b="1" kern="1200" dirty="0">
            <a:cs typeface="B Mitra" pitchFamily="2" charset="-78"/>
          </a:endParaRPr>
        </a:p>
      </dsp:txBody>
      <dsp:txXfrm>
        <a:off x="3030736" y="4864967"/>
        <a:ext cx="826217" cy="989667"/>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C38292-753A-486B-85D8-00C225D3DFC6}">
      <dsp:nvSpPr>
        <dsp:cNvPr id="0" name=""/>
        <dsp:cNvSpPr/>
      </dsp:nvSpPr>
      <dsp:spPr>
        <a:xfrm>
          <a:off x="7528797" y="1858691"/>
          <a:ext cx="1303332" cy="2712012"/>
        </a:xfrm>
        <a:prstGeom prst="left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IQ" sz="2100" b="1" kern="1200" dirty="0" err="1" smtClean="0">
              <a:latin typeface="X Nazanin" pitchFamily="2" charset="-78"/>
              <a:cs typeface="B Nazanin" pitchFamily="2" charset="-78"/>
            </a:rPr>
            <a:t>اركان</a:t>
          </a:r>
          <a:r>
            <a:rPr lang="ar-IQ" sz="2100" b="1" kern="1200" dirty="0" smtClean="0">
              <a:latin typeface="X Nazanin" pitchFamily="2" charset="-78"/>
              <a:cs typeface="B Nazanin" pitchFamily="2" charset="-78"/>
            </a:rPr>
            <a:t> </a:t>
          </a:r>
          <a:r>
            <a:rPr lang="fa-IR" sz="2100" b="1" kern="1200" dirty="0" smtClean="0">
              <a:latin typeface="X Nazanin" pitchFamily="2" charset="-78"/>
              <a:cs typeface="B Nazanin" pitchFamily="2" charset="-78"/>
            </a:rPr>
            <a:t>استصحاب</a:t>
          </a:r>
          <a:endParaRPr lang="fa-IR" sz="2100" b="1" kern="1200" dirty="0">
            <a:latin typeface="X Nazanin" pitchFamily="2" charset="-78"/>
            <a:cs typeface="B Nazanin" pitchFamily="2" charset="-78"/>
          </a:endParaRPr>
        </a:p>
      </dsp:txBody>
      <dsp:txXfrm>
        <a:off x="7528797" y="1858691"/>
        <a:ext cx="1303332" cy="2712012"/>
      </dsp:txXfrm>
    </dsp:sp>
    <dsp:sp modelId="{E88872A3-DB7B-40B2-8B89-CE8CAFA1C2B8}">
      <dsp:nvSpPr>
        <dsp:cNvPr id="0" name=""/>
        <dsp:cNvSpPr/>
      </dsp:nvSpPr>
      <dsp:spPr>
        <a:xfrm rot="15416685">
          <a:off x="5765484" y="1802112"/>
          <a:ext cx="2876787" cy="22741"/>
        </a:xfrm>
        <a:custGeom>
          <a:avLst/>
          <a:gdLst/>
          <a:ahLst/>
          <a:cxnLst/>
          <a:rect l="0" t="0" r="0" b="0"/>
          <a:pathLst>
            <a:path>
              <a:moveTo>
                <a:pt x="0" y="11370"/>
              </a:moveTo>
              <a:lnTo>
                <a:pt x="2876787" y="113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p>
      </dsp:txBody>
      <dsp:txXfrm rot="15416685">
        <a:off x="7131958" y="1741563"/>
        <a:ext cx="143839" cy="143839"/>
      </dsp:txXfrm>
    </dsp:sp>
    <dsp:sp modelId="{FAA73663-81B6-40AD-B428-BF7EAEBE3EE3}">
      <dsp:nvSpPr>
        <dsp:cNvPr id="0" name=""/>
        <dsp:cNvSpPr/>
      </dsp:nvSpPr>
      <dsp:spPr>
        <a:xfrm>
          <a:off x="3877954" y="6118"/>
          <a:ext cx="3001004" cy="8122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یقین (به حالت سابقه)</a:t>
          </a:r>
          <a:endParaRPr lang="fa-IR" sz="2400" kern="1200" dirty="0">
            <a:cs typeface="B Roya" pitchFamily="2" charset="-78"/>
          </a:endParaRPr>
        </a:p>
      </dsp:txBody>
      <dsp:txXfrm>
        <a:off x="3877954" y="6118"/>
        <a:ext cx="3001004" cy="812298"/>
      </dsp:txXfrm>
    </dsp:sp>
    <dsp:sp modelId="{817D417C-A1CE-4D8D-8A3F-E06FEAD86C0A}">
      <dsp:nvSpPr>
        <dsp:cNvPr id="0" name=""/>
        <dsp:cNvSpPr/>
      </dsp:nvSpPr>
      <dsp:spPr>
        <a:xfrm rot="10800000">
          <a:off x="3228115" y="400897"/>
          <a:ext cx="649838" cy="22741"/>
        </a:xfrm>
        <a:custGeom>
          <a:avLst/>
          <a:gdLst/>
          <a:ahLst/>
          <a:cxnLst/>
          <a:rect l="0" t="0" r="0" b="0"/>
          <a:pathLst>
            <a:path>
              <a:moveTo>
                <a:pt x="0" y="11370"/>
              </a:moveTo>
              <a:lnTo>
                <a:pt x="649838" y="1137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3536789" y="396022"/>
        <a:ext cx="32491" cy="32491"/>
      </dsp:txXfrm>
    </dsp:sp>
    <dsp:sp modelId="{4F5BF635-9EBA-4ADC-959F-6392CA988736}">
      <dsp:nvSpPr>
        <dsp:cNvPr id="0" name=""/>
        <dsp:cNvSpPr/>
      </dsp:nvSpPr>
      <dsp:spPr>
        <a:xfrm>
          <a:off x="58640" y="6118"/>
          <a:ext cx="3169475" cy="81229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شیخ تعبیر به وجود شیء کرده</a:t>
          </a:r>
          <a:endParaRPr lang="fa-IR" sz="2400" kern="1200" dirty="0">
            <a:cs typeface="B Roya" pitchFamily="2" charset="-78"/>
          </a:endParaRPr>
        </a:p>
      </dsp:txBody>
      <dsp:txXfrm>
        <a:off x="58640" y="6118"/>
        <a:ext cx="3169475" cy="812298"/>
      </dsp:txXfrm>
    </dsp:sp>
    <dsp:sp modelId="{76C0B51E-2B89-4B87-AB01-9D987CAA28CF}">
      <dsp:nvSpPr>
        <dsp:cNvPr id="0" name=""/>
        <dsp:cNvSpPr/>
      </dsp:nvSpPr>
      <dsp:spPr>
        <a:xfrm rot="15049260">
          <a:off x="6214840" y="2269183"/>
          <a:ext cx="1978076" cy="22741"/>
        </a:xfrm>
        <a:custGeom>
          <a:avLst/>
          <a:gdLst/>
          <a:ahLst/>
          <a:cxnLst/>
          <a:rect l="0" t="0" r="0" b="0"/>
          <a:pathLst>
            <a:path>
              <a:moveTo>
                <a:pt x="0" y="11370"/>
              </a:moveTo>
              <a:lnTo>
                <a:pt x="1978076" y="113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5049260">
        <a:off x="7154426" y="2231102"/>
        <a:ext cx="98903" cy="98903"/>
      </dsp:txXfrm>
    </dsp:sp>
    <dsp:sp modelId="{40E3B928-CD03-41A7-A4CC-E7FA4F8263EB}">
      <dsp:nvSpPr>
        <dsp:cNvPr id="0" name=""/>
        <dsp:cNvSpPr/>
      </dsp:nvSpPr>
      <dsp:spPr>
        <a:xfrm>
          <a:off x="3877954" y="940262"/>
          <a:ext cx="3001004" cy="8122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شک (در بقاء حالت سابقه)</a:t>
          </a:r>
          <a:endParaRPr lang="fa-IR" sz="2400" kern="1200" dirty="0">
            <a:cs typeface="B Roya" pitchFamily="2" charset="-78"/>
          </a:endParaRPr>
        </a:p>
      </dsp:txBody>
      <dsp:txXfrm>
        <a:off x="3877954" y="940262"/>
        <a:ext cx="3001004" cy="812298"/>
      </dsp:txXfrm>
    </dsp:sp>
    <dsp:sp modelId="{C64C5D5C-1CB6-4DB4-BB23-4506677CD0F3}">
      <dsp:nvSpPr>
        <dsp:cNvPr id="0" name=""/>
        <dsp:cNvSpPr/>
      </dsp:nvSpPr>
      <dsp:spPr>
        <a:xfrm rot="10800000">
          <a:off x="3228115" y="1335040"/>
          <a:ext cx="649838" cy="22741"/>
        </a:xfrm>
        <a:custGeom>
          <a:avLst/>
          <a:gdLst/>
          <a:ahLst/>
          <a:cxnLst/>
          <a:rect l="0" t="0" r="0" b="0"/>
          <a:pathLst>
            <a:path>
              <a:moveTo>
                <a:pt x="0" y="11370"/>
              </a:moveTo>
              <a:lnTo>
                <a:pt x="649838" y="1137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3536789" y="1330165"/>
        <a:ext cx="32491" cy="32491"/>
      </dsp:txXfrm>
    </dsp:sp>
    <dsp:sp modelId="{4D7F6A15-4614-41C2-B42B-90B9A84E15FB}">
      <dsp:nvSpPr>
        <dsp:cNvPr id="0" name=""/>
        <dsp:cNvSpPr/>
      </dsp:nvSpPr>
      <dsp:spPr>
        <a:xfrm>
          <a:off x="58640" y="940262"/>
          <a:ext cx="3169475" cy="81229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شامل شک حقیقی و ظن غیرمعتبر</a:t>
          </a:r>
          <a:endParaRPr lang="fa-IR" sz="2400" kern="1200" dirty="0">
            <a:cs typeface="B Roya" pitchFamily="2" charset="-78"/>
          </a:endParaRPr>
        </a:p>
      </dsp:txBody>
      <dsp:txXfrm>
        <a:off x="58640" y="940262"/>
        <a:ext cx="3169475" cy="812298"/>
      </dsp:txXfrm>
    </dsp:sp>
    <dsp:sp modelId="{DE363577-2EBA-4093-B710-7EDE1E91DC1C}">
      <dsp:nvSpPr>
        <dsp:cNvPr id="0" name=""/>
        <dsp:cNvSpPr/>
      </dsp:nvSpPr>
      <dsp:spPr>
        <a:xfrm rot="14110531">
          <a:off x="6634906" y="2736255"/>
          <a:ext cx="1137942" cy="22741"/>
        </a:xfrm>
        <a:custGeom>
          <a:avLst/>
          <a:gdLst/>
          <a:ahLst/>
          <a:cxnLst/>
          <a:rect l="0" t="0" r="0" b="0"/>
          <a:pathLst>
            <a:path>
              <a:moveTo>
                <a:pt x="0" y="11370"/>
              </a:moveTo>
              <a:lnTo>
                <a:pt x="1137942" y="113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110531">
        <a:off x="7175429" y="2719177"/>
        <a:ext cx="56897" cy="56897"/>
      </dsp:txXfrm>
    </dsp:sp>
    <dsp:sp modelId="{24B0E6C0-DEFE-4CFD-A7ED-1CED28AD3940}">
      <dsp:nvSpPr>
        <dsp:cNvPr id="0" name=""/>
        <dsp:cNvSpPr/>
      </dsp:nvSpPr>
      <dsp:spPr>
        <a:xfrm>
          <a:off x="3877954" y="1874405"/>
          <a:ext cx="3001004" cy="8122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اجتماع یقین و شک در یک زمان </a:t>
          </a:r>
          <a:endParaRPr lang="fa-IR" sz="2400" kern="1200" dirty="0">
            <a:cs typeface="B Roya" pitchFamily="2" charset="-78"/>
          </a:endParaRPr>
        </a:p>
      </dsp:txBody>
      <dsp:txXfrm>
        <a:off x="3877954" y="1874405"/>
        <a:ext cx="3001004" cy="812298"/>
      </dsp:txXfrm>
    </dsp:sp>
    <dsp:sp modelId="{C1273012-9E48-4B33-AB9D-77D382B8ACAB}">
      <dsp:nvSpPr>
        <dsp:cNvPr id="0" name=""/>
        <dsp:cNvSpPr/>
      </dsp:nvSpPr>
      <dsp:spPr>
        <a:xfrm rot="10800000">
          <a:off x="3228115" y="2269183"/>
          <a:ext cx="649838" cy="22741"/>
        </a:xfrm>
        <a:custGeom>
          <a:avLst/>
          <a:gdLst/>
          <a:ahLst/>
          <a:cxnLst/>
          <a:rect l="0" t="0" r="0" b="0"/>
          <a:pathLst>
            <a:path>
              <a:moveTo>
                <a:pt x="0" y="11370"/>
              </a:moveTo>
              <a:lnTo>
                <a:pt x="649838" y="1137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3536789" y="2264308"/>
        <a:ext cx="32491" cy="32491"/>
      </dsp:txXfrm>
    </dsp:sp>
    <dsp:sp modelId="{96986EAC-8438-4DBE-999F-564B18F6EEF3}">
      <dsp:nvSpPr>
        <dsp:cNvPr id="0" name=""/>
        <dsp:cNvSpPr/>
      </dsp:nvSpPr>
      <dsp:spPr>
        <a:xfrm>
          <a:off x="58640" y="1874405"/>
          <a:ext cx="3169475" cy="81229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dirty="0" smtClean="0">
              <a:cs typeface="B Roya" pitchFamily="2" charset="-78"/>
            </a:rPr>
            <a:t>بخلاف قاعده یقین (شک ساری)</a:t>
          </a:r>
          <a:endParaRPr lang="fa-IR" sz="2200" kern="1200" dirty="0">
            <a:cs typeface="B Roya" pitchFamily="2" charset="-78"/>
          </a:endParaRPr>
        </a:p>
      </dsp:txBody>
      <dsp:txXfrm>
        <a:off x="58640" y="1874405"/>
        <a:ext cx="3169475" cy="812298"/>
      </dsp:txXfrm>
    </dsp:sp>
    <dsp:sp modelId="{EE34020B-F508-4A8C-9C0C-F330FD3488B1}">
      <dsp:nvSpPr>
        <dsp:cNvPr id="0" name=""/>
        <dsp:cNvSpPr/>
      </dsp:nvSpPr>
      <dsp:spPr>
        <a:xfrm rot="10800000">
          <a:off x="6878958" y="3203327"/>
          <a:ext cx="649838" cy="22741"/>
        </a:xfrm>
        <a:custGeom>
          <a:avLst/>
          <a:gdLst/>
          <a:ahLst/>
          <a:cxnLst/>
          <a:rect l="0" t="0" r="0" b="0"/>
          <a:pathLst>
            <a:path>
              <a:moveTo>
                <a:pt x="0" y="11370"/>
              </a:moveTo>
              <a:lnTo>
                <a:pt x="649838" y="113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7187632" y="3198452"/>
        <a:ext cx="32491" cy="32491"/>
      </dsp:txXfrm>
    </dsp:sp>
    <dsp:sp modelId="{E750BF32-F7FE-4F01-8CC2-A33B18153A0D}">
      <dsp:nvSpPr>
        <dsp:cNvPr id="0" name=""/>
        <dsp:cNvSpPr/>
      </dsp:nvSpPr>
      <dsp:spPr>
        <a:xfrm>
          <a:off x="3877954" y="2808548"/>
          <a:ext cx="3001004" cy="8122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تعدد زمان متیقن و مشکوک </a:t>
          </a:r>
          <a:endParaRPr lang="fa-IR" sz="2400" kern="1200" dirty="0">
            <a:cs typeface="B Roya" pitchFamily="2" charset="-78"/>
          </a:endParaRPr>
        </a:p>
      </dsp:txBody>
      <dsp:txXfrm>
        <a:off x="3877954" y="2808548"/>
        <a:ext cx="3001004" cy="812298"/>
      </dsp:txXfrm>
    </dsp:sp>
    <dsp:sp modelId="{36C5AC6A-AB19-46D4-BDF5-AED546DB3BC6}">
      <dsp:nvSpPr>
        <dsp:cNvPr id="0" name=""/>
        <dsp:cNvSpPr/>
      </dsp:nvSpPr>
      <dsp:spPr>
        <a:xfrm rot="10917151">
          <a:off x="3217981" y="3192081"/>
          <a:ext cx="660164" cy="22741"/>
        </a:xfrm>
        <a:custGeom>
          <a:avLst/>
          <a:gdLst/>
          <a:ahLst/>
          <a:cxnLst/>
          <a:rect l="0" t="0" r="0" b="0"/>
          <a:pathLst>
            <a:path>
              <a:moveTo>
                <a:pt x="0" y="11370"/>
              </a:moveTo>
              <a:lnTo>
                <a:pt x="660164" y="1137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917151">
        <a:off x="3531559" y="3186947"/>
        <a:ext cx="33008" cy="33008"/>
      </dsp:txXfrm>
    </dsp:sp>
    <dsp:sp modelId="{0F33E051-C5B1-4CD8-B124-A9F91EC615BC}">
      <dsp:nvSpPr>
        <dsp:cNvPr id="0" name=""/>
        <dsp:cNvSpPr/>
      </dsp:nvSpPr>
      <dsp:spPr>
        <a:xfrm>
          <a:off x="16238" y="2786056"/>
          <a:ext cx="3201934" cy="81229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بخلاف قاعده یقین</a:t>
          </a:r>
          <a:endParaRPr lang="fa-IR" sz="2400" kern="1200" dirty="0"/>
        </a:p>
      </dsp:txBody>
      <dsp:txXfrm>
        <a:off x="16238" y="2786056"/>
        <a:ext cx="3201934" cy="812298"/>
      </dsp:txXfrm>
    </dsp:sp>
    <dsp:sp modelId="{A8611388-0CA6-430D-8842-B03D18CACEF6}">
      <dsp:nvSpPr>
        <dsp:cNvPr id="0" name=""/>
        <dsp:cNvSpPr/>
      </dsp:nvSpPr>
      <dsp:spPr>
        <a:xfrm rot="7489469">
          <a:off x="6634906" y="3670398"/>
          <a:ext cx="1137942" cy="22741"/>
        </a:xfrm>
        <a:custGeom>
          <a:avLst/>
          <a:gdLst/>
          <a:ahLst/>
          <a:cxnLst/>
          <a:rect l="0" t="0" r="0" b="0"/>
          <a:pathLst>
            <a:path>
              <a:moveTo>
                <a:pt x="0" y="11370"/>
              </a:moveTo>
              <a:lnTo>
                <a:pt x="1137942" y="113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489469">
        <a:off x="7175429" y="3653321"/>
        <a:ext cx="56897" cy="56897"/>
      </dsp:txXfrm>
    </dsp:sp>
    <dsp:sp modelId="{234BC8FF-FBF2-456E-AC95-8408EDBD3CC3}">
      <dsp:nvSpPr>
        <dsp:cNvPr id="0" name=""/>
        <dsp:cNvSpPr/>
      </dsp:nvSpPr>
      <dsp:spPr>
        <a:xfrm>
          <a:off x="3877954" y="3742692"/>
          <a:ext cx="3001004" cy="8122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وحدت متعلق یقین و شک</a:t>
          </a:r>
          <a:endParaRPr lang="fa-IR" sz="2400" kern="1200" dirty="0">
            <a:cs typeface="B Roya" pitchFamily="2" charset="-78"/>
          </a:endParaRPr>
        </a:p>
      </dsp:txBody>
      <dsp:txXfrm>
        <a:off x="3877954" y="3742692"/>
        <a:ext cx="3001004" cy="812298"/>
      </dsp:txXfrm>
    </dsp:sp>
    <dsp:sp modelId="{B1D5F19C-52FF-4F00-B25D-C92A40E9B520}">
      <dsp:nvSpPr>
        <dsp:cNvPr id="0" name=""/>
        <dsp:cNvSpPr/>
      </dsp:nvSpPr>
      <dsp:spPr>
        <a:xfrm rot="10579102">
          <a:off x="3201235" y="4159219"/>
          <a:ext cx="677418" cy="22741"/>
        </a:xfrm>
        <a:custGeom>
          <a:avLst/>
          <a:gdLst/>
          <a:ahLst/>
          <a:cxnLst/>
          <a:rect l="0" t="0" r="0" b="0"/>
          <a:pathLst>
            <a:path>
              <a:moveTo>
                <a:pt x="0" y="11370"/>
              </a:moveTo>
              <a:lnTo>
                <a:pt x="677418" y="1137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579102">
        <a:off x="3523009" y="4153655"/>
        <a:ext cx="33870" cy="33870"/>
      </dsp:txXfrm>
    </dsp:sp>
    <dsp:sp modelId="{3D775606-3A13-49D5-9501-6DDCCD966188}">
      <dsp:nvSpPr>
        <dsp:cNvPr id="0" name=""/>
        <dsp:cNvSpPr/>
      </dsp:nvSpPr>
      <dsp:spPr>
        <a:xfrm>
          <a:off x="0" y="3786190"/>
          <a:ext cx="3201934" cy="81229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cs typeface="B Roya" pitchFamily="2" charset="-78"/>
            </a:rPr>
            <a:t>بخلاف قاعده مقتضی و مانع</a:t>
          </a:r>
          <a:endParaRPr lang="fa-IR" sz="1900" kern="1200" dirty="0"/>
        </a:p>
      </dsp:txBody>
      <dsp:txXfrm>
        <a:off x="0" y="3786190"/>
        <a:ext cx="3201934" cy="812298"/>
      </dsp:txXfrm>
    </dsp:sp>
    <dsp:sp modelId="{A9C4B665-FE86-4ABA-8AA5-F1F512B022E8}">
      <dsp:nvSpPr>
        <dsp:cNvPr id="0" name=""/>
        <dsp:cNvSpPr/>
      </dsp:nvSpPr>
      <dsp:spPr>
        <a:xfrm rot="6550740">
          <a:off x="6214840" y="4137470"/>
          <a:ext cx="1978076" cy="22741"/>
        </a:xfrm>
        <a:custGeom>
          <a:avLst/>
          <a:gdLst/>
          <a:ahLst/>
          <a:cxnLst/>
          <a:rect l="0" t="0" r="0" b="0"/>
          <a:pathLst>
            <a:path>
              <a:moveTo>
                <a:pt x="0" y="11370"/>
              </a:moveTo>
              <a:lnTo>
                <a:pt x="1978076" y="113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6550740">
        <a:off x="7154426" y="4099389"/>
        <a:ext cx="98903" cy="98903"/>
      </dsp:txXfrm>
    </dsp:sp>
    <dsp:sp modelId="{0AD5CBA8-D9CD-4AC0-ACA4-002CBC89771A}">
      <dsp:nvSpPr>
        <dsp:cNvPr id="0" name=""/>
        <dsp:cNvSpPr/>
      </dsp:nvSpPr>
      <dsp:spPr>
        <a:xfrm>
          <a:off x="3877954" y="4676835"/>
          <a:ext cx="3001004" cy="8122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سبق زمان متیقن بر زمان مشکوک</a:t>
          </a:r>
          <a:endParaRPr lang="fa-IR" sz="2400" kern="1200" dirty="0">
            <a:cs typeface="B Roya" pitchFamily="2" charset="-78"/>
          </a:endParaRPr>
        </a:p>
      </dsp:txBody>
      <dsp:txXfrm>
        <a:off x="3877954" y="4676835"/>
        <a:ext cx="3001004" cy="812298"/>
      </dsp:txXfrm>
    </dsp:sp>
    <dsp:sp modelId="{F856DCB3-8C55-47F6-AADB-6966F482ACE5}">
      <dsp:nvSpPr>
        <dsp:cNvPr id="0" name=""/>
        <dsp:cNvSpPr/>
      </dsp:nvSpPr>
      <dsp:spPr>
        <a:xfrm rot="10800000">
          <a:off x="3228115" y="5071613"/>
          <a:ext cx="649838" cy="22741"/>
        </a:xfrm>
        <a:custGeom>
          <a:avLst/>
          <a:gdLst/>
          <a:ahLst/>
          <a:cxnLst/>
          <a:rect l="0" t="0" r="0" b="0"/>
          <a:pathLst>
            <a:path>
              <a:moveTo>
                <a:pt x="0" y="11370"/>
              </a:moveTo>
              <a:lnTo>
                <a:pt x="649838" y="1137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3536789" y="5066738"/>
        <a:ext cx="32491" cy="32491"/>
      </dsp:txXfrm>
    </dsp:sp>
    <dsp:sp modelId="{57658E05-7752-4075-9165-612F3BBD44D4}">
      <dsp:nvSpPr>
        <dsp:cNvPr id="0" name=""/>
        <dsp:cNvSpPr/>
      </dsp:nvSpPr>
      <dsp:spPr>
        <a:xfrm>
          <a:off x="26181" y="4676835"/>
          <a:ext cx="3201934" cy="81229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cs typeface="B Roya" pitchFamily="2" charset="-78"/>
            </a:rPr>
            <a:t>بخلاف استصحاب قهقرایی</a:t>
          </a:r>
          <a:endParaRPr lang="fa-IR" sz="1900" kern="1200" dirty="0"/>
        </a:p>
      </dsp:txBody>
      <dsp:txXfrm>
        <a:off x="26181" y="4676835"/>
        <a:ext cx="3201934" cy="812298"/>
      </dsp:txXfrm>
    </dsp:sp>
    <dsp:sp modelId="{5AECD3D2-6D09-4266-AEE3-CF191CD02498}">
      <dsp:nvSpPr>
        <dsp:cNvPr id="0" name=""/>
        <dsp:cNvSpPr/>
      </dsp:nvSpPr>
      <dsp:spPr>
        <a:xfrm rot="6183315">
          <a:off x="5765484" y="4604542"/>
          <a:ext cx="2876787" cy="22741"/>
        </a:xfrm>
        <a:custGeom>
          <a:avLst/>
          <a:gdLst/>
          <a:ahLst/>
          <a:cxnLst/>
          <a:rect l="0" t="0" r="0" b="0"/>
          <a:pathLst>
            <a:path>
              <a:moveTo>
                <a:pt x="0" y="11370"/>
              </a:moveTo>
              <a:lnTo>
                <a:pt x="2876787" y="113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p>
      </dsp:txBody>
      <dsp:txXfrm rot="6183315">
        <a:off x="7131958" y="4543993"/>
        <a:ext cx="143839" cy="143839"/>
      </dsp:txXfrm>
    </dsp:sp>
    <dsp:sp modelId="{07C292E1-7B66-4B01-8C89-2402D56195BE}">
      <dsp:nvSpPr>
        <dsp:cNvPr id="0" name=""/>
        <dsp:cNvSpPr/>
      </dsp:nvSpPr>
      <dsp:spPr>
        <a:xfrm>
          <a:off x="3877954" y="5610978"/>
          <a:ext cx="3001004" cy="8122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فعلیت شک و یقین</a:t>
          </a:r>
          <a:endParaRPr lang="fa-IR" sz="2400" kern="1200" dirty="0">
            <a:cs typeface="B Roya" pitchFamily="2" charset="-78"/>
          </a:endParaRPr>
        </a:p>
      </dsp:txBody>
      <dsp:txXfrm>
        <a:off x="3877954" y="5610978"/>
        <a:ext cx="3001004" cy="812298"/>
      </dsp:txXfrm>
    </dsp:sp>
    <dsp:sp modelId="{E1FE6AF3-75C2-4620-AE18-0D81D88523BC}">
      <dsp:nvSpPr>
        <dsp:cNvPr id="0" name=""/>
        <dsp:cNvSpPr/>
      </dsp:nvSpPr>
      <dsp:spPr>
        <a:xfrm rot="10800000">
          <a:off x="3228115" y="6005757"/>
          <a:ext cx="649838" cy="22741"/>
        </a:xfrm>
        <a:custGeom>
          <a:avLst/>
          <a:gdLst/>
          <a:ahLst/>
          <a:cxnLst/>
          <a:rect l="0" t="0" r="0" b="0"/>
          <a:pathLst>
            <a:path>
              <a:moveTo>
                <a:pt x="0" y="11370"/>
              </a:moveTo>
              <a:lnTo>
                <a:pt x="649838" y="1137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3536789" y="6000881"/>
        <a:ext cx="32491" cy="32491"/>
      </dsp:txXfrm>
    </dsp:sp>
    <dsp:sp modelId="{944946D8-CE11-48A8-BD8D-D652AE6FC6FB}">
      <dsp:nvSpPr>
        <dsp:cNvPr id="0" name=""/>
        <dsp:cNvSpPr/>
      </dsp:nvSpPr>
      <dsp:spPr>
        <a:xfrm>
          <a:off x="26181" y="5610978"/>
          <a:ext cx="3201934" cy="81229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cs typeface="B Roya" pitchFamily="2" charset="-78"/>
            </a:rPr>
            <a:t>بخلاف شک و یقین تقدیری (فرضی)</a:t>
          </a:r>
          <a:endParaRPr lang="fa-IR" sz="1900" kern="1200" dirty="0"/>
        </a:p>
      </dsp:txBody>
      <dsp:txXfrm>
        <a:off x="26181" y="5610978"/>
        <a:ext cx="3201934" cy="812298"/>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0A8F46-DDA7-4985-A9BF-83CB6C76C825}">
      <dsp:nvSpPr>
        <dsp:cNvPr id="0" name=""/>
        <dsp:cNvSpPr/>
      </dsp:nvSpPr>
      <dsp:spPr>
        <a:xfrm>
          <a:off x="7150070" y="357191"/>
          <a:ext cx="1700571" cy="2143136"/>
        </a:xfrm>
        <a:prstGeom prst="lef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IQ" sz="1800" kern="1200" dirty="0" smtClean="0">
              <a:cs typeface="B Roya" pitchFamily="2" charset="-78"/>
            </a:rPr>
            <a:t>يقين </a:t>
          </a:r>
          <a:r>
            <a:rPr lang="ar-IQ" sz="1800" kern="1200" dirty="0" err="1" smtClean="0">
              <a:cs typeface="B Roya" pitchFamily="2" charset="-78"/>
            </a:rPr>
            <a:t>به</a:t>
          </a:r>
          <a:r>
            <a:rPr lang="ar-IQ" sz="1800" kern="1200" dirty="0" smtClean="0">
              <a:cs typeface="B Roya" pitchFamily="2" charset="-78"/>
            </a:rPr>
            <a:t> ح</a:t>
          </a:r>
          <a:r>
            <a:rPr lang="fa-IR" sz="1800" kern="1200" dirty="0" smtClean="0">
              <a:cs typeface="B Roya" pitchFamily="2" charset="-78"/>
            </a:rPr>
            <a:t>د</a:t>
          </a:r>
          <a:r>
            <a:rPr lang="ar-IQ" sz="1800" kern="1200" dirty="0" smtClean="0">
              <a:cs typeface="B Roya" pitchFamily="2" charset="-78"/>
            </a:rPr>
            <a:t>ث</a:t>
          </a:r>
          <a:endParaRPr lang="fa-IR" sz="1800" kern="1200" dirty="0">
            <a:cs typeface="B Roya" pitchFamily="2" charset="-78"/>
          </a:endParaRPr>
        </a:p>
      </dsp:txBody>
      <dsp:txXfrm>
        <a:off x="7150070" y="357191"/>
        <a:ext cx="1700571" cy="2143136"/>
      </dsp:txXfrm>
    </dsp:sp>
    <dsp:sp modelId="{CF83139D-79FB-47C9-8F9C-24BAF841FF66}">
      <dsp:nvSpPr>
        <dsp:cNvPr id="0" name=""/>
        <dsp:cNvSpPr/>
      </dsp:nvSpPr>
      <dsp:spPr>
        <a:xfrm rot="10800000">
          <a:off x="6469841" y="1401979"/>
          <a:ext cx="680228" cy="53560"/>
        </a:xfrm>
        <a:custGeom>
          <a:avLst/>
          <a:gdLst/>
          <a:ahLst/>
          <a:cxnLst/>
          <a:rect l="0" t="0" r="0" b="0"/>
          <a:pathLst>
            <a:path>
              <a:moveTo>
                <a:pt x="0" y="26780"/>
              </a:moveTo>
              <a:lnTo>
                <a:pt x="680228" y="26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6792950" y="1411754"/>
        <a:ext cx="34011" cy="34011"/>
      </dsp:txXfrm>
    </dsp:sp>
    <dsp:sp modelId="{B4692562-CE72-4F3F-817B-CAEB44294795}">
      <dsp:nvSpPr>
        <dsp:cNvPr id="0" name=""/>
        <dsp:cNvSpPr/>
      </dsp:nvSpPr>
      <dsp:spPr>
        <a:xfrm>
          <a:off x="4769270" y="357191"/>
          <a:ext cx="1700571" cy="2143136"/>
        </a:xfrm>
        <a:prstGeom prst="lef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IQ" sz="1800" kern="1200" dirty="0" smtClean="0">
              <a:cs typeface="B Roya" pitchFamily="2" charset="-78"/>
            </a:rPr>
            <a:t>شك در </a:t>
          </a:r>
          <a:r>
            <a:rPr lang="fa-IR" sz="1800" kern="1200" dirty="0" smtClean="0">
              <a:cs typeface="B Roya" pitchFamily="2" charset="-78"/>
            </a:rPr>
            <a:t>طهارت </a:t>
          </a:r>
          <a:r>
            <a:rPr lang="ar-IQ" sz="1800" kern="1200" dirty="0" smtClean="0">
              <a:cs typeface="B Roya" pitchFamily="2" charset="-78"/>
            </a:rPr>
            <a:t>قبل ا</a:t>
          </a:r>
          <a:r>
            <a:rPr lang="fa-IR" sz="1800" kern="1200" dirty="0" smtClean="0">
              <a:cs typeface="B Roya" pitchFamily="2" charset="-78"/>
            </a:rPr>
            <a:t>ز عمل</a:t>
          </a:r>
          <a:endParaRPr lang="fa-IR" sz="1800" kern="1200" dirty="0">
            <a:cs typeface="B Roya" pitchFamily="2" charset="-78"/>
          </a:endParaRPr>
        </a:p>
      </dsp:txBody>
      <dsp:txXfrm>
        <a:off x="4769270" y="357191"/>
        <a:ext cx="1700571" cy="2143136"/>
      </dsp:txXfrm>
    </dsp:sp>
    <dsp:sp modelId="{3DAD6ECC-1A83-4FD4-B74D-859A73B17710}">
      <dsp:nvSpPr>
        <dsp:cNvPr id="0" name=""/>
        <dsp:cNvSpPr/>
      </dsp:nvSpPr>
      <dsp:spPr>
        <a:xfrm rot="10800000">
          <a:off x="4089041" y="1401979"/>
          <a:ext cx="680228" cy="53560"/>
        </a:xfrm>
        <a:custGeom>
          <a:avLst/>
          <a:gdLst/>
          <a:ahLst/>
          <a:cxnLst/>
          <a:rect l="0" t="0" r="0" b="0"/>
          <a:pathLst>
            <a:path>
              <a:moveTo>
                <a:pt x="0" y="26780"/>
              </a:moveTo>
              <a:lnTo>
                <a:pt x="680228" y="26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412150" y="1411754"/>
        <a:ext cx="34011" cy="34011"/>
      </dsp:txXfrm>
    </dsp:sp>
    <dsp:sp modelId="{56E99AF8-B31B-487E-893B-F5DA0FD7ED70}">
      <dsp:nvSpPr>
        <dsp:cNvPr id="0" name=""/>
        <dsp:cNvSpPr/>
      </dsp:nvSpPr>
      <dsp:spPr>
        <a:xfrm>
          <a:off x="2388470" y="357191"/>
          <a:ext cx="1700571" cy="2143136"/>
        </a:xfrm>
        <a:prstGeom prst="lef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cs typeface="B Roya" pitchFamily="2" charset="-78"/>
            </a:rPr>
            <a:t>غفلت از استصحاب و انجام عمل </a:t>
          </a:r>
          <a:endParaRPr lang="fa-IR" sz="1800" kern="1200" dirty="0">
            <a:cs typeface="B Roya" pitchFamily="2" charset="-78"/>
          </a:endParaRPr>
        </a:p>
      </dsp:txBody>
      <dsp:txXfrm>
        <a:off x="2388470" y="357191"/>
        <a:ext cx="1700571" cy="2143136"/>
      </dsp:txXfrm>
    </dsp:sp>
    <dsp:sp modelId="{C613C8F1-6E83-43E5-BFFE-D301335E59B7}">
      <dsp:nvSpPr>
        <dsp:cNvPr id="0" name=""/>
        <dsp:cNvSpPr/>
      </dsp:nvSpPr>
      <dsp:spPr>
        <a:xfrm rot="13412437">
          <a:off x="1579159" y="1078764"/>
          <a:ext cx="938393" cy="53560"/>
        </a:xfrm>
        <a:custGeom>
          <a:avLst/>
          <a:gdLst/>
          <a:ahLst/>
          <a:cxnLst/>
          <a:rect l="0" t="0" r="0" b="0"/>
          <a:pathLst>
            <a:path>
              <a:moveTo>
                <a:pt x="0" y="26780"/>
              </a:moveTo>
              <a:lnTo>
                <a:pt x="938393" y="26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3412437">
        <a:off x="2024896" y="1082085"/>
        <a:ext cx="46919" cy="46919"/>
      </dsp:txXfrm>
    </dsp:sp>
    <dsp:sp modelId="{48CEF798-4F9D-4E5E-9292-A495C01B90FD}">
      <dsp:nvSpPr>
        <dsp:cNvPr id="0" name=""/>
        <dsp:cNvSpPr/>
      </dsp:nvSpPr>
      <dsp:spPr>
        <a:xfrm>
          <a:off x="7670" y="285755"/>
          <a:ext cx="1700571" cy="993150"/>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cs typeface="B Roya" pitchFamily="2" charset="-78"/>
            </a:rPr>
            <a:t>نماز باطل است به مقتضای استصحاب</a:t>
          </a:r>
          <a:endParaRPr lang="fa-IR" sz="1800" kern="1200" dirty="0">
            <a:cs typeface="B Roya" pitchFamily="2" charset="-78"/>
          </a:endParaRPr>
        </a:p>
      </dsp:txBody>
      <dsp:txXfrm>
        <a:off x="7670" y="285755"/>
        <a:ext cx="1700571" cy="993150"/>
      </dsp:txXfrm>
    </dsp:sp>
    <dsp:sp modelId="{B876A8D7-4E43-4E89-AA87-EDB8539910EB}">
      <dsp:nvSpPr>
        <dsp:cNvPr id="0" name=""/>
        <dsp:cNvSpPr/>
      </dsp:nvSpPr>
      <dsp:spPr>
        <a:xfrm rot="8431175">
          <a:off x="1607703" y="1682152"/>
          <a:ext cx="881305" cy="53560"/>
        </a:xfrm>
        <a:custGeom>
          <a:avLst/>
          <a:gdLst/>
          <a:ahLst/>
          <a:cxnLst/>
          <a:rect l="0" t="0" r="0" b="0"/>
          <a:pathLst>
            <a:path>
              <a:moveTo>
                <a:pt x="0" y="26780"/>
              </a:moveTo>
              <a:lnTo>
                <a:pt x="881305" y="26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8431175">
        <a:off x="2026323" y="1686900"/>
        <a:ext cx="44065" cy="44065"/>
      </dsp:txXfrm>
    </dsp:sp>
    <dsp:sp modelId="{A8233644-FCCD-44E7-BC7C-39BD0D49BBDC}">
      <dsp:nvSpPr>
        <dsp:cNvPr id="0" name=""/>
        <dsp:cNvSpPr/>
      </dsp:nvSpPr>
      <dsp:spPr>
        <a:xfrm>
          <a:off x="7670" y="1406448"/>
          <a:ext cx="1700571" cy="1165316"/>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cs typeface="B Roya" pitchFamily="2" charset="-78"/>
            </a:rPr>
            <a:t>قاعده فراغ جاری نیست چون شک بعد از عمل حادث نشده</a:t>
          </a:r>
          <a:endParaRPr lang="fa-IR" sz="1800" kern="1200" dirty="0">
            <a:cs typeface="B Roya" pitchFamily="2" charset="-78"/>
          </a:endParaRPr>
        </a:p>
      </dsp:txBody>
      <dsp:txXfrm>
        <a:off x="7670" y="1406448"/>
        <a:ext cx="1700571" cy="1165316"/>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0A8F46-DDA7-4985-A9BF-83CB6C76C825}">
      <dsp:nvSpPr>
        <dsp:cNvPr id="0" name=""/>
        <dsp:cNvSpPr/>
      </dsp:nvSpPr>
      <dsp:spPr>
        <a:xfrm>
          <a:off x="7261594" y="364483"/>
          <a:ext cx="1518178" cy="2643208"/>
        </a:xfrm>
        <a:prstGeom prst="lef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IQ" sz="1800" kern="1200" dirty="0" smtClean="0">
              <a:cs typeface="B Roya" pitchFamily="2" charset="-78"/>
            </a:rPr>
            <a:t>يقين </a:t>
          </a:r>
          <a:r>
            <a:rPr lang="ar-IQ" sz="1800" kern="1200" dirty="0" err="1" smtClean="0">
              <a:cs typeface="B Roya" pitchFamily="2" charset="-78"/>
            </a:rPr>
            <a:t>به</a:t>
          </a:r>
          <a:r>
            <a:rPr lang="ar-IQ" sz="1800" kern="1200" dirty="0" smtClean="0">
              <a:cs typeface="B Roya" pitchFamily="2" charset="-78"/>
            </a:rPr>
            <a:t> ح</a:t>
          </a:r>
          <a:r>
            <a:rPr lang="fa-IR" sz="1800" kern="1200" dirty="0" smtClean="0">
              <a:cs typeface="B Roya" pitchFamily="2" charset="-78"/>
            </a:rPr>
            <a:t>د</a:t>
          </a:r>
          <a:r>
            <a:rPr lang="ar-IQ" sz="1800" kern="1200" dirty="0" smtClean="0">
              <a:cs typeface="B Roya" pitchFamily="2" charset="-78"/>
            </a:rPr>
            <a:t>ث</a:t>
          </a:r>
          <a:endParaRPr lang="fa-IR" sz="1800" kern="1200" dirty="0">
            <a:cs typeface="B Roya" pitchFamily="2" charset="-78"/>
          </a:endParaRPr>
        </a:p>
      </dsp:txBody>
      <dsp:txXfrm>
        <a:off x="7261594" y="364483"/>
        <a:ext cx="1518178" cy="2643208"/>
      </dsp:txXfrm>
    </dsp:sp>
    <dsp:sp modelId="{CF83139D-79FB-47C9-8F9C-24BAF841FF66}">
      <dsp:nvSpPr>
        <dsp:cNvPr id="0" name=""/>
        <dsp:cNvSpPr/>
      </dsp:nvSpPr>
      <dsp:spPr>
        <a:xfrm rot="10800000">
          <a:off x="6654322" y="1668044"/>
          <a:ext cx="607271" cy="36087"/>
        </a:xfrm>
        <a:custGeom>
          <a:avLst/>
          <a:gdLst/>
          <a:ahLst/>
          <a:cxnLst/>
          <a:rect l="0" t="0" r="0" b="0"/>
          <a:pathLst>
            <a:path>
              <a:moveTo>
                <a:pt x="0" y="18043"/>
              </a:moveTo>
              <a:lnTo>
                <a:pt x="607271" y="180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6942776" y="1670906"/>
        <a:ext cx="30363" cy="30363"/>
      </dsp:txXfrm>
    </dsp:sp>
    <dsp:sp modelId="{B4692562-CE72-4F3F-817B-CAEB44294795}">
      <dsp:nvSpPr>
        <dsp:cNvPr id="0" name=""/>
        <dsp:cNvSpPr/>
      </dsp:nvSpPr>
      <dsp:spPr>
        <a:xfrm>
          <a:off x="5136144" y="364483"/>
          <a:ext cx="1518178" cy="2643208"/>
        </a:xfrm>
        <a:prstGeom prst="lef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fa-IR" sz="1700" kern="1200" dirty="0" smtClean="0">
              <a:cs typeface="B Roya" pitchFamily="2" charset="-78"/>
            </a:rPr>
            <a:t>غفلت از حال خود پس از یقین و انجام عمل </a:t>
          </a:r>
          <a:endParaRPr lang="fa-IR" sz="1700" kern="1200" dirty="0">
            <a:cs typeface="B Roya" pitchFamily="2" charset="-78"/>
          </a:endParaRPr>
        </a:p>
      </dsp:txBody>
      <dsp:txXfrm>
        <a:off x="5136144" y="364483"/>
        <a:ext cx="1518178" cy="2643208"/>
      </dsp:txXfrm>
    </dsp:sp>
    <dsp:sp modelId="{3DAD6ECC-1A83-4FD4-B74D-859A73B17710}">
      <dsp:nvSpPr>
        <dsp:cNvPr id="0" name=""/>
        <dsp:cNvSpPr/>
      </dsp:nvSpPr>
      <dsp:spPr>
        <a:xfrm rot="10739641">
          <a:off x="4477280" y="1673828"/>
          <a:ext cx="658914" cy="36087"/>
        </a:xfrm>
        <a:custGeom>
          <a:avLst/>
          <a:gdLst/>
          <a:ahLst/>
          <a:cxnLst/>
          <a:rect l="0" t="0" r="0" b="0"/>
          <a:pathLst>
            <a:path>
              <a:moveTo>
                <a:pt x="0" y="18043"/>
              </a:moveTo>
              <a:lnTo>
                <a:pt x="658914" y="180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739641">
        <a:off x="4790265" y="1675399"/>
        <a:ext cx="32945" cy="32945"/>
      </dsp:txXfrm>
    </dsp:sp>
    <dsp:sp modelId="{56E99AF8-B31B-487E-893B-F5DA0FD7ED70}">
      <dsp:nvSpPr>
        <dsp:cNvPr id="0" name=""/>
        <dsp:cNvSpPr/>
      </dsp:nvSpPr>
      <dsp:spPr>
        <a:xfrm>
          <a:off x="2959153" y="252043"/>
          <a:ext cx="1518178" cy="2891225"/>
        </a:xfrm>
        <a:prstGeom prst="lef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IQ" sz="1800" kern="1200" dirty="0" smtClean="0">
              <a:cs typeface="B Roya" pitchFamily="2" charset="-78"/>
            </a:rPr>
            <a:t>شك در </a:t>
          </a:r>
          <a:r>
            <a:rPr lang="fa-IR" sz="1800" kern="1200" dirty="0" smtClean="0">
              <a:cs typeface="B Roya" pitchFamily="2" charset="-78"/>
            </a:rPr>
            <a:t>طهارت پس </a:t>
          </a:r>
          <a:r>
            <a:rPr lang="ar-IQ" sz="1800" kern="1200" dirty="0" smtClean="0">
              <a:cs typeface="B Roya" pitchFamily="2" charset="-78"/>
            </a:rPr>
            <a:t>ا</a:t>
          </a:r>
          <a:r>
            <a:rPr lang="fa-IR" sz="1800" kern="1200" dirty="0" smtClean="0">
              <a:cs typeface="B Roya" pitchFamily="2" charset="-78"/>
            </a:rPr>
            <a:t>ز عمل</a:t>
          </a:r>
          <a:endParaRPr lang="fa-IR" sz="1800" kern="1200" dirty="0">
            <a:cs typeface="B Roya" pitchFamily="2" charset="-78"/>
          </a:endParaRPr>
        </a:p>
      </dsp:txBody>
      <dsp:txXfrm>
        <a:off x="2959153" y="252043"/>
        <a:ext cx="1518178" cy="2891225"/>
      </dsp:txXfrm>
    </dsp:sp>
    <dsp:sp modelId="{C613C8F1-6E83-43E5-BFFE-D301335E59B7}">
      <dsp:nvSpPr>
        <dsp:cNvPr id="0" name=""/>
        <dsp:cNvSpPr/>
      </dsp:nvSpPr>
      <dsp:spPr>
        <a:xfrm rot="14417305">
          <a:off x="2113586" y="1188582"/>
          <a:ext cx="1130713" cy="36087"/>
        </a:xfrm>
        <a:custGeom>
          <a:avLst/>
          <a:gdLst/>
          <a:ahLst/>
          <a:cxnLst/>
          <a:rect l="0" t="0" r="0" b="0"/>
          <a:pathLst>
            <a:path>
              <a:moveTo>
                <a:pt x="0" y="18043"/>
              </a:moveTo>
              <a:lnTo>
                <a:pt x="1130713" y="180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417305">
        <a:off x="2650675" y="1178358"/>
        <a:ext cx="56535" cy="56535"/>
      </dsp:txXfrm>
    </dsp:sp>
    <dsp:sp modelId="{48CEF798-4F9D-4E5E-9292-A495C01B90FD}">
      <dsp:nvSpPr>
        <dsp:cNvPr id="0" name=""/>
        <dsp:cNvSpPr/>
      </dsp:nvSpPr>
      <dsp:spPr>
        <a:xfrm>
          <a:off x="48927" y="116295"/>
          <a:ext cx="2349805" cy="1198601"/>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solidFill>
                <a:srgbClr val="FFFF00"/>
              </a:solidFill>
              <a:cs typeface="B Roya" pitchFamily="2" charset="-78"/>
            </a:rPr>
            <a:t>استصحاب نسبت به قبل از عمل:</a:t>
          </a:r>
        </a:p>
        <a:p>
          <a:pPr lvl="0" algn="ctr" defTabSz="711200" rtl="1">
            <a:lnSpc>
              <a:spcPct val="90000"/>
            </a:lnSpc>
            <a:spcBef>
              <a:spcPct val="0"/>
            </a:spcBef>
            <a:spcAft>
              <a:spcPct val="35000"/>
            </a:spcAft>
          </a:pPr>
          <a:r>
            <a:rPr lang="fa-IR" sz="1700" kern="1200" dirty="0" smtClean="0">
              <a:cs typeface="B Roya" pitchFamily="2" charset="-78"/>
            </a:rPr>
            <a:t>جاری نمی شود چون شک فعلی نیست و </a:t>
          </a:r>
          <a:r>
            <a:rPr lang="fa-IR" sz="1700" b="1" u="sng" kern="1200" dirty="0" smtClean="0">
              <a:cs typeface="B Roya" pitchFamily="2" charset="-78"/>
            </a:rPr>
            <a:t>تقدیری</a:t>
          </a:r>
          <a:r>
            <a:rPr lang="fa-IR" sz="1700" kern="1200" dirty="0" smtClean="0">
              <a:cs typeface="B Roya" pitchFamily="2" charset="-78"/>
            </a:rPr>
            <a:t> است</a:t>
          </a:r>
        </a:p>
      </dsp:txBody>
      <dsp:txXfrm>
        <a:off x="48927" y="116295"/>
        <a:ext cx="2349805" cy="1198601"/>
      </dsp:txXfrm>
    </dsp:sp>
    <dsp:sp modelId="{B876A8D7-4E43-4E89-AA87-EDB8539910EB}">
      <dsp:nvSpPr>
        <dsp:cNvPr id="0" name=""/>
        <dsp:cNvSpPr/>
      </dsp:nvSpPr>
      <dsp:spPr>
        <a:xfrm rot="7378249">
          <a:off x="2164051" y="2111580"/>
          <a:ext cx="1029783" cy="36087"/>
        </a:xfrm>
        <a:custGeom>
          <a:avLst/>
          <a:gdLst/>
          <a:ahLst/>
          <a:cxnLst/>
          <a:rect l="0" t="0" r="0" b="0"/>
          <a:pathLst>
            <a:path>
              <a:moveTo>
                <a:pt x="0" y="18043"/>
              </a:moveTo>
              <a:lnTo>
                <a:pt x="1029783" y="180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378249">
        <a:off x="2653198" y="2103879"/>
        <a:ext cx="51489" cy="51489"/>
      </dsp:txXfrm>
    </dsp:sp>
    <dsp:sp modelId="{A8233644-FCCD-44E7-BC7C-39BD0D49BBDC}">
      <dsp:nvSpPr>
        <dsp:cNvPr id="0" name=""/>
        <dsp:cNvSpPr/>
      </dsp:nvSpPr>
      <dsp:spPr>
        <a:xfrm>
          <a:off x="2410" y="1428760"/>
          <a:ext cx="2396322" cy="2265660"/>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solidFill>
                <a:srgbClr val="FFFF00"/>
              </a:solidFill>
              <a:cs typeface="B Roya" pitchFamily="2" charset="-78"/>
            </a:rPr>
            <a:t>استصحاب نسبت به بعد از عمل:</a:t>
          </a:r>
        </a:p>
        <a:p>
          <a:pPr lvl="0" algn="ctr" defTabSz="711200" rtl="1">
            <a:lnSpc>
              <a:spcPct val="90000"/>
            </a:lnSpc>
            <a:spcBef>
              <a:spcPct val="0"/>
            </a:spcBef>
            <a:spcAft>
              <a:spcPct val="35000"/>
            </a:spcAft>
          </a:pPr>
          <a:r>
            <a:rPr lang="fa-IR" sz="1700" kern="1200" dirty="0" smtClean="0">
              <a:cs typeface="B Roya" pitchFamily="2" charset="-78"/>
            </a:rPr>
            <a:t> چون شک </a:t>
          </a:r>
          <a:r>
            <a:rPr lang="fa-IR" sz="1700" b="1" u="sng" kern="1200" dirty="0" smtClean="0">
              <a:cs typeface="B Roya" pitchFamily="2" charset="-78"/>
            </a:rPr>
            <a:t>فعلی</a:t>
          </a:r>
          <a:r>
            <a:rPr lang="fa-IR" sz="1700" kern="1200" dirty="0" smtClean="0">
              <a:cs typeface="B Roya" pitchFamily="2" charset="-78"/>
            </a:rPr>
            <a:t> است طبق قاعده می توانست جاری شود، ولی چون مجرای قاعده فراغ نیز است این قاعده مقدم بر استصحاب است.</a:t>
          </a:r>
          <a:endParaRPr lang="fa-IR" sz="1700" kern="1200" dirty="0">
            <a:cs typeface="B Roya" pitchFamily="2" charset="-78"/>
          </a:endParaRPr>
        </a:p>
      </dsp:txBody>
      <dsp:txXfrm>
        <a:off x="2410" y="1428760"/>
        <a:ext cx="2396322" cy="226566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311CBF-771A-4BD5-8DC3-6EC42464BE6E}">
      <dsp:nvSpPr>
        <dsp:cNvPr id="0" name=""/>
        <dsp:cNvSpPr/>
      </dsp:nvSpPr>
      <dsp:spPr>
        <a:xfrm>
          <a:off x="7657017" y="1853998"/>
          <a:ext cx="1168849" cy="2721422"/>
        </a:xfrm>
        <a:prstGeom prst="lef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IQ" sz="1800" kern="1200" dirty="0" smtClean="0">
              <a:cs typeface="B Titr" pitchFamily="2" charset="-78"/>
            </a:rPr>
            <a:t>تقسيمات استصحاب</a:t>
          </a:r>
        </a:p>
        <a:p>
          <a:pPr lvl="0" algn="ctr" defTabSz="800100" rtl="1">
            <a:lnSpc>
              <a:spcPct val="90000"/>
            </a:lnSpc>
            <a:spcBef>
              <a:spcPct val="0"/>
            </a:spcBef>
            <a:spcAft>
              <a:spcPct val="35000"/>
            </a:spcAft>
          </a:pPr>
          <a:r>
            <a:rPr lang="ar-IQ" sz="1800" kern="1200" dirty="0" err="1" smtClean="0">
              <a:cs typeface="B Titr" pitchFamily="2" charset="-78"/>
            </a:rPr>
            <a:t>به</a:t>
          </a:r>
          <a:r>
            <a:rPr lang="ar-IQ" sz="1800" kern="1200" dirty="0" smtClean="0">
              <a:cs typeface="B Titr" pitchFamily="2" charset="-78"/>
            </a:rPr>
            <a:t> اعتبار</a:t>
          </a:r>
          <a:r>
            <a:rPr lang="fa-IR" sz="1800" kern="1200" dirty="0" smtClean="0">
              <a:cs typeface="B Titr" pitchFamily="2" charset="-78"/>
            </a:rPr>
            <a:t>ِ:</a:t>
          </a:r>
          <a:endParaRPr lang="fa-IR" sz="1800" kern="1200" dirty="0">
            <a:cs typeface="B Titr" pitchFamily="2" charset="-78"/>
          </a:endParaRPr>
        </a:p>
      </dsp:txBody>
      <dsp:txXfrm>
        <a:off x="7657017" y="1853998"/>
        <a:ext cx="1168849" cy="2721422"/>
      </dsp:txXfrm>
    </dsp:sp>
    <dsp:sp modelId="{77641D9B-3DC3-40B7-B611-68ACF89C33ED}">
      <dsp:nvSpPr>
        <dsp:cNvPr id="0" name=""/>
        <dsp:cNvSpPr/>
      </dsp:nvSpPr>
      <dsp:spPr>
        <a:xfrm rot="15416685">
          <a:off x="6290274" y="2119815"/>
          <a:ext cx="2229795" cy="17626"/>
        </a:xfrm>
        <a:custGeom>
          <a:avLst/>
          <a:gdLst/>
          <a:ahLst/>
          <a:cxnLst/>
          <a:rect l="0" t="0" r="0" b="0"/>
          <a:pathLst>
            <a:path>
              <a:moveTo>
                <a:pt x="0" y="8813"/>
              </a:moveTo>
              <a:lnTo>
                <a:pt x="2229795" y="881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15416685">
        <a:off x="7349427" y="2072884"/>
        <a:ext cx="111489" cy="111489"/>
      </dsp:txXfrm>
    </dsp:sp>
    <dsp:sp modelId="{9C977AF0-97C1-4EFD-8809-4CCEB7FAAA03}">
      <dsp:nvSpPr>
        <dsp:cNvPr id="0" name=""/>
        <dsp:cNvSpPr/>
      </dsp:nvSpPr>
      <dsp:spPr>
        <a:xfrm>
          <a:off x="5894103" y="374331"/>
          <a:ext cx="1259224" cy="133643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مستصحب</a:t>
          </a:r>
          <a:endParaRPr lang="fa-IR" sz="2400" kern="1200" dirty="0">
            <a:cs typeface="B Nazanin" pitchFamily="2" charset="-78"/>
          </a:endParaRPr>
        </a:p>
      </dsp:txBody>
      <dsp:txXfrm>
        <a:off x="5894103" y="374331"/>
        <a:ext cx="1259224" cy="1336433"/>
      </dsp:txXfrm>
    </dsp:sp>
    <dsp:sp modelId="{799D667A-C294-45D9-BDAE-8E9CC4E52E46}">
      <dsp:nvSpPr>
        <dsp:cNvPr id="0" name=""/>
        <dsp:cNvSpPr/>
      </dsp:nvSpPr>
      <dsp:spPr>
        <a:xfrm rot="14110531">
          <a:off x="5201249" y="671707"/>
          <a:ext cx="882018" cy="17626"/>
        </a:xfrm>
        <a:custGeom>
          <a:avLst/>
          <a:gdLst/>
          <a:ahLst/>
          <a:cxnLst/>
          <a:rect l="0" t="0" r="0" b="0"/>
          <a:pathLst>
            <a:path>
              <a:moveTo>
                <a:pt x="0" y="8813"/>
              </a:moveTo>
              <a:lnTo>
                <a:pt x="882018"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110531">
        <a:off x="5620208" y="658470"/>
        <a:ext cx="44100" cy="44100"/>
      </dsp:txXfrm>
    </dsp:sp>
    <dsp:sp modelId="{4234B2F1-6ABD-4B7B-A044-69D4BA47D030}">
      <dsp:nvSpPr>
        <dsp:cNvPr id="0" name=""/>
        <dsp:cNvSpPr/>
      </dsp:nvSpPr>
      <dsp:spPr>
        <a:xfrm>
          <a:off x="103850" y="3688"/>
          <a:ext cx="5286563" cy="6296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وجودی یا عدمی</a:t>
          </a:r>
          <a:endParaRPr lang="fa-IR" sz="2400" kern="1200" dirty="0">
            <a:cs typeface="B Roya" pitchFamily="2" charset="-78"/>
          </a:endParaRPr>
        </a:p>
      </dsp:txBody>
      <dsp:txXfrm>
        <a:off x="103850" y="3688"/>
        <a:ext cx="5286563" cy="629612"/>
      </dsp:txXfrm>
    </dsp:sp>
    <dsp:sp modelId="{C1133EDC-CA1B-4892-B278-7AA7773A7C96}">
      <dsp:nvSpPr>
        <dsp:cNvPr id="0" name=""/>
        <dsp:cNvSpPr/>
      </dsp:nvSpPr>
      <dsp:spPr>
        <a:xfrm rot="10800000">
          <a:off x="5390413" y="1033734"/>
          <a:ext cx="503689" cy="17626"/>
        </a:xfrm>
        <a:custGeom>
          <a:avLst/>
          <a:gdLst/>
          <a:ahLst/>
          <a:cxnLst/>
          <a:rect l="0" t="0" r="0" b="0"/>
          <a:pathLst>
            <a:path>
              <a:moveTo>
                <a:pt x="0" y="8813"/>
              </a:moveTo>
              <a:lnTo>
                <a:pt x="503689"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629666" y="1029955"/>
        <a:ext cx="25184" cy="25184"/>
      </dsp:txXfrm>
    </dsp:sp>
    <dsp:sp modelId="{4008F9AC-D406-47E7-AA48-A616EE23C2B7}">
      <dsp:nvSpPr>
        <dsp:cNvPr id="0" name=""/>
        <dsp:cNvSpPr/>
      </dsp:nvSpPr>
      <dsp:spPr>
        <a:xfrm>
          <a:off x="103850" y="727742"/>
          <a:ext cx="5286563" cy="6296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حکم شرعی یا موضوع دارای حکم شرعی</a:t>
          </a:r>
          <a:endParaRPr lang="fa-IR" sz="2400" kern="1200" dirty="0">
            <a:cs typeface="B Roya" pitchFamily="2" charset="-78"/>
          </a:endParaRPr>
        </a:p>
      </dsp:txBody>
      <dsp:txXfrm>
        <a:off x="103850" y="727742"/>
        <a:ext cx="5286563" cy="629612"/>
      </dsp:txXfrm>
    </dsp:sp>
    <dsp:sp modelId="{293E06F0-7BA0-4DFE-8018-2AAA4CF90F8F}">
      <dsp:nvSpPr>
        <dsp:cNvPr id="0" name=""/>
        <dsp:cNvSpPr/>
      </dsp:nvSpPr>
      <dsp:spPr>
        <a:xfrm rot="7489469">
          <a:off x="5201249" y="1395761"/>
          <a:ext cx="882018" cy="17626"/>
        </a:xfrm>
        <a:custGeom>
          <a:avLst/>
          <a:gdLst/>
          <a:ahLst/>
          <a:cxnLst/>
          <a:rect l="0" t="0" r="0" b="0"/>
          <a:pathLst>
            <a:path>
              <a:moveTo>
                <a:pt x="0" y="8813"/>
              </a:moveTo>
              <a:lnTo>
                <a:pt x="882018"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489469">
        <a:off x="5620208" y="1382524"/>
        <a:ext cx="44100" cy="44100"/>
      </dsp:txXfrm>
    </dsp:sp>
    <dsp:sp modelId="{CFCCF42F-7063-4A14-A6B1-1B08889B26F7}">
      <dsp:nvSpPr>
        <dsp:cNvPr id="0" name=""/>
        <dsp:cNvSpPr/>
      </dsp:nvSpPr>
      <dsp:spPr>
        <a:xfrm>
          <a:off x="103850" y="1451796"/>
          <a:ext cx="5286563" cy="6296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حکم تکلیفی یا حکم وضعی</a:t>
          </a:r>
          <a:endParaRPr lang="fa-IR" sz="2400" kern="1200" dirty="0">
            <a:cs typeface="B Roya" pitchFamily="2" charset="-78"/>
          </a:endParaRPr>
        </a:p>
      </dsp:txBody>
      <dsp:txXfrm>
        <a:off x="103850" y="1451796"/>
        <a:ext cx="5286563" cy="629612"/>
      </dsp:txXfrm>
    </dsp:sp>
    <dsp:sp modelId="{B8E25FD7-E630-4C94-9986-7C81B3CD7D21}">
      <dsp:nvSpPr>
        <dsp:cNvPr id="0" name=""/>
        <dsp:cNvSpPr/>
      </dsp:nvSpPr>
      <dsp:spPr>
        <a:xfrm rot="10800000">
          <a:off x="7153327" y="3205896"/>
          <a:ext cx="503689" cy="17626"/>
        </a:xfrm>
        <a:custGeom>
          <a:avLst/>
          <a:gdLst/>
          <a:ahLst/>
          <a:cxnLst/>
          <a:rect l="0" t="0" r="0" b="0"/>
          <a:pathLst>
            <a:path>
              <a:moveTo>
                <a:pt x="0" y="8813"/>
              </a:moveTo>
              <a:lnTo>
                <a:pt x="503689" y="881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7392580" y="3202117"/>
        <a:ext cx="25184" cy="25184"/>
      </dsp:txXfrm>
    </dsp:sp>
    <dsp:sp modelId="{568C2FE3-A4D4-4ABF-841C-F646714133FD}">
      <dsp:nvSpPr>
        <dsp:cNvPr id="0" name=""/>
        <dsp:cNvSpPr/>
      </dsp:nvSpPr>
      <dsp:spPr>
        <a:xfrm>
          <a:off x="5894103" y="2546493"/>
          <a:ext cx="1259224" cy="133643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دلیل دال بر مستصحب</a:t>
          </a:r>
          <a:endParaRPr lang="fa-IR" sz="2400" kern="1200" dirty="0">
            <a:cs typeface="B Nazanin" pitchFamily="2" charset="-78"/>
          </a:endParaRPr>
        </a:p>
      </dsp:txBody>
      <dsp:txXfrm>
        <a:off x="5894103" y="2546493"/>
        <a:ext cx="1259224" cy="1336433"/>
      </dsp:txXfrm>
    </dsp:sp>
    <dsp:sp modelId="{E0A53A1F-FD4A-42B1-8681-952D6F5D006E}">
      <dsp:nvSpPr>
        <dsp:cNvPr id="0" name=""/>
        <dsp:cNvSpPr/>
      </dsp:nvSpPr>
      <dsp:spPr>
        <a:xfrm rot="14110531">
          <a:off x="5201249" y="2843869"/>
          <a:ext cx="882018" cy="17626"/>
        </a:xfrm>
        <a:custGeom>
          <a:avLst/>
          <a:gdLst/>
          <a:ahLst/>
          <a:cxnLst/>
          <a:rect l="0" t="0" r="0" b="0"/>
          <a:pathLst>
            <a:path>
              <a:moveTo>
                <a:pt x="0" y="8813"/>
              </a:moveTo>
              <a:lnTo>
                <a:pt x="882018"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110531">
        <a:off x="5620208" y="2830632"/>
        <a:ext cx="44100" cy="44100"/>
      </dsp:txXfrm>
    </dsp:sp>
    <dsp:sp modelId="{1D6CDC4E-4483-49D6-AB6A-C0ED2CBEE5F6}">
      <dsp:nvSpPr>
        <dsp:cNvPr id="0" name=""/>
        <dsp:cNvSpPr/>
      </dsp:nvSpPr>
      <dsp:spPr>
        <a:xfrm>
          <a:off x="103850" y="2175850"/>
          <a:ext cx="5286563" cy="6296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حال اجماع  یا غیر حال اجماع</a:t>
          </a:r>
          <a:endParaRPr lang="fa-IR" sz="2400" kern="1200" dirty="0">
            <a:cs typeface="B Roya" pitchFamily="2" charset="-78"/>
          </a:endParaRPr>
        </a:p>
      </dsp:txBody>
      <dsp:txXfrm>
        <a:off x="103850" y="2175850"/>
        <a:ext cx="5286563" cy="629612"/>
      </dsp:txXfrm>
    </dsp:sp>
    <dsp:sp modelId="{BA488AF7-4501-4CA9-B166-4BB607C7EE34}">
      <dsp:nvSpPr>
        <dsp:cNvPr id="0" name=""/>
        <dsp:cNvSpPr/>
      </dsp:nvSpPr>
      <dsp:spPr>
        <a:xfrm rot="10800000">
          <a:off x="5390413" y="3205896"/>
          <a:ext cx="503689" cy="17626"/>
        </a:xfrm>
        <a:custGeom>
          <a:avLst/>
          <a:gdLst/>
          <a:ahLst/>
          <a:cxnLst/>
          <a:rect l="0" t="0" r="0" b="0"/>
          <a:pathLst>
            <a:path>
              <a:moveTo>
                <a:pt x="0" y="8813"/>
              </a:moveTo>
              <a:lnTo>
                <a:pt x="503689"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629666" y="3202117"/>
        <a:ext cx="25184" cy="25184"/>
      </dsp:txXfrm>
    </dsp:sp>
    <dsp:sp modelId="{FF4DE314-D6DC-4777-875C-A574CFFEC44F}">
      <dsp:nvSpPr>
        <dsp:cNvPr id="0" name=""/>
        <dsp:cNvSpPr/>
      </dsp:nvSpPr>
      <dsp:spPr>
        <a:xfrm>
          <a:off x="103850" y="2899903"/>
          <a:ext cx="5286563" cy="6296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دلیل عقلی یا دلیل شرعی</a:t>
          </a:r>
          <a:endParaRPr lang="fa-IR" sz="2400" kern="1200" dirty="0">
            <a:cs typeface="B Roya" pitchFamily="2" charset="-78"/>
          </a:endParaRPr>
        </a:p>
      </dsp:txBody>
      <dsp:txXfrm>
        <a:off x="103850" y="2899903"/>
        <a:ext cx="5286563" cy="629612"/>
      </dsp:txXfrm>
    </dsp:sp>
    <dsp:sp modelId="{11360FC6-036F-4C06-9B65-BA1209E3659C}">
      <dsp:nvSpPr>
        <dsp:cNvPr id="0" name=""/>
        <dsp:cNvSpPr/>
      </dsp:nvSpPr>
      <dsp:spPr>
        <a:xfrm rot="7489469">
          <a:off x="5201249" y="3567923"/>
          <a:ext cx="882018" cy="17626"/>
        </a:xfrm>
        <a:custGeom>
          <a:avLst/>
          <a:gdLst/>
          <a:ahLst/>
          <a:cxnLst/>
          <a:rect l="0" t="0" r="0" b="0"/>
          <a:pathLst>
            <a:path>
              <a:moveTo>
                <a:pt x="0" y="8813"/>
              </a:moveTo>
              <a:lnTo>
                <a:pt x="882018"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489469">
        <a:off x="5620208" y="3554686"/>
        <a:ext cx="44100" cy="44100"/>
      </dsp:txXfrm>
    </dsp:sp>
    <dsp:sp modelId="{F82A3D86-B645-4A99-B23B-1546E11B3E2D}">
      <dsp:nvSpPr>
        <dsp:cNvPr id="0" name=""/>
        <dsp:cNvSpPr/>
      </dsp:nvSpPr>
      <dsp:spPr>
        <a:xfrm>
          <a:off x="103850" y="3623957"/>
          <a:ext cx="5286563" cy="6296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دلیل استمراری یا دلیل غیر استمراری</a:t>
          </a:r>
          <a:endParaRPr lang="fa-IR" sz="2400" kern="1200" dirty="0">
            <a:cs typeface="B Roya" pitchFamily="2" charset="-78"/>
          </a:endParaRPr>
        </a:p>
      </dsp:txBody>
      <dsp:txXfrm>
        <a:off x="103850" y="3623957"/>
        <a:ext cx="5286563" cy="629612"/>
      </dsp:txXfrm>
    </dsp:sp>
    <dsp:sp modelId="{69395FFA-4E86-41EB-BB4D-5D084AD56C85}">
      <dsp:nvSpPr>
        <dsp:cNvPr id="0" name=""/>
        <dsp:cNvSpPr/>
      </dsp:nvSpPr>
      <dsp:spPr>
        <a:xfrm rot="6183315">
          <a:off x="6290274" y="4291977"/>
          <a:ext cx="2229795" cy="17626"/>
        </a:xfrm>
        <a:custGeom>
          <a:avLst/>
          <a:gdLst/>
          <a:ahLst/>
          <a:cxnLst/>
          <a:rect l="0" t="0" r="0" b="0"/>
          <a:pathLst>
            <a:path>
              <a:moveTo>
                <a:pt x="0" y="8813"/>
              </a:moveTo>
              <a:lnTo>
                <a:pt x="2229795" y="881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6183315">
        <a:off x="7349427" y="4245045"/>
        <a:ext cx="111489" cy="111489"/>
      </dsp:txXfrm>
    </dsp:sp>
    <dsp:sp modelId="{E72DAE7A-04F1-49FF-845E-498910867C84}">
      <dsp:nvSpPr>
        <dsp:cNvPr id="0" name=""/>
        <dsp:cNvSpPr/>
      </dsp:nvSpPr>
      <dsp:spPr>
        <a:xfrm>
          <a:off x="5894103" y="4718655"/>
          <a:ext cx="1259224" cy="133643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شکی که در استصحاب اخذ شده</a:t>
          </a:r>
          <a:endParaRPr lang="fa-IR" sz="2400" kern="1200" dirty="0">
            <a:cs typeface="B Nazanin" pitchFamily="2" charset="-78"/>
          </a:endParaRPr>
        </a:p>
      </dsp:txBody>
      <dsp:txXfrm>
        <a:off x="5894103" y="4718655"/>
        <a:ext cx="1259224" cy="1336433"/>
      </dsp:txXfrm>
    </dsp:sp>
    <dsp:sp modelId="{73312F72-B450-42B8-BC1F-5018C6873222}">
      <dsp:nvSpPr>
        <dsp:cNvPr id="0" name=""/>
        <dsp:cNvSpPr/>
      </dsp:nvSpPr>
      <dsp:spPr>
        <a:xfrm rot="14110531">
          <a:off x="5201249" y="5016031"/>
          <a:ext cx="882018" cy="17626"/>
        </a:xfrm>
        <a:custGeom>
          <a:avLst/>
          <a:gdLst/>
          <a:ahLst/>
          <a:cxnLst/>
          <a:rect l="0" t="0" r="0" b="0"/>
          <a:pathLst>
            <a:path>
              <a:moveTo>
                <a:pt x="0" y="8813"/>
              </a:moveTo>
              <a:lnTo>
                <a:pt x="882018"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110531">
        <a:off x="5620208" y="5002794"/>
        <a:ext cx="44100" cy="44100"/>
      </dsp:txXfrm>
    </dsp:sp>
    <dsp:sp modelId="{FAE117D3-9EA5-4D3B-8C7B-29A64E9D3719}">
      <dsp:nvSpPr>
        <dsp:cNvPr id="0" name=""/>
        <dsp:cNvSpPr/>
      </dsp:nvSpPr>
      <dsp:spPr>
        <a:xfrm>
          <a:off x="103850" y="4348011"/>
          <a:ext cx="5286563" cy="6296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شبهه حکمیه یا شبهه موضوعیه</a:t>
          </a:r>
          <a:endParaRPr lang="fa-IR" sz="2400" kern="1200" dirty="0">
            <a:cs typeface="B Roya" pitchFamily="2" charset="-78"/>
          </a:endParaRPr>
        </a:p>
      </dsp:txBody>
      <dsp:txXfrm>
        <a:off x="103850" y="4348011"/>
        <a:ext cx="5286563" cy="629612"/>
      </dsp:txXfrm>
    </dsp:sp>
    <dsp:sp modelId="{D2A3A7BB-9D76-44C5-A4FE-6D3553BB6B5A}">
      <dsp:nvSpPr>
        <dsp:cNvPr id="0" name=""/>
        <dsp:cNvSpPr/>
      </dsp:nvSpPr>
      <dsp:spPr>
        <a:xfrm rot="10800000">
          <a:off x="5390413" y="5378058"/>
          <a:ext cx="503689" cy="17626"/>
        </a:xfrm>
        <a:custGeom>
          <a:avLst/>
          <a:gdLst/>
          <a:ahLst/>
          <a:cxnLst/>
          <a:rect l="0" t="0" r="0" b="0"/>
          <a:pathLst>
            <a:path>
              <a:moveTo>
                <a:pt x="0" y="8813"/>
              </a:moveTo>
              <a:lnTo>
                <a:pt x="503689"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629666" y="5374279"/>
        <a:ext cx="25184" cy="25184"/>
      </dsp:txXfrm>
    </dsp:sp>
    <dsp:sp modelId="{2EE199DC-C32C-4527-BA34-6533BEAD26C8}">
      <dsp:nvSpPr>
        <dsp:cNvPr id="0" name=""/>
        <dsp:cNvSpPr/>
      </dsp:nvSpPr>
      <dsp:spPr>
        <a:xfrm>
          <a:off x="103850" y="5072065"/>
          <a:ext cx="5286563" cy="6296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cs typeface="B Roya" pitchFamily="2" charset="-78"/>
            </a:rPr>
            <a:t>شک متساوی الطرفین یا شک با رجحان یقاء یا شک با رجحان زوال</a:t>
          </a:r>
          <a:endParaRPr lang="fa-IR" sz="1800" kern="1200" dirty="0">
            <a:cs typeface="B Roya" pitchFamily="2" charset="-78"/>
          </a:endParaRPr>
        </a:p>
      </dsp:txBody>
      <dsp:txXfrm>
        <a:off x="103850" y="5072065"/>
        <a:ext cx="5286563" cy="629612"/>
      </dsp:txXfrm>
    </dsp:sp>
    <dsp:sp modelId="{A1FA16DB-F7B2-41A3-AC72-8CF9F1265D1C}">
      <dsp:nvSpPr>
        <dsp:cNvPr id="0" name=""/>
        <dsp:cNvSpPr/>
      </dsp:nvSpPr>
      <dsp:spPr>
        <a:xfrm rot="7489469">
          <a:off x="5201249" y="5740085"/>
          <a:ext cx="882018" cy="17626"/>
        </a:xfrm>
        <a:custGeom>
          <a:avLst/>
          <a:gdLst/>
          <a:ahLst/>
          <a:cxnLst/>
          <a:rect l="0" t="0" r="0" b="0"/>
          <a:pathLst>
            <a:path>
              <a:moveTo>
                <a:pt x="0" y="8813"/>
              </a:moveTo>
              <a:lnTo>
                <a:pt x="882018"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489469">
        <a:off x="5620208" y="5726848"/>
        <a:ext cx="44100" cy="44100"/>
      </dsp:txXfrm>
    </dsp:sp>
    <dsp:sp modelId="{BD0BF763-03B5-4CA4-ADB2-241225BE7FED}">
      <dsp:nvSpPr>
        <dsp:cNvPr id="0" name=""/>
        <dsp:cNvSpPr/>
      </dsp:nvSpPr>
      <dsp:spPr>
        <a:xfrm>
          <a:off x="103850" y="5796119"/>
          <a:ext cx="5286563" cy="6296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شک در مقتضی یا شک در مانع</a:t>
          </a:r>
          <a:endParaRPr lang="fa-IR" sz="2400" kern="1200" dirty="0">
            <a:cs typeface="B Roya" pitchFamily="2" charset="-78"/>
          </a:endParaRPr>
        </a:p>
      </dsp:txBody>
      <dsp:txXfrm>
        <a:off x="103850" y="5796119"/>
        <a:ext cx="5286563" cy="629612"/>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980250-F13F-49D2-B0FB-0D83C6D8AB49}">
      <dsp:nvSpPr>
        <dsp:cNvPr id="0" name=""/>
        <dsp:cNvSpPr/>
      </dsp:nvSpPr>
      <dsp:spPr>
        <a:xfrm>
          <a:off x="8138334" y="1298866"/>
          <a:ext cx="791380" cy="1628037"/>
        </a:xfrm>
        <a:prstGeom prst="leftArrow">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cs typeface="B Titr" pitchFamily="2" charset="-78"/>
            </a:rPr>
            <a:t>مستصحَب</a:t>
          </a:r>
          <a:endParaRPr lang="fa-IR" sz="600" kern="1200" dirty="0">
            <a:cs typeface="B Titr" pitchFamily="2" charset="-78"/>
          </a:endParaRPr>
        </a:p>
      </dsp:txBody>
      <dsp:txXfrm>
        <a:off x="8138334" y="1298866"/>
        <a:ext cx="791380" cy="1628037"/>
      </dsp:txXfrm>
    </dsp:sp>
    <dsp:sp modelId="{0F39EE97-CA87-4082-A242-8061466BAEF9}">
      <dsp:nvSpPr>
        <dsp:cNvPr id="0" name=""/>
        <dsp:cNvSpPr/>
      </dsp:nvSpPr>
      <dsp:spPr>
        <a:xfrm rot="14959814">
          <a:off x="7189827" y="1449322"/>
          <a:ext cx="1402099" cy="15278"/>
        </a:xfrm>
        <a:custGeom>
          <a:avLst/>
          <a:gdLst/>
          <a:ahLst/>
          <a:cxnLst/>
          <a:rect l="0" t="0" r="0" b="0"/>
          <a:pathLst>
            <a:path>
              <a:moveTo>
                <a:pt x="0" y="7639"/>
              </a:moveTo>
              <a:lnTo>
                <a:pt x="1402099" y="7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959814">
        <a:off x="7855824" y="1421909"/>
        <a:ext cx="70104" cy="70104"/>
      </dsp:txXfrm>
    </dsp:sp>
    <dsp:sp modelId="{C9AEC99D-E4C8-42D7-A7B7-1A295CF2CE1C}">
      <dsp:nvSpPr>
        <dsp:cNvPr id="0" name=""/>
        <dsp:cNvSpPr/>
      </dsp:nvSpPr>
      <dsp:spPr>
        <a:xfrm>
          <a:off x="6515614" y="519086"/>
          <a:ext cx="1127805" cy="56390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وجودی</a:t>
          </a:r>
          <a:endParaRPr lang="fa-IR" sz="2000" kern="1200" dirty="0">
            <a:cs typeface="B Titr" pitchFamily="2" charset="-78"/>
          </a:endParaRPr>
        </a:p>
      </dsp:txBody>
      <dsp:txXfrm>
        <a:off x="6515614" y="519086"/>
        <a:ext cx="1127805" cy="563902"/>
      </dsp:txXfrm>
    </dsp:sp>
    <dsp:sp modelId="{27599A7B-B190-433A-B76F-9C3AAA0A104D}">
      <dsp:nvSpPr>
        <dsp:cNvPr id="0" name=""/>
        <dsp:cNvSpPr/>
      </dsp:nvSpPr>
      <dsp:spPr>
        <a:xfrm rot="13241139">
          <a:off x="5992596" y="599483"/>
          <a:ext cx="594914" cy="15278"/>
        </a:xfrm>
        <a:custGeom>
          <a:avLst/>
          <a:gdLst/>
          <a:ahLst/>
          <a:cxnLst/>
          <a:rect l="0" t="0" r="0" b="0"/>
          <a:pathLst>
            <a:path>
              <a:moveTo>
                <a:pt x="0" y="7639"/>
              </a:moveTo>
              <a:lnTo>
                <a:pt x="594914"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3241139">
        <a:off x="6275180" y="592250"/>
        <a:ext cx="29745" cy="29745"/>
      </dsp:txXfrm>
    </dsp:sp>
    <dsp:sp modelId="{9412E500-206B-4D9F-AFBE-57CDF746866B}">
      <dsp:nvSpPr>
        <dsp:cNvPr id="0" name=""/>
        <dsp:cNvSpPr/>
      </dsp:nvSpPr>
      <dsp:spPr>
        <a:xfrm>
          <a:off x="4936687" y="131256"/>
          <a:ext cx="1127805" cy="56390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cs typeface="B Roya" pitchFamily="2" charset="-78"/>
            </a:rPr>
            <a:t>مثال</a:t>
          </a:r>
          <a:endParaRPr lang="fa-IR" sz="1400" kern="1200" dirty="0">
            <a:cs typeface="B Roya" pitchFamily="2" charset="-78"/>
          </a:endParaRPr>
        </a:p>
      </dsp:txBody>
      <dsp:txXfrm>
        <a:off x="4936687" y="131256"/>
        <a:ext cx="1127805" cy="563902"/>
      </dsp:txXfrm>
    </dsp:sp>
    <dsp:sp modelId="{7A1DC670-D051-4DF7-A993-F5911D514ECC}">
      <dsp:nvSpPr>
        <dsp:cNvPr id="0" name=""/>
        <dsp:cNvSpPr/>
      </dsp:nvSpPr>
      <dsp:spPr>
        <a:xfrm rot="10800000">
          <a:off x="4485565" y="405569"/>
          <a:ext cx="451122" cy="15278"/>
        </a:xfrm>
        <a:custGeom>
          <a:avLst/>
          <a:gdLst/>
          <a:ahLst/>
          <a:cxnLst/>
          <a:rect l="0" t="0" r="0" b="0"/>
          <a:pathLst>
            <a:path>
              <a:moveTo>
                <a:pt x="0" y="7639"/>
              </a:moveTo>
              <a:lnTo>
                <a:pt x="451122"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699848" y="401930"/>
        <a:ext cx="22556" cy="22556"/>
      </dsp:txXfrm>
    </dsp:sp>
    <dsp:sp modelId="{E83A868D-33A1-41D9-A0AE-2E6EA36E8FF0}">
      <dsp:nvSpPr>
        <dsp:cNvPr id="0" name=""/>
        <dsp:cNvSpPr/>
      </dsp:nvSpPr>
      <dsp:spPr>
        <a:xfrm>
          <a:off x="3357760" y="4085"/>
          <a:ext cx="1127805" cy="818245"/>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080" tIns="5080" rIns="5080" bIns="5080" numCol="1" spcCol="1270" anchor="ctr" anchorCtr="0">
          <a:noAutofit/>
        </a:bodyPr>
        <a:lstStyle/>
        <a:p>
          <a:pPr lvl="0" algn="r" defTabSz="355600" rtl="1">
            <a:lnSpc>
              <a:spcPct val="90000"/>
            </a:lnSpc>
            <a:spcBef>
              <a:spcPct val="0"/>
            </a:spcBef>
            <a:spcAft>
              <a:spcPct val="35000"/>
            </a:spcAft>
          </a:pPr>
          <a:r>
            <a:rPr lang="fa-IR" sz="800" kern="1200" dirty="0" smtClean="0">
              <a:cs typeface="B Roya" pitchFamily="2" charset="-78"/>
            </a:rPr>
            <a:t>1. وجوب نماز جمعه</a:t>
          </a:r>
        </a:p>
        <a:p>
          <a:pPr lvl="0" algn="r" defTabSz="355600" rtl="1">
            <a:lnSpc>
              <a:spcPct val="90000"/>
            </a:lnSpc>
            <a:spcBef>
              <a:spcPct val="0"/>
            </a:spcBef>
            <a:spcAft>
              <a:spcPct val="35000"/>
            </a:spcAft>
          </a:pPr>
          <a:r>
            <a:rPr lang="fa-IR" sz="800" kern="1200" dirty="0" smtClean="0">
              <a:cs typeface="B Roya" pitchFamily="2" charset="-78"/>
            </a:rPr>
            <a:t>2. طهارت آب کر پس از تغییر رنگ</a:t>
          </a:r>
        </a:p>
        <a:p>
          <a:pPr lvl="0" algn="r" defTabSz="355600" rtl="1">
            <a:lnSpc>
              <a:spcPct val="90000"/>
            </a:lnSpc>
            <a:spcBef>
              <a:spcPct val="0"/>
            </a:spcBef>
            <a:spcAft>
              <a:spcPct val="35000"/>
            </a:spcAft>
          </a:pPr>
          <a:r>
            <a:rPr lang="fa-IR" sz="800" kern="1200" dirty="0" smtClean="0">
              <a:cs typeface="B Roya" pitchFamily="2" charset="-78"/>
            </a:rPr>
            <a:t>3. رطوبت لباس خاص</a:t>
          </a:r>
          <a:endParaRPr lang="fa-IR" sz="800" kern="1200" dirty="0">
            <a:cs typeface="B Roya" pitchFamily="2" charset="-78"/>
          </a:endParaRPr>
        </a:p>
      </dsp:txBody>
      <dsp:txXfrm>
        <a:off x="3357760" y="4085"/>
        <a:ext cx="1127805" cy="818245"/>
      </dsp:txXfrm>
    </dsp:sp>
    <dsp:sp modelId="{BB481CB5-0B0B-41BF-A07D-3140A7F77699}">
      <dsp:nvSpPr>
        <dsp:cNvPr id="0" name=""/>
        <dsp:cNvSpPr/>
      </dsp:nvSpPr>
      <dsp:spPr>
        <a:xfrm rot="8358861">
          <a:off x="5992596" y="987313"/>
          <a:ext cx="594914" cy="15278"/>
        </a:xfrm>
        <a:custGeom>
          <a:avLst/>
          <a:gdLst/>
          <a:ahLst/>
          <a:cxnLst/>
          <a:rect l="0" t="0" r="0" b="0"/>
          <a:pathLst>
            <a:path>
              <a:moveTo>
                <a:pt x="0" y="7639"/>
              </a:moveTo>
              <a:lnTo>
                <a:pt x="594914"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8358861">
        <a:off x="6275180" y="980079"/>
        <a:ext cx="29745" cy="29745"/>
      </dsp:txXfrm>
    </dsp:sp>
    <dsp:sp modelId="{154A9928-909A-49F5-8A96-38AFCC67C4C4}">
      <dsp:nvSpPr>
        <dsp:cNvPr id="0" name=""/>
        <dsp:cNvSpPr/>
      </dsp:nvSpPr>
      <dsp:spPr>
        <a:xfrm>
          <a:off x="4936687" y="906916"/>
          <a:ext cx="1127805" cy="56390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cs typeface="B Roya" pitchFamily="2" charset="-78"/>
            </a:rPr>
            <a:t>حجیت آن</a:t>
          </a:r>
          <a:endParaRPr lang="fa-IR" sz="1400" kern="1200" dirty="0">
            <a:cs typeface="B Roya" pitchFamily="2" charset="-78"/>
          </a:endParaRPr>
        </a:p>
      </dsp:txBody>
      <dsp:txXfrm>
        <a:off x="4936687" y="906916"/>
        <a:ext cx="1127805" cy="563902"/>
      </dsp:txXfrm>
    </dsp:sp>
    <dsp:sp modelId="{D6D57B80-3264-4283-8359-010D15BC26F2}">
      <dsp:nvSpPr>
        <dsp:cNvPr id="0" name=""/>
        <dsp:cNvSpPr/>
      </dsp:nvSpPr>
      <dsp:spPr>
        <a:xfrm rot="10800000">
          <a:off x="4485565" y="1181228"/>
          <a:ext cx="451122" cy="15278"/>
        </a:xfrm>
        <a:custGeom>
          <a:avLst/>
          <a:gdLst/>
          <a:ahLst/>
          <a:cxnLst/>
          <a:rect l="0" t="0" r="0" b="0"/>
          <a:pathLst>
            <a:path>
              <a:moveTo>
                <a:pt x="0" y="7639"/>
              </a:moveTo>
              <a:lnTo>
                <a:pt x="451122"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699848" y="1177589"/>
        <a:ext cx="22556" cy="22556"/>
      </dsp:txXfrm>
    </dsp:sp>
    <dsp:sp modelId="{76A3888B-D69A-41EB-85EF-1832FDE878ED}">
      <dsp:nvSpPr>
        <dsp:cNvPr id="0" name=""/>
        <dsp:cNvSpPr/>
      </dsp:nvSpPr>
      <dsp:spPr>
        <a:xfrm>
          <a:off x="3357760" y="906916"/>
          <a:ext cx="1127805" cy="56390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6985" tIns="6985" rIns="6985" bIns="6985" numCol="1" spcCol="1270" anchor="ctr" anchorCtr="0">
          <a:noAutofit/>
        </a:bodyPr>
        <a:lstStyle/>
        <a:p>
          <a:pPr lvl="0" algn="ctr" defTabSz="466725" rtl="1">
            <a:lnSpc>
              <a:spcPct val="90000"/>
            </a:lnSpc>
            <a:spcBef>
              <a:spcPct val="0"/>
            </a:spcBef>
            <a:spcAft>
              <a:spcPct val="35000"/>
            </a:spcAft>
          </a:pPr>
          <a:r>
            <a:rPr lang="fa-IR" sz="1050" kern="1200" dirty="0" smtClean="0">
              <a:cs typeface="B Roya" pitchFamily="2" charset="-78"/>
            </a:rPr>
            <a:t>به اتفاق همه: محل بحث و نزاع است</a:t>
          </a:r>
          <a:endParaRPr lang="fa-IR" sz="1050" kern="1200" dirty="0">
            <a:cs typeface="B Roya" pitchFamily="2" charset="-78"/>
          </a:endParaRPr>
        </a:p>
      </dsp:txBody>
      <dsp:txXfrm>
        <a:off x="3357760" y="906916"/>
        <a:ext cx="1127805" cy="563902"/>
      </dsp:txXfrm>
    </dsp:sp>
    <dsp:sp modelId="{848E2FAC-0543-4C1F-81D6-DD6FE056D684}">
      <dsp:nvSpPr>
        <dsp:cNvPr id="0" name=""/>
        <dsp:cNvSpPr/>
      </dsp:nvSpPr>
      <dsp:spPr>
        <a:xfrm rot="6640186">
          <a:off x="7189827" y="2761169"/>
          <a:ext cx="1402099" cy="15278"/>
        </a:xfrm>
        <a:custGeom>
          <a:avLst/>
          <a:gdLst/>
          <a:ahLst/>
          <a:cxnLst/>
          <a:rect l="0" t="0" r="0" b="0"/>
          <a:pathLst>
            <a:path>
              <a:moveTo>
                <a:pt x="0" y="7639"/>
              </a:moveTo>
              <a:lnTo>
                <a:pt x="1402099" y="7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6640186">
        <a:off x="7855824" y="2733756"/>
        <a:ext cx="70104" cy="70104"/>
      </dsp:txXfrm>
    </dsp:sp>
    <dsp:sp modelId="{F7981278-CF1C-483E-A980-1E1EACA8BF17}">
      <dsp:nvSpPr>
        <dsp:cNvPr id="0" name=""/>
        <dsp:cNvSpPr/>
      </dsp:nvSpPr>
      <dsp:spPr>
        <a:xfrm>
          <a:off x="6515614" y="3142781"/>
          <a:ext cx="1127805" cy="5639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عدمی</a:t>
          </a:r>
          <a:endParaRPr lang="fa-IR" sz="2000" kern="1200" dirty="0">
            <a:cs typeface="B Titr" pitchFamily="2" charset="-78"/>
          </a:endParaRPr>
        </a:p>
      </dsp:txBody>
      <dsp:txXfrm>
        <a:off x="6515614" y="3142781"/>
        <a:ext cx="1127805" cy="563902"/>
      </dsp:txXfrm>
    </dsp:sp>
    <dsp:sp modelId="{3B160A28-6E12-458C-9C58-2B702B2F40B4}">
      <dsp:nvSpPr>
        <dsp:cNvPr id="0" name=""/>
        <dsp:cNvSpPr/>
      </dsp:nvSpPr>
      <dsp:spPr>
        <a:xfrm rot="14585013">
          <a:off x="5791786" y="2972804"/>
          <a:ext cx="996534" cy="15278"/>
        </a:xfrm>
        <a:custGeom>
          <a:avLst/>
          <a:gdLst/>
          <a:ahLst/>
          <a:cxnLst/>
          <a:rect l="0" t="0" r="0" b="0"/>
          <a:pathLst>
            <a:path>
              <a:moveTo>
                <a:pt x="0" y="7639"/>
              </a:moveTo>
              <a:lnTo>
                <a:pt x="996534"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585013">
        <a:off x="6265140" y="2955530"/>
        <a:ext cx="49826" cy="49826"/>
      </dsp:txXfrm>
    </dsp:sp>
    <dsp:sp modelId="{5BD504C3-0895-4434-8948-6D3655BECB21}">
      <dsp:nvSpPr>
        <dsp:cNvPr id="0" name=""/>
        <dsp:cNvSpPr/>
      </dsp:nvSpPr>
      <dsp:spPr>
        <a:xfrm>
          <a:off x="4936687" y="2254203"/>
          <a:ext cx="1127805" cy="5639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cs typeface="B Roya" pitchFamily="2" charset="-78"/>
            </a:rPr>
            <a:t>گونه های آن</a:t>
          </a:r>
          <a:endParaRPr lang="fa-IR" sz="1400" kern="1200" dirty="0">
            <a:cs typeface="B Roya" pitchFamily="2" charset="-78"/>
          </a:endParaRPr>
        </a:p>
      </dsp:txBody>
      <dsp:txXfrm>
        <a:off x="4936687" y="2254203"/>
        <a:ext cx="1127805" cy="563902"/>
      </dsp:txXfrm>
    </dsp:sp>
    <dsp:sp modelId="{203D0D9E-D309-4B87-986B-15085648F88E}">
      <dsp:nvSpPr>
        <dsp:cNvPr id="0" name=""/>
        <dsp:cNvSpPr/>
      </dsp:nvSpPr>
      <dsp:spPr>
        <a:xfrm rot="14229302">
          <a:off x="4295244" y="2179116"/>
          <a:ext cx="831764" cy="15278"/>
        </a:xfrm>
        <a:custGeom>
          <a:avLst/>
          <a:gdLst/>
          <a:ahLst/>
          <a:cxnLst/>
          <a:rect l="0" t="0" r="0" b="0"/>
          <a:pathLst>
            <a:path>
              <a:moveTo>
                <a:pt x="0" y="7639"/>
              </a:moveTo>
              <a:lnTo>
                <a:pt x="831764"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229302">
        <a:off x="4690332" y="2165960"/>
        <a:ext cx="41588" cy="41588"/>
      </dsp:txXfrm>
    </dsp:sp>
    <dsp:sp modelId="{092B8BEF-598D-40E6-BC9E-B01F899776FF}">
      <dsp:nvSpPr>
        <dsp:cNvPr id="0" name=""/>
        <dsp:cNvSpPr/>
      </dsp:nvSpPr>
      <dsp:spPr>
        <a:xfrm>
          <a:off x="3357760" y="1555404"/>
          <a:ext cx="1127805" cy="5639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1">
            <a:lnSpc>
              <a:spcPct val="90000"/>
            </a:lnSpc>
            <a:spcBef>
              <a:spcPct val="0"/>
            </a:spcBef>
            <a:spcAft>
              <a:spcPct val="35000"/>
            </a:spcAft>
          </a:pPr>
          <a:r>
            <a:rPr lang="fa-IR" sz="1050" kern="1200" dirty="0" smtClean="0">
              <a:cs typeface="B Roya" pitchFamily="2" charset="-78"/>
            </a:rPr>
            <a:t>عدم اشتغال ذمه به تکلیف شرعی</a:t>
          </a:r>
          <a:endParaRPr lang="fa-IR" sz="1050" kern="1200" dirty="0">
            <a:cs typeface="B Roya" pitchFamily="2" charset="-78"/>
          </a:endParaRPr>
        </a:p>
      </dsp:txBody>
      <dsp:txXfrm>
        <a:off x="3357760" y="1555404"/>
        <a:ext cx="1127805" cy="563902"/>
      </dsp:txXfrm>
    </dsp:sp>
    <dsp:sp modelId="{A2AAA949-561F-46A4-A50F-524E8F3C3E38}">
      <dsp:nvSpPr>
        <dsp:cNvPr id="0" name=""/>
        <dsp:cNvSpPr/>
      </dsp:nvSpPr>
      <dsp:spPr>
        <a:xfrm rot="8657599">
          <a:off x="4433347" y="2690637"/>
          <a:ext cx="555558" cy="15278"/>
        </a:xfrm>
        <a:custGeom>
          <a:avLst/>
          <a:gdLst/>
          <a:ahLst/>
          <a:cxnLst/>
          <a:rect l="0" t="0" r="0" b="0"/>
          <a:pathLst>
            <a:path>
              <a:moveTo>
                <a:pt x="0" y="7639"/>
              </a:moveTo>
              <a:lnTo>
                <a:pt x="555558"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8657599">
        <a:off x="4697237" y="2684387"/>
        <a:ext cx="27777" cy="27777"/>
      </dsp:txXfrm>
    </dsp:sp>
    <dsp:sp modelId="{90EF270B-0963-4274-AAB7-D6E9DBD02A9F}">
      <dsp:nvSpPr>
        <dsp:cNvPr id="0" name=""/>
        <dsp:cNvSpPr/>
      </dsp:nvSpPr>
      <dsp:spPr>
        <a:xfrm>
          <a:off x="3357760" y="2203892"/>
          <a:ext cx="1127805" cy="13130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r" defTabSz="311150" rtl="1">
            <a:lnSpc>
              <a:spcPct val="90000"/>
            </a:lnSpc>
            <a:spcBef>
              <a:spcPct val="0"/>
            </a:spcBef>
            <a:spcAft>
              <a:spcPct val="35000"/>
            </a:spcAft>
          </a:pPr>
          <a:r>
            <a:rPr lang="fa-IR" sz="700" kern="1200" dirty="0" smtClean="0">
              <a:cs typeface="B Roya" pitchFamily="2" charset="-78"/>
            </a:rPr>
            <a:t>غیر آن مانند:</a:t>
          </a:r>
        </a:p>
        <a:p>
          <a:pPr lvl="0" algn="r" defTabSz="311150" rtl="1">
            <a:lnSpc>
              <a:spcPct val="90000"/>
            </a:lnSpc>
            <a:spcBef>
              <a:spcPct val="0"/>
            </a:spcBef>
            <a:spcAft>
              <a:spcPct val="35000"/>
            </a:spcAft>
          </a:pPr>
          <a:r>
            <a:rPr lang="fa-IR" sz="700" kern="1200" dirty="0" smtClean="0">
              <a:cs typeface="B Roya" pitchFamily="2" charset="-78"/>
            </a:rPr>
            <a:t>1. عدم نقل لفظ از معنایش</a:t>
          </a:r>
        </a:p>
        <a:p>
          <a:pPr lvl="0" algn="r" defTabSz="311150" rtl="1">
            <a:lnSpc>
              <a:spcPct val="90000"/>
            </a:lnSpc>
            <a:spcBef>
              <a:spcPct val="0"/>
            </a:spcBef>
            <a:spcAft>
              <a:spcPct val="35000"/>
            </a:spcAft>
          </a:pPr>
          <a:r>
            <a:rPr lang="fa-IR" sz="700" kern="1200" dirty="0" smtClean="0">
              <a:cs typeface="B Roya" pitchFamily="2" charset="-78"/>
            </a:rPr>
            <a:t>2. عدم قرینه</a:t>
          </a:r>
        </a:p>
        <a:p>
          <a:pPr lvl="0" algn="r" defTabSz="311150" rtl="1">
            <a:lnSpc>
              <a:spcPct val="90000"/>
            </a:lnSpc>
            <a:spcBef>
              <a:spcPct val="0"/>
            </a:spcBef>
            <a:spcAft>
              <a:spcPct val="35000"/>
            </a:spcAft>
          </a:pPr>
          <a:r>
            <a:rPr lang="fa-IR" sz="700" kern="1200" dirty="0" smtClean="0">
              <a:cs typeface="B Roya" pitchFamily="2" charset="-78"/>
            </a:rPr>
            <a:t>3. عدم مرگ زید</a:t>
          </a:r>
        </a:p>
        <a:p>
          <a:pPr lvl="0" algn="r" defTabSz="311150" rtl="1">
            <a:lnSpc>
              <a:spcPct val="90000"/>
            </a:lnSpc>
            <a:spcBef>
              <a:spcPct val="0"/>
            </a:spcBef>
            <a:spcAft>
              <a:spcPct val="35000"/>
            </a:spcAft>
          </a:pPr>
          <a:r>
            <a:rPr lang="fa-IR" sz="700" kern="1200" dirty="0" smtClean="0">
              <a:cs typeface="B Roya" pitchFamily="2" charset="-78"/>
            </a:rPr>
            <a:t>4. عدم رطوبت لباس خاص</a:t>
          </a:r>
        </a:p>
        <a:p>
          <a:pPr lvl="0" algn="r" defTabSz="311150" rtl="1">
            <a:lnSpc>
              <a:spcPct val="90000"/>
            </a:lnSpc>
            <a:spcBef>
              <a:spcPct val="0"/>
            </a:spcBef>
            <a:spcAft>
              <a:spcPct val="35000"/>
            </a:spcAft>
          </a:pPr>
          <a:r>
            <a:rPr lang="fa-IR" sz="700" kern="1200" dirty="0" smtClean="0">
              <a:cs typeface="B Roya" pitchFamily="2" charset="-78"/>
            </a:rPr>
            <a:t>5. عدم حدوث موجب وضوء یا غسل</a:t>
          </a:r>
        </a:p>
        <a:p>
          <a:pPr lvl="0" algn="r" defTabSz="311150" rtl="1">
            <a:lnSpc>
              <a:spcPct val="90000"/>
            </a:lnSpc>
            <a:spcBef>
              <a:spcPct val="0"/>
            </a:spcBef>
            <a:spcAft>
              <a:spcPct val="35000"/>
            </a:spcAft>
          </a:pPr>
          <a:r>
            <a:rPr lang="fa-IR" sz="700" kern="1200" dirty="0" smtClean="0">
              <a:cs typeface="B Roya" pitchFamily="2" charset="-78"/>
            </a:rPr>
            <a:t>6. عدم تخصیص</a:t>
          </a:r>
          <a:endParaRPr lang="fa-IR" sz="700" kern="1200" dirty="0">
            <a:cs typeface="B Roya" pitchFamily="2" charset="-78"/>
          </a:endParaRPr>
        </a:p>
      </dsp:txBody>
      <dsp:txXfrm>
        <a:off x="3357760" y="2203892"/>
        <a:ext cx="1127805" cy="1313013"/>
      </dsp:txXfrm>
    </dsp:sp>
    <dsp:sp modelId="{BCE32535-B86A-4A55-8443-E2DBB83F3D9D}">
      <dsp:nvSpPr>
        <dsp:cNvPr id="0" name=""/>
        <dsp:cNvSpPr/>
      </dsp:nvSpPr>
      <dsp:spPr>
        <a:xfrm rot="7014987">
          <a:off x="5791786" y="3861382"/>
          <a:ext cx="996534" cy="15278"/>
        </a:xfrm>
        <a:custGeom>
          <a:avLst/>
          <a:gdLst/>
          <a:ahLst/>
          <a:cxnLst/>
          <a:rect l="0" t="0" r="0" b="0"/>
          <a:pathLst>
            <a:path>
              <a:moveTo>
                <a:pt x="0" y="7639"/>
              </a:moveTo>
              <a:lnTo>
                <a:pt x="996534"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014987">
        <a:off x="6265140" y="3844108"/>
        <a:ext cx="49826" cy="49826"/>
      </dsp:txXfrm>
    </dsp:sp>
    <dsp:sp modelId="{324A78EC-A746-4688-8145-66E026D7C9F9}">
      <dsp:nvSpPr>
        <dsp:cNvPr id="0" name=""/>
        <dsp:cNvSpPr/>
      </dsp:nvSpPr>
      <dsp:spPr>
        <a:xfrm>
          <a:off x="4936687" y="4031359"/>
          <a:ext cx="1127805" cy="5639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cs typeface="B Roya" pitchFamily="2" charset="-78"/>
            </a:rPr>
            <a:t>اقوال در حجیت استصحاب در آن</a:t>
          </a:r>
          <a:endParaRPr lang="fa-IR" sz="1400" kern="1200" dirty="0">
            <a:cs typeface="B Roya" pitchFamily="2" charset="-78"/>
          </a:endParaRPr>
        </a:p>
      </dsp:txBody>
      <dsp:txXfrm>
        <a:off x="4936687" y="4031359"/>
        <a:ext cx="1127805" cy="563902"/>
      </dsp:txXfrm>
    </dsp:sp>
    <dsp:sp modelId="{AA87F347-C79B-4D05-8DFC-F537B8F7E9AF}">
      <dsp:nvSpPr>
        <dsp:cNvPr id="0" name=""/>
        <dsp:cNvSpPr/>
      </dsp:nvSpPr>
      <dsp:spPr>
        <a:xfrm rot="12942401">
          <a:off x="4433347" y="4143549"/>
          <a:ext cx="555558" cy="15278"/>
        </a:xfrm>
        <a:custGeom>
          <a:avLst/>
          <a:gdLst/>
          <a:ahLst/>
          <a:cxnLst/>
          <a:rect l="0" t="0" r="0" b="0"/>
          <a:pathLst>
            <a:path>
              <a:moveTo>
                <a:pt x="0" y="7639"/>
              </a:moveTo>
              <a:lnTo>
                <a:pt x="555558"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2942401">
        <a:off x="4697237" y="4137299"/>
        <a:ext cx="27777" cy="27777"/>
      </dsp:txXfrm>
    </dsp:sp>
    <dsp:sp modelId="{230F4296-3B58-4ED4-9B5C-E99232BCF2A5}">
      <dsp:nvSpPr>
        <dsp:cNvPr id="0" name=""/>
        <dsp:cNvSpPr/>
      </dsp:nvSpPr>
      <dsp:spPr>
        <a:xfrm>
          <a:off x="3357760" y="3601490"/>
          <a:ext cx="1127805" cy="7751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smtClean="0">
              <a:cs typeface="B Roya" pitchFamily="2" charset="-78"/>
            </a:rPr>
            <a:t>برخی همچون شریف العلماء: حجیت استصحاب در آن روشن است و جزو محل نزاع نیست. به دلیل:</a:t>
          </a:r>
          <a:endParaRPr lang="fa-IR" sz="900" kern="1200" dirty="0">
            <a:cs typeface="B Roya" pitchFamily="2" charset="-78"/>
          </a:endParaRPr>
        </a:p>
      </dsp:txBody>
      <dsp:txXfrm>
        <a:off x="3357760" y="3601490"/>
        <a:ext cx="1127805" cy="775151"/>
      </dsp:txXfrm>
    </dsp:sp>
    <dsp:sp modelId="{8A8BD53D-246D-4379-B5A8-C73F5B96B4BB}">
      <dsp:nvSpPr>
        <dsp:cNvPr id="0" name=""/>
        <dsp:cNvSpPr/>
      </dsp:nvSpPr>
      <dsp:spPr>
        <a:xfrm rot="15466956">
          <a:off x="2066329" y="2939697"/>
          <a:ext cx="2131739" cy="15278"/>
        </a:xfrm>
        <a:custGeom>
          <a:avLst/>
          <a:gdLst/>
          <a:ahLst/>
          <a:cxnLst/>
          <a:rect l="0" t="0" r="0" b="0"/>
          <a:pathLst>
            <a:path>
              <a:moveTo>
                <a:pt x="0" y="7639"/>
              </a:moveTo>
              <a:lnTo>
                <a:pt x="2131739"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15466956">
        <a:off x="3078905" y="2894043"/>
        <a:ext cx="106586" cy="106586"/>
      </dsp:txXfrm>
    </dsp:sp>
    <dsp:sp modelId="{1ED2EC06-10FF-461A-A4AB-49761F88EE12}">
      <dsp:nvSpPr>
        <dsp:cNvPr id="0" name=""/>
        <dsp:cNvSpPr/>
      </dsp:nvSpPr>
      <dsp:spPr>
        <a:xfrm>
          <a:off x="1778833" y="1517335"/>
          <a:ext cx="1127805" cy="7765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cs typeface="B Roya" pitchFamily="2" charset="-78"/>
            </a:rPr>
            <a:t>اجماع قولی دانشمندان</a:t>
          </a:r>
          <a:endParaRPr lang="fa-IR" sz="1200" kern="1200" dirty="0">
            <a:cs typeface="B Roya" pitchFamily="2" charset="-78"/>
          </a:endParaRPr>
        </a:p>
      </dsp:txBody>
      <dsp:txXfrm>
        <a:off x="1778833" y="1517335"/>
        <a:ext cx="1127805" cy="776544"/>
      </dsp:txXfrm>
    </dsp:sp>
    <dsp:sp modelId="{004F6557-A86A-470F-AA71-4BDB978C7384}">
      <dsp:nvSpPr>
        <dsp:cNvPr id="0" name=""/>
        <dsp:cNvSpPr/>
      </dsp:nvSpPr>
      <dsp:spPr>
        <a:xfrm rot="10800000">
          <a:off x="1327711" y="1897968"/>
          <a:ext cx="451122" cy="15278"/>
        </a:xfrm>
        <a:custGeom>
          <a:avLst/>
          <a:gdLst/>
          <a:ahLst/>
          <a:cxnLst/>
          <a:rect l="0" t="0" r="0" b="0"/>
          <a:pathLst>
            <a:path>
              <a:moveTo>
                <a:pt x="0" y="7639"/>
              </a:moveTo>
              <a:lnTo>
                <a:pt x="451122"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1541994" y="1894329"/>
        <a:ext cx="22556" cy="22556"/>
      </dsp:txXfrm>
    </dsp:sp>
    <dsp:sp modelId="{03CAC312-0A9C-42CD-9DC5-99C9626FB912}">
      <dsp:nvSpPr>
        <dsp:cNvPr id="0" name=""/>
        <dsp:cNvSpPr/>
      </dsp:nvSpPr>
      <dsp:spPr>
        <a:xfrm>
          <a:off x="199905" y="1517335"/>
          <a:ext cx="1127805" cy="776544"/>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4445" tIns="4445" rIns="4445" bIns="4445" numCol="1" spcCol="1270" anchor="ctr" anchorCtr="0">
          <a:noAutofit/>
        </a:bodyPr>
        <a:lstStyle/>
        <a:p>
          <a:pPr lvl="0" algn="ctr" defTabSz="311150" rtl="1">
            <a:lnSpc>
              <a:spcPct val="90000"/>
            </a:lnSpc>
            <a:spcBef>
              <a:spcPct val="0"/>
            </a:spcBef>
            <a:spcAft>
              <a:spcPct val="35000"/>
            </a:spcAft>
          </a:pPr>
          <a:r>
            <a:rPr lang="fa-IR" sz="700" kern="1200" dirty="0" smtClean="0">
              <a:cs typeface="B Roya" pitchFamily="2" charset="-78"/>
            </a:rPr>
            <a:t>1. بسیاری هستند که تصریح به خلاف کرده اند. </a:t>
          </a:r>
        </a:p>
        <a:p>
          <a:pPr lvl="0" algn="ctr" defTabSz="311150" rtl="1">
            <a:lnSpc>
              <a:spcPct val="90000"/>
            </a:lnSpc>
            <a:spcBef>
              <a:spcPct val="0"/>
            </a:spcBef>
            <a:spcAft>
              <a:spcPct val="35000"/>
            </a:spcAft>
          </a:pPr>
          <a:r>
            <a:rPr lang="fa-IR" sz="700" kern="1200" dirty="0" smtClean="0">
              <a:cs typeface="B Roya" pitchFamily="2" charset="-78"/>
            </a:rPr>
            <a:t>2. اجماع در چنین موضوعی مفید نیست (در صورتی که آن را دلیل عقلی بگیریم)</a:t>
          </a:r>
        </a:p>
      </dsp:txBody>
      <dsp:txXfrm>
        <a:off x="199905" y="1517335"/>
        <a:ext cx="1127805" cy="776544"/>
      </dsp:txXfrm>
    </dsp:sp>
    <dsp:sp modelId="{BA428760-C769-4CA7-A3C8-3106F987A71E}">
      <dsp:nvSpPr>
        <dsp:cNvPr id="0" name=""/>
        <dsp:cNvSpPr/>
      </dsp:nvSpPr>
      <dsp:spPr>
        <a:xfrm rot="14984552">
          <a:off x="2480739" y="3370262"/>
          <a:ext cx="1302919" cy="15278"/>
        </a:xfrm>
        <a:custGeom>
          <a:avLst/>
          <a:gdLst/>
          <a:ahLst/>
          <a:cxnLst/>
          <a:rect l="0" t="0" r="0" b="0"/>
          <a:pathLst>
            <a:path>
              <a:moveTo>
                <a:pt x="0" y="7639"/>
              </a:moveTo>
              <a:lnTo>
                <a:pt x="1302919"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984552">
        <a:off x="3099626" y="3345328"/>
        <a:ext cx="65145" cy="65145"/>
      </dsp:txXfrm>
    </dsp:sp>
    <dsp:sp modelId="{E94139FD-BA28-47BB-B2B4-41FFB07CECA7}">
      <dsp:nvSpPr>
        <dsp:cNvPr id="0" name=""/>
        <dsp:cNvSpPr/>
      </dsp:nvSpPr>
      <dsp:spPr>
        <a:xfrm>
          <a:off x="1778833" y="2378465"/>
          <a:ext cx="1127805" cy="7765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1">
            <a:lnSpc>
              <a:spcPct val="90000"/>
            </a:lnSpc>
            <a:spcBef>
              <a:spcPct val="0"/>
            </a:spcBef>
            <a:spcAft>
              <a:spcPct val="35000"/>
            </a:spcAft>
          </a:pPr>
          <a:r>
            <a:rPr lang="fa-IR" sz="800" kern="1200" dirty="0" smtClean="0">
              <a:cs typeface="B Roya" pitchFamily="2" charset="-78"/>
            </a:rPr>
            <a:t>اجماع عملی دانشمندان نسبت به اصول عدمی لفظی مانند اصالت عدم قرینه، اصالت عدم نقل، اصالت عدم اشتراک</a:t>
          </a:r>
          <a:endParaRPr lang="fa-IR" sz="800" kern="1200" dirty="0">
            <a:cs typeface="B Roya" pitchFamily="2" charset="-78"/>
          </a:endParaRPr>
        </a:p>
      </dsp:txBody>
      <dsp:txXfrm>
        <a:off x="1778833" y="2378465"/>
        <a:ext cx="1127805" cy="776544"/>
      </dsp:txXfrm>
    </dsp:sp>
    <dsp:sp modelId="{3735834F-8AF6-47F7-A05E-7174A532EE82}">
      <dsp:nvSpPr>
        <dsp:cNvPr id="0" name=""/>
        <dsp:cNvSpPr/>
      </dsp:nvSpPr>
      <dsp:spPr>
        <a:xfrm rot="10667014">
          <a:off x="1307177" y="2768222"/>
          <a:ext cx="471831" cy="15278"/>
        </a:xfrm>
        <a:custGeom>
          <a:avLst/>
          <a:gdLst/>
          <a:ahLst/>
          <a:cxnLst/>
          <a:rect l="0" t="0" r="0" b="0"/>
          <a:pathLst>
            <a:path>
              <a:moveTo>
                <a:pt x="0" y="7639"/>
              </a:moveTo>
              <a:lnTo>
                <a:pt x="471831"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667014">
        <a:off x="1531297" y="2764065"/>
        <a:ext cx="23591" cy="23591"/>
      </dsp:txXfrm>
    </dsp:sp>
    <dsp:sp modelId="{09A27F4F-4641-4EC0-8AC1-CC1F7F86CD8C}">
      <dsp:nvSpPr>
        <dsp:cNvPr id="0" name=""/>
        <dsp:cNvSpPr/>
      </dsp:nvSpPr>
      <dsp:spPr>
        <a:xfrm>
          <a:off x="179549" y="2396712"/>
          <a:ext cx="1127805" cy="776544"/>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4445" tIns="4445" rIns="4445" bIns="4445" numCol="1" spcCol="1270" anchor="ctr" anchorCtr="0">
          <a:noAutofit/>
        </a:bodyPr>
        <a:lstStyle/>
        <a:p>
          <a:pPr lvl="0" algn="ctr" defTabSz="311150" rtl="1">
            <a:lnSpc>
              <a:spcPct val="90000"/>
            </a:lnSpc>
            <a:spcBef>
              <a:spcPct val="0"/>
            </a:spcBef>
            <a:spcAft>
              <a:spcPct val="35000"/>
            </a:spcAft>
          </a:pPr>
          <a:r>
            <a:rPr lang="fa-IR" sz="700" kern="1200" dirty="0" smtClean="0">
              <a:cs typeface="B Roya" pitchFamily="2" charset="-78"/>
            </a:rPr>
            <a:t>پاسخ نقضی: دانشمندان نسبت به اصول وجودی لفظی نیز اجماع عملی دارند. مانند اصالت حقیقت، اصالت اطلاق، اصالت عموم، اصالت بقاء معنای لغوی </a:t>
          </a:r>
          <a:endParaRPr lang="fa-IR" sz="700" kern="1200" dirty="0">
            <a:cs typeface="B Roya" pitchFamily="2" charset="-78"/>
          </a:endParaRPr>
        </a:p>
      </dsp:txBody>
      <dsp:txXfrm>
        <a:off x="179549" y="2396712"/>
        <a:ext cx="1127805" cy="776544"/>
      </dsp:txXfrm>
    </dsp:sp>
    <dsp:sp modelId="{89F85245-285B-4647-B4FB-BADE67AF96EF}">
      <dsp:nvSpPr>
        <dsp:cNvPr id="0" name=""/>
        <dsp:cNvSpPr/>
      </dsp:nvSpPr>
      <dsp:spPr>
        <a:xfrm rot="8574083">
          <a:off x="2849399" y="4152009"/>
          <a:ext cx="565600" cy="15278"/>
        </a:xfrm>
        <a:custGeom>
          <a:avLst/>
          <a:gdLst/>
          <a:ahLst/>
          <a:cxnLst/>
          <a:rect l="0" t="0" r="0" b="0"/>
          <a:pathLst>
            <a:path>
              <a:moveTo>
                <a:pt x="0" y="7639"/>
              </a:moveTo>
              <a:lnTo>
                <a:pt x="565600"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8574083">
        <a:off x="3118059" y="4145508"/>
        <a:ext cx="28280" cy="28280"/>
      </dsp:txXfrm>
    </dsp:sp>
    <dsp:sp modelId="{728F534F-96E0-4937-B27B-000B9680DA14}">
      <dsp:nvSpPr>
        <dsp:cNvPr id="0" name=""/>
        <dsp:cNvSpPr/>
      </dsp:nvSpPr>
      <dsp:spPr>
        <a:xfrm>
          <a:off x="1778833" y="3941958"/>
          <a:ext cx="1127805" cy="7765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rtl="1">
            <a:lnSpc>
              <a:spcPct val="90000"/>
            </a:lnSpc>
            <a:spcBef>
              <a:spcPct val="0"/>
            </a:spcBef>
            <a:spcAft>
              <a:spcPct val="35000"/>
            </a:spcAft>
          </a:pPr>
          <a:r>
            <a:rPr lang="fa-IR" sz="700" kern="1200" dirty="0" smtClean="0">
              <a:cs typeface="B Roya" pitchFamily="2" charset="-78"/>
            </a:rPr>
            <a:t>مبتنی بودن مساله استصحاب بر کفایت یا عدم کفایت علت محدثه برای ابقاء (که آیا علت محدثه علت مبقیه نیز است یا نه؟) و این موضوع تنها در وجودیات معنی دارد.</a:t>
          </a:r>
          <a:endParaRPr lang="fa-IR" sz="700" kern="1200" dirty="0">
            <a:cs typeface="B Roya" pitchFamily="2" charset="-78"/>
          </a:endParaRPr>
        </a:p>
      </dsp:txBody>
      <dsp:txXfrm>
        <a:off x="1778833" y="3941958"/>
        <a:ext cx="1127805" cy="776544"/>
      </dsp:txXfrm>
    </dsp:sp>
    <dsp:sp modelId="{200969E2-177C-47D1-95E0-E10145F7FBBF}">
      <dsp:nvSpPr>
        <dsp:cNvPr id="0" name=""/>
        <dsp:cNvSpPr/>
      </dsp:nvSpPr>
      <dsp:spPr>
        <a:xfrm rot="10530625">
          <a:off x="1390350" y="4337819"/>
          <a:ext cx="389079" cy="15278"/>
        </a:xfrm>
        <a:custGeom>
          <a:avLst/>
          <a:gdLst/>
          <a:ahLst/>
          <a:cxnLst/>
          <a:rect l="0" t="0" r="0" b="0"/>
          <a:pathLst>
            <a:path>
              <a:moveTo>
                <a:pt x="0" y="7639"/>
              </a:moveTo>
              <a:lnTo>
                <a:pt x="389079"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530625">
        <a:off x="1575163" y="4335731"/>
        <a:ext cx="19453" cy="19453"/>
      </dsp:txXfrm>
    </dsp:sp>
    <dsp:sp modelId="{6770EC01-0315-469D-A186-CFA976F4CDE6}">
      <dsp:nvSpPr>
        <dsp:cNvPr id="0" name=""/>
        <dsp:cNvSpPr/>
      </dsp:nvSpPr>
      <dsp:spPr>
        <a:xfrm>
          <a:off x="107031" y="3270051"/>
          <a:ext cx="1283915" cy="2181270"/>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810" tIns="3810" rIns="3810" bIns="3810" numCol="1" spcCol="1270" anchor="ctr" anchorCtr="0">
          <a:noAutofit/>
        </a:bodyPr>
        <a:lstStyle/>
        <a:p>
          <a:pPr lvl="0" algn="justLow" defTabSz="266700" rtl="1">
            <a:lnSpc>
              <a:spcPct val="90000"/>
            </a:lnSpc>
            <a:spcBef>
              <a:spcPct val="0"/>
            </a:spcBef>
            <a:spcAft>
              <a:spcPct val="35000"/>
            </a:spcAft>
          </a:pPr>
          <a:r>
            <a:rPr lang="fa-IR" sz="600" kern="1200" dirty="0" smtClean="0">
              <a:cs typeface="B Nazanin" pitchFamily="2" charset="-78"/>
            </a:rPr>
            <a:t>1. پاسخ نقضی: برخی دیگر از ادله دانشمندان در اینجا به استصحاب عدمی مرتبط می شود.</a:t>
          </a:r>
        </a:p>
        <a:p>
          <a:pPr lvl="0" algn="justLow" defTabSz="266700" rtl="1">
            <a:lnSpc>
              <a:spcPct val="90000"/>
            </a:lnSpc>
            <a:spcBef>
              <a:spcPct val="0"/>
            </a:spcBef>
            <a:spcAft>
              <a:spcPct val="35000"/>
            </a:spcAft>
          </a:pPr>
          <a:r>
            <a:rPr lang="fa-IR" sz="600" kern="1200" dirty="0" smtClean="0">
              <a:cs typeface="B Nazanin" pitchFamily="2" charset="-78"/>
            </a:rPr>
            <a:t>2.ابتناء یاد شده تنها درباره مقتضی معنا دارد در حالی که استصحاب منحصر به مقتضی نیست و در شک نسبت به رافع، مبقیه بودن علت محدثه مسلم گرفته شده است. </a:t>
          </a:r>
        </a:p>
        <a:p>
          <a:pPr lvl="0" algn="justLow" defTabSz="266700" rtl="1">
            <a:lnSpc>
              <a:spcPct val="90000"/>
            </a:lnSpc>
            <a:spcBef>
              <a:spcPct val="0"/>
            </a:spcBef>
            <a:spcAft>
              <a:spcPct val="35000"/>
            </a:spcAft>
          </a:pPr>
          <a:r>
            <a:rPr lang="fa-IR" sz="600" kern="1200" dirty="0" smtClean="0">
              <a:cs typeface="B Nazanin" pitchFamily="2" charset="-78"/>
            </a:rPr>
            <a:t>3.کاربردی تر بودن استصحاب وجودی (به لحاظ اثبات احکام شرعی که عدمی نیستند و وجودیند) باعث بیان ادله خاص آن بوده و دلیل بر این نیست که نزاع در استصحاب عدمی نیست.</a:t>
          </a:r>
        </a:p>
        <a:p>
          <a:pPr lvl="0" algn="justLow" defTabSz="266700" rtl="1">
            <a:lnSpc>
              <a:spcPct val="90000"/>
            </a:lnSpc>
            <a:spcBef>
              <a:spcPct val="0"/>
            </a:spcBef>
            <a:spcAft>
              <a:spcPct val="35000"/>
            </a:spcAft>
          </a:pPr>
          <a:r>
            <a:rPr lang="fa-IR" sz="600" kern="1200" dirty="0" smtClean="0">
              <a:cs typeface="B Nazanin" pitchFamily="2" charset="-78"/>
            </a:rPr>
            <a:t>4. شاید هم بیان ادله خاص استصحاب وجودی بدین جهت بوده که با اضافه کردن اجماع مرکب (چون قائل به تفصیل بین وجودی و عدمی میان آنان نیست)، نتیجه مطلق بگیرند. </a:t>
          </a:r>
        </a:p>
        <a:p>
          <a:pPr lvl="0" algn="justLow" defTabSz="266700" rtl="1">
            <a:lnSpc>
              <a:spcPct val="90000"/>
            </a:lnSpc>
            <a:spcBef>
              <a:spcPct val="0"/>
            </a:spcBef>
            <a:spcAft>
              <a:spcPct val="35000"/>
            </a:spcAft>
          </a:pPr>
          <a:r>
            <a:rPr lang="fa-IR" sz="600" kern="1200" dirty="0" smtClean="0">
              <a:cs typeface="B Nazanin" pitchFamily="2" charset="-78"/>
            </a:rPr>
            <a:t>5. شاید هم بیان ادله خاص استصحاب وجودی بدین جهت بوده که با اضافه کردن دلیل اولویت، نتیجه مطلق بگیرند(چون اگر یک امر وجودی در بقائش نیاز به دلیل جدید نداشته باشد، امر عدمی به طریق اولی نیاز بدان نخواهد داشت.). </a:t>
          </a:r>
        </a:p>
      </dsp:txBody>
      <dsp:txXfrm>
        <a:off x="107031" y="3270051"/>
        <a:ext cx="1283915" cy="2181270"/>
      </dsp:txXfrm>
    </dsp:sp>
    <dsp:sp modelId="{B3B3085D-1213-4857-8B6B-4842E808EBC4}">
      <dsp:nvSpPr>
        <dsp:cNvPr id="0" name=""/>
        <dsp:cNvSpPr/>
      </dsp:nvSpPr>
      <dsp:spPr>
        <a:xfrm rot="6133044">
          <a:off x="2066329" y="5023157"/>
          <a:ext cx="2131739" cy="15278"/>
        </a:xfrm>
        <a:custGeom>
          <a:avLst/>
          <a:gdLst/>
          <a:ahLst/>
          <a:cxnLst/>
          <a:rect l="0" t="0" r="0" b="0"/>
          <a:pathLst>
            <a:path>
              <a:moveTo>
                <a:pt x="0" y="7639"/>
              </a:moveTo>
              <a:lnTo>
                <a:pt x="2131739"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6133044">
        <a:off x="3078905" y="4977502"/>
        <a:ext cx="106586" cy="106586"/>
      </dsp:txXfrm>
    </dsp:sp>
    <dsp:sp modelId="{9EFBD5B5-E8D7-4746-9565-05B9C0A498F5}">
      <dsp:nvSpPr>
        <dsp:cNvPr id="0" name=""/>
        <dsp:cNvSpPr/>
      </dsp:nvSpPr>
      <dsp:spPr>
        <a:xfrm>
          <a:off x="1778833" y="5684253"/>
          <a:ext cx="1127805" cy="7765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r" defTabSz="311150" rtl="1">
            <a:lnSpc>
              <a:spcPct val="90000"/>
            </a:lnSpc>
            <a:spcBef>
              <a:spcPct val="0"/>
            </a:spcBef>
            <a:spcAft>
              <a:spcPct val="35000"/>
            </a:spcAft>
          </a:pPr>
          <a:r>
            <a:rPr lang="fa-IR" sz="700" kern="1200" dirty="0" smtClean="0">
              <a:cs typeface="B Nazanin" pitchFamily="2" charset="-78"/>
            </a:rPr>
            <a:t>عنوان گذاری های مباحث استصحاب به تعابیری همچون: استصحاب الحال</a:t>
          </a:r>
        </a:p>
        <a:p>
          <a:pPr lvl="0" algn="r" defTabSz="311150" rtl="1">
            <a:lnSpc>
              <a:spcPct val="90000"/>
            </a:lnSpc>
            <a:spcBef>
              <a:spcPct val="0"/>
            </a:spcBef>
            <a:spcAft>
              <a:spcPct val="35000"/>
            </a:spcAft>
          </a:pPr>
          <a:r>
            <a:rPr lang="fa-IR" sz="700" kern="1200" dirty="0" smtClean="0">
              <a:cs typeface="B Nazanin" pitchFamily="2" charset="-78"/>
            </a:rPr>
            <a:t>و نیز تعریف استصحاب به: ابقاء ما کان</a:t>
          </a:r>
        </a:p>
        <a:p>
          <a:pPr lvl="0" algn="r" defTabSz="311150" rtl="1">
            <a:lnSpc>
              <a:spcPct val="90000"/>
            </a:lnSpc>
            <a:spcBef>
              <a:spcPct val="0"/>
            </a:spcBef>
            <a:spcAft>
              <a:spcPct val="35000"/>
            </a:spcAft>
          </a:pPr>
          <a:r>
            <a:rPr lang="fa-IR" sz="700" kern="1200" dirty="0" smtClean="0">
              <a:cs typeface="B Nazanin" pitchFamily="2" charset="-78"/>
            </a:rPr>
            <a:t>همگی ظهور در اختصاص بحث به وجودیات دارد.</a:t>
          </a:r>
          <a:endParaRPr lang="fa-IR" sz="700" kern="1200" dirty="0">
            <a:cs typeface="B Nazanin" pitchFamily="2" charset="-78"/>
          </a:endParaRPr>
        </a:p>
      </dsp:txBody>
      <dsp:txXfrm>
        <a:off x="1778833" y="5684253"/>
        <a:ext cx="1127805" cy="776544"/>
      </dsp:txXfrm>
    </dsp:sp>
    <dsp:sp modelId="{819E5EA7-CAFC-466A-BDD1-672D3B492D29}">
      <dsp:nvSpPr>
        <dsp:cNvPr id="0" name=""/>
        <dsp:cNvSpPr/>
      </dsp:nvSpPr>
      <dsp:spPr>
        <a:xfrm rot="10800000">
          <a:off x="1327711" y="6064886"/>
          <a:ext cx="451122" cy="15278"/>
        </a:xfrm>
        <a:custGeom>
          <a:avLst/>
          <a:gdLst/>
          <a:ahLst/>
          <a:cxnLst/>
          <a:rect l="0" t="0" r="0" b="0"/>
          <a:pathLst>
            <a:path>
              <a:moveTo>
                <a:pt x="0" y="7639"/>
              </a:moveTo>
              <a:lnTo>
                <a:pt x="451122"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1541994" y="6061247"/>
        <a:ext cx="22556" cy="22556"/>
      </dsp:txXfrm>
    </dsp:sp>
    <dsp:sp modelId="{DCA513D6-5701-464B-A79D-FB748225D9F1}">
      <dsp:nvSpPr>
        <dsp:cNvPr id="0" name=""/>
        <dsp:cNvSpPr/>
      </dsp:nvSpPr>
      <dsp:spPr>
        <a:xfrm>
          <a:off x="103918" y="5505451"/>
          <a:ext cx="1223792" cy="1134149"/>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810" tIns="3810" rIns="3810" bIns="3810" numCol="1" spcCol="1270" anchor="ctr" anchorCtr="0">
          <a:noAutofit/>
        </a:bodyPr>
        <a:lstStyle/>
        <a:p>
          <a:pPr lvl="0" algn="r" defTabSz="266700" rtl="1">
            <a:lnSpc>
              <a:spcPct val="90000"/>
            </a:lnSpc>
            <a:spcBef>
              <a:spcPct val="0"/>
            </a:spcBef>
            <a:spcAft>
              <a:spcPct val="35000"/>
            </a:spcAft>
          </a:pPr>
          <a:r>
            <a:rPr lang="fa-IR" sz="600" kern="1200" dirty="0" smtClean="0">
              <a:cs typeface="B Nazanin" pitchFamily="2" charset="-78"/>
            </a:rPr>
            <a:t>1. کاربردی تر بودن استصحاب وجودی (به لحاظ اثبات احکام شرعی که عدمی نیستند و وجودیند) باعث بیان چنین تعابیری بوده و دلیل بر این نیست که نزاع در استصحاب عدمی نیست.</a:t>
          </a:r>
        </a:p>
        <a:p>
          <a:pPr lvl="0" algn="r" defTabSz="266700" rtl="1">
            <a:lnSpc>
              <a:spcPct val="90000"/>
            </a:lnSpc>
            <a:spcBef>
              <a:spcPct val="0"/>
            </a:spcBef>
            <a:spcAft>
              <a:spcPct val="35000"/>
            </a:spcAft>
          </a:pPr>
          <a:r>
            <a:rPr lang="fa-IR" sz="600" kern="1200" dirty="0" smtClean="0">
              <a:cs typeface="B Nazanin" pitchFamily="2" charset="-78"/>
            </a:rPr>
            <a:t>2. پاسخ نقضی: اگر تعبیر استصحاب الحال بخواهد مفید اختصاص به وجودی باشد در این صورت تعبیر بسیاری از آنان به استصحاب حال الشرع باید مفید اختصاص به استصحاب حکمی باشد در حالی که همه آنان در مورد موضوعات خارجی نیز استصحاب را پیاده کرده اند. </a:t>
          </a:r>
          <a:endParaRPr lang="fa-IR" sz="600" kern="1200" dirty="0">
            <a:cs typeface="B Nazanin" pitchFamily="2" charset="-78"/>
          </a:endParaRPr>
        </a:p>
      </dsp:txBody>
      <dsp:txXfrm>
        <a:off x="103918" y="5505451"/>
        <a:ext cx="1223792" cy="1134149"/>
      </dsp:txXfrm>
    </dsp:sp>
    <dsp:sp modelId="{6811F572-CB7A-4447-AFB8-0962FFED3054}">
      <dsp:nvSpPr>
        <dsp:cNvPr id="0" name=""/>
        <dsp:cNvSpPr/>
      </dsp:nvSpPr>
      <dsp:spPr>
        <a:xfrm rot="8182918">
          <a:off x="4399558" y="4520605"/>
          <a:ext cx="623135" cy="15278"/>
        </a:xfrm>
        <a:custGeom>
          <a:avLst/>
          <a:gdLst/>
          <a:ahLst/>
          <a:cxnLst/>
          <a:rect l="0" t="0" r="0" b="0"/>
          <a:pathLst>
            <a:path>
              <a:moveTo>
                <a:pt x="0" y="7639"/>
              </a:moveTo>
              <a:lnTo>
                <a:pt x="623135" y="7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8182918">
        <a:off x="4695548" y="4512666"/>
        <a:ext cx="31156" cy="31156"/>
      </dsp:txXfrm>
    </dsp:sp>
    <dsp:sp modelId="{BE851269-5FD7-4352-A89D-630994CE82E1}">
      <dsp:nvSpPr>
        <dsp:cNvPr id="0" name=""/>
        <dsp:cNvSpPr/>
      </dsp:nvSpPr>
      <dsp:spPr>
        <a:xfrm>
          <a:off x="3357760" y="4461227"/>
          <a:ext cx="1127805" cy="5639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smtClean="0">
              <a:cs typeface="B Roya" pitchFamily="2" charset="-78"/>
            </a:rPr>
            <a:t>برخی همچون شیخ انصاری: استصحاب عدمی نیز  داخل محل نزاع است.</a:t>
          </a:r>
          <a:endParaRPr lang="fa-IR" sz="900" kern="1200" dirty="0">
            <a:cs typeface="B Roya" pitchFamily="2" charset="-78"/>
          </a:endParaRPr>
        </a:p>
      </dsp:txBody>
      <dsp:txXfrm>
        <a:off x="3357760" y="4461227"/>
        <a:ext cx="1127805" cy="563902"/>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D13A9C-99EE-49C2-A2B4-CB70DDF95C33}">
      <dsp:nvSpPr>
        <dsp:cNvPr id="0" name=""/>
        <dsp:cNvSpPr/>
      </dsp:nvSpPr>
      <dsp:spPr>
        <a:xfrm>
          <a:off x="7927751" y="1500150"/>
          <a:ext cx="1001966" cy="2678512"/>
        </a:xfrm>
        <a:prstGeom prst="lef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Roya" pitchFamily="2" charset="-78"/>
            </a:rPr>
            <a:t>اقوال در حجیت استصحاب در عدمیات</a:t>
          </a:r>
          <a:endParaRPr lang="fa-IR" sz="1600" kern="1200" dirty="0">
            <a:cs typeface="B Roya" pitchFamily="2" charset="-78"/>
          </a:endParaRPr>
        </a:p>
      </dsp:txBody>
      <dsp:txXfrm>
        <a:off x="7927751" y="1500150"/>
        <a:ext cx="1001966" cy="2678512"/>
      </dsp:txXfrm>
    </dsp:sp>
    <dsp:sp modelId="{AA87F347-C79B-4D05-8DFC-F537B8F7E9AF}">
      <dsp:nvSpPr>
        <dsp:cNvPr id="0" name=""/>
        <dsp:cNvSpPr/>
      </dsp:nvSpPr>
      <dsp:spPr>
        <a:xfrm rot="15065334">
          <a:off x="7587943" y="2587603"/>
          <a:ext cx="513266" cy="18043"/>
        </a:xfrm>
        <a:custGeom>
          <a:avLst/>
          <a:gdLst/>
          <a:ahLst/>
          <a:cxnLst/>
          <a:rect l="0" t="0" r="0" b="0"/>
          <a:pathLst>
            <a:path>
              <a:moveTo>
                <a:pt x="0" y="9021"/>
              </a:moveTo>
              <a:lnTo>
                <a:pt x="513266" y="9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5065334">
        <a:off x="7831745" y="2583793"/>
        <a:ext cx="25663" cy="25663"/>
      </dsp:txXfrm>
    </dsp:sp>
    <dsp:sp modelId="{230F4296-3B58-4ED4-9B5C-E99232BCF2A5}">
      <dsp:nvSpPr>
        <dsp:cNvPr id="0" name=""/>
        <dsp:cNvSpPr/>
      </dsp:nvSpPr>
      <dsp:spPr>
        <a:xfrm>
          <a:off x="6429424" y="1753874"/>
          <a:ext cx="1331976" cy="11999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cs typeface="B Roya" pitchFamily="2" charset="-78"/>
            </a:rPr>
            <a:t>برخی همچون شریف العلماء: حجیت استصحاب در آن روشن است و جزو محل نزاع نیست. به دلیل:</a:t>
          </a:r>
          <a:endParaRPr lang="fa-IR" sz="1200" kern="1200" dirty="0">
            <a:cs typeface="B Roya" pitchFamily="2" charset="-78"/>
          </a:endParaRPr>
        </a:p>
      </dsp:txBody>
      <dsp:txXfrm>
        <a:off x="6429424" y="1753874"/>
        <a:ext cx="1331976" cy="1199937"/>
      </dsp:txXfrm>
    </dsp:sp>
    <dsp:sp modelId="{8A8BD53D-246D-4379-B5A8-C73F5B96B4BB}">
      <dsp:nvSpPr>
        <dsp:cNvPr id="0" name=""/>
        <dsp:cNvSpPr/>
      </dsp:nvSpPr>
      <dsp:spPr>
        <a:xfrm rot="14659102">
          <a:off x="4931904" y="1403272"/>
          <a:ext cx="2089508" cy="18043"/>
        </a:xfrm>
        <a:custGeom>
          <a:avLst/>
          <a:gdLst/>
          <a:ahLst/>
          <a:cxnLst/>
          <a:rect l="0" t="0" r="0" b="0"/>
          <a:pathLst>
            <a:path>
              <a:moveTo>
                <a:pt x="0" y="9021"/>
              </a:moveTo>
              <a:lnTo>
                <a:pt x="2089508"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14659102">
        <a:off x="5924421" y="1360056"/>
        <a:ext cx="104475" cy="104475"/>
      </dsp:txXfrm>
    </dsp:sp>
    <dsp:sp modelId="{1ED2EC06-10FF-461A-A4AB-49761F88EE12}">
      <dsp:nvSpPr>
        <dsp:cNvPr id="0" name=""/>
        <dsp:cNvSpPr/>
      </dsp:nvSpPr>
      <dsp:spPr>
        <a:xfrm>
          <a:off x="4191916" y="83988"/>
          <a:ext cx="1331976" cy="773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smtClean="0">
              <a:cs typeface="B Roya" pitchFamily="2" charset="-78"/>
            </a:rPr>
            <a:t>اجماع قولی دانشمندان</a:t>
          </a:r>
          <a:endParaRPr lang="fa-IR" sz="1800" kern="1200" dirty="0">
            <a:cs typeface="B Roya" pitchFamily="2" charset="-78"/>
          </a:endParaRPr>
        </a:p>
      </dsp:txBody>
      <dsp:txXfrm>
        <a:off x="4191916" y="83988"/>
        <a:ext cx="1331976" cy="773512"/>
      </dsp:txXfrm>
    </dsp:sp>
    <dsp:sp modelId="{004F6557-A86A-470F-AA71-4BDB978C7384}">
      <dsp:nvSpPr>
        <dsp:cNvPr id="0" name=""/>
        <dsp:cNvSpPr/>
      </dsp:nvSpPr>
      <dsp:spPr>
        <a:xfrm rot="10425910">
          <a:off x="3657541" y="490826"/>
          <a:ext cx="535960" cy="18043"/>
        </a:xfrm>
        <a:custGeom>
          <a:avLst/>
          <a:gdLst/>
          <a:ahLst/>
          <a:cxnLst/>
          <a:rect l="0" t="0" r="0" b="0"/>
          <a:pathLst>
            <a:path>
              <a:moveTo>
                <a:pt x="0" y="9021"/>
              </a:moveTo>
              <a:lnTo>
                <a:pt x="535960"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425910">
        <a:off x="3912122" y="486449"/>
        <a:ext cx="26798" cy="26798"/>
      </dsp:txXfrm>
    </dsp:sp>
    <dsp:sp modelId="{03CAC312-0A9C-42CD-9DC5-99C9626FB912}">
      <dsp:nvSpPr>
        <dsp:cNvPr id="0" name=""/>
        <dsp:cNvSpPr/>
      </dsp:nvSpPr>
      <dsp:spPr>
        <a:xfrm>
          <a:off x="77893" y="88754"/>
          <a:ext cx="3581232" cy="880396"/>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cs typeface="B Roya" pitchFamily="2" charset="-78"/>
            </a:rPr>
            <a:t>1. بسیاری هستند که تصریح به خلاف کرده اند. </a:t>
          </a:r>
        </a:p>
        <a:p>
          <a:pPr lvl="0" algn="ctr" defTabSz="622300" rtl="1">
            <a:lnSpc>
              <a:spcPct val="90000"/>
            </a:lnSpc>
            <a:spcBef>
              <a:spcPct val="0"/>
            </a:spcBef>
            <a:spcAft>
              <a:spcPct val="35000"/>
            </a:spcAft>
          </a:pPr>
          <a:r>
            <a:rPr lang="fa-IR" sz="1400" kern="1200" dirty="0" smtClean="0">
              <a:cs typeface="B Roya" pitchFamily="2" charset="-78"/>
            </a:rPr>
            <a:t>2. اجماع در چنین موضوعی مفید نیست (در صورتی که آن را دلیل عقلی بگیریم)</a:t>
          </a:r>
        </a:p>
      </dsp:txBody>
      <dsp:txXfrm>
        <a:off x="77893" y="88754"/>
        <a:ext cx="3581232" cy="880396"/>
      </dsp:txXfrm>
    </dsp:sp>
    <dsp:sp modelId="{BA428760-C769-4CA7-A3C8-3106F987A71E}">
      <dsp:nvSpPr>
        <dsp:cNvPr id="0" name=""/>
        <dsp:cNvSpPr/>
      </dsp:nvSpPr>
      <dsp:spPr>
        <a:xfrm rot="13206559">
          <a:off x="5384666" y="1963432"/>
          <a:ext cx="1183984" cy="18043"/>
        </a:xfrm>
        <a:custGeom>
          <a:avLst/>
          <a:gdLst/>
          <a:ahLst/>
          <a:cxnLst/>
          <a:rect l="0" t="0" r="0" b="0"/>
          <a:pathLst>
            <a:path>
              <a:moveTo>
                <a:pt x="0" y="9021"/>
              </a:moveTo>
              <a:lnTo>
                <a:pt x="1183984"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3206559">
        <a:off x="5947059" y="1942854"/>
        <a:ext cx="59199" cy="59199"/>
      </dsp:txXfrm>
    </dsp:sp>
    <dsp:sp modelId="{E94139FD-BA28-47BB-B2B4-41FFB07CECA7}">
      <dsp:nvSpPr>
        <dsp:cNvPr id="0" name=""/>
        <dsp:cNvSpPr/>
      </dsp:nvSpPr>
      <dsp:spPr>
        <a:xfrm>
          <a:off x="4191916" y="963519"/>
          <a:ext cx="1331976" cy="12550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100" kern="1200" dirty="0" smtClean="0">
              <a:cs typeface="B Roya" pitchFamily="2" charset="-78"/>
            </a:rPr>
            <a:t>اجماع عملی دانشمندان نسبت به اصول عدمی لفظی مانند اصالت عدم قرینه، اصالت عدم نقل، اصالت عدم اشتراک</a:t>
          </a:r>
          <a:endParaRPr lang="fa-IR" sz="1100" kern="1200" dirty="0">
            <a:cs typeface="B Roya" pitchFamily="2" charset="-78"/>
          </a:endParaRPr>
        </a:p>
      </dsp:txBody>
      <dsp:txXfrm>
        <a:off x="4191916" y="963519"/>
        <a:ext cx="1331976" cy="1255088"/>
      </dsp:txXfrm>
    </dsp:sp>
    <dsp:sp modelId="{3735834F-8AF6-47F7-A05E-7174A532EE82}">
      <dsp:nvSpPr>
        <dsp:cNvPr id="0" name=""/>
        <dsp:cNvSpPr/>
      </dsp:nvSpPr>
      <dsp:spPr>
        <a:xfrm rot="11463164">
          <a:off x="3629822" y="1527657"/>
          <a:ext cx="567356" cy="18043"/>
        </a:xfrm>
        <a:custGeom>
          <a:avLst/>
          <a:gdLst/>
          <a:ahLst/>
          <a:cxnLst/>
          <a:rect l="0" t="0" r="0" b="0"/>
          <a:pathLst>
            <a:path>
              <a:moveTo>
                <a:pt x="0" y="9021"/>
              </a:moveTo>
              <a:lnTo>
                <a:pt x="567356"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1463164">
        <a:off x="3899316" y="1522495"/>
        <a:ext cx="28367" cy="28367"/>
      </dsp:txXfrm>
    </dsp:sp>
    <dsp:sp modelId="{09A27F4F-4641-4EC0-8AC1-CC1F7F86CD8C}">
      <dsp:nvSpPr>
        <dsp:cNvPr id="0" name=""/>
        <dsp:cNvSpPr/>
      </dsp:nvSpPr>
      <dsp:spPr>
        <a:xfrm>
          <a:off x="53851" y="1041090"/>
          <a:ext cx="3581232" cy="882407"/>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cs typeface="B Roya" pitchFamily="2" charset="-78"/>
            </a:rPr>
            <a:t>پاسخ نقضی: دانشمندان نسبت به اصول وجودی لفظی نیز اجماع عملی دارند. مانند اصالت حقیقت، اصالت اطلاق، اصالت عموم، اصالت بقاء معنای لغوی </a:t>
          </a:r>
          <a:endParaRPr lang="fa-IR" sz="1400" kern="1200" dirty="0">
            <a:cs typeface="B Roya" pitchFamily="2" charset="-78"/>
          </a:endParaRPr>
        </a:p>
      </dsp:txBody>
      <dsp:txXfrm>
        <a:off x="53851" y="1041090"/>
        <a:ext cx="3581232" cy="882407"/>
      </dsp:txXfrm>
    </dsp:sp>
    <dsp:sp modelId="{89F85245-285B-4647-B4FB-BADE67AF96EF}">
      <dsp:nvSpPr>
        <dsp:cNvPr id="0" name=""/>
        <dsp:cNvSpPr/>
      </dsp:nvSpPr>
      <dsp:spPr>
        <a:xfrm rot="7562850">
          <a:off x="5207246" y="2966915"/>
          <a:ext cx="1538826" cy="18043"/>
        </a:xfrm>
        <a:custGeom>
          <a:avLst/>
          <a:gdLst/>
          <a:ahLst/>
          <a:cxnLst/>
          <a:rect l="0" t="0" r="0" b="0"/>
          <a:pathLst>
            <a:path>
              <a:moveTo>
                <a:pt x="0" y="9021"/>
              </a:moveTo>
              <a:lnTo>
                <a:pt x="1538826"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562850">
        <a:off x="5938188" y="2937466"/>
        <a:ext cx="76941" cy="76941"/>
      </dsp:txXfrm>
    </dsp:sp>
    <dsp:sp modelId="{728F534F-96E0-4937-B27B-000B9680DA14}">
      <dsp:nvSpPr>
        <dsp:cNvPr id="0" name=""/>
        <dsp:cNvSpPr/>
      </dsp:nvSpPr>
      <dsp:spPr>
        <a:xfrm>
          <a:off x="4191916" y="2706431"/>
          <a:ext cx="1331976" cy="17831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cs typeface="B Roya" pitchFamily="2" charset="-78"/>
            </a:rPr>
            <a:t>مبتنی بودن مساله استصحاب بر کفایت یا عدم کفایت علت محدثه برای ابقاء (که آیا علت محدثه علت مبقیه نیز است یا نه؟) و این موضوع تنها در وجودیات معنی دارد.</a:t>
          </a:r>
          <a:endParaRPr lang="fa-IR" sz="1200" kern="1200" dirty="0">
            <a:cs typeface="B Roya" pitchFamily="2" charset="-78"/>
          </a:endParaRPr>
        </a:p>
      </dsp:txBody>
      <dsp:txXfrm>
        <a:off x="4191916" y="2706431"/>
        <a:ext cx="1331976" cy="1783197"/>
      </dsp:txXfrm>
    </dsp:sp>
    <dsp:sp modelId="{200969E2-177C-47D1-95E0-E10145F7FBBF}">
      <dsp:nvSpPr>
        <dsp:cNvPr id="0" name=""/>
        <dsp:cNvSpPr/>
      </dsp:nvSpPr>
      <dsp:spPr>
        <a:xfrm rot="11241525">
          <a:off x="3657930" y="3554669"/>
          <a:ext cx="536194" cy="18043"/>
        </a:xfrm>
        <a:custGeom>
          <a:avLst/>
          <a:gdLst/>
          <a:ahLst/>
          <a:cxnLst/>
          <a:rect l="0" t="0" r="0" b="0"/>
          <a:pathLst>
            <a:path>
              <a:moveTo>
                <a:pt x="0" y="9021"/>
              </a:moveTo>
              <a:lnTo>
                <a:pt x="536194"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1241525">
        <a:off x="3912622" y="3550286"/>
        <a:ext cx="26809" cy="26809"/>
      </dsp:txXfrm>
    </dsp:sp>
    <dsp:sp modelId="{6770EC01-0315-469D-A186-CFA976F4CDE6}">
      <dsp:nvSpPr>
        <dsp:cNvPr id="0" name=""/>
        <dsp:cNvSpPr/>
      </dsp:nvSpPr>
      <dsp:spPr>
        <a:xfrm>
          <a:off x="7312" y="2063489"/>
          <a:ext cx="3652826" cy="2931727"/>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6985" tIns="6985" rIns="6985" bIns="6985" numCol="1" spcCol="1270" anchor="ctr" anchorCtr="0">
          <a:noAutofit/>
        </a:bodyPr>
        <a:lstStyle/>
        <a:p>
          <a:pPr lvl="0" algn="justLow" defTabSz="488950" rtl="1">
            <a:lnSpc>
              <a:spcPct val="90000"/>
            </a:lnSpc>
            <a:spcBef>
              <a:spcPct val="0"/>
            </a:spcBef>
            <a:spcAft>
              <a:spcPct val="35000"/>
            </a:spcAft>
          </a:pPr>
          <a:r>
            <a:rPr lang="fa-IR" sz="1100" b="0" kern="1200" dirty="0" smtClean="0">
              <a:cs typeface="B Nazanin" pitchFamily="2" charset="-78"/>
            </a:rPr>
            <a:t>1. پاسخ نقضی: برخی دیگر ازادله علما دراینجا به استصحاب عدمی مرتبط میشود.</a:t>
          </a:r>
        </a:p>
        <a:p>
          <a:pPr lvl="0" algn="justLow" defTabSz="488950" rtl="1">
            <a:lnSpc>
              <a:spcPct val="90000"/>
            </a:lnSpc>
            <a:spcBef>
              <a:spcPct val="0"/>
            </a:spcBef>
            <a:spcAft>
              <a:spcPct val="35000"/>
            </a:spcAft>
          </a:pPr>
          <a:r>
            <a:rPr lang="fa-IR" sz="1100" b="0" kern="1200" dirty="0" smtClean="0">
              <a:solidFill>
                <a:srgbClr val="FFFF00"/>
              </a:solidFill>
              <a:cs typeface="B Nazanin" pitchFamily="2" charset="-78"/>
            </a:rPr>
            <a:t>2.ابتناء یاد شده تنها درباره مقتضی معنا دارد در حالی که استصحاب منحصر به مقتضی نیست و در شک نسبت به رافع، مبقیه بودن علت محدثه مسلم گرفته شده است. </a:t>
          </a:r>
        </a:p>
        <a:p>
          <a:pPr lvl="0" algn="justLow" defTabSz="488950" rtl="1">
            <a:lnSpc>
              <a:spcPct val="90000"/>
            </a:lnSpc>
            <a:spcBef>
              <a:spcPct val="0"/>
            </a:spcBef>
            <a:spcAft>
              <a:spcPct val="35000"/>
            </a:spcAft>
          </a:pPr>
          <a:r>
            <a:rPr lang="fa-IR" sz="1100" b="0" kern="1200" dirty="0" smtClean="0">
              <a:cs typeface="B Nazanin" pitchFamily="2" charset="-78"/>
            </a:rPr>
            <a:t>3.کاربردی تر بودن استصحاب وجودی (به لحاظ اثبات احکام شرعی که عدمی نیستند و وجودیند) باعث بیان ادله خاص آن بوده و دلیل بر این نیست که نزاع در استصحاب عدمی نیست.</a:t>
          </a:r>
        </a:p>
        <a:p>
          <a:pPr lvl="0" algn="justLow" defTabSz="488950" rtl="1">
            <a:lnSpc>
              <a:spcPct val="90000"/>
            </a:lnSpc>
            <a:spcBef>
              <a:spcPct val="0"/>
            </a:spcBef>
            <a:spcAft>
              <a:spcPct val="35000"/>
            </a:spcAft>
          </a:pPr>
          <a:r>
            <a:rPr lang="fa-IR" sz="1100" b="0" kern="1200" dirty="0" smtClean="0">
              <a:solidFill>
                <a:srgbClr val="FFFF00"/>
              </a:solidFill>
              <a:cs typeface="B Nazanin" pitchFamily="2" charset="-78"/>
            </a:rPr>
            <a:t>4. شاید هم بیان ادله خاص استصحاب وجودی بدین جهت بوده که با اضافه کردن اجماع مرکب (چون قائل به تفصیل بین وجودی و عدمی بدین شکل میان آنان نیست. یعنی: هیچ کسی که قائل به حجیت در وجودی باشد قائل به عدم حجیت در عدمی نیست)، نتیجه مطلق بگیرند. </a:t>
          </a:r>
        </a:p>
        <a:p>
          <a:pPr lvl="0" algn="justLow" defTabSz="488950" rtl="1">
            <a:lnSpc>
              <a:spcPct val="90000"/>
            </a:lnSpc>
            <a:spcBef>
              <a:spcPct val="0"/>
            </a:spcBef>
            <a:spcAft>
              <a:spcPct val="35000"/>
            </a:spcAft>
          </a:pPr>
          <a:r>
            <a:rPr lang="fa-IR" sz="1100" b="0" kern="1200" dirty="0" smtClean="0">
              <a:cs typeface="B Nazanin" pitchFamily="2" charset="-78"/>
            </a:rPr>
            <a:t>5. شاید هم بیان ادله خاص استصحاب وجودی بدین جهت بوده که با اضافه کردن دلیل اولویت، نتیجه مطلق بگیرند(چون اگر یک امر وجودی در بقائش نیاز به دلیل جدید نداشته باشد، امر عدمی به طریق اولی نیاز بدان نخواهد داشت.). </a:t>
          </a:r>
        </a:p>
      </dsp:txBody>
      <dsp:txXfrm>
        <a:off x="7312" y="2063489"/>
        <a:ext cx="3652826" cy="2931727"/>
      </dsp:txXfrm>
    </dsp:sp>
    <dsp:sp modelId="{B3B3085D-1213-4857-8B6B-4842E808EBC4}">
      <dsp:nvSpPr>
        <dsp:cNvPr id="0" name=""/>
        <dsp:cNvSpPr/>
      </dsp:nvSpPr>
      <dsp:spPr>
        <a:xfrm rot="6310780">
          <a:off x="4247535" y="4013615"/>
          <a:ext cx="3458247" cy="18043"/>
        </a:xfrm>
        <a:custGeom>
          <a:avLst/>
          <a:gdLst/>
          <a:ahLst/>
          <a:cxnLst/>
          <a:rect l="0" t="0" r="0" b="0"/>
          <a:pathLst>
            <a:path>
              <a:moveTo>
                <a:pt x="0" y="9021"/>
              </a:moveTo>
              <a:lnTo>
                <a:pt x="3458247"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fa-IR" sz="900" kern="1200"/>
        </a:p>
      </dsp:txBody>
      <dsp:txXfrm rot="6310780">
        <a:off x="5890203" y="3936181"/>
        <a:ext cx="172912" cy="172912"/>
      </dsp:txXfrm>
    </dsp:sp>
    <dsp:sp modelId="{9EFBD5B5-E8D7-4746-9565-05B9C0A498F5}">
      <dsp:nvSpPr>
        <dsp:cNvPr id="0" name=""/>
        <dsp:cNvSpPr/>
      </dsp:nvSpPr>
      <dsp:spPr>
        <a:xfrm>
          <a:off x="4191916" y="4961654"/>
          <a:ext cx="1331976" cy="1459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justLow" defTabSz="488950" rtl="1">
            <a:lnSpc>
              <a:spcPct val="90000"/>
            </a:lnSpc>
            <a:spcBef>
              <a:spcPct val="0"/>
            </a:spcBef>
            <a:spcAft>
              <a:spcPct val="35000"/>
            </a:spcAft>
          </a:pPr>
          <a:r>
            <a:rPr lang="fa-IR" sz="1100" kern="1200" dirty="0" smtClean="0">
              <a:cs typeface="B Nazanin" pitchFamily="2" charset="-78"/>
            </a:rPr>
            <a:t>عنوان گذاری های مباحث استصحاب به تعابیری همچون: استصحاب الحال و نیز تعریف استصحاب به: ابقاء ما کان</a:t>
          </a:r>
        </a:p>
        <a:p>
          <a:pPr lvl="0" algn="justLow" defTabSz="488950" rtl="1">
            <a:lnSpc>
              <a:spcPct val="90000"/>
            </a:lnSpc>
            <a:spcBef>
              <a:spcPct val="0"/>
            </a:spcBef>
            <a:spcAft>
              <a:spcPct val="35000"/>
            </a:spcAft>
          </a:pPr>
          <a:r>
            <a:rPr lang="fa-IR" sz="1100" kern="1200" dirty="0" smtClean="0">
              <a:cs typeface="B Nazanin" pitchFamily="2" charset="-78"/>
            </a:rPr>
            <a:t>همگی ظهور در اختصاص بحث به وجودیات دارد.</a:t>
          </a:r>
          <a:endParaRPr lang="fa-IR" sz="1100" kern="1200" dirty="0">
            <a:cs typeface="B Nazanin" pitchFamily="2" charset="-78"/>
          </a:endParaRPr>
        </a:p>
      </dsp:txBody>
      <dsp:txXfrm>
        <a:off x="4191916" y="4961654"/>
        <a:ext cx="1331976" cy="1459553"/>
      </dsp:txXfrm>
    </dsp:sp>
    <dsp:sp modelId="{819E5EA7-CAFC-466A-BDD1-672D3B492D29}">
      <dsp:nvSpPr>
        <dsp:cNvPr id="0" name=""/>
        <dsp:cNvSpPr/>
      </dsp:nvSpPr>
      <dsp:spPr>
        <a:xfrm rot="9646427">
          <a:off x="3643390" y="5775314"/>
          <a:ext cx="564261" cy="18043"/>
        </a:xfrm>
        <a:custGeom>
          <a:avLst/>
          <a:gdLst/>
          <a:ahLst/>
          <a:cxnLst/>
          <a:rect l="0" t="0" r="0" b="0"/>
          <a:pathLst>
            <a:path>
              <a:moveTo>
                <a:pt x="0" y="9021"/>
              </a:moveTo>
              <a:lnTo>
                <a:pt x="564261"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9646427">
        <a:off x="3911415" y="5770230"/>
        <a:ext cx="28213" cy="28213"/>
      </dsp:txXfrm>
    </dsp:sp>
    <dsp:sp modelId="{DCA513D6-5701-464B-A79D-FB748225D9F1}">
      <dsp:nvSpPr>
        <dsp:cNvPr id="0" name=""/>
        <dsp:cNvSpPr/>
      </dsp:nvSpPr>
      <dsp:spPr>
        <a:xfrm>
          <a:off x="13386" y="5163792"/>
          <a:ext cx="3645740" cy="1426900"/>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6985" tIns="6985" rIns="6985" bIns="6985" numCol="1" spcCol="1270" anchor="ctr" anchorCtr="0">
          <a:noAutofit/>
        </a:bodyPr>
        <a:lstStyle/>
        <a:p>
          <a:pPr lvl="0" algn="r" defTabSz="488950" rtl="1">
            <a:lnSpc>
              <a:spcPct val="90000"/>
            </a:lnSpc>
            <a:spcBef>
              <a:spcPct val="0"/>
            </a:spcBef>
            <a:spcAft>
              <a:spcPct val="35000"/>
            </a:spcAft>
          </a:pPr>
          <a:r>
            <a:rPr lang="fa-IR" sz="1100" kern="1200" dirty="0" smtClean="0">
              <a:cs typeface="B Nazanin" pitchFamily="2" charset="-78"/>
            </a:rPr>
            <a:t>1. کاربردی تر بودن استصحاب وجودی (به لحاظ اثبات احکام شرعی که عدمی نیستند و وجودیند) باعث بیان چنین تعابیری بوده و دلیل بر این نیست که نزاع در استصحاب عدمی نیست.</a:t>
          </a:r>
        </a:p>
        <a:p>
          <a:pPr lvl="0" algn="r" defTabSz="488950" rtl="1">
            <a:lnSpc>
              <a:spcPct val="90000"/>
            </a:lnSpc>
            <a:spcBef>
              <a:spcPct val="0"/>
            </a:spcBef>
            <a:spcAft>
              <a:spcPct val="35000"/>
            </a:spcAft>
          </a:pPr>
          <a:r>
            <a:rPr lang="fa-IR" sz="1100" kern="1200" dirty="0" smtClean="0">
              <a:cs typeface="B Nazanin" pitchFamily="2" charset="-78"/>
            </a:rPr>
            <a:t>2. پاسخ نقضی: اگر تعبیر استصحاب الحال بخواهد مفید اختصاص به وجودی باشد در این صورت تعبیر بسیاری از آنان به استصحاب حال الشرع باید مفید اختصاص به استصحاب حکمی باشد در حالی که همه آنان در مورد موضوعات خارجی نیز استصحاب را پیاده کرده اند. </a:t>
          </a:r>
          <a:endParaRPr lang="fa-IR" sz="1100" kern="1200" dirty="0">
            <a:cs typeface="B Nazanin" pitchFamily="2" charset="-78"/>
          </a:endParaRPr>
        </a:p>
      </dsp:txBody>
      <dsp:txXfrm>
        <a:off x="13386" y="5163792"/>
        <a:ext cx="3645740" cy="1426900"/>
      </dsp:txXfrm>
    </dsp:sp>
    <dsp:sp modelId="{6811F572-CB7A-4447-AFB8-0962FFED3054}">
      <dsp:nvSpPr>
        <dsp:cNvPr id="0" name=""/>
        <dsp:cNvSpPr/>
      </dsp:nvSpPr>
      <dsp:spPr>
        <a:xfrm rot="6260344">
          <a:off x="7508732" y="3155766"/>
          <a:ext cx="671688" cy="18043"/>
        </a:xfrm>
        <a:custGeom>
          <a:avLst/>
          <a:gdLst/>
          <a:ahLst/>
          <a:cxnLst/>
          <a:rect l="0" t="0" r="0" b="0"/>
          <a:pathLst>
            <a:path>
              <a:moveTo>
                <a:pt x="0" y="9021"/>
              </a:moveTo>
              <a:lnTo>
                <a:pt x="671688" y="9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6260344">
        <a:off x="7827784" y="3147995"/>
        <a:ext cx="33584" cy="33584"/>
      </dsp:txXfrm>
    </dsp:sp>
    <dsp:sp modelId="{BE851269-5FD7-4352-A89D-630994CE82E1}">
      <dsp:nvSpPr>
        <dsp:cNvPr id="0" name=""/>
        <dsp:cNvSpPr/>
      </dsp:nvSpPr>
      <dsp:spPr>
        <a:xfrm>
          <a:off x="6429424" y="3053711"/>
          <a:ext cx="1331976" cy="872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kern="1200" dirty="0" smtClean="0">
              <a:cs typeface="B Roya" pitchFamily="2" charset="-78"/>
            </a:rPr>
            <a:t>برخی همچون شیخ انصاری: استصحاب عدمی نیز  داخل محل نزاع است.</a:t>
          </a:r>
          <a:endParaRPr lang="fa-IR" sz="1200" kern="1200" dirty="0">
            <a:cs typeface="B Roya" pitchFamily="2" charset="-78"/>
          </a:endParaRPr>
        </a:p>
      </dsp:txBody>
      <dsp:txXfrm>
        <a:off x="6429424" y="3053711"/>
        <a:ext cx="1331976" cy="872917"/>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CFBEF8-0966-4878-88F2-82A8EA723D1E}">
      <dsp:nvSpPr>
        <dsp:cNvPr id="0" name=""/>
        <dsp:cNvSpPr/>
      </dsp:nvSpPr>
      <dsp:spPr>
        <a:xfrm>
          <a:off x="6832682" y="642940"/>
          <a:ext cx="1596994" cy="2070689"/>
        </a:xfrm>
        <a:prstGeom prst="lef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پوستی که در راه پیدا می شود</a:t>
          </a:r>
          <a:endParaRPr lang="fa-IR" sz="2000" kern="1200" dirty="0">
            <a:cs typeface="B Mitra" pitchFamily="2" charset="-78"/>
          </a:endParaRPr>
        </a:p>
      </dsp:txBody>
      <dsp:txXfrm>
        <a:off x="6832682" y="642940"/>
        <a:ext cx="1596994" cy="2070689"/>
      </dsp:txXfrm>
    </dsp:sp>
    <dsp:sp modelId="{35ADBD74-94A9-4E22-B9DB-857A8630CEE4}">
      <dsp:nvSpPr>
        <dsp:cNvPr id="0" name=""/>
        <dsp:cNvSpPr/>
      </dsp:nvSpPr>
      <dsp:spPr>
        <a:xfrm rot="13629178">
          <a:off x="5616890" y="1120466"/>
          <a:ext cx="1447334" cy="54492"/>
        </a:xfrm>
        <a:custGeom>
          <a:avLst/>
          <a:gdLst/>
          <a:ahLst/>
          <a:cxnLst/>
          <a:rect l="0" t="0" r="0" b="0"/>
          <a:pathLst>
            <a:path>
              <a:moveTo>
                <a:pt x="0" y="27246"/>
              </a:moveTo>
              <a:lnTo>
                <a:pt x="1447334"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3629178">
        <a:off x="6304374" y="1111529"/>
        <a:ext cx="72366" cy="72366"/>
      </dsp:txXfrm>
    </dsp:sp>
    <dsp:sp modelId="{BDD10B2D-4EDB-4A6A-A86F-5EAEFEFBB336}">
      <dsp:nvSpPr>
        <dsp:cNvPr id="0" name=""/>
        <dsp:cNvSpPr/>
      </dsp:nvSpPr>
      <dsp:spPr>
        <a:xfrm>
          <a:off x="4270433" y="1984"/>
          <a:ext cx="1577998" cy="1230312"/>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مشهور: نجس است</a:t>
          </a:r>
          <a:endParaRPr lang="fa-IR" sz="2000" kern="1200" dirty="0">
            <a:cs typeface="B Mitra" pitchFamily="2" charset="-78"/>
          </a:endParaRPr>
        </a:p>
      </dsp:txBody>
      <dsp:txXfrm>
        <a:off x="4270433" y="1984"/>
        <a:ext cx="1577998" cy="1230312"/>
      </dsp:txXfrm>
    </dsp:sp>
    <dsp:sp modelId="{8EC64CD8-A974-4517-836E-3AE7D2476B29}">
      <dsp:nvSpPr>
        <dsp:cNvPr id="0" name=""/>
        <dsp:cNvSpPr/>
      </dsp:nvSpPr>
      <dsp:spPr>
        <a:xfrm rot="10800000">
          <a:off x="3286183" y="589894"/>
          <a:ext cx="984249" cy="54492"/>
        </a:xfrm>
        <a:custGeom>
          <a:avLst/>
          <a:gdLst/>
          <a:ahLst/>
          <a:cxnLst/>
          <a:rect l="0" t="0" r="0" b="0"/>
          <a:pathLst>
            <a:path>
              <a:moveTo>
                <a:pt x="0" y="27246"/>
              </a:moveTo>
              <a:lnTo>
                <a:pt x="984249"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3753702" y="592534"/>
        <a:ext cx="49212" cy="49212"/>
      </dsp:txXfrm>
    </dsp:sp>
    <dsp:sp modelId="{939F4601-6646-4E2A-B4CE-CA94FEF2DFAF}">
      <dsp:nvSpPr>
        <dsp:cNvPr id="0" name=""/>
        <dsp:cNvSpPr/>
      </dsp:nvSpPr>
      <dsp:spPr>
        <a:xfrm>
          <a:off x="142882" y="1984"/>
          <a:ext cx="3143300" cy="1230312"/>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به دلیل استصحاب عدم تذکیه</a:t>
          </a:r>
          <a:endParaRPr lang="fa-IR" sz="2000" kern="1200" dirty="0">
            <a:cs typeface="B Mitra" pitchFamily="2" charset="-78"/>
          </a:endParaRPr>
        </a:p>
      </dsp:txBody>
      <dsp:txXfrm>
        <a:off x="142882" y="1984"/>
        <a:ext cx="3143300" cy="1230312"/>
      </dsp:txXfrm>
    </dsp:sp>
    <dsp:sp modelId="{EB482823-D504-497D-AF92-DB2B3CB5579B}">
      <dsp:nvSpPr>
        <dsp:cNvPr id="0" name=""/>
        <dsp:cNvSpPr/>
      </dsp:nvSpPr>
      <dsp:spPr>
        <a:xfrm rot="7970822">
          <a:off x="5616890" y="2181611"/>
          <a:ext cx="1447334" cy="54492"/>
        </a:xfrm>
        <a:custGeom>
          <a:avLst/>
          <a:gdLst/>
          <a:ahLst/>
          <a:cxnLst/>
          <a:rect l="0" t="0" r="0" b="0"/>
          <a:pathLst>
            <a:path>
              <a:moveTo>
                <a:pt x="0" y="27246"/>
              </a:moveTo>
              <a:lnTo>
                <a:pt x="1447334"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970822">
        <a:off x="6304374" y="2172674"/>
        <a:ext cx="72366" cy="72366"/>
      </dsp:txXfrm>
    </dsp:sp>
    <dsp:sp modelId="{FA21F2EC-9521-43EE-80AB-5F7DECD909B2}">
      <dsp:nvSpPr>
        <dsp:cNvPr id="0" name=""/>
        <dsp:cNvSpPr/>
      </dsp:nvSpPr>
      <dsp:spPr>
        <a:xfrm>
          <a:off x="4270433" y="2124273"/>
          <a:ext cx="1577998" cy="123031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صاحب مدارک: نجس نیست</a:t>
          </a:r>
          <a:endParaRPr lang="fa-IR" sz="2000" kern="1200" dirty="0">
            <a:cs typeface="B Mitra" pitchFamily="2" charset="-78"/>
          </a:endParaRPr>
        </a:p>
      </dsp:txBody>
      <dsp:txXfrm>
        <a:off x="4270433" y="2124273"/>
        <a:ext cx="1577998" cy="1230312"/>
      </dsp:txXfrm>
    </dsp:sp>
    <dsp:sp modelId="{A8986FC9-BD7A-463C-992E-5EF118D57FD9}">
      <dsp:nvSpPr>
        <dsp:cNvPr id="0" name=""/>
        <dsp:cNvSpPr/>
      </dsp:nvSpPr>
      <dsp:spPr>
        <a:xfrm rot="12942401">
          <a:off x="3172254" y="2358468"/>
          <a:ext cx="1212107" cy="54492"/>
        </a:xfrm>
        <a:custGeom>
          <a:avLst/>
          <a:gdLst/>
          <a:ahLst/>
          <a:cxnLst/>
          <a:rect l="0" t="0" r="0" b="0"/>
          <a:pathLst>
            <a:path>
              <a:moveTo>
                <a:pt x="0" y="27246"/>
              </a:moveTo>
              <a:lnTo>
                <a:pt x="1212107"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2942401">
        <a:off x="3748005" y="2355412"/>
        <a:ext cx="60605" cy="60605"/>
      </dsp:txXfrm>
    </dsp:sp>
    <dsp:sp modelId="{CCAE6157-279D-4668-A587-65EAE1BBBB5D}">
      <dsp:nvSpPr>
        <dsp:cNvPr id="0" name=""/>
        <dsp:cNvSpPr/>
      </dsp:nvSpPr>
      <dsp:spPr>
        <a:xfrm>
          <a:off x="142882" y="1416843"/>
          <a:ext cx="3143300" cy="123031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1. چون استصحاب مطلقا حجت نیست</a:t>
          </a:r>
          <a:endParaRPr lang="fa-IR" sz="2000" kern="1200" dirty="0">
            <a:cs typeface="B Mitra" pitchFamily="2" charset="-78"/>
          </a:endParaRPr>
        </a:p>
      </dsp:txBody>
      <dsp:txXfrm>
        <a:off x="142882" y="1416843"/>
        <a:ext cx="3143300" cy="1230312"/>
      </dsp:txXfrm>
    </dsp:sp>
    <dsp:sp modelId="{7FD03F91-E3A0-4ECF-94B6-7204B6B90BFA}">
      <dsp:nvSpPr>
        <dsp:cNvPr id="0" name=""/>
        <dsp:cNvSpPr/>
      </dsp:nvSpPr>
      <dsp:spPr>
        <a:xfrm rot="8657599">
          <a:off x="3172254" y="3065898"/>
          <a:ext cx="1212107" cy="54492"/>
        </a:xfrm>
        <a:custGeom>
          <a:avLst/>
          <a:gdLst/>
          <a:ahLst/>
          <a:cxnLst/>
          <a:rect l="0" t="0" r="0" b="0"/>
          <a:pathLst>
            <a:path>
              <a:moveTo>
                <a:pt x="0" y="27246"/>
              </a:moveTo>
              <a:lnTo>
                <a:pt x="1212107"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8657599">
        <a:off x="3748005" y="3062841"/>
        <a:ext cx="60605" cy="60605"/>
      </dsp:txXfrm>
    </dsp:sp>
    <dsp:sp modelId="{01990C64-B826-40EE-976B-C88CA83B3CCB}">
      <dsp:nvSpPr>
        <dsp:cNvPr id="0" name=""/>
        <dsp:cNvSpPr/>
      </dsp:nvSpPr>
      <dsp:spPr>
        <a:xfrm>
          <a:off x="142882" y="2831703"/>
          <a:ext cx="3143300" cy="1230312"/>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Mitra" pitchFamily="2" charset="-78"/>
            </a:rPr>
            <a:t>2. استصحاب عدم تذکیه با استصحاب </a:t>
          </a:r>
          <a:r>
            <a:rPr lang="fa-IR" sz="2000" kern="1200" smtClean="0">
              <a:cs typeface="B Mitra" pitchFamily="2" charset="-78"/>
            </a:rPr>
            <a:t>عدم مرگِ </a:t>
          </a:r>
          <a:r>
            <a:rPr lang="fa-IR" sz="2000" kern="1200" dirty="0" smtClean="0">
              <a:cs typeface="B Mitra" pitchFamily="2" charset="-78"/>
            </a:rPr>
            <a:t>خود </a:t>
          </a:r>
          <a:r>
            <a:rPr lang="fa-IR" sz="2000" kern="1200" smtClean="0">
              <a:cs typeface="B Mitra" pitchFamily="2" charset="-78"/>
            </a:rPr>
            <a:t>به خودی، </a:t>
          </a:r>
          <a:r>
            <a:rPr lang="fa-IR" sz="2000" kern="1200" dirty="0" smtClean="0">
              <a:cs typeface="B Mitra" pitchFamily="2" charset="-78"/>
            </a:rPr>
            <a:t>معارض است </a:t>
          </a:r>
          <a:endParaRPr lang="fa-IR" sz="2000" kern="1200" dirty="0">
            <a:cs typeface="B Mitra" pitchFamily="2" charset="-78"/>
          </a:endParaRPr>
        </a:p>
      </dsp:txBody>
      <dsp:txXfrm>
        <a:off x="142882" y="2831703"/>
        <a:ext cx="3143300" cy="1230312"/>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EBB889-B083-43FD-8766-8820D1C58E15}">
      <dsp:nvSpPr>
        <dsp:cNvPr id="0" name=""/>
        <dsp:cNvSpPr/>
      </dsp:nvSpPr>
      <dsp:spPr>
        <a:xfrm>
          <a:off x="7613453" y="1673881"/>
          <a:ext cx="1316264" cy="2774355"/>
        </a:xfrm>
        <a:prstGeom prst="leftArrow">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spc="-150" dirty="0" smtClean="0">
              <a:cs typeface="B Nazanin" pitchFamily="2" charset="-78"/>
            </a:rPr>
            <a:t>تعریف استصحاب</a:t>
          </a:r>
          <a:endParaRPr lang="fa-IR" sz="2400" b="1" kern="1200" spc="-150" dirty="0">
            <a:cs typeface="B Nazanin" pitchFamily="2" charset="-78"/>
          </a:endParaRPr>
        </a:p>
      </dsp:txBody>
      <dsp:txXfrm>
        <a:off x="7613453" y="1673881"/>
        <a:ext cx="1316264" cy="2774355"/>
      </dsp:txXfrm>
    </dsp:sp>
    <dsp:sp modelId="{03AD6417-1180-4B6E-87D5-A9419B3A229E}">
      <dsp:nvSpPr>
        <dsp:cNvPr id="0" name=""/>
        <dsp:cNvSpPr/>
      </dsp:nvSpPr>
      <dsp:spPr>
        <a:xfrm rot="15610604">
          <a:off x="6047309" y="1732394"/>
          <a:ext cx="2675773" cy="20787"/>
        </a:xfrm>
        <a:custGeom>
          <a:avLst/>
          <a:gdLst/>
          <a:ahLst/>
          <a:cxnLst/>
          <a:rect l="0" t="0" r="0" b="0"/>
          <a:pathLst>
            <a:path>
              <a:moveTo>
                <a:pt x="0" y="10393"/>
              </a:moveTo>
              <a:lnTo>
                <a:pt x="2675773" y="10393"/>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rot="15610604">
        <a:off x="7318302" y="1675893"/>
        <a:ext cx="133788" cy="133788"/>
      </dsp:txXfrm>
    </dsp:sp>
    <dsp:sp modelId="{BB443CD3-E5EC-4554-84EF-BDABBB3DD3F0}">
      <dsp:nvSpPr>
        <dsp:cNvPr id="0" name=""/>
        <dsp:cNvSpPr/>
      </dsp:nvSpPr>
      <dsp:spPr>
        <a:xfrm>
          <a:off x="6331106" y="132171"/>
          <a:ext cx="825833" cy="58468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لغوی</a:t>
          </a:r>
          <a:endParaRPr lang="fa-IR" sz="2400" b="1" kern="1200" dirty="0">
            <a:cs typeface="B Nazanin" pitchFamily="2" charset="-78"/>
          </a:endParaRPr>
        </a:p>
      </dsp:txBody>
      <dsp:txXfrm>
        <a:off x="6331106" y="132171"/>
        <a:ext cx="825833" cy="584688"/>
      </dsp:txXfrm>
    </dsp:sp>
    <dsp:sp modelId="{FE81ADEE-25E3-4ECB-9176-00F0DC1A3BCF}">
      <dsp:nvSpPr>
        <dsp:cNvPr id="0" name=""/>
        <dsp:cNvSpPr/>
      </dsp:nvSpPr>
      <dsp:spPr>
        <a:xfrm rot="11034705">
          <a:off x="5108632" y="372375"/>
          <a:ext cx="1223900" cy="20787"/>
        </a:xfrm>
        <a:custGeom>
          <a:avLst/>
          <a:gdLst/>
          <a:ahLst/>
          <a:cxnLst/>
          <a:rect l="0" t="0" r="0" b="0"/>
          <a:pathLst>
            <a:path>
              <a:moveTo>
                <a:pt x="0" y="10393"/>
              </a:moveTo>
              <a:lnTo>
                <a:pt x="1223900" y="10393"/>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1034705">
        <a:off x="5689984" y="352171"/>
        <a:ext cx="61195" cy="61195"/>
      </dsp:txXfrm>
    </dsp:sp>
    <dsp:sp modelId="{4C9E214E-DB2F-438B-BC33-4691A1B7C6FF}">
      <dsp:nvSpPr>
        <dsp:cNvPr id="0" name=""/>
        <dsp:cNvSpPr/>
      </dsp:nvSpPr>
      <dsp:spPr>
        <a:xfrm>
          <a:off x="2795395" y="73238"/>
          <a:ext cx="2314662" cy="53556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أخذ الشئ مصاحبا</a:t>
          </a:r>
          <a:endParaRPr lang="fa-IR" sz="2400" b="1" kern="1200" dirty="0">
            <a:cs typeface="B Nazanin" pitchFamily="2" charset="-78"/>
          </a:endParaRPr>
        </a:p>
      </dsp:txBody>
      <dsp:txXfrm>
        <a:off x="2795395" y="73238"/>
        <a:ext cx="2314662" cy="535568"/>
      </dsp:txXfrm>
    </dsp:sp>
    <dsp:sp modelId="{5E2C61D9-12F4-4B8B-AA5E-59A4A401C817}">
      <dsp:nvSpPr>
        <dsp:cNvPr id="0" name=""/>
        <dsp:cNvSpPr/>
      </dsp:nvSpPr>
      <dsp:spPr>
        <a:xfrm rot="6401751">
          <a:off x="6907880" y="3575665"/>
          <a:ext cx="1096212" cy="20787"/>
        </a:xfrm>
        <a:custGeom>
          <a:avLst/>
          <a:gdLst/>
          <a:ahLst/>
          <a:cxnLst/>
          <a:rect l="0" t="0" r="0" b="0"/>
          <a:pathLst>
            <a:path>
              <a:moveTo>
                <a:pt x="0" y="10393"/>
              </a:moveTo>
              <a:lnTo>
                <a:pt x="1096212" y="10393"/>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6401751">
        <a:off x="7428581" y="3558654"/>
        <a:ext cx="54810" cy="54810"/>
      </dsp:txXfrm>
    </dsp:sp>
    <dsp:sp modelId="{B572C369-D849-4FD5-B6D9-7EA4BE2E0352}">
      <dsp:nvSpPr>
        <dsp:cNvPr id="0" name=""/>
        <dsp:cNvSpPr/>
      </dsp:nvSpPr>
      <dsp:spPr>
        <a:xfrm>
          <a:off x="6165924" y="3715051"/>
          <a:ext cx="1132596" cy="79201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اصطلاحی</a:t>
          </a:r>
          <a:endParaRPr lang="fa-IR" sz="2400" b="1" kern="1200" dirty="0">
            <a:cs typeface="B Nazanin" pitchFamily="2" charset="-78"/>
          </a:endParaRPr>
        </a:p>
      </dsp:txBody>
      <dsp:txXfrm>
        <a:off x="6165924" y="3715051"/>
        <a:ext cx="1132596" cy="792014"/>
      </dsp:txXfrm>
    </dsp:sp>
    <dsp:sp modelId="{17606136-B60D-47AC-8E27-D035058F4A29}">
      <dsp:nvSpPr>
        <dsp:cNvPr id="0" name=""/>
        <dsp:cNvSpPr/>
      </dsp:nvSpPr>
      <dsp:spPr>
        <a:xfrm rot="15009611">
          <a:off x="4141819" y="2679151"/>
          <a:ext cx="3022423" cy="20787"/>
        </a:xfrm>
        <a:custGeom>
          <a:avLst/>
          <a:gdLst/>
          <a:ahLst/>
          <a:cxnLst/>
          <a:rect l="0" t="0" r="0" b="0"/>
          <a:pathLst>
            <a:path>
              <a:moveTo>
                <a:pt x="0" y="10393"/>
              </a:moveTo>
              <a:lnTo>
                <a:pt x="3022423" y="10393"/>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p>
      </dsp:txBody>
      <dsp:txXfrm rot="15009611">
        <a:off x="5577470" y="2613984"/>
        <a:ext cx="151121" cy="151121"/>
      </dsp:txXfrm>
    </dsp:sp>
    <dsp:sp modelId="{205BADE7-8812-41EF-ABFC-777B3A02A8FA}">
      <dsp:nvSpPr>
        <dsp:cNvPr id="0" name=""/>
        <dsp:cNvSpPr/>
      </dsp:nvSpPr>
      <dsp:spPr>
        <a:xfrm>
          <a:off x="141480" y="702216"/>
          <a:ext cx="4998657" cy="113163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0" kern="1200" dirty="0" smtClean="0">
              <a:cs typeface="B Nazanin" pitchFamily="2" charset="-78"/>
            </a:rPr>
            <a:t>تعریف مشهور: </a:t>
          </a:r>
          <a:r>
            <a:rPr lang="fa-IR" sz="3200" b="1" kern="1200" dirty="0" smtClean="0">
              <a:cs typeface="B Nazanin" pitchFamily="2" charset="-78"/>
            </a:rPr>
            <a:t>إبقاء ما </a:t>
          </a:r>
          <a:r>
            <a:rPr lang="fa-IR" sz="3200" b="1" kern="1200" spc="0" dirty="0" smtClean="0">
              <a:cs typeface="B Nazanin" pitchFamily="2" charset="-78"/>
            </a:rPr>
            <a:t>كان </a:t>
          </a:r>
        </a:p>
        <a:p>
          <a:pPr lvl="0" algn="ctr" defTabSz="1244600" rtl="1">
            <a:lnSpc>
              <a:spcPct val="90000"/>
            </a:lnSpc>
            <a:spcBef>
              <a:spcPct val="0"/>
            </a:spcBef>
            <a:spcAft>
              <a:spcPct val="35000"/>
            </a:spcAft>
          </a:pPr>
          <a:r>
            <a:rPr lang="fa-IR" sz="2000" b="1" kern="1200" spc="0" dirty="0" smtClean="0">
              <a:cs typeface="B Nazanin" pitchFamily="2" charset="-78"/>
            </a:rPr>
            <a:t>(الحکم ببقاء ما کان لانه کان)</a:t>
          </a:r>
        </a:p>
      </dsp:txBody>
      <dsp:txXfrm>
        <a:off x="141480" y="702216"/>
        <a:ext cx="4998657" cy="1131630"/>
      </dsp:txXfrm>
    </dsp:sp>
    <dsp:sp modelId="{F503B8D4-7A2B-4DC7-8832-AB3631AF292E}">
      <dsp:nvSpPr>
        <dsp:cNvPr id="0" name=""/>
        <dsp:cNvSpPr/>
      </dsp:nvSpPr>
      <dsp:spPr>
        <a:xfrm rot="14233022">
          <a:off x="4701346" y="3301869"/>
          <a:ext cx="1900249" cy="20787"/>
        </a:xfrm>
        <a:custGeom>
          <a:avLst/>
          <a:gdLst/>
          <a:ahLst/>
          <a:cxnLst/>
          <a:rect l="0" t="0" r="0" b="0"/>
          <a:pathLst>
            <a:path>
              <a:moveTo>
                <a:pt x="0" y="10393"/>
              </a:moveTo>
              <a:lnTo>
                <a:pt x="1900249" y="10393"/>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233022">
        <a:off x="5603964" y="3264756"/>
        <a:ext cx="95012" cy="95012"/>
      </dsp:txXfrm>
    </dsp:sp>
    <dsp:sp modelId="{6E38BB77-0A3B-4822-AB13-3BACB24D4C0E}">
      <dsp:nvSpPr>
        <dsp:cNvPr id="0" name=""/>
        <dsp:cNvSpPr/>
      </dsp:nvSpPr>
      <dsp:spPr>
        <a:xfrm>
          <a:off x="159222" y="2004985"/>
          <a:ext cx="4977795" cy="101696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spc="0" dirty="0" smtClean="0">
              <a:cs typeface="B Nazanin" pitchFamily="2" charset="-78"/>
            </a:rPr>
            <a:t>إثبات الحكم في الزمان الثاني تعويلا على ثبوته في الزمان الاول (شیخ بهایی)</a:t>
          </a:r>
          <a:endParaRPr lang="fa-IR" sz="2800" kern="1200" spc="0" dirty="0">
            <a:cs typeface="B Nazanin" pitchFamily="2" charset="-78"/>
          </a:endParaRPr>
        </a:p>
      </dsp:txBody>
      <dsp:txXfrm>
        <a:off x="159222" y="2004985"/>
        <a:ext cx="4977795" cy="1016962"/>
      </dsp:txXfrm>
    </dsp:sp>
    <dsp:sp modelId="{B7984FBC-4DC1-40FD-9149-48E15EC1182F}">
      <dsp:nvSpPr>
        <dsp:cNvPr id="0" name=""/>
        <dsp:cNvSpPr/>
      </dsp:nvSpPr>
      <dsp:spPr>
        <a:xfrm rot="12300782">
          <a:off x="5046256" y="3852307"/>
          <a:ext cx="1174757" cy="20787"/>
        </a:xfrm>
        <a:custGeom>
          <a:avLst/>
          <a:gdLst/>
          <a:ahLst/>
          <a:cxnLst/>
          <a:rect l="0" t="0" r="0" b="0"/>
          <a:pathLst>
            <a:path>
              <a:moveTo>
                <a:pt x="0" y="10393"/>
              </a:moveTo>
              <a:lnTo>
                <a:pt x="1174757" y="10393"/>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2300782">
        <a:off x="5604266" y="3833332"/>
        <a:ext cx="58737" cy="58737"/>
      </dsp:txXfrm>
    </dsp:sp>
    <dsp:sp modelId="{63F2FF1A-D932-47DC-A352-7472BCA3D770}">
      <dsp:nvSpPr>
        <dsp:cNvPr id="0" name=""/>
        <dsp:cNvSpPr/>
      </dsp:nvSpPr>
      <dsp:spPr>
        <a:xfrm>
          <a:off x="96858" y="3088524"/>
          <a:ext cx="5004486" cy="105163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fa-IR" sz="2600" kern="1200" dirty="0" smtClean="0">
              <a:cs typeface="B Nazanin" pitchFamily="2" charset="-78"/>
            </a:rPr>
            <a:t>كون حكم أو وصف يقيني الحصول في الان السابق مشكوك البقاء في </a:t>
          </a:r>
          <a:r>
            <a:rPr lang="fa-IR" sz="2600" kern="1200" spc="-150" dirty="0" smtClean="0">
              <a:cs typeface="B Nazanin" pitchFamily="2" charset="-78"/>
            </a:rPr>
            <a:t>الان اللاحق (قوانین)</a:t>
          </a:r>
          <a:endParaRPr lang="fa-IR" sz="2600" kern="1200" spc="-150" dirty="0">
            <a:cs typeface="B Nazanin" pitchFamily="2" charset="-78"/>
          </a:endParaRPr>
        </a:p>
      </dsp:txBody>
      <dsp:txXfrm>
        <a:off x="96858" y="3088524"/>
        <a:ext cx="5004486" cy="1051636"/>
      </dsp:txXfrm>
    </dsp:sp>
    <dsp:sp modelId="{626451F6-E0B1-4701-9AFF-C616D2F152BD}">
      <dsp:nvSpPr>
        <dsp:cNvPr id="0" name=""/>
        <dsp:cNvSpPr/>
      </dsp:nvSpPr>
      <dsp:spPr>
        <a:xfrm rot="9212661">
          <a:off x="5113008" y="4348163"/>
          <a:ext cx="1111092" cy="20787"/>
        </a:xfrm>
        <a:custGeom>
          <a:avLst/>
          <a:gdLst/>
          <a:ahLst/>
          <a:cxnLst/>
          <a:rect l="0" t="0" r="0" b="0"/>
          <a:pathLst>
            <a:path>
              <a:moveTo>
                <a:pt x="0" y="10393"/>
              </a:moveTo>
              <a:lnTo>
                <a:pt x="1111092" y="10393"/>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9212661">
        <a:off x="5640777" y="4330780"/>
        <a:ext cx="55554" cy="55554"/>
      </dsp:txXfrm>
    </dsp:sp>
    <dsp:sp modelId="{4957A8A8-2A97-4138-9488-018F1D55224B}">
      <dsp:nvSpPr>
        <dsp:cNvPr id="0" name=""/>
        <dsp:cNvSpPr/>
      </dsp:nvSpPr>
      <dsp:spPr>
        <a:xfrm>
          <a:off x="166714" y="4210049"/>
          <a:ext cx="5004471" cy="79201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معنى إستصحاب الحال أن الحكم الفلاني قد كان </a:t>
          </a:r>
          <a:r>
            <a:rPr lang="fa-IR" sz="2400" u="sng" kern="1200" spc="-150" dirty="0" smtClean="0">
              <a:cs typeface="B Nazanin" pitchFamily="2" charset="-78"/>
            </a:rPr>
            <a:t>ولم يظن عدمه</a:t>
          </a:r>
          <a:r>
            <a:rPr lang="fa-IR" sz="2400" kern="1200" spc="-150" dirty="0" smtClean="0">
              <a:cs typeface="B Nazanin" pitchFamily="2" charset="-78"/>
            </a:rPr>
            <a:t>، وكل ما كان كذلك فهو مظنون البقاء (عضدی)</a:t>
          </a:r>
          <a:endParaRPr lang="fa-IR" sz="2400" kern="1200" spc="-150" dirty="0">
            <a:cs typeface="B Nazanin" pitchFamily="2" charset="-78"/>
          </a:endParaRPr>
        </a:p>
      </dsp:txBody>
      <dsp:txXfrm>
        <a:off x="166714" y="4210049"/>
        <a:ext cx="5004471" cy="792014"/>
      </dsp:txXfrm>
    </dsp:sp>
    <dsp:sp modelId="{2F1D039D-6654-48D4-A96E-AA7916F2F13F}">
      <dsp:nvSpPr>
        <dsp:cNvPr id="0" name=""/>
        <dsp:cNvSpPr/>
      </dsp:nvSpPr>
      <dsp:spPr>
        <a:xfrm rot="7157353">
          <a:off x="4599551" y="5018012"/>
          <a:ext cx="2103617" cy="20787"/>
        </a:xfrm>
        <a:custGeom>
          <a:avLst/>
          <a:gdLst/>
          <a:ahLst/>
          <a:cxnLst/>
          <a:rect l="0" t="0" r="0" b="0"/>
          <a:pathLst>
            <a:path>
              <a:moveTo>
                <a:pt x="0" y="10393"/>
              </a:moveTo>
              <a:lnTo>
                <a:pt x="2103617" y="10393"/>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7157353">
        <a:off x="5598769" y="4975815"/>
        <a:ext cx="105180" cy="105180"/>
      </dsp:txXfrm>
    </dsp:sp>
    <dsp:sp modelId="{422BED73-E680-43D9-896F-560143BEAF13}">
      <dsp:nvSpPr>
        <dsp:cNvPr id="0" name=""/>
        <dsp:cNvSpPr/>
      </dsp:nvSpPr>
      <dsp:spPr>
        <a:xfrm>
          <a:off x="132325" y="5095592"/>
          <a:ext cx="5004471" cy="170032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100000"/>
            </a:lnSpc>
            <a:spcBef>
              <a:spcPct val="0"/>
            </a:spcBef>
            <a:spcAft>
              <a:spcPts val="0"/>
            </a:spcAft>
          </a:pPr>
          <a:r>
            <a:rPr lang="fa-IR" sz="2400" kern="1200" dirty="0" smtClean="0">
              <a:cs typeface="B Nazanin" pitchFamily="2" charset="-78"/>
            </a:rPr>
            <a:t>التمسك بثبوت ما ثبت في وقت أو حال على بقائه فيما بعد ذلك الوقت أو في غير تلك الحال، </a:t>
          </a:r>
        </a:p>
        <a:p>
          <a:pPr lvl="0" algn="ctr" defTabSz="1066800" rtl="1">
            <a:lnSpc>
              <a:spcPct val="100000"/>
            </a:lnSpc>
            <a:spcBef>
              <a:spcPct val="0"/>
            </a:spcBef>
            <a:spcAft>
              <a:spcPts val="0"/>
            </a:spcAft>
          </a:pPr>
          <a:r>
            <a:rPr lang="fa-IR" sz="2400" kern="1200" dirty="0" smtClean="0">
              <a:cs typeface="B Nazanin" pitchFamily="2" charset="-78"/>
            </a:rPr>
            <a:t>فيقال: إن </a:t>
          </a:r>
          <a:r>
            <a:rPr lang="fa-IR" sz="2400" kern="1200" dirty="0" err="1" smtClean="0">
              <a:cs typeface="B Nazanin" pitchFamily="2" charset="-78"/>
            </a:rPr>
            <a:t>الامر</a:t>
          </a:r>
          <a:r>
            <a:rPr lang="fa-IR" sz="2400" kern="1200" dirty="0" smtClean="0">
              <a:cs typeface="B Nazanin" pitchFamily="2" charset="-78"/>
            </a:rPr>
            <a:t> </a:t>
          </a:r>
          <a:r>
            <a:rPr lang="fa-IR" sz="2400" kern="1200" dirty="0" err="1" smtClean="0">
              <a:cs typeface="B Nazanin" pitchFamily="2" charset="-78"/>
            </a:rPr>
            <a:t>الفلاني</a:t>
          </a:r>
          <a:r>
            <a:rPr lang="fa-IR" sz="2400" kern="1200" dirty="0" smtClean="0">
              <a:cs typeface="B Nazanin" pitchFamily="2" charset="-78"/>
            </a:rPr>
            <a:t> قد </a:t>
          </a:r>
          <a:r>
            <a:rPr lang="fa-IR" sz="2400" kern="1200" dirty="0" err="1" smtClean="0">
              <a:cs typeface="B Nazanin" pitchFamily="2" charset="-78"/>
            </a:rPr>
            <a:t>كان</a:t>
          </a:r>
          <a:r>
            <a:rPr lang="fa-IR" sz="2400" kern="1200" dirty="0" smtClean="0">
              <a:cs typeface="B Nazanin" pitchFamily="2" charset="-78"/>
            </a:rPr>
            <a:t> </a:t>
          </a:r>
          <a:r>
            <a:rPr lang="fa-IR" sz="2400" u="sng" kern="1200" dirty="0" smtClean="0">
              <a:cs typeface="B Nazanin" pitchFamily="2" charset="-78"/>
            </a:rPr>
            <a:t>ولم يعلم عدمه</a:t>
          </a:r>
          <a:r>
            <a:rPr lang="fa-IR" sz="2400" kern="1200" dirty="0" smtClean="0">
              <a:cs typeface="B Nazanin" pitchFamily="2" charset="-78"/>
            </a:rPr>
            <a:t>، وكل ما كان كذلك فهو باق. (فاضل تونی)</a:t>
          </a:r>
          <a:endParaRPr lang="fa-IR" sz="2400" kern="1200" dirty="0">
            <a:cs typeface="B Nazanin" pitchFamily="2" charset="-78"/>
          </a:endParaRPr>
        </a:p>
      </dsp:txBody>
      <dsp:txXfrm>
        <a:off x="132325" y="5095592"/>
        <a:ext cx="5004471" cy="170032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F74116-F8F8-4445-9E45-D747BFAA2456}">
      <dsp:nvSpPr>
        <dsp:cNvPr id="0" name=""/>
        <dsp:cNvSpPr/>
      </dsp:nvSpPr>
      <dsp:spPr>
        <a:xfrm>
          <a:off x="7000948" y="1143013"/>
          <a:ext cx="1657356" cy="4109864"/>
        </a:xfrm>
        <a:prstGeom prst="leftArrow">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IQ" sz="2800" kern="1200" dirty="0" smtClean="0">
              <a:cs typeface="B Titr" pitchFamily="2" charset="-78"/>
            </a:rPr>
            <a:t>برخي </a:t>
          </a:r>
          <a:r>
            <a:rPr lang="ar-IQ" sz="2800" kern="1200" dirty="0" err="1" smtClean="0">
              <a:cs typeface="B Titr" pitchFamily="2" charset="-78"/>
            </a:rPr>
            <a:t>ا</a:t>
          </a:r>
          <a:r>
            <a:rPr lang="fa-IR" sz="2800" kern="1200" dirty="0" smtClean="0">
              <a:cs typeface="B Titr" pitchFamily="2" charset="-78"/>
            </a:rPr>
            <a:t>ز </a:t>
          </a:r>
          <a:r>
            <a:rPr lang="ar-IQ" sz="2800" kern="1200" dirty="0" err="1" smtClean="0">
              <a:cs typeface="B Titr" pitchFamily="2" charset="-78"/>
            </a:rPr>
            <a:t>مبا</a:t>
          </a:r>
          <a:r>
            <a:rPr lang="fa-IR" sz="2800" kern="1200" dirty="0" smtClean="0">
              <a:cs typeface="B Titr" pitchFamily="2" charset="-78"/>
            </a:rPr>
            <a:t>دی </a:t>
          </a:r>
          <a:r>
            <a:rPr lang="ar-IQ" sz="2800" kern="1200" dirty="0" smtClean="0">
              <a:cs typeface="B Titr" pitchFamily="2" charset="-78"/>
            </a:rPr>
            <a:t>استصحاب</a:t>
          </a:r>
          <a:endParaRPr lang="fa-IR" sz="2800" kern="1200" dirty="0"/>
        </a:p>
      </dsp:txBody>
      <dsp:txXfrm>
        <a:off x="7000948" y="1143013"/>
        <a:ext cx="1657356" cy="4109864"/>
      </dsp:txXfrm>
    </dsp:sp>
    <dsp:sp modelId="{C3F7539B-F324-4EBE-B87F-D9E46B217896}">
      <dsp:nvSpPr>
        <dsp:cNvPr id="0" name=""/>
        <dsp:cNvSpPr/>
      </dsp:nvSpPr>
      <dsp:spPr>
        <a:xfrm rot="12948433">
          <a:off x="4926655" y="2491832"/>
          <a:ext cx="2290783" cy="71982"/>
        </a:xfrm>
        <a:custGeom>
          <a:avLst/>
          <a:gdLst/>
          <a:ahLst/>
          <a:cxnLst/>
          <a:rect l="0" t="0" r="0" b="0"/>
          <a:pathLst>
            <a:path>
              <a:moveTo>
                <a:pt x="0" y="35991"/>
              </a:moveTo>
              <a:lnTo>
                <a:pt x="2290783" y="35991"/>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12948433">
        <a:off x="6014777" y="2470553"/>
        <a:ext cx="114539" cy="114539"/>
      </dsp:txXfrm>
    </dsp:sp>
    <dsp:sp modelId="{F08FC2D7-F7A4-4F22-AE91-B06937CA9406}">
      <dsp:nvSpPr>
        <dsp:cNvPr id="0" name=""/>
        <dsp:cNvSpPr/>
      </dsp:nvSpPr>
      <dsp:spPr>
        <a:xfrm>
          <a:off x="865" y="786448"/>
          <a:ext cx="5142280" cy="2142505"/>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IQ" sz="3600" b="1" kern="1200" dirty="0" smtClean="0">
              <a:cs typeface="B Lotus" pitchFamily="2" charset="-78"/>
            </a:rPr>
            <a:t>1</a:t>
          </a:r>
          <a:r>
            <a:rPr lang="fa-IR" sz="3600" b="1" kern="1200" dirty="0" smtClean="0">
              <a:cs typeface="B Lotus" pitchFamily="2" charset="-78"/>
            </a:rPr>
            <a:t>. </a:t>
          </a:r>
          <a:r>
            <a:rPr lang="ar-IQ" sz="3600" b="1" kern="1200" dirty="0" smtClean="0">
              <a:cs typeface="B Lotus" pitchFamily="2" charset="-78"/>
            </a:rPr>
            <a:t>استصحاب اصل است يا اماره؟</a:t>
          </a:r>
          <a:endParaRPr lang="fa-IR" sz="3600" b="1" kern="1200" dirty="0" smtClean="0">
            <a:cs typeface="B Lotus" pitchFamily="2" charset="-78"/>
          </a:endParaRPr>
        </a:p>
        <a:p>
          <a:pPr lvl="0" algn="ctr" defTabSz="1600200" rtl="1">
            <a:lnSpc>
              <a:spcPct val="90000"/>
            </a:lnSpc>
            <a:spcBef>
              <a:spcPct val="0"/>
            </a:spcBef>
            <a:spcAft>
              <a:spcPct val="35000"/>
            </a:spcAft>
          </a:pPr>
          <a:r>
            <a:rPr lang="fa-IR" sz="2800" b="1" kern="1200" dirty="0" smtClean="0">
              <a:solidFill>
                <a:srgbClr val="FFFF00"/>
              </a:solidFill>
              <a:cs typeface="B Lotus" pitchFamily="2" charset="-78"/>
            </a:rPr>
            <a:t>ص13</a:t>
          </a:r>
          <a:endParaRPr lang="fa-IR" sz="3600" b="1" kern="1200" dirty="0" smtClean="0">
            <a:solidFill>
              <a:srgbClr val="FFFF00"/>
            </a:solidFill>
            <a:cs typeface="B Lotus" pitchFamily="2" charset="-78"/>
          </a:endParaRPr>
        </a:p>
      </dsp:txBody>
      <dsp:txXfrm>
        <a:off x="865" y="786448"/>
        <a:ext cx="5142280" cy="2142505"/>
      </dsp:txXfrm>
    </dsp:sp>
    <dsp:sp modelId="{13CFA5FB-DC50-4C46-9A58-119E7B06954E}">
      <dsp:nvSpPr>
        <dsp:cNvPr id="0" name=""/>
        <dsp:cNvSpPr/>
      </dsp:nvSpPr>
      <dsp:spPr>
        <a:xfrm rot="8818458">
          <a:off x="4963234" y="3766050"/>
          <a:ext cx="2216803" cy="71982"/>
        </a:xfrm>
        <a:custGeom>
          <a:avLst/>
          <a:gdLst/>
          <a:ahLst/>
          <a:cxnLst/>
          <a:rect l="0" t="0" r="0" b="0"/>
          <a:pathLst>
            <a:path>
              <a:moveTo>
                <a:pt x="0" y="35991"/>
              </a:moveTo>
              <a:lnTo>
                <a:pt x="2216803" y="35991"/>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8818458">
        <a:off x="6016215" y="3746621"/>
        <a:ext cx="110840" cy="110840"/>
      </dsp:txXfrm>
    </dsp:sp>
    <dsp:sp modelId="{1E6168BE-339C-433F-ACEA-812B42388EA2}">
      <dsp:nvSpPr>
        <dsp:cNvPr id="0" name=""/>
        <dsp:cNvSpPr/>
      </dsp:nvSpPr>
      <dsp:spPr>
        <a:xfrm>
          <a:off x="42" y="3241964"/>
          <a:ext cx="5142280" cy="2328347"/>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IQ" sz="3600" kern="1200" dirty="0" smtClean="0">
              <a:cs typeface="B Nazanin" pitchFamily="2" charset="-78"/>
            </a:rPr>
            <a:t>2. استصحاب </a:t>
          </a:r>
          <a:r>
            <a:rPr lang="ar-IQ" sz="3600" kern="1200" dirty="0" err="1" smtClean="0">
              <a:cs typeface="B Nazanin" pitchFamily="2" charset="-78"/>
            </a:rPr>
            <a:t>يك</a:t>
          </a:r>
          <a:r>
            <a:rPr lang="ar-IQ" sz="3600" kern="1200" dirty="0" smtClean="0">
              <a:cs typeface="B Nazanin" pitchFamily="2" charset="-78"/>
            </a:rPr>
            <a:t> </a:t>
          </a:r>
          <a:r>
            <a:rPr lang="ar-IQ" sz="3600" kern="1200" dirty="0" err="1" smtClean="0">
              <a:cs typeface="B Nazanin" pitchFamily="2" charset="-78"/>
            </a:rPr>
            <a:t>مسأله</a:t>
          </a:r>
          <a:r>
            <a:rPr lang="ar-IQ" sz="3600" kern="1200" dirty="0" smtClean="0">
              <a:cs typeface="B Nazanin" pitchFamily="2" charset="-78"/>
            </a:rPr>
            <a:t> </a:t>
          </a:r>
          <a:r>
            <a:rPr lang="ar-IQ" sz="3600" kern="1200" dirty="0" err="1" smtClean="0">
              <a:cs typeface="B Nazanin" pitchFamily="2" charset="-78"/>
            </a:rPr>
            <a:t>اصولي</a:t>
          </a:r>
          <a:r>
            <a:rPr lang="ar-IQ" sz="3600" kern="1200" dirty="0" smtClean="0">
              <a:cs typeface="B Nazanin" pitchFamily="2" charset="-78"/>
            </a:rPr>
            <a:t> </a:t>
          </a:r>
          <a:r>
            <a:rPr lang="ar-IQ" sz="3600" kern="1200" dirty="0" err="1" smtClean="0">
              <a:cs typeface="B Nazanin" pitchFamily="2" charset="-78"/>
            </a:rPr>
            <a:t>است</a:t>
          </a:r>
          <a:r>
            <a:rPr lang="ar-IQ" sz="3600" kern="1200" dirty="0" smtClean="0">
              <a:cs typeface="B Nazanin" pitchFamily="2" charset="-78"/>
            </a:rPr>
            <a:t> يا قاع</a:t>
          </a:r>
          <a:r>
            <a:rPr lang="fa-IR" sz="3600" kern="1200" dirty="0" smtClean="0">
              <a:cs typeface="B Nazanin" pitchFamily="2" charset="-78"/>
            </a:rPr>
            <a:t>ده فقهی؟     </a:t>
          </a:r>
          <a:r>
            <a:rPr lang="fa-IR" sz="2800" b="1" kern="1200" dirty="0" smtClean="0">
              <a:solidFill>
                <a:srgbClr val="FFFF00"/>
              </a:solidFill>
              <a:cs typeface="B Nazanin" pitchFamily="2" charset="-78"/>
            </a:rPr>
            <a:t>ص17</a:t>
          </a:r>
        </a:p>
      </dsp:txBody>
      <dsp:txXfrm>
        <a:off x="42" y="3241964"/>
        <a:ext cx="5142280" cy="2328347"/>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C9E258-1BE6-4253-B9FC-4C85FF7CCD02}">
      <dsp:nvSpPr>
        <dsp:cNvPr id="0" name=""/>
        <dsp:cNvSpPr/>
      </dsp:nvSpPr>
      <dsp:spPr>
        <a:xfrm>
          <a:off x="4495805" y="2571768"/>
          <a:ext cx="881816" cy="2549785"/>
        </a:xfrm>
        <a:prstGeom prst="lef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IQ" sz="1400" b="1" kern="1200" dirty="0" smtClean="0"/>
            <a:t>استصحاب </a:t>
          </a:r>
          <a:r>
            <a:rPr lang="ar-IQ" sz="1600" b="1" kern="1200" dirty="0" err="1" smtClean="0"/>
            <a:t>به</a:t>
          </a:r>
          <a:r>
            <a:rPr lang="ar-IQ" sz="1600" b="1" kern="1200" dirty="0" smtClean="0"/>
            <a:t> اعتبار شك </a:t>
          </a:r>
          <a:r>
            <a:rPr lang="fa-IR" sz="1600" b="1" kern="1200" dirty="0" smtClean="0"/>
            <a:t>در بقاء</a:t>
          </a:r>
          <a:endParaRPr lang="fa-IR" sz="1400" b="1" kern="1200" dirty="0"/>
        </a:p>
      </dsp:txBody>
      <dsp:txXfrm>
        <a:off x="4495805" y="2571768"/>
        <a:ext cx="881816" cy="2549785"/>
      </dsp:txXfrm>
    </dsp:sp>
    <dsp:sp modelId="{561A33D9-EC60-44F2-A649-8EEE61629ED5}">
      <dsp:nvSpPr>
        <dsp:cNvPr id="0" name=""/>
        <dsp:cNvSpPr/>
      </dsp:nvSpPr>
      <dsp:spPr>
        <a:xfrm rot="15097490">
          <a:off x="3603388" y="3195250"/>
          <a:ext cx="1357043" cy="14970"/>
        </a:xfrm>
        <a:custGeom>
          <a:avLst/>
          <a:gdLst/>
          <a:ahLst/>
          <a:cxnLst/>
          <a:rect l="0" t="0" r="0" b="0"/>
          <a:pathLst>
            <a:path>
              <a:moveTo>
                <a:pt x="0" y="7485"/>
              </a:moveTo>
              <a:lnTo>
                <a:pt x="1357043" y="74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5097490">
        <a:off x="4247983" y="3168809"/>
        <a:ext cx="67852" cy="67852"/>
      </dsp:txXfrm>
    </dsp:sp>
    <dsp:sp modelId="{65435F5D-2DC5-44A5-806D-68FFCA3C9C76}">
      <dsp:nvSpPr>
        <dsp:cNvPr id="0" name=""/>
        <dsp:cNvSpPr/>
      </dsp:nvSpPr>
      <dsp:spPr>
        <a:xfrm>
          <a:off x="2998536" y="1745490"/>
          <a:ext cx="1069478" cy="1626638"/>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b="1" kern="1200" dirty="0" smtClean="0"/>
            <a:t>ناشی از اشتباه امر خارجی</a:t>
          </a:r>
        </a:p>
        <a:p>
          <a:pPr lvl="0" algn="ctr" defTabSz="666750" rtl="1">
            <a:lnSpc>
              <a:spcPct val="90000"/>
            </a:lnSpc>
            <a:spcBef>
              <a:spcPct val="0"/>
            </a:spcBef>
            <a:spcAft>
              <a:spcPct val="35000"/>
            </a:spcAft>
          </a:pPr>
          <a:r>
            <a:rPr lang="fa-IR" sz="2000" b="1" kern="1200" dirty="0" smtClean="0">
              <a:solidFill>
                <a:srgbClr val="FFFF00"/>
              </a:solidFill>
            </a:rPr>
            <a:t>(شبهه موضوعی) </a:t>
          </a:r>
          <a:endParaRPr lang="fa-IR" sz="2000" b="1" kern="1200" dirty="0">
            <a:solidFill>
              <a:srgbClr val="FFFF00"/>
            </a:solidFill>
          </a:endParaRPr>
        </a:p>
      </dsp:txBody>
      <dsp:txXfrm>
        <a:off x="2998536" y="1745490"/>
        <a:ext cx="1069478" cy="1626638"/>
      </dsp:txXfrm>
    </dsp:sp>
    <dsp:sp modelId="{88A53F23-80BE-4A91-92C7-92301D1E5EEE}">
      <dsp:nvSpPr>
        <dsp:cNvPr id="0" name=""/>
        <dsp:cNvSpPr/>
      </dsp:nvSpPr>
      <dsp:spPr>
        <a:xfrm rot="14496941">
          <a:off x="2334697" y="2155473"/>
          <a:ext cx="899886" cy="14970"/>
        </a:xfrm>
        <a:custGeom>
          <a:avLst/>
          <a:gdLst/>
          <a:ahLst/>
          <a:cxnLst/>
          <a:rect l="0" t="0" r="0" b="0"/>
          <a:pathLst>
            <a:path>
              <a:moveTo>
                <a:pt x="0" y="7485"/>
              </a:moveTo>
              <a:lnTo>
                <a:pt x="899886" y="74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496941">
        <a:off x="2762143" y="2140461"/>
        <a:ext cx="44994" cy="44994"/>
      </dsp:txXfrm>
    </dsp:sp>
    <dsp:sp modelId="{E38BEBC5-1C80-44F5-88E7-6031AAD61720}">
      <dsp:nvSpPr>
        <dsp:cNvPr id="0" name=""/>
        <dsp:cNvSpPr/>
      </dsp:nvSpPr>
      <dsp:spPr>
        <a:xfrm>
          <a:off x="1501266" y="1117641"/>
          <a:ext cx="1069478" cy="1298934"/>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t>موضوع خارجی</a:t>
          </a:r>
          <a:endParaRPr lang="fa-IR" sz="1800" b="1" kern="1200" dirty="0"/>
        </a:p>
      </dsp:txBody>
      <dsp:txXfrm>
        <a:off x="1501266" y="1117641"/>
        <a:ext cx="1069478" cy="1298934"/>
      </dsp:txXfrm>
    </dsp:sp>
    <dsp:sp modelId="{A0405B37-BF00-4FC0-8525-4C86C1BFEAEB}">
      <dsp:nvSpPr>
        <dsp:cNvPr id="0" name=""/>
        <dsp:cNvSpPr/>
      </dsp:nvSpPr>
      <dsp:spPr>
        <a:xfrm rot="10800000">
          <a:off x="1073475" y="1759623"/>
          <a:ext cx="427791" cy="14970"/>
        </a:xfrm>
        <a:custGeom>
          <a:avLst/>
          <a:gdLst/>
          <a:ahLst/>
          <a:cxnLst/>
          <a:rect l="0" t="0" r="0" b="0"/>
          <a:pathLst>
            <a:path>
              <a:moveTo>
                <a:pt x="0" y="7485"/>
              </a:moveTo>
              <a:lnTo>
                <a:pt x="427791" y="74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1276676" y="1756413"/>
        <a:ext cx="21389" cy="21389"/>
      </dsp:txXfrm>
    </dsp:sp>
    <dsp:sp modelId="{E8263E8C-ED98-46EA-AF4B-C1E4F687480A}">
      <dsp:nvSpPr>
        <dsp:cNvPr id="0" name=""/>
        <dsp:cNvSpPr/>
      </dsp:nvSpPr>
      <dsp:spPr>
        <a:xfrm>
          <a:off x="3997" y="795864"/>
          <a:ext cx="1069478" cy="1942487"/>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8890" tIns="8890" rIns="8890" bIns="8890" numCol="1" spcCol="1270" anchor="ctr" anchorCtr="0">
          <a:noAutofit/>
        </a:bodyPr>
        <a:lstStyle/>
        <a:p>
          <a:pPr lvl="0" algn="r" defTabSz="622300" rtl="1">
            <a:lnSpc>
              <a:spcPct val="90000"/>
            </a:lnSpc>
            <a:spcBef>
              <a:spcPct val="0"/>
            </a:spcBef>
            <a:spcAft>
              <a:spcPct val="35000"/>
            </a:spcAft>
          </a:pPr>
          <a:r>
            <a:rPr lang="fa-IR" sz="1400" kern="1200" dirty="0" smtClean="0"/>
            <a:t>مانند: </a:t>
          </a:r>
        </a:p>
        <a:p>
          <a:pPr lvl="0" algn="r" defTabSz="622300" rtl="1">
            <a:lnSpc>
              <a:spcPct val="90000"/>
            </a:lnSpc>
            <a:spcBef>
              <a:spcPct val="0"/>
            </a:spcBef>
            <a:spcAft>
              <a:spcPct val="35000"/>
            </a:spcAft>
          </a:pPr>
          <a:r>
            <a:rPr lang="fa-IR" sz="1400" kern="1200" smtClean="0"/>
            <a:t>1- رطوبت </a:t>
          </a:r>
          <a:endParaRPr lang="fa-IR" sz="1400" kern="1200" dirty="0" smtClean="0"/>
        </a:p>
        <a:p>
          <a:pPr lvl="0" algn="r" defTabSz="622300" rtl="1">
            <a:lnSpc>
              <a:spcPct val="90000"/>
            </a:lnSpc>
            <a:spcBef>
              <a:spcPct val="0"/>
            </a:spcBef>
            <a:spcAft>
              <a:spcPct val="35000"/>
            </a:spcAft>
          </a:pPr>
          <a:r>
            <a:rPr lang="fa-IR" sz="1400" kern="1200" smtClean="0"/>
            <a:t>2- کرّیّت</a:t>
          </a:r>
          <a:endParaRPr lang="fa-IR" sz="1400" kern="1200" dirty="0" smtClean="0"/>
        </a:p>
        <a:p>
          <a:pPr lvl="0" algn="r" defTabSz="622300" rtl="1">
            <a:lnSpc>
              <a:spcPct val="90000"/>
            </a:lnSpc>
            <a:spcBef>
              <a:spcPct val="0"/>
            </a:spcBef>
            <a:spcAft>
              <a:spcPct val="35000"/>
            </a:spcAft>
          </a:pPr>
          <a:r>
            <a:rPr lang="fa-IR" sz="1400" kern="1200" smtClean="0"/>
            <a:t>3-عدم </a:t>
          </a:r>
          <a:r>
            <a:rPr lang="fa-IR" sz="1400" kern="1200" dirty="0" smtClean="0"/>
            <a:t>نقل لفظ از معنای اصلی خود</a:t>
          </a:r>
          <a:endParaRPr lang="fa-IR" sz="1400" kern="1200" dirty="0"/>
        </a:p>
      </dsp:txBody>
      <dsp:txXfrm>
        <a:off x="3997" y="795864"/>
        <a:ext cx="1069478" cy="1942487"/>
      </dsp:txXfrm>
    </dsp:sp>
    <dsp:sp modelId="{E35FAA8B-D793-40BF-A476-3471343F2C6B}">
      <dsp:nvSpPr>
        <dsp:cNvPr id="0" name=""/>
        <dsp:cNvSpPr/>
      </dsp:nvSpPr>
      <dsp:spPr>
        <a:xfrm rot="7103059">
          <a:off x="2334697" y="2947175"/>
          <a:ext cx="899886" cy="14970"/>
        </a:xfrm>
        <a:custGeom>
          <a:avLst/>
          <a:gdLst/>
          <a:ahLst/>
          <a:cxnLst/>
          <a:rect l="0" t="0" r="0" b="0"/>
          <a:pathLst>
            <a:path>
              <a:moveTo>
                <a:pt x="0" y="7485"/>
              </a:moveTo>
              <a:lnTo>
                <a:pt x="899886" y="74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103059">
        <a:off x="2762143" y="2932163"/>
        <a:ext cx="44994" cy="44994"/>
      </dsp:txXfrm>
    </dsp:sp>
    <dsp:sp modelId="{5BA8EBF6-248D-4082-8A77-BDC85A43E699}">
      <dsp:nvSpPr>
        <dsp:cNvPr id="0" name=""/>
        <dsp:cNvSpPr/>
      </dsp:nvSpPr>
      <dsp:spPr>
        <a:xfrm>
          <a:off x="1501266" y="2701043"/>
          <a:ext cx="1069478" cy="1298934"/>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t>حکم شرعی جزئی</a:t>
          </a:r>
          <a:endParaRPr lang="fa-IR" sz="1800" b="1" kern="1200" dirty="0"/>
        </a:p>
      </dsp:txBody>
      <dsp:txXfrm>
        <a:off x="1501266" y="2701043"/>
        <a:ext cx="1069478" cy="1298934"/>
      </dsp:txXfrm>
    </dsp:sp>
    <dsp:sp modelId="{992B4BE3-D5A4-4C53-855B-D48779D26E2A}">
      <dsp:nvSpPr>
        <dsp:cNvPr id="0" name=""/>
        <dsp:cNvSpPr/>
      </dsp:nvSpPr>
      <dsp:spPr>
        <a:xfrm rot="10800000">
          <a:off x="1073475" y="3343025"/>
          <a:ext cx="427791" cy="14970"/>
        </a:xfrm>
        <a:custGeom>
          <a:avLst/>
          <a:gdLst/>
          <a:ahLst/>
          <a:cxnLst/>
          <a:rect l="0" t="0" r="0" b="0"/>
          <a:pathLst>
            <a:path>
              <a:moveTo>
                <a:pt x="0" y="7485"/>
              </a:moveTo>
              <a:lnTo>
                <a:pt x="427791" y="74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1276676" y="3339816"/>
        <a:ext cx="21389" cy="21389"/>
      </dsp:txXfrm>
    </dsp:sp>
    <dsp:sp modelId="{F75188F8-6938-4462-B33E-35A70EE4ED2F}">
      <dsp:nvSpPr>
        <dsp:cNvPr id="0" name=""/>
        <dsp:cNvSpPr/>
      </dsp:nvSpPr>
      <dsp:spPr>
        <a:xfrm>
          <a:off x="3997" y="2818563"/>
          <a:ext cx="1069478" cy="1063895"/>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8890" tIns="8890" rIns="8890" bIns="8890" numCol="1" spcCol="1270" anchor="ctr" anchorCtr="0">
          <a:noAutofit/>
        </a:bodyPr>
        <a:lstStyle/>
        <a:p>
          <a:pPr lvl="0" algn="justLow" defTabSz="622300" rtl="1">
            <a:lnSpc>
              <a:spcPct val="90000"/>
            </a:lnSpc>
            <a:spcBef>
              <a:spcPct val="0"/>
            </a:spcBef>
            <a:spcAft>
              <a:spcPct val="35000"/>
            </a:spcAft>
          </a:pPr>
          <a:r>
            <a:rPr lang="fa-IR" sz="1400" kern="1200" dirty="0" smtClean="0"/>
            <a:t>مانند</a:t>
          </a:r>
          <a:r>
            <a:rPr lang="fa-IR" sz="1400" kern="1200" smtClean="0"/>
            <a:t>: </a:t>
          </a:r>
        </a:p>
        <a:p>
          <a:pPr lvl="0" algn="justLow" defTabSz="622300" rtl="1">
            <a:lnSpc>
              <a:spcPct val="90000"/>
            </a:lnSpc>
            <a:spcBef>
              <a:spcPct val="0"/>
            </a:spcBef>
            <a:spcAft>
              <a:spcPct val="35000"/>
            </a:spcAft>
          </a:pPr>
          <a:r>
            <a:rPr lang="fa-IR" sz="1400" kern="1200" smtClean="0"/>
            <a:t>طهارت </a:t>
          </a:r>
          <a:r>
            <a:rPr lang="fa-IR" sz="1400" kern="1200" dirty="0" smtClean="0"/>
            <a:t>زید با شک در حدوث بول</a:t>
          </a:r>
          <a:endParaRPr lang="fa-IR" sz="1400" kern="1200" dirty="0"/>
        </a:p>
      </dsp:txBody>
      <dsp:txXfrm>
        <a:off x="3997" y="2818563"/>
        <a:ext cx="1069478" cy="1063895"/>
      </dsp:txXfrm>
    </dsp:sp>
    <dsp:sp modelId="{0753D14E-7C45-4A02-BFE6-88316634502C}">
      <dsp:nvSpPr>
        <dsp:cNvPr id="0" name=""/>
        <dsp:cNvSpPr/>
      </dsp:nvSpPr>
      <dsp:spPr>
        <a:xfrm rot="6206418">
          <a:off x="3361659" y="4734222"/>
          <a:ext cx="1840500" cy="14970"/>
        </a:xfrm>
        <a:custGeom>
          <a:avLst/>
          <a:gdLst/>
          <a:ahLst/>
          <a:cxnLst/>
          <a:rect l="0" t="0" r="0" b="0"/>
          <a:pathLst>
            <a:path>
              <a:moveTo>
                <a:pt x="0" y="7485"/>
              </a:moveTo>
              <a:lnTo>
                <a:pt x="1840500" y="74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6206418">
        <a:off x="4235897" y="4695695"/>
        <a:ext cx="92025" cy="92025"/>
      </dsp:txXfrm>
    </dsp:sp>
    <dsp:sp modelId="{08D0DE20-5B11-4BFA-81A8-E0F4EF2CB941}">
      <dsp:nvSpPr>
        <dsp:cNvPr id="0" name=""/>
        <dsp:cNvSpPr/>
      </dsp:nvSpPr>
      <dsp:spPr>
        <a:xfrm>
          <a:off x="2802404" y="4844089"/>
          <a:ext cx="1265609" cy="15853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b="1" kern="1200" dirty="0" smtClean="0"/>
            <a:t>ناشی از اشتباه حکم شرعی کلی</a:t>
          </a:r>
        </a:p>
        <a:p>
          <a:pPr lvl="0" algn="ctr" defTabSz="666750" rtl="1">
            <a:lnSpc>
              <a:spcPct val="90000"/>
            </a:lnSpc>
            <a:spcBef>
              <a:spcPct val="0"/>
            </a:spcBef>
            <a:spcAft>
              <a:spcPct val="35000"/>
            </a:spcAft>
          </a:pPr>
          <a:r>
            <a:rPr lang="fa-IR" sz="2000" b="1" kern="1200" dirty="0" smtClean="0">
              <a:solidFill>
                <a:srgbClr val="FFFF00"/>
              </a:solidFill>
            </a:rPr>
            <a:t>(شبهه حکمی)</a:t>
          </a:r>
          <a:endParaRPr lang="fa-IR" sz="2000" b="1" kern="1200" dirty="0">
            <a:solidFill>
              <a:srgbClr val="FFFF00"/>
            </a:solidFill>
          </a:endParaRPr>
        </a:p>
      </dsp:txBody>
      <dsp:txXfrm>
        <a:off x="2802404" y="4844089"/>
        <a:ext cx="1265609" cy="1585330"/>
      </dsp:txXfrm>
    </dsp:sp>
    <dsp:sp modelId="{B83011F7-9B81-489E-A41F-05324BA1C505}">
      <dsp:nvSpPr>
        <dsp:cNvPr id="0" name=""/>
        <dsp:cNvSpPr/>
      </dsp:nvSpPr>
      <dsp:spPr>
        <a:xfrm rot="11381778">
          <a:off x="2371513" y="5592721"/>
          <a:ext cx="433991" cy="14970"/>
        </a:xfrm>
        <a:custGeom>
          <a:avLst/>
          <a:gdLst/>
          <a:ahLst/>
          <a:cxnLst/>
          <a:rect l="0" t="0" r="0" b="0"/>
          <a:pathLst>
            <a:path>
              <a:moveTo>
                <a:pt x="0" y="7485"/>
              </a:moveTo>
              <a:lnTo>
                <a:pt x="433991" y="74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1381778">
        <a:off x="2577659" y="5589357"/>
        <a:ext cx="21699" cy="21699"/>
      </dsp:txXfrm>
    </dsp:sp>
    <dsp:sp modelId="{3B2B9102-7886-4562-A348-DC44CEEE7FA4}">
      <dsp:nvSpPr>
        <dsp:cNvPr id="0" name=""/>
        <dsp:cNvSpPr/>
      </dsp:nvSpPr>
      <dsp:spPr>
        <a:xfrm>
          <a:off x="61556" y="4802958"/>
          <a:ext cx="2313056" cy="1521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Low" defTabSz="622300" rtl="1">
            <a:lnSpc>
              <a:spcPct val="90000"/>
            </a:lnSpc>
            <a:spcBef>
              <a:spcPct val="0"/>
            </a:spcBef>
            <a:spcAft>
              <a:spcPct val="35000"/>
            </a:spcAft>
          </a:pPr>
          <a:r>
            <a:rPr lang="fa-IR" sz="1400" kern="1200" dirty="0" smtClean="0"/>
            <a:t>مانند:</a:t>
          </a:r>
        </a:p>
        <a:p>
          <a:pPr lvl="0" algn="justLow" defTabSz="622300" rtl="1">
            <a:lnSpc>
              <a:spcPct val="90000"/>
            </a:lnSpc>
            <a:spcBef>
              <a:spcPct val="0"/>
            </a:spcBef>
            <a:spcAft>
              <a:spcPct val="35000"/>
            </a:spcAft>
          </a:pPr>
          <a:r>
            <a:rPr lang="fa-IR" sz="1400" kern="1200" smtClean="0"/>
            <a:t>1- نجاست </a:t>
          </a:r>
          <a:r>
            <a:rPr lang="fa-IR" sz="1400" kern="1200" dirty="0" smtClean="0"/>
            <a:t>متغیر بعد از زوال تغیرش بنفسه</a:t>
          </a:r>
        </a:p>
        <a:p>
          <a:pPr lvl="0" algn="justLow" defTabSz="622300" rtl="1">
            <a:lnSpc>
              <a:spcPct val="90000"/>
            </a:lnSpc>
            <a:spcBef>
              <a:spcPct val="0"/>
            </a:spcBef>
            <a:spcAft>
              <a:spcPct val="35000"/>
            </a:spcAft>
          </a:pPr>
          <a:r>
            <a:rPr lang="fa-IR" sz="1400" kern="1200" smtClean="0"/>
            <a:t>2- طهارت </a:t>
          </a:r>
          <a:r>
            <a:rPr lang="fa-IR" sz="1400" kern="1200" dirty="0" smtClean="0"/>
            <a:t>پس از خروج مذی</a:t>
          </a:r>
          <a:endParaRPr lang="fa-IR" sz="1400" kern="1200" dirty="0"/>
        </a:p>
      </dsp:txBody>
      <dsp:txXfrm>
        <a:off x="61556" y="4802958"/>
        <a:ext cx="2313056" cy="152140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E5A022-42B1-48B1-8762-42A0770AC0D1}">
      <dsp:nvSpPr>
        <dsp:cNvPr id="0" name=""/>
        <dsp:cNvSpPr/>
      </dsp:nvSpPr>
      <dsp:spPr>
        <a:xfrm>
          <a:off x="7583717" y="1095588"/>
          <a:ext cx="1290596" cy="2357453"/>
        </a:xfrm>
        <a:prstGeom prst="lef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fa-IR" sz="2100" kern="1200" dirty="0" smtClean="0">
              <a:cs typeface="B Titr" pitchFamily="2" charset="-78"/>
            </a:rPr>
            <a:t>مبانی در استصحاب</a:t>
          </a:r>
          <a:endParaRPr lang="fa-IR" sz="2100" kern="1200" dirty="0">
            <a:cs typeface="B Titr" pitchFamily="2" charset="-78"/>
          </a:endParaRPr>
        </a:p>
      </dsp:txBody>
      <dsp:txXfrm>
        <a:off x="7583717" y="1095588"/>
        <a:ext cx="1290596" cy="2357453"/>
      </dsp:txXfrm>
    </dsp:sp>
    <dsp:sp modelId="{AC3841C6-B342-4B21-825B-E4EC5209C016}">
      <dsp:nvSpPr>
        <dsp:cNvPr id="0" name=""/>
        <dsp:cNvSpPr/>
      </dsp:nvSpPr>
      <dsp:spPr>
        <a:xfrm rot="15040117">
          <a:off x="6775669" y="1691734"/>
          <a:ext cx="1214168" cy="19448"/>
        </a:xfrm>
        <a:custGeom>
          <a:avLst/>
          <a:gdLst/>
          <a:ahLst/>
          <a:cxnLst/>
          <a:rect l="0" t="0" r="0" b="0"/>
          <a:pathLst>
            <a:path>
              <a:moveTo>
                <a:pt x="0" y="9724"/>
              </a:moveTo>
              <a:lnTo>
                <a:pt x="1214168" y="97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5040117">
        <a:off x="7352399" y="1671104"/>
        <a:ext cx="60708" cy="60708"/>
      </dsp:txXfrm>
    </dsp:sp>
    <dsp:sp modelId="{71D3A0D2-733E-4A64-A9EE-FB58E5A70C06}">
      <dsp:nvSpPr>
        <dsp:cNvPr id="0" name=""/>
        <dsp:cNvSpPr/>
      </dsp:nvSpPr>
      <dsp:spPr>
        <a:xfrm>
          <a:off x="3537991" y="351049"/>
          <a:ext cx="3643797" cy="15551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IQ" sz="2800" kern="1200" dirty="0" smtClean="0">
              <a:cs typeface="B Nazanin" pitchFamily="2" charset="-78"/>
            </a:rPr>
            <a:t>ا</a:t>
          </a:r>
          <a:r>
            <a:rPr lang="fa-IR" sz="2800" kern="1200" dirty="0" smtClean="0">
              <a:cs typeface="B Nazanin" pitchFamily="2" charset="-78"/>
            </a:rPr>
            <a:t>ز آغاز تا زمان پدر شیخ بهایی: </a:t>
          </a:r>
        </a:p>
        <a:p>
          <a:pPr lvl="0" algn="ctr" defTabSz="1244600" rtl="1">
            <a:lnSpc>
              <a:spcPct val="90000"/>
            </a:lnSpc>
            <a:spcBef>
              <a:spcPct val="0"/>
            </a:spcBef>
            <a:spcAft>
              <a:spcPct val="35000"/>
            </a:spcAft>
          </a:pPr>
          <a:r>
            <a:rPr lang="fa-IR" sz="2800" kern="1200" dirty="0" smtClean="0">
              <a:cs typeface="B Nazanin" pitchFamily="2" charset="-78"/>
            </a:rPr>
            <a:t>دلیل استصحاب حکم </a:t>
          </a:r>
          <a:r>
            <a:rPr lang="fa-IR" sz="2800" b="1" kern="1200" dirty="0" smtClean="0">
              <a:solidFill>
                <a:srgbClr val="FFFF00"/>
              </a:solidFill>
              <a:cs typeface="B Nazanin" pitchFamily="2" charset="-78"/>
            </a:rPr>
            <a:t>عقل</a:t>
          </a:r>
          <a:r>
            <a:rPr lang="fa-IR" sz="2800" kern="1200" dirty="0" smtClean="0">
              <a:cs typeface="B Nazanin" pitchFamily="2" charset="-78"/>
            </a:rPr>
            <a:t> است </a:t>
          </a:r>
          <a:endParaRPr lang="fa-IR" sz="2800" kern="1200" dirty="0">
            <a:cs typeface="B Nazanin" pitchFamily="2" charset="-78"/>
          </a:endParaRPr>
        </a:p>
      </dsp:txBody>
      <dsp:txXfrm>
        <a:off x="3537991" y="351049"/>
        <a:ext cx="3643797" cy="1555105"/>
      </dsp:txXfrm>
    </dsp:sp>
    <dsp:sp modelId="{8E6E73F4-5E36-4E6A-A91D-50541C04AB47}">
      <dsp:nvSpPr>
        <dsp:cNvPr id="0" name=""/>
        <dsp:cNvSpPr/>
      </dsp:nvSpPr>
      <dsp:spPr>
        <a:xfrm rot="10808619">
          <a:off x="3002463" y="1118206"/>
          <a:ext cx="535529" cy="19448"/>
        </a:xfrm>
        <a:custGeom>
          <a:avLst/>
          <a:gdLst/>
          <a:ahLst/>
          <a:cxnLst/>
          <a:rect l="0" t="0" r="0" b="0"/>
          <a:pathLst>
            <a:path>
              <a:moveTo>
                <a:pt x="0" y="9724"/>
              </a:moveTo>
              <a:lnTo>
                <a:pt x="535529" y="97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8619">
        <a:off x="3256839" y="1114542"/>
        <a:ext cx="26776" cy="26776"/>
      </dsp:txXfrm>
    </dsp:sp>
    <dsp:sp modelId="{030967B5-927B-4246-957B-1926AF17FECF}">
      <dsp:nvSpPr>
        <dsp:cNvPr id="0" name=""/>
        <dsp:cNvSpPr/>
      </dsp:nvSpPr>
      <dsp:spPr>
        <a:xfrm>
          <a:off x="1920975" y="301674"/>
          <a:ext cx="1081489" cy="1651170"/>
        </a:xfrm>
        <a:prstGeom prst="lef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در این صورت</a:t>
          </a:r>
          <a:endParaRPr lang="fa-IR" sz="2000" kern="1200" dirty="0">
            <a:cs typeface="B Nazanin" pitchFamily="2" charset="-78"/>
          </a:endParaRPr>
        </a:p>
      </dsp:txBody>
      <dsp:txXfrm>
        <a:off x="1920975" y="301674"/>
        <a:ext cx="1081489" cy="1651170"/>
      </dsp:txXfrm>
    </dsp:sp>
    <dsp:sp modelId="{B4AABEF7-91D1-4B0C-8E2C-960CC9826AD5}">
      <dsp:nvSpPr>
        <dsp:cNvPr id="0" name=""/>
        <dsp:cNvSpPr/>
      </dsp:nvSpPr>
      <dsp:spPr>
        <a:xfrm rot="10746266">
          <a:off x="1445198" y="1121253"/>
          <a:ext cx="475805" cy="19448"/>
        </a:xfrm>
        <a:custGeom>
          <a:avLst/>
          <a:gdLst/>
          <a:ahLst/>
          <a:cxnLst/>
          <a:rect l="0" t="0" r="0" b="0"/>
          <a:pathLst>
            <a:path>
              <a:moveTo>
                <a:pt x="0" y="9724"/>
              </a:moveTo>
              <a:lnTo>
                <a:pt x="475805" y="97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746266">
        <a:off x="1671206" y="1119082"/>
        <a:ext cx="23790" cy="23790"/>
      </dsp:txXfrm>
    </dsp:sp>
    <dsp:sp modelId="{D3B86593-24A0-4F05-BECE-A2EF4B5B2BA6}">
      <dsp:nvSpPr>
        <dsp:cNvPr id="0" name=""/>
        <dsp:cNvSpPr/>
      </dsp:nvSpPr>
      <dsp:spPr>
        <a:xfrm>
          <a:off x="138014" y="387986"/>
          <a:ext cx="1307213" cy="14934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FFFF00"/>
              </a:solidFill>
              <a:cs typeface="B Nazanin" pitchFamily="2" charset="-78"/>
            </a:rPr>
            <a:t>اماره</a:t>
          </a:r>
          <a:r>
            <a:rPr lang="fa-IR" sz="2800" kern="1200" dirty="0" smtClean="0">
              <a:cs typeface="B Nazanin" pitchFamily="2" charset="-78"/>
            </a:rPr>
            <a:t> ظنی است </a:t>
          </a:r>
          <a:r>
            <a:rPr lang="fa-IR" sz="2400" kern="1200" dirty="0" smtClean="0">
              <a:cs typeface="B Nazanin" pitchFamily="2" charset="-78"/>
            </a:rPr>
            <a:t>(</a:t>
          </a:r>
          <a:r>
            <a:rPr lang="fa-IR" sz="2400" kern="1200" dirty="0" err="1" smtClean="0">
              <a:cs typeface="B Nazanin" pitchFamily="2" charset="-78"/>
            </a:rPr>
            <a:t>دليل</a:t>
          </a:r>
          <a:r>
            <a:rPr lang="fa-IR" sz="2400" kern="1200" dirty="0" smtClean="0">
              <a:cs typeface="B Nazanin" pitchFamily="2" charset="-78"/>
            </a:rPr>
            <a:t> اجتهادی)</a:t>
          </a:r>
          <a:endParaRPr lang="fa-IR" sz="2400" kern="1200" dirty="0"/>
        </a:p>
      </dsp:txBody>
      <dsp:txXfrm>
        <a:off x="138014" y="387986"/>
        <a:ext cx="1307213" cy="1493418"/>
      </dsp:txXfrm>
    </dsp:sp>
    <dsp:sp modelId="{3C8080E7-5C2F-4142-9BAF-121A398E7EA2}">
      <dsp:nvSpPr>
        <dsp:cNvPr id="0" name=""/>
        <dsp:cNvSpPr/>
      </dsp:nvSpPr>
      <dsp:spPr>
        <a:xfrm rot="6506157">
          <a:off x="6772830" y="2849034"/>
          <a:ext cx="1232122" cy="19448"/>
        </a:xfrm>
        <a:custGeom>
          <a:avLst/>
          <a:gdLst/>
          <a:ahLst/>
          <a:cxnLst/>
          <a:rect l="0" t="0" r="0" b="0"/>
          <a:pathLst>
            <a:path>
              <a:moveTo>
                <a:pt x="0" y="9724"/>
              </a:moveTo>
              <a:lnTo>
                <a:pt x="1232122" y="97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6506157">
        <a:off x="7358088" y="2827955"/>
        <a:ext cx="61606" cy="61606"/>
      </dsp:txXfrm>
    </dsp:sp>
    <dsp:sp modelId="{2641BB71-E613-49D7-98D8-9EA2363E2740}">
      <dsp:nvSpPr>
        <dsp:cNvPr id="0" name=""/>
        <dsp:cNvSpPr/>
      </dsp:nvSpPr>
      <dsp:spPr>
        <a:xfrm>
          <a:off x="3486706" y="2307769"/>
          <a:ext cx="3707358" cy="2270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IQ" sz="2800" kern="1200" dirty="0" smtClean="0">
              <a:cs typeface="B Nazanin" pitchFamily="2" charset="-78"/>
            </a:rPr>
            <a:t>ا</a:t>
          </a:r>
          <a:r>
            <a:rPr lang="fa-IR" sz="2800" kern="1200" smtClean="0">
              <a:cs typeface="B Nazanin" pitchFamily="2" charset="-78"/>
            </a:rPr>
            <a:t>ز پدر شیخ بهایی تا امروز:</a:t>
          </a:r>
        </a:p>
        <a:p>
          <a:pPr lvl="0" algn="ctr" defTabSz="1244600" rtl="1">
            <a:lnSpc>
              <a:spcPct val="90000"/>
            </a:lnSpc>
            <a:spcBef>
              <a:spcPct val="0"/>
            </a:spcBef>
            <a:spcAft>
              <a:spcPct val="35000"/>
            </a:spcAft>
          </a:pPr>
          <a:r>
            <a:rPr lang="fa-IR" sz="2800" kern="1200" dirty="0" smtClean="0">
              <a:cs typeface="B Nazanin" pitchFamily="2" charset="-78"/>
            </a:rPr>
            <a:t>دلیل حجیت استصحاب </a:t>
          </a:r>
          <a:r>
            <a:rPr lang="fa-IR" sz="2800" b="1" kern="1200" dirty="0" smtClean="0">
              <a:solidFill>
                <a:srgbClr val="FFFF00"/>
              </a:solidFill>
              <a:cs typeface="B Nazanin" pitchFamily="2" charset="-78"/>
            </a:rPr>
            <a:t>روایات</a:t>
          </a:r>
          <a:r>
            <a:rPr lang="fa-IR" sz="2800" kern="1200" dirty="0" smtClean="0">
              <a:cs typeface="B Nazanin" pitchFamily="2" charset="-78"/>
            </a:rPr>
            <a:t> است که قاعده تعبدی در هنگام شک تأسیس کرده است.</a:t>
          </a:r>
        </a:p>
      </dsp:txBody>
      <dsp:txXfrm>
        <a:off x="3486706" y="2307769"/>
        <a:ext cx="3707358" cy="2270864"/>
      </dsp:txXfrm>
    </dsp:sp>
    <dsp:sp modelId="{4CE1ADF3-95C1-4B10-AEC3-2A35D9A78B49}">
      <dsp:nvSpPr>
        <dsp:cNvPr id="0" name=""/>
        <dsp:cNvSpPr/>
      </dsp:nvSpPr>
      <dsp:spPr>
        <a:xfrm rot="11005605">
          <a:off x="3102608" y="3421988"/>
          <a:ext cx="384442" cy="19448"/>
        </a:xfrm>
        <a:custGeom>
          <a:avLst/>
          <a:gdLst/>
          <a:ahLst/>
          <a:cxnLst/>
          <a:rect l="0" t="0" r="0" b="0"/>
          <a:pathLst>
            <a:path>
              <a:moveTo>
                <a:pt x="0" y="9724"/>
              </a:moveTo>
              <a:lnTo>
                <a:pt x="384442" y="97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1005605">
        <a:off x="3285218" y="3422101"/>
        <a:ext cx="19222" cy="19222"/>
      </dsp:txXfrm>
    </dsp:sp>
    <dsp:sp modelId="{CBE95B21-96D1-4347-AD9B-AE5818491393}">
      <dsp:nvSpPr>
        <dsp:cNvPr id="0" name=""/>
        <dsp:cNvSpPr/>
      </dsp:nvSpPr>
      <dsp:spPr>
        <a:xfrm>
          <a:off x="2006884" y="2601586"/>
          <a:ext cx="1096066" cy="1637271"/>
        </a:xfrm>
        <a:prstGeom prst="lef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در این صورت</a:t>
          </a:r>
          <a:endParaRPr lang="fa-IR" sz="2000" kern="1200" dirty="0">
            <a:cs typeface="B Nazanin" pitchFamily="2" charset="-78"/>
          </a:endParaRPr>
        </a:p>
      </dsp:txBody>
      <dsp:txXfrm>
        <a:off x="2006884" y="2601586"/>
        <a:ext cx="1096066" cy="1637271"/>
      </dsp:txXfrm>
    </dsp:sp>
    <dsp:sp modelId="{4464ED1C-3B82-4782-962D-C1D9303D2DF1}">
      <dsp:nvSpPr>
        <dsp:cNvPr id="0" name=""/>
        <dsp:cNvSpPr/>
      </dsp:nvSpPr>
      <dsp:spPr>
        <a:xfrm rot="10594132">
          <a:off x="1595008" y="3422834"/>
          <a:ext cx="412246" cy="19448"/>
        </a:xfrm>
        <a:custGeom>
          <a:avLst/>
          <a:gdLst/>
          <a:ahLst/>
          <a:cxnLst/>
          <a:rect l="0" t="0" r="0" b="0"/>
          <a:pathLst>
            <a:path>
              <a:moveTo>
                <a:pt x="0" y="9724"/>
              </a:moveTo>
              <a:lnTo>
                <a:pt x="412246" y="97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594132">
        <a:off x="1790825" y="3422253"/>
        <a:ext cx="20612" cy="20612"/>
      </dsp:txXfrm>
    </dsp:sp>
    <dsp:sp modelId="{70DAE284-E6BA-41A4-94AB-EB50692E2B2A}">
      <dsp:nvSpPr>
        <dsp:cNvPr id="0" name=""/>
        <dsp:cNvSpPr/>
      </dsp:nvSpPr>
      <dsp:spPr>
        <a:xfrm>
          <a:off x="138101" y="2722370"/>
          <a:ext cx="1457275" cy="1445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FFFF00"/>
              </a:solidFill>
              <a:cs typeface="B Nazanin" pitchFamily="2" charset="-78"/>
            </a:rPr>
            <a:t>اصل</a:t>
          </a:r>
          <a:r>
            <a:rPr lang="fa-IR" sz="2800" kern="1200" dirty="0" smtClean="0">
              <a:cs typeface="B Nazanin" pitchFamily="2" charset="-78"/>
            </a:rPr>
            <a:t> عملی است (حکم ظاهری)</a:t>
          </a:r>
          <a:endParaRPr lang="fa-IR" sz="2800" kern="1200" dirty="0">
            <a:cs typeface="B Nazanin" pitchFamily="2" charset="-78"/>
          </a:endParaRPr>
        </a:p>
      </dsp:txBody>
      <dsp:txXfrm>
        <a:off x="138101" y="2722370"/>
        <a:ext cx="1457275" cy="1445049"/>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371947-9E4F-4A98-943E-8D17FB16E462}">
      <dsp:nvSpPr>
        <dsp:cNvPr id="0" name=""/>
        <dsp:cNvSpPr/>
      </dsp:nvSpPr>
      <dsp:spPr>
        <a:xfrm>
          <a:off x="2272563" y="1188350"/>
          <a:ext cx="1297559" cy="3569041"/>
        </a:xfrm>
        <a:prstGeom prst="leftArrow">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t>استصحاب به اعتبار شک (به معنای اعم)</a:t>
          </a:r>
          <a:endParaRPr lang="fa-IR" sz="1800" b="1" kern="1200" dirty="0"/>
        </a:p>
      </dsp:txBody>
      <dsp:txXfrm>
        <a:off x="2272563" y="1188350"/>
        <a:ext cx="1297559" cy="3569041"/>
      </dsp:txXfrm>
    </dsp:sp>
    <dsp:sp modelId="{373C012E-9C52-4AF4-8962-05A315AB2F01}">
      <dsp:nvSpPr>
        <dsp:cNvPr id="0" name=""/>
        <dsp:cNvSpPr/>
      </dsp:nvSpPr>
      <dsp:spPr>
        <a:xfrm rot="14998151">
          <a:off x="1001088" y="2071340"/>
          <a:ext cx="1894153" cy="23487"/>
        </a:xfrm>
        <a:custGeom>
          <a:avLst/>
          <a:gdLst/>
          <a:ahLst/>
          <a:cxnLst/>
          <a:rect l="0" t="0" r="0" b="0"/>
          <a:pathLst>
            <a:path>
              <a:moveTo>
                <a:pt x="0" y="11743"/>
              </a:moveTo>
              <a:lnTo>
                <a:pt x="1894153" y="11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998151">
        <a:off x="1900811" y="2035730"/>
        <a:ext cx="94707" cy="94707"/>
      </dsp:txXfrm>
    </dsp:sp>
    <dsp:sp modelId="{A3450199-A741-4D4D-AABD-C0CA21DF0D48}">
      <dsp:nvSpPr>
        <dsp:cNvPr id="0" name=""/>
        <dsp:cNvSpPr/>
      </dsp:nvSpPr>
      <dsp:spPr>
        <a:xfrm>
          <a:off x="1777" y="288506"/>
          <a:ext cx="1621989" cy="1809580"/>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ar-IQ" sz="2200" b="1" kern="1200" dirty="0" smtClean="0"/>
            <a:t>شك متساوي </a:t>
          </a:r>
          <a:r>
            <a:rPr lang="ar-IQ" sz="2200" b="1" kern="1200" dirty="0" err="1" smtClean="0"/>
            <a:t>ال</a:t>
          </a:r>
          <a:r>
            <a:rPr lang="fa-IR" sz="2200" b="1" kern="1200" dirty="0" smtClean="0"/>
            <a:t>ط</a:t>
          </a:r>
          <a:r>
            <a:rPr lang="ar-IQ" sz="2200" b="1" kern="1200" dirty="0" smtClean="0"/>
            <a:t>رفين (شك </a:t>
          </a:r>
          <a:r>
            <a:rPr lang="ar-IQ" sz="2200" b="1" kern="1200" dirty="0" err="1" smtClean="0"/>
            <a:t>به</a:t>
          </a:r>
          <a:r>
            <a:rPr lang="ar-IQ" sz="2200" b="1" kern="1200" dirty="0" smtClean="0"/>
            <a:t> معناي اخص)</a:t>
          </a:r>
          <a:endParaRPr lang="fa-IR" sz="2200" b="1" kern="1200" dirty="0"/>
        </a:p>
      </dsp:txBody>
      <dsp:txXfrm>
        <a:off x="1777" y="288506"/>
        <a:ext cx="1621989" cy="1809580"/>
      </dsp:txXfrm>
    </dsp:sp>
    <dsp:sp modelId="{7B959007-9476-4AC1-86B3-1841CC42865B}">
      <dsp:nvSpPr>
        <dsp:cNvPr id="0" name=""/>
        <dsp:cNvSpPr/>
      </dsp:nvSpPr>
      <dsp:spPr>
        <a:xfrm rot="11167379">
          <a:off x="1621906" y="2926327"/>
          <a:ext cx="652518" cy="23487"/>
        </a:xfrm>
        <a:custGeom>
          <a:avLst/>
          <a:gdLst/>
          <a:ahLst/>
          <a:cxnLst/>
          <a:rect l="0" t="0" r="0" b="0"/>
          <a:pathLst>
            <a:path>
              <a:moveTo>
                <a:pt x="0" y="11743"/>
              </a:moveTo>
              <a:lnTo>
                <a:pt x="652518" y="11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1167379">
        <a:off x="1931852" y="2921758"/>
        <a:ext cx="32625" cy="32625"/>
      </dsp:txXfrm>
    </dsp:sp>
    <dsp:sp modelId="{C5F79B42-A0A0-4E92-8D36-07F12EDE184C}">
      <dsp:nvSpPr>
        <dsp:cNvPr id="0" name=""/>
        <dsp:cNvSpPr/>
      </dsp:nvSpPr>
      <dsp:spPr>
        <a:xfrm>
          <a:off x="1777" y="2263538"/>
          <a:ext cx="1621989" cy="1279465"/>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t>ظن به بقاء</a:t>
          </a:r>
          <a:endParaRPr lang="fa-IR" sz="2400" b="1" kern="1200" dirty="0"/>
        </a:p>
      </dsp:txBody>
      <dsp:txXfrm>
        <a:off x="1777" y="2263538"/>
        <a:ext cx="1621989" cy="1279465"/>
      </dsp:txXfrm>
    </dsp:sp>
    <dsp:sp modelId="{2340ED98-7483-41E9-95D3-A9FA7EF08947}">
      <dsp:nvSpPr>
        <dsp:cNvPr id="0" name=""/>
        <dsp:cNvSpPr/>
      </dsp:nvSpPr>
      <dsp:spPr>
        <a:xfrm rot="6416493">
          <a:off x="1036146" y="3877003"/>
          <a:ext cx="1914853" cy="23487"/>
        </a:xfrm>
        <a:custGeom>
          <a:avLst/>
          <a:gdLst/>
          <a:ahLst/>
          <a:cxnLst/>
          <a:rect l="0" t="0" r="0" b="0"/>
          <a:pathLst>
            <a:path>
              <a:moveTo>
                <a:pt x="0" y="11743"/>
              </a:moveTo>
              <a:lnTo>
                <a:pt x="1914853" y="11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6416493">
        <a:off x="1945701" y="3840876"/>
        <a:ext cx="95742" cy="95742"/>
      </dsp:txXfrm>
    </dsp:sp>
    <dsp:sp modelId="{55AEC767-54F1-460F-BC38-093876816D23}">
      <dsp:nvSpPr>
        <dsp:cNvPr id="0" name=""/>
        <dsp:cNvSpPr/>
      </dsp:nvSpPr>
      <dsp:spPr>
        <a:xfrm>
          <a:off x="92592" y="4182230"/>
          <a:ext cx="1621989" cy="1244787"/>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t>ظن به ارتفاع</a:t>
          </a:r>
        </a:p>
        <a:p>
          <a:pPr lvl="0" algn="ctr" defTabSz="1066800" rtl="1">
            <a:lnSpc>
              <a:spcPct val="90000"/>
            </a:lnSpc>
            <a:spcBef>
              <a:spcPct val="0"/>
            </a:spcBef>
            <a:spcAft>
              <a:spcPct val="35000"/>
            </a:spcAft>
          </a:pPr>
          <a:r>
            <a:rPr lang="fa-IR" sz="2400" b="1" kern="1200" dirty="0" smtClean="0"/>
            <a:t>(ظن به خلاف)</a:t>
          </a:r>
          <a:endParaRPr lang="fa-IR" sz="2400" b="1" kern="1200" dirty="0"/>
        </a:p>
      </dsp:txBody>
      <dsp:txXfrm>
        <a:off x="92592" y="4182230"/>
        <a:ext cx="1621989" cy="1244787"/>
      </dsp:txXfrm>
    </dsp:sp>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371947-9E4F-4A98-943E-8D17FB16E462}">
      <dsp:nvSpPr>
        <dsp:cNvPr id="0" name=""/>
        <dsp:cNvSpPr/>
      </dsp:nvSpPr>
      <dsp:spPr>
        <a:xfrm>
          <a:off x="7696424" y="0"/>
          <a:ext cx="1155411" cy="3817178"/>
        </a:xfrm>
        <a:prstGeom prst="leftArrow">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mj-cs"/>
            </a:rPr>
            <a:t>استصحاب به اعتبارِشک</a:t>
          </a:r>
          <a:endParaRPr lang="fa-IR" sz="1800" b="1" kern="1200" dirty="0">
            <a:cs typeface="+mj-cs"/>
          </a:endParaRPr>
        </a:p>
      </dsp:txBody>
      <dsp:txXfrm>
        <a:off x="7696424" y="0"/>
        <a:ext cx="1155411" cy="3817178"/>
      </dsp:txXfrm>
    </dsp:sp>
    <dsp:sp modelId="{373C012E-9C52-4AF4-8962-05A315AB2F01}">
      <dsp:nvSpPr>
        <dsp:cNvPr id="0" name=""/>
        <dsp:cNvSpPr/>
      </dsp:nvSpPr>
      <dsp:spPr>
        <a:xfrm rot="15322911">
          <a:off x="7034254" y="1387084"/>
          <a:ext cx="1057461" cy="19778"/>
        </a:xfrm>
        <a:custGeom>
          <a:avLst/>
          <a:gdLst/>
          <a:ahLst/>
          <a:cxnLst/>
          <a:rect l="0" t="0" r="0" b="0"/>
          <a:pathLst>
            <a:path>
              <a:moveTo>
                <a:pt x="0" y="9889"/>
              </a:moveTo>
              <a:lnTo>
                <a:pt x="1057461" y="9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5322911">
        <a:off x="7536548" y="1370537"/>
        <a:ext cx="52873" cy="52873"/>
      </dsp:txXfrm>
    </dsp:sp>
    <dsp:sp modelId="{A3450199-A741-4D4D-AABD-C0CA21DF0D48}">
      <dsp:nvSpPr>
        <dsp:cNvPr id="0" name=""/>
        <dsp:cNvSpPr/>
      </dsp:nvSpPr>
      <dsp:spPr>
        <a:xfrm>
          <a:off x="6383381" y="79687"/>
          <a:ext cx="1046164" cy="1611341"/>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ar-IQ" sz="2200" b="1" kern="1200" dirty="0" smtClean="0">
              <a:cs typeface="+mj-cs"/>
            </a:rPr>
            <a:t>شك </a:t>
          </a:r>
          <a:r>
            <a:rPr lang="fa-IR" sz="2200" b="1" kern="1200" dirty="0" smtClean="0">
              <a:cs typeface="+mj-cs"/>
            </a:rPr>
            <a:t>د</a:t>
          </a:r>
          <a:r>
            <a:rPr lang="ar-IQ" sz="2200" b="1" kern="1200" dirty="0" smtClean="0">
              <a:cs typeface="+mj-cs"/>
            </a:rPr>
            <a:t>ر مقتضي</a:t>
          </a:r>
          <a:endParaRPr lang="fa-IR" sz="2200" b="1" kern="1200" dirty="0">
            <a:cs typeface="+mj-cs"/>
          </a:endParaRPr>
        </a:p>
      </dsp:txBody>
      <dsp:txXfrm>
        <a:off x="6383381" y="79687"/>
        <a:ext cx="1046164" cy="1611341"/>
      </dsp:txXfrm>
    </dsp:sp>
    <dsp:sp modelId="{2340ED98-7483-41E9-95D3-A9FA7EF08947}">
      <dsp:nvSpPr>
        <dsp:cNvPr id="0" name=""/>
        <dsp:cNvSpPr/>
      </dsp:nvSpPr>
      <dsp:spPr>
        <a:xfrm rot="5972136">
          <a:off x="6791737" y="2664092"/>
          <a:ext cx="1552231" cy="19778"/>
        </a:xfrm>
        <a:custGeom>
          <a:avLst/>
          <a:gdLst/>
          <a:ahLst/>
          <a:cxnLst/>
          <a:rect l="0" t="0" r="0" b="0"/>
          <a:pathLst>
            <a:path>
              <a:moveTo>
                <a:pt x="0" y="9889"/>
              </a:moveTo>
              <a:lnTo>
                <a:pt x="1552231" y="9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5972136">
        <a:off x="7529046" y="2635175"/>
        <a:ext cx="77611" cy="77611"/>
      </dsp:txXfrm>
    </dsp:sp>
    <dsp:sp modelId="{55AEC767-54F1-460F-BC38-093876816D23}">
      <dsp:nvSpPr>
        <dsp:cNvPr id="0" name=""/>
        <dsp:cNvSpPr/>
      </dsp:nvSpPr>
      <dsp:spPr>
        <a:xfrm>
          <a:off x="6393116" y="2655655"/>
          <a:ext cx="1046164" cy="1567434"/>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mj-cs"/>
            </a:rPr>
            <a:t>شک در رافع</a:t>
          </a:r>
          <a:endParaRPr lang="fa-IR" sz="2400" b="1" kern="1200" dirty="0">
            <a:cs typeface="+mj-cs"/>
          </a:endParaRPr>
        </a:p>
      </dsp:txBody>
      <dsp:txXfrm>
        <a:off x="6393116" y="2655655"/>
        <a:ext cx="1046164" cy="1567434"/>
      </dsp:txXfrm>
    </dsp:sp>
    <dsp:sp modelId="{86EB1B76-DA06-441A-8B6B-4E3E5F934E09}">
      <dsp:nvSpPr>
        <dsp:cNvPr id="0" name=""/>
        <dsp:cNvSpPr/>
      </dsp:nvSpPr>
      <dsp:spPr>
        <a:xfrm rot="14888268">
          <a:off x="5275251" y="2673517"/>
          <a:ext cx="1629094" cy="19778"/>
        </a:xfrm>
        <a:custGeom>
          <a:avLst/>
          <a:gdLst/>
          <a:ahLst/>
          <a:cxnLst/>
          <a:rect l="0" t="0" r="0" b="0"/>
          <a:pathLst>
            <a:path>
              <a:moveTo>
                <a:pt x="0" y="9889"/>
              </a:moveTo>
              <a:lnTo>
                <a:pt x="1629094" y="98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888268">
        <a:off x="6049071" y="2642678"/>
        <a:ext cx="81454" cy="81454"/>
      </dsp:txXfrm>
    </dsp:sp>
    <dsp:sp modelId="{663DB470-75F7-41B9-9FA6-A949CF9CF2E9}">
      <dsp:nvSpPr>
        <dsp:cNvPr id="0" name=""/>
        <dsp:cNvSpPr/>
      </dsp:nvSpPr>
      <dsp:spPr>
        <a:xfrm>
          <a:off x="4342180" y="1352047"/>
          <a:ext cx="1444300" cy="1150782"/>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t>شک در وجود رافع</a:t>
          </a:r>
          <a:endParaRPr lang="fa-IR" sz="2400" b="1" kern="1200" dirty="0"/>
        </a:p>
      </dsp:txBody>
      <dsp:txXfrm>
        <a:off x="4342180" y="1352047"/>
        <a:ext cx="1444300" cy="1150782"/>
      </dsp:txXfrm>
    </dsp:sp>
    <dsp:sp modelId="{23F5FEA8-65BA-4130-A796-17EFB2B611C8}">
      <dsp:nvSpPr>
        <dsp:cNvPr id="0" name=""/>
        <dsp:cNvSpPr/>
      </dsp:nvSpPr>
      <dsp:spPr>
        <a:xfrm rot="7084866">
          <a:off x="5445430" y="3997998"/>
          <a:ext cx="1288736" cy="19778"/>
        </a:xfrm>
        <a:custGeom>
          <a:avLst/>
          <a:gdLst/>
          <a:ahLst/>
          <a:cxnLst/>
          <a:rect l="0" t="0" r="0" b="0"/>
          <a:pathLst>
            <a:path>
              <a:moveTo>
                <a:pt x="0" y="9889"/>
              </a:moveTo>
              <a:lnTo>
                <a:pt x="1288736" y="98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084866">
        <a:off x="6057580" y="3975669"/>
        <a:ext cx="64436" cy="64436"/>
      </dsp:txXfrm>
    </dsp:sp>
    <dsp:sp modelId="{6D8B17BE-B1F2-447B-8682-32C076644159}">
      <dsp:nvSpPr>
        <dsp:cNvPr id="0" name=""/>
        <dsp:cNvSpPr/>
      </dsp:nvSpPr>
      <dsp:spPr>
        <a:xfrm>
          <a:off x="4342180" y="3858140"/>
          <a:ext cx="1444300" cy="143652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t>شک در رافعیت موجود</a:t>
          </a:r>
          <a:endParaRPr lang="fa-IR" sz="2400" b="1" kern="1200" dirty="0"/>
        </a:p>
      </dsp:txBody>
      <dsp:txXfrm>
        <a:off x="4342180" y="3858140"/>
        <a:ext cx="1444300" cy="1436523"/>
      </dsp:txXfrm>
    </dsp:sp>
    <dsp:sp modelId="{CAF16D4D-31DB-4FA5-8DB0-D4B16CCF32E9}">
      <dsp:nvSpPr>
        <dsp:cNvPr id="0" name=""/>
        <dsp:cNvSpPr/>
      </dsp:nvSpPr>
      <dsp:spPr>
        <a:xfrm rot="15371344">
          <a:off x="2086554" y="2798224"/>
          <a:ext cx="3641868" cy="19778"/>
        </a:xfrm>
        <a:custGeom>
          <a:avLst/>
          <a:gdLst/>
          <a:ahLst/>
          <a:cxnLst/>
          <a:rect l="0" t="0" r="0" b="0"/>
          <a:pathLst>
            <a:path>
              <a:moveTo>
                <a:pt x="0" y="9889"/>
              </a:moveTo>
              <a:lnTo>
                <a:pt x="3641868" y="98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p>
      </dsp:txBody>
      <dsp:txXfrm rot="15371344">
        <a:off x="3816442" y="2717066"/>
        <a:ext cx="182093" cy="182093"/>
      </dsp:txXfrm>
    </dsp:sp>
    <dsp:sp modelId="{08CD0FA8-A471-46BE-833E-DB305BC9F1BF}">
      <dsp:nvSpPr>
        <dsp:cNvPr id="0" name=""/>
        <dsp:cNvSpPr/>
      </dsp:nvSpPr>
      <dsp:spPr>
        <a:xfrm>
          <a:off x="2028497" y="300977"/>
          <a:ext cx="1444300" cy="1477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b="1" kern="1200" dirty="0" smtClean="0"/>
            <a:t>به سبب تردد مستصحب </a:t>
          </a:r>
          <a:r>
            <a:rPr lang="fa-IR" sz="1300" b="1" kern="1200" dirty="0" smtClean="0"/>
            <a:t>(بین امری که موجود، رافع آن است و امری که موجود، رافع آن نیست.)</a:t>
          </a:r>
          <a:endParaRPr lang="fa-IR" sz="1300" b="1" kern="1200" dirty="0"/>
        </a:p>
      </dsp:txBody>
      <dsp:txXfrm>
        <a:off x="2028497" y="300977"/>
        <a:ext cx="1444300" cy="1477692"/>
      </dsp:txXfrm>
    </dsp:sp>
    <dsp:sp modelId="{8C41EBDF-D3F9-436D-939E-A8C0FC79082F}">
      <dsp:nvSpPr>
        <dsp:cNvPr id="0" name=""/>
        <dsp:cNvSpPr/>
      </dsp:nvSpPr>
      <dsp:spPr>
        <a:xfrm rot="11413997">
          <a:off x="1439584" y="977203"/>
          <a:ext cx="593633" cy="19778"/>
        </a:xfrm>
        <a:custGeom>
          <a:avLst/>
          <a:gdLst/>
          <a:ahLst/>
          <a:cxnLst/>
          <a:rect l="0" t="0" r="0" b="0"/>
          <a:pathLst>
            <a:path>
              <a:moveTo>
                <a:pt x="0" y="9889"/>
              </a:moveTo>
              <a:lnTo>
                <a:pt x="593633" y="98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1413997">
        <a:off x="1721560" y="972252"/>
        <a:ext cx="29681" cy="29681"/>
      </dsp:txXfrm>
    </dsp:sp>
    <dsp:sp modelId="{B5CFB35A-15AF-474B-B7BC-2DCC8674651C}">
      <dsp:nvSpPr>
        <dsp:cNvPr id="0" name=""/>
        <dsp:cNvSpPr/>
      </dsp:nvSpPr>
      <dsp:spPr>
        <a:xfrm>
          <a:off x="5" y="79689"/>
          <a:ext cx="1444300" cy="170934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t>شک در چیستیِ اشتغال به ذمه بعد از زوال روز جمعه: که آیا به نماز جمعه است یا نماز ظهر (تا ظهری که خوانده شده رافع آن باشد)؟</a:t>
          </a:r>
          <a:endParaRPr lang="fa-IR" sz="1400" kern="1200" dirty="0"/>
        </a:p>
      </dsp:txBody>
      <dsp:txXfrm>
        <a:off x="5" y="79689"/>
        <a:ext cx="1444300" cy="1709344"/>
      </dsp:txXfrm>
    </dsp:sp>
    <dsp:sp modelId="{CAEBA73C-DCB7-4E01-99B4-363D62502D24}">
      <dsp:nvSpPr>
        <dsp:cNvPr id="0" name=""/>
        <dsp:cNvSpPr/>
      </dsp:nvSpPr>
      <dsp:spPr>
        <a:xfrm rot="14752172">
          <a:off x="2844195" y="3596133"/>
          <a:ext cx="2126586" cy="19778"/>
        </a:xfrm>
        <a:custGeom>
          <a:avLst/>
          <a:gdLst/>
          <a:ahLst/>
          <a:cxnLst/>
          <a:rect l="0" t="0" r="0" b="0"/>
          <a:pathLst>
            <a:path>
              <a:moveTo>
                <a:pt x="0" y="9889"/>
              </a:moveTo>
              <a:lnTo>
                <a:pt x="2126586" y="98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14752172">
        <a:off x="3854324" y="3552858"/>
        <a:ext cx="106329" cy="106329"/>
      </dsp:txXfrm>
    </dsp:sp>
    <dsp:sp modelId="{9283F8BF-1DD6-4655-8B99-BDBE284B6C28}">
      <dsp:nvSpPr>
        <dsp:cNvPr id="0" name=""/>
        <dsp:cNvSpPr/>
      </dsp:nvSpPr>
      <dsp:spPr>
        <a:xfrm>
          <a:off x="2028497" y="1896796"/>
          <a:ext cx="1444300" cy="1477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به سبب جهل به رافعیت یا عدم رافعیت </a:t>
          </a:r>
          <a:r>
            <a:rPr lang="fa-IR" sz="1600" b="1" kern="1200" smtClean="0"/>
            <a:t>شرعیِ </a:t>
          </a:r>
          <a:r>
            <a:rPr lang="fa-IR" sz="1600" b="1" kern="1200" smtClean="0"/>
            <a:t>شیء موجود </a:t>
          </a:r>
          <a:endParaRPr lang="fa-IR" sz="1600" b="1" kern="1200" dirty="0"/>
        </a:p>
      </dsp:txBody>
      <dsp:txXfrm>
        <a:off x="2028497" y="1896796"/>
        <a:ext cx="1444300" cy="1477692"/>
      </dsp:txXfrm>
    </dsp:sp>
    <dsp:sp modelId="{62DF2819-3508-47E1-9D76-1D39329A6F66}">
      <dsp:nvSpPr>
        <dsp:cNvPr id="0" name=""/>
        <dsp:cNvSpPr/>
      </dsp:nvSpPr>
      <dsp:spPr>
        <a:xfrm rot="10817211">
          <a:off x="1444297" y="2624291"/>
          <a:ext cx="584203" cy="19778"/>
        </a:xfrm>
        <a:custGeom>
          <a:avLst/>
          <a:gdLst/>
          <a:ahLst/>
          <a:cxnLst/>
          <a:rect l="0" t="0" r="0" b="0"/>
          <a:pathLst>
            <a:path>
              <a:moveTo>
                <a:pt x="0" y="9889"/>
              </a:moveTo>
              <a:lnTo>
                <a:pt x="584203" y="98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17211">
        <a:off x="1721793" y="2619575"/>
        <a:ext cx="29210" cy="29210"/>
      </dsp:txXfrm>
    </dsp:sp>
    <dsp:sp modelId="{20229D14-F47F-45E2-B85D-0D51BC8D1219}">
      <dsp:nvSpPr>
        <dsp:cNvPr id="0" name=""/>
        <dsp:cNvSpPr/>
      </dsp:nvSpPr>
      <dsp:spPr>
        <a:xfrm>
          <a:off x="0" y="1999894"/>
          <a:ext cx="1444300" cy="1265647"/>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t>متطهر شک در این کند که آیا مذی نزد شارع رافع طهارت است یا نه؟</a:t>
          </a:r>
          <a:endParaRPr lang="fa-IR" sz="1400" kern="1200" dirty="0"/>
        </a:p>
      </dsp:txBody>
      <dsp:txXfrm>
        <a:off x="0" y="1999894"/>
        <a:ext cx="1444300" cy="1265647"/>
      </dsp:txXfrm>
    </dsp:sp>
    <dsp:sp modelId="{0D48D0EE-B2A3-4DC2-8773-C72B29E0DACF}">
      <dsp:nvSpPr>
        <dsp:cNvPr id="0" name=""/>
        <dsp:cNvSpPr/>
      </dsp:nvSpPr>
      <dsp:spPr>
        <a:xfrm rot="12131849">
          <a:off x="3438002" y="4389141"/>
          <a:ext cx="938972" cy="19778"/>
        </a:xfrm>
        <a:custGeom>
          <a:avLst/>
          <a:gdLst/>
          <a:ahLst/>
          <a:cxnLst/>
          <a:rect l="0" t="0" r="0" b="0"/>
          <a:pathLst>
            <a:path>
              <a:moveTo>
                <a:pt x="0" y="9889"/>
              </a:moveTo>
              <a:lnTo>
                <a:pt x="938972" y="98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2131849">
        <a:off x="3884014" y="4375556"/>
        <a:ext cx="46948" cy="46948"/>
      </dsp:txXfrm>
    </dsp:sp>
    <dsp:sp modelId="{08E496B6-8884-45E3-AAA9-E42B0644467A}">
      <dsp:nvSpPr>
        <dsp:cNvPr id="0" name=""/>
        <dsp:cNvSpPr/>
      </dsp:nvSpPr>
      <dsp:spPr>
        <a:xfrm>
          <a:off x="2028497" y="3482812"/>
          <a:ext cx="1444300" cy="1477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به سبب اشتباه مصداقی موجود، برای رافعی که مفهوم رافعیتش معلوم است</a:t>
          </a:r>
          <a:endParaRPr lang="fa-IR" sz="1600" b="1" kern="1200" dirty="0"/>
        </a:p>
      </dsp:txBody>
      <dsp:txXfrm>
        <a:off x="2028497" y="3482812"/>
        <a:ext cx="1444300" cy="1477692"/>
      </dsp:txXfrm>
    </dsp:sp>
    <dsp:sp modelId="{0E443CE3-EEBE-4E4C-8D9D-679565CBF85C}">
      <dsp:nvSpPr>
        <dsp:cNvPr id="0" name=""/>
        <dsp:cNvSpPr/>
      </dsp:nvSpPr>
      <dsp:spPr>
        <a:xfrm rot="10779050">
          <a:off x="1444295" y="4213549"/>
          <a:ext cx="584207" cy="19778"/>
        </a:xfrm>
        <a:custGeom>
          <a:avLst/>
          <a:gdLst/>
          <a:ahLst/>
          <a:cxnLst/>
          <a:rect l="0" t="0" r="0" b="0"/>
          <a:pathLst>
            <a:path>
              <a:moveTo>
                <a:pt x="0" y="9889"/>
              </a:moveTo>
              <a:lnTo>
                <a:pt x="584207" y="98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779050">
        <a:off x="1721793" y="4208833"/>
        <a:ext cx="29210" cy="29210"/>
      </dsp:txXfrm>
    </dsp:sp>
    <dsp:sp modelId="{AFC3932A-709C-4CDD-9D3A-622B9987238D}">
      <dsp:nvSpPr>
        <dsp:cNvPr id="0" name=""/>
        <dsp:cNvSpPr/>
      </dsp:nvSpPr>
      <dsp:spPr>
        <a:xfrm>
          <a:off x="0" y="3592394"/>
          <a:ext cx="1444300" cy="1265647"/>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t>رطوبتی از متطهر خارج شود و شک کند که  مصداق بول معلوم الرافعیت است یا مصداق ودی است؟</a:t>
          </a:r>
          <a:endParaRPr lang="fa-IR" sz="1400" kern="1200" dirty="0"/>
        </a:p>
      </dsp:txBody>
      <dsp:txXfrm>
        <a:off x="0" y="3592394"/>
        <a:ext cx="1444300" cy="1265647"/>
      </dsp:txXfrm>
    </dsp:sp>
    <dsp:sp modelId="{EC8608B8-FF70-44D2-ADB6-D70ACD91BC8B}">
      <dsp:nvSpPr>
        <dsp:cNvPr id="0" name=""/>
        <dsp:cNvSpPr/>
      </dsp:nvSpPr>
      <dsp:spPr>
        <a:xfrm rot="7513520">
          <a:off x="3153855" y="5182149"/>
          <a:ext cx="1507267" cy="19778"/>
        </a:xfrm>
        <a:custGeom>
          <a:avLst/>
          <a:gdLst/>
          <a:ahLst/>
          <a:cxnLst/>
          <a:rect l="0" t="0" r="0" b="0"/>
          <a:pathLst>
            <a:path>
              <a:moveTo>
                <a:pt x="0" y="9889"/>
              </a:moveTo>
              <a:lnTo>
                <a:pt x="1507267" y="98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513520">
        <a:off x="3869807" y="5154356"/>
        <a:ext cx="75363" cy="75363"/>
      </dsp:txXfrm>
    </dsp:sp>
    <dsp:sp modelId="{7DC466C4-F0E2-48C9-B624-5BBD1E0FC9AC}">
      <dsp:nvSpPr>
        <dsp:cNvPr id="0" name=""/>
        <dsp:cNvSpPr/>
      </dsp:nvSpPr>
      <dsp:spPr>
        <a:xfrm>
          <a:off x="2028497" y="5068827"/>
          <a:ext cx="1444300" cy="1477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به سبب اشتباه مفهومی</a:t>
          </a:r>
          <a:endParaRPr lang="fa-IR" sz="1600" b="1" kern="1200" dirty="0"/>
        </a:p>
      </dsp:txBody>
      <dsp:txXfrm>
        <a:off x="2028497" y="5068827"/>
        <a:ext cx="1444300" cy="1477692"/>
      </dsp:txXfrm>
    </dsp:sp>
    <dsp:sp modelId="{51547458-1472-426D-9186-0EEE76C3141A}">
      <dsp:nvSpPr>
        <dsp:cNvPr id="0" name=""/>
        <dsp:cNvSpPr/>
      </dsp:nvSpPr>
      <dsp:spPr>
        <a:xfrm rot="10800000">
          <a:off x="1450776" y="5797785"/>
          <a:ext cx="577720" cy="19778"/>
        </a:xfrm>
        <a:custGeom>
          <a:avLst/>
          <a:gdLst/>
          <a:ahLst/>
          <a:cxnLst/>
          <a:rect l="0" t="0" r="0" b="0"/>
          <a:pathLst>
            <a:path>
              <a:moveTo>
                <a:pt x="0" y="9889"/>
              </a:moveTo>
              <a:lnTo>
                <a:pt x="577720" y="98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1725193" y="5793231"/>
        <a:ext cx="28886" cy="28886"/>
      </dsp:txXfrm>
    </dsp:sp>
    <dsp:sp modelId="{1BD1DCE1-AD7F-4B42-A69A-E27F4B877EC0}">
      <dsp:nvSpPr>
        <dsp:cNvPr id="0" name=""/>
        <dsp:cNvSpPr/>
      </dsp:nvSpPr>
      <dsp:spPr>
        <a:xfrm>
          <a:off x="6476" y="5174850"/>
          <a:ext cx="1444300" cy="1265647"/>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t>چُرتی برای متطهر رخ دهد و شک کند که مصداق نوم باطل کننده (که مفهوم دقیقش معلوم نیست) است یا نه؟</a:t>
          </a:r>
          <a:endParaRPr lang="fa-IR" sz="1400" kern="1200" dirty="0"/>
        </a:p>
      </dsp:txBody>
      <dsp:txXfrm>
        <a:off x="6476" y="5174850"/>
        <a:ext cx="1444300" cy="1265647"/>
      </dsp:txXfrm>
    </dsp:sp>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371947-9E4F-4A98-943E-8D17FB16E462}">
      <dsp:nvSpPr>
        <dsp:cNvPr id="0" name=""/>
        <dsp:cNvSpPr/>
      </dsp:nvSpPr>
      <dsp:spPr>
        <a:xfrm>
          <a:off x="4515927" y="1129085"/>
          <a:ext cx="1051043" cy="4100359"/>
        </a:xfrm>
        <a:prstGeom prst="leftArrow">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mj-cs"/>
            </a:rPr>
            <a:t>چگونگی محل نزاع بودن  استصحاب به اعتبارِ</a:t>
          </a:r>
          <a:endParaRPr lang="fa-IR" sz="1600" b="1" kern="1200" dirty="0">
            <a:cs typeface="+mj-cs"/>
          </a:endParaRPr>
        </a:p>
      </dsp:txBody>
      <dsp:txXfrm>
        <a:off x="4515927" y="1129085"/>
        <a:ext cx="1051043" cy="4100359"/>
      </dsp:txXfrm>
    </dsp:sp>
    <dsp:sp modelId="{373C012E-9C52-4AF4-8962-05A315AB2F01}">
      <dsp:nvSpPr>
        <dsp:cNvPr id="0" name=""/>
        <dsp:cNvSpPr/>
      </dsp:nvSpPr>
      <dsp:spPr>
        <a:xfrm rot="13456790">
          <a:off x="1465004" y="1929123"/>
          <a:ext cx="3555980" cy="17626"/>
        </a:xfrm>
        <a:custGeom>
          <a:avLst/>
          <a:gdLst/>
          <a:ahLst/>
          <a:cxnLst/>
          <a:rect l="0" t="0" r="0" b="0"/>
          <a:pathLst>
            <a:path>
              <a:moveTo>
                <a:pt x="0" y="8813"/>
              </a:moveTo>
              <a:lnTo>
                <a:pt x="3555980" y="88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fa-IR" sz="1000" kern="1200"/>
        </a:p>
      </dsp:txBody>
      <dsp:txXfrm rot="13456790">
        <a:off x="3154095" y="1849037"/>
        <a:ext cx="177799" cy="177799"/>
      </dsp:txXfrm>
    </dsp:sp>
    <dsp:sp modelId="{A3450199-A741-4D4D-AABD-C0CA21DF0D48}">
      <dsp:nvSpPr>
        <dsp:cNvPr id="0" name=""/>
        <dsp:cNvSpPr/>
      </dsp:nvSpPr>
      <dsp:spPr>
        <a:xfrm>
          <a:off x="1037688" y="192954"/>
          <a:ext cx="932375" cy="1007310"/>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IQ" sz="1800" b="1" kern="1200" dirty="0" smtClean="0">
              <a:cs typeface="+mj-cs"/>
            </a:rPr>
            <a:t>شك </a:t>
          </a:r>
          <a:r>
            <a:rPr lang="fa-IR" sz="1800" b="1" kern="1200" dirty="0" smtClean="0">
              <a:cs typeface="+mj-cs"/>
            </a:rPr>
            <a:t>د</a:t>
          </a:r>
          <a:r>
            <a:rPr lang="ar-IQ" sz="1800" b="1" kern="1200" dirty="0" smtClean="0">
              <a:cs typeface="+mj-cs"/>
            </a:rPr>
            <a:t>ر مقتضي</a:t>
          </a:r>
          <a:endParaRPr lang="fa-IR" sz="1800" b="1" kern="1200" dirty="0">
            <a:cs typeface="+mj-cs"/>
          </a:endParaRPr>
        </a:p>
      </dsp:txBody>
      <dsp:txXfrm>
        <a:off x="1037688" y="192954"/>
        <a:ext cx="932375" cy="1007310"/>
      </dsp:txXfrm>
    </dsp:sp>
    <dsp:sp modelId="{2340ED98-7483-41E9-95D3-A9FA7EF08947}">
      <dsp:nvSpPr>
        <dsp:cNvPr id="0" name=""/>
        <dsp:cNvSpPr/>
      </dsp:nvSpPr>
      <dsp:spPr>
        <a:xfrm rot="5828332">
          <a:off x="3816937" y="3787356"/>
          <a:ext cx="1243449" cy="17626"/>
        </a:xfrm>
        <a:custGeom>
          <a:avLst/>
          <a:gdLst/>
          <a:ahLst/>
          <a:cxnLst/>
          <a:rect l="0" t="0" r="0" b="0"/>
          <a:pathLst>
            <a:path>
              <a:moveTo>
                <a:pt x="0" y="8813"/>
              </a:moveTo>
              <a:lnTo>
                <a:pt x="1243449" y="88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5828332">
        <a:off x="4407576" y="3765083"/>
        <a:ext cx="62172" cy="62172"/>
      </dsp:txXfrm>
    </dsp:sp>
    <dsp:sp modelId="{55AEC767-54F1-460F-BC38-093876816D23}">
      <dsp:nvSpPr>
        <dsp:cNvPr id="0" name=""/>
        <dsp:cNvSpPr/>
      </dsp:nvSpPr>
      <dsp:spPr>
        <a:xfrm>
          <a:off x="3429022" y="3938887"/>
          <a:ext cx="932375" cy="948375"/>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mj-cs"/>
            </a:rPr>
            <a:t>شک در رافع</a:t>
          </a:r>
          <a:endParaRPr lang="fa-IR" sz="1800" b="1" kern="1200" dirty="0">
            <a:cs typeface="+mj-cs"/>
          </a:endParaRPr>
        </a:p>
      </dsp:txBody>
      <dsp:txXfrm>
        <a:off x="3429022" y="3938887"/>
        <a:ext cx="932375" cy="948375"/>
      </dsp:txXfrm>
    </dsp:sp>
    <dsp:sp modelId="{23F5FEA8-65BA-4130-A796-17EFB2B611C8}">
      <dsp:nvSpPr>
        <dsp:cNvPr id="0" name=""/>
        <dsp:cNvSpPr/>
      </dsp:nvSpPr>
      <dsp:spPr>
        <a:xfrm rot="16031708">
          <a:off x="2663349" y="3675182"/>
          <a:ext cx="1459906" cy="17626"/>
        </a:xfrm>
        <a:custGeom>
          <a:avLst/>
          <a:gdLst/>
          <a:ahLst/>
          <a:cxnLst/>
          <a:rect l="0" t="0" r="0" b="0"/>
          <a:pathLst>
            <a:path>
              <a:moveTo>
                <a:pt x="0" y="8813"/>
              </a:moveTo>
              <a:lnTo>
                <a:pt x="1459906" y="88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6031708">
        <a:off x="3356804" y="3647498"/>
        <a:ext cx="72995" cy="72995"/>
      </dsp:txXfrm>
    </dsp:sp>
    <dsp:sp modelId="{6D8B17BE-B1F2-447B-8682-32C076644159}">
      <dsp:nvSpPr>
        <dsp:cNvPr id="0" name=""/>
        <dsp:cNvSpPr/>
      </dsp:nvSpPr>
      <dsp:spPr>
        <a:xfrm>
          <a:off x="2611079" y="2399960"/>
          <a:ext cx="746502" cy="110991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t>شک در رافعیت موجود</a:t>
          </a:r>
          <a:endParaRPr lang="fa-IR" sz="1800" b="1" kern="1200" dirty="0"/>
        </a:p>
      </dsp:txBody>
      <dsp:txXfrm>
        <a:off x="2611079" y="2399960"/>
        <a:ext cx="746502" cy="1109913"/>
      </dsp:txXfrm>
    </dsp:sp>
    <dsp:sp modelId="{CAF16D4D-31DB-4FA5-8DB0-D4B16CCF32E9}">
      <dsp:nvSpPr>
        <dsp:cNvPr id="0" name=""/>
        <dsp:cNvSpPr/>
      </dsp:nvSpPr>
      <dsp:spPr>
        <a:xfrm rot="15349764">
          <a:off x="1828012" y="2336180"/>
          <a:ext cx="1258130" cy="17626"/>
        </a:xfrm>
        <a:custGeom>
          <a:avLst/>
          <a:gdLst/>
          <a:ahLst/>
          <a:cxnLst/>
          <a:rect l="0" t="0" r="0" b="0"/>
          <a:pathLst>
            <a:path>
              <a:moveTo>
                <a:pt x="0" y="8813"/>
              </a:moveTo>
              <a:lnTo>
                <a:pt x="1258130" y="88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5349764">
        <a:off x="2425625" y="2313540"/>
        <a:ext cx="62906" cy="62906"/>
      </dsp:txXfrm>
    </dsp:sp>
    <dsp:sp modelId="{08CD0FA8-A471-46BE-833E-DB305BC9F1BF}">
      <dsp:nvSpPr>
        <dsp:cNvPr id="0" name=""/>
        <dsp:cNvSpPr/>
      </dsp:nvSpPr>
      <dsp:spPr>
        <a:xfrm>
          <a:off x="1015869" y="1468042"/>
          <a:ext cx="1287206" cy="534055"/>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dirty="0" smtClean="0"/>
            <a:t>به سبب تردد مستصحب</a:t>
          </a:r>
          <a:endParaRPr lang="fa-IR" sz="1200" b="1" kern="1200" dirty="0"/>
        </a:p>
      </dsp:txBody>
      <dsp:txXfrm>
        <a:off x="1015869" y="1468042"/>
        <a:ext cx="1287206" cy="534055"/>
      </dsp:txXfrm>
    </dsp:sp>
    <dsp:sp modelId="{CAEBA73C-DCB7-4E01-99B4-363D62502D24}">
      <dsp:nvSpPr>
        <dsp:cNvPr id="0" name=""/>
        <dsp:cNvSpPr/>
      </dsp:nvSpPr>
      <dsp:spPr>
        <a:xfrm rot="14549931">
          <a:off x="2123573" y="2650284"/>
          <a:ext cx="667010" cy="17626"/>
        </a:xfrm>
        <a:custGeom>
          <a:avLst/>
          <a:gdLst/>
          <a:ahLst/>
          <a:cxnLst/>
          <a:rect l="0" t="0" r="0" b="0"/>
          <a:pathLst>
            <a:path>
              <a:moveTo>
                <a:pt x="0" y="8813"/>
              </a:moveTo>
              <a:lnTo>
                <a:pt x="667010" y="88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549931">
        <a:off x="2440403" y="2642422"/>
        <a:ext cx="33350" cy="33350"/>
      </dsp:txXfrm>
    </dsp:sp>
    <dsp:sp modelId="{9283F8BF-1DD6-4655-8B99-BDBE284B6C28}">
      <dsp:nvSpPr>
        <dsp:cNvPr id="0" name=""/>
        <dsp:cNvSpPr/>
      </dsp:nvSpPr>
      <dsp:spPr>
        <a:xfrm>
          <a:off x="1015869" y="2098638"/>
          <a:ext cx="1287206" cy="529280"/>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dirty="0" smtClean="0"/>
            <a:t>به سبب جهل به رافعیت شرعیِ موجود </a:t>
          </a:r>
          <a:endParaRPr lang="fa-IR" sz="1200" b="1" kern="1200" dirty="0"/>
        </a:p>
      </dsp:txBody>
      <dsp:txXfrm>
        <a:off x="1015869" y="2098638"/>
        <a:ext cx="1287206" cy="529280"/>
      </dsp:txXfrm>
    </dsp:sp>
    <dsp:sp modelId="{0D48D0EE-B2A3-4DC2-8773-C72B29E0DACF}">
      <dsp:nvSpPr>
        <dsp:cNvPr id="0" name=""/>
        <dsp:cNvSpPr/>
      </dsp:nvSpPr>
      <dsp:spPr>
        <a:xfrm rot="8957778">
          <a:off x="2277969" y="3037556"/>
          <a:ext cx="358218" cy="17626"/>
        </a:xfrm>
        <a:custGeom>
          <a:avLst/>
          <a:gdLst/>
          <a:ahLst/>
          <a:cxnLst/>
          <a:rect l="0" t="0" r="0" b="0"/>
          <a:pathLst>
            <a:path>
              <a:moveTo>
                <a:pt x="0" y="8813"/>
              </a:moveTo>
              <a:lnTo>
                <a:pt x="358218" y="88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8957778">
        <a:off x="2448122" y="3037414"/>
        <a:ext cx="17910" cy="17910"/>
      </dsp:txXfrm>
    </dsp:sp>
    <dsp:sp modelId="{08E496B6-8884-45E3-AAA9-E42B0644467A}">
      <dsp:nvSpPr>
        <dsp:cNvPr id="0" name=""/>
        <dsp:cNvSpPr/>
      </dsp:nvSpPr>
      <dsp:spPr>
        <a:xfrm>
          <a:off x="1015869" y="2724459"/>
          <a:ext cx="1287206" cy="826727"/>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dirty="0" smtClean="0"/>
            <a:t>به سبب اشتباه مصداقی موجود، برای رافع معلوم المفهوم</a:t>
          </a:r>
          <a:endParaRPr lang="fa-IR" sz="1200" b="1" kern="1200" dirty="0"/>
        </a:p>
      </dsp:txBody>
      <dsp:txXfrm>
        <a:off x="1015869" y="2724459"/>
        <a:ext cx="1287206" cy="826727"/>
      </dsp:txXfrm>
    </dsp:sp>
    <dsp:sp modelId="{EC8608B8-FF70-44D2-ADB6-D70ACD91BC8B}">
      <dsp:nvSpPr>
        <dsp:cNvPr id="0" name=""/>
        <dsp:cNvSpPr/>
      </dsp:nvSpPr>
      <dsp:spPr>
        <a:xfrm rot="6444014">
          <a:off x="1942100" y="3437516"/>
          <a:ext cx="1029956" cy="17626"/>
        </a:xfrm>
        <a:custGeom>
          <a:avLst/>
          <a:gdLst/>
          <a:ahLst/>
          <a:cxnLst/>
          <a:rect l="0" t="0" r="0" b="0"/>
          <a:pathLst>
            <a:path>
              <a:moveTo>
                <a:pt x="0" y="8813"/>
              </a:moveTo>
              <a:lnTo>
                <a:pt x="1029956" y="88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6444014">
        <a:off x="2431329" y="3420580"/>
        <a:ext cx="51497" cy="51497"/>
      </dsp:txXfrm>
    </dsp:sp>
    <dsp:sp modelId="{7DC466C4-F0E2-48C9-B624-5BBD1E0FC9AC}">
      <dsp:nvSpPr>
        <dsp:cNvPr id="0" name=""/>
        <dsp:cNvSpPr/>
      </dsp:nvSpPr>
      <dsp:spPr>
        <a:xfrm>
          <a:off x="1015869" y="3647727"/>
          <a:ext cx="1287206" cy="580028"/>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dirty="0" smtClean="0"/>
            <a:t>به سبب اشتباه مفهومی</a:t>
          </a:r>
          <a:endParaRPr lang="fa-IR" sz="1200" b="1" kern="1200" dirty="0"/>
        </a:p>
      </dsp:txBody>
      <dsp:txXfrm>
        <a:off x="1015869" y="3647727"/>
        <a:ext cx="1287206" cy="580028"/>
      </dsp:txXfrm>
    </dsp:sp>
    <dsp:sp modelId="{6010907F-5CCF-4F40-A648-1697C41DDCE9}">
      <dsp:nvSpPr>
        <dsp:cNvPr id="0" name=""/>
        <dsp:cNvSpPr/>
      </dsp:nvSpPr>
      <dsp:spPr>
        <a:xfrm rot="7397728">
          <a:off x="1970471" y="5191327"/>
          <a:ext cx="1883269" cy="17626"/>
        </a:xfrm>
        <a:custGeom>
          <a:avLst/>
          <a:gdLst/>
          <a:ahLst/>
          <a:cxnLst/>
          <a:rect l="0" t="0" r="0" b="0"/>
          <a:pathLst>
            <a:path>
              <a:moveTo>
                <a:pt x="0" y="8813"/>
              </a:moveTo>
              <a:lnTo>
                <a:pt x="1883269" y="88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397728">
        <a:off x="2865024" y="5153059"/>
        <a:ext cx="94163" cy="94163"/>
      </dsp:txXfrm>
    </dsp:sp>
    <dsp:sp modelId="{F754875A-FD3D-4AA4-B3D3-E2C9651B08FB}">
      <dsp:nvSpPr>
        <dsp:cNvPr id="0" name=""/>
        <dsp:cNvSpPr/>
      </dsp:nvSpPr>
      <dsp:spPr>
        <a:xfrm>
          <a:off x="1107982" y="5665405"/>
          <a:ext cx="1287206" cy="64360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b="1" kern="1200" dirty="0" smtClean="0"/>
            <a:t>شک در وجود رافع</a:t>
          </a:r>
          <a:endParaRPr lang="fa-IR" sz="1500" kern="1200" dirty="0"/>
        </a:p>
      </dsp:txBody>
      <dsp:txXfrm>
        <a:off x="1107982" y="5665405"/>
        <a:ext cx="1287206" cy="643603"/>
      </dsp:txXfrm>
    </dsp:sp>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311CBF-771A-4BD5-8DC3-6EC42464BE6E}">
      <dsp:nvSpPr>
        <dsp:cNvPr id="0" name=""/>
        <dsp:cNvSpPr/>
      </dsp:nvSpPr>
      <dsp:spPr>
        <a:xfrm>
          <a:off x="7657017" y="1714514"/>
          <a:ext cx="1168849" cy="3000391"/>
        </a:xfrm>
        <a:prstGeom prst="leftArrow">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ar-IQ" sz="1900" kern="1200" dirty="0" smtClean="0">
              <a:cs typeface="B Titr" pitchFamily="2" charset="-78"/>
            </a:rPr>
            <a:t>تقسيمات استصحاب </a:t>
          </a:r>
          <a:r>
            <a:rPr lang="ar-IQ" sz="1900" kern="1200" dirty="0" err="1" smtClean="0">
              <a:cs typeface="B Titr" pitchFamily="2" charset="-78"/>
            </a:rPr>
            <a:t>به</a:t>
          </a:r>
          <a:r>
            <a:rPr lang="ar-IQ" sz="1900" kern="1200" dirty="0" smtClean="0">
              <a:cs typeface="B Titr" pitchFamily="2" charset="-78"/>
            </a:rPr>
            <a:t> اعتبار</a:t>
          </a:r>
          <a:r>
            <a:rPr lang="fa-IR" sz="1900" kern="1200" dirty="0" smtClean="0">
              <a:cs typeface="B Titr" pitchFamily="2" charset="-78"/>
            </a:rPr>
            <a:t>ِ:</a:t>
          </a:r>
          <a:endParaRPr lang="fa-IR" sz="1900" kern="1200" dirty="0">
            <a:cs typeface="B Titr" pitchFamily="2" charset="-78"/>
          </a:endParaRPr>
        </a:p>
      </dsp:txBody>
      <dsp:txXfrm>
        <a:off x="7657017" y="1714514"/>
        <a:ext cx="1168849" cy="3000391"/>
      </dsp:txXfrm>
    </dsp:sp>
    <dsp:sp modelId="{77641D9B-3DC3-40B7-B611-68ACF89C33ED}">
      <dsp:nvSpPr>
        <dsp:cNvPr id="0" name=""/>
        <dsp:cNvSpPr/>
      </dsp:nvSpPr>
      <dsp:spPr>
        <a:xfrm rot="15416685">
          <a:off x="6290274" y="2119815"/>
          <a:ext cx="2229795" cy="17626"/>
        </a:xfrm>
        <a:custGeom>
          <a:avLst/>
          <a:gdLst/>
          <a:ahLst/>
          <a:cxnLst/>
          <a:rect l="0" t="0" r="0" b="0"/>
          <a:pathLst>
            <a:path>
              <a:moveTo>
                <a:pt x="0" y="8813"/>
              </a:moveTo>
              <a:lnTo>
                <a:pt x="2229795" y="881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15416685">
        <a:off x="7349427" y="2072884"/>
        <a:ext cx="111489" cy="111489"/>
      </dsp:txXfrm>
    </dsp:sp>
    <dsp:sp modelId="{9C977AF0-97C1-4EFD-8809-4CCEB7FAAA03}">
      <dsp:nvSpPr>
        <dsp:cNvPr id="0" name=""/>
        <dsp:cNvSpPr/>
      </dsp:nvSpPr>
      <dsp:spPr>
        <a:xfrm>
          <a:off x="5894103" y="256732"/>
          <a:ext cx="1259224" cy="15716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مستصحب</a:t>
          </a:r>
          <a:endParaRPr lang="fa-IR" sz="2400" b="1" kern="1200" dirty="0">
            <a:cs typeface="B Nazanin" pitchFamily="2" charset="-78"/>
          </a:endParaRPr>
        </a:p>
      </dsp:txBody>
      <dsp:txXfrm>
        <a:off x="5894103" y="256732"/>
        <a:ext cx="1259224" cy="1571631"/>
      </dsp:txXfrm>
    </dsp:sp>
    <dsp:sp modelId="{799D667A-C294-45D9-BDAE-8E9CC4E52E46}">
      <dsp:nvSpPr>
        <dsp:cNvPr id="0" name=""/>
        <dsp:cNvSpPr/>
      </dsp:nvSpPr>
      <dsp:spPr>
        <a:xfrm rot="14110531">
          <a:off x="5201249" y="671707"/>
          <a:ext cx="882018" cy="17626"/>
        </a:xfrm>
        <a:custGeom>
          <a:avLst/>
          <a:gdLst/>
          <a:ahLst/>
          <a:cxnLst/>
          <a:rect l="0" t="0" r="0" b="0"/>
          <a:pathLst>
            <a:path>
              <a:moveTo>
                <a:pt x="0" y="8813"/>
              </a:moveTo>
              <a:lnTo>
                <a:pt x="882018"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110531">
        <a:off x="5620208" y="658470"/>
        <a:ext cx="44100" cy="44100"/>
      </dsp:txXfrm>
    </dsp:sp>
    <dsp:sp modelId="{4234B2F1-6ABD-4B7B-A044-69D4BA47D030}">
      <dsp:nvSpPr>
        <dsp:cNvPr id="0" name=""/>
        <dsp:cNvSpPr/>
      </dsp:nvSpPr>
      <dsp:spPr>
        <a:xfrm>
          <a:off x="103850" y="3688"/>
          <a:ext cx="5286563" cy="629612"/>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Roya" pitchFamily="2" charset="-78"/>
            </a:rPr>
            <a:t>وجودی یا عدمی</a:t>
          </a:r>
          <a:endParaRPr lang="fa-IR" sz="2400" b="1" kern="1200" dirty="0">
            <a:cs typeface="B Roya" pitchFamily="2" charset="-78"/>
          </a:endParaRPr>
        </a:p>
      </dsp:txBody>
      <dsp:txXfrm>
        <a:off x="103850" y="3688"/>
        <a:ext cx="5286563" cy="629612"/>
      </dsp:txXfrm>
    </dsp:sp>
    <dsp:sp modelId="{C1133EDC-CA1B-4892-B278-7AA7773A7C96}">
      <dsp:nvSpPr>
        <dsp:cNvPr id="0" name=""/>
        <dsp:cNvSpPr/>
      </dsp:nvSpPr>
      <dsp:spPr>
        <a:xfrm rot="10800000">
          <a:off x="5390413" y="1033734"/>
          <a:ext cx="503689" cy="17626"/>
        </a:xfrm>
        <a:custGeom>
          <a:avLst/>
          <a:gdLst/>
          <a:ahLst/>
          <a:cxnLst/>
          <a:rect l="0" t="0" r="0" b="0"/>
          <a:pathLst>
            <a:path>
              <a:moveTo>
                <a:pt x="0" y="8813"/>
              </a:moveTo>
              <a:lnTo>
                <a:pt x="503689"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629666" y="1029955"/>
        <a:ext cx="25184" cy="25184"/>
      </dsp:txXfrm>
    </dsp:sp>
    <dsp:sp modelId="{4008F9AC-D406-47E7-AA48-A616EE23C2B7}">
      <dsp:nvSpPr>
        <dsp:cNvPr id="0" name=""/>
        <dsp:cNvSpPr/>
      </dsp:nvSpPr>
      <dsp:spPr>
        <a:xfrm>
          <a:off x="103850" y="727742"/>
          <a:ext cx="5286563" cy="629612"/>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Roya" pitchFamily="2" charset="-78"/>
            </a:rPr>
            <a:t>حکم شرعی یا موضوع دارای حکم شرعی</a:t>
          </a:r>
          <a:endParaRPr lang="fa-IR" sz="2400" b="1" kern="1200" dirty="0">
            <a:cs typeface="B Roya" pitchFamily="2" charset="-78"/>
          </a:endParaRPr>
        </a:p>
      </dsp:txBody>
      <dsp:txXfrm>
        <a:off x="103850" y="727742"/>
        <a:ext cx="5286563" cy="629612"/>
      </dsp:txXfrm>
    </dsp:sp>
    <dsp:sp modelId="{293E06F0-7BA0-4DFE-8018-2AAA4CF90F8F}">
      <dsp:nvSpPr>
        <dsp:cNvPr id="0" name=""/>
        <dsp:cNvSpPr/>
      </dsp:nvSpPr>
      <dsp:spPr>
        <a:xfrm rot="7489469">
          <a:off x="5201249" y="1395761"/>
          <a:ext cx="882018" cy="17626"/>
        </a:xfrm>
        <a:custGeom>
          <a:avLst/>
          <a:gdLst/>
          <a:ahLst/>
          <a:cxnLst/>
          <a:rect l="0" t="0" r="0" b="0"/>
          <a:pathLst>
            <a:path>
              <a:moveTo>
                <a:pt x="0" y="8813"/>
              </a:moveTo>
              <a:lnTo>
                <a:pt x="882018"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489469">
        <a:off x="5620208" y="1382524"/>
        <a:ext cx="44100" cy="44100"/>
      </dsp:txXfrm>
    </dsp:sp>
    <dsp:sp modelId="{CFCCF42F-7063-4A14-A6B1-1B08889B26F7}">
      <dsp:nvSpPr>
        <dsp:cNvPr id="0" name=""/>
        <dsp:cNvSpPr/>
      </dsp:nvSpPr>
      <dsp:spPr>
        <a:xfrm>
          <a:off x="103850" y="1451796"/>
          <a:ext cx="5286563" cy="629612"/>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Roya" pitchFamily="2" charset="-78"/>
            </a:rPr>
            <a:t>حکم تکلیفی یا حکم وضعی</a:t>
          </a:r>
          <a:endParaRPr lang="fa-IR" sz="2400" b="1" kern="1200" dirty="0">
            <a:cs typeface="B Roya" pitchFamily="2" charset="-78"/>
          </a:endParaRPr>
        </a:p>
      </dsp:txBody>
      <dsp:txXfrm>
        <a:off x="103850" y="1451796"/>
        <a:ext cx="5286563" cy="629612"/>
      </dsp:txXfrm>
    </dsp:sp>
    <dsp:sp modelId="{B8E25FD7-E630-4C94-9986-7C81B3CD7D21}">
      <dsp:nvSpPr>
        <dsp:cNvPr id="0" name=""/>
        <dsp:cNvSpPr/>
      </dsp:nvSpPr>
      <dsp:spPr>
        <a:xfrm rot="10800000">
          <a:off x="7153327" y="3205896"/>
          <a:ext cx="503689" cy="17626"/>
        </a:xfrm>
        <a:custGeom>
          <a:avLst/>
          <a:gdLst/>
          <a:ahLst/>
          <a:cxnLst/>
          <a:rect l="0" t="0" r="0" b="0"/>
          <a:pathLst>
            <a:path>
              <a:moveTo>
                <a:pt x="0" y="8813"/>
              </a:moveTo>
              <a:lnTo>
                <a:pt x="503689" y="881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7392580" y="3202117"/>
        <a:ext cx="25184" cy="25184"/>
      </dsp:txXfrm>
    </dsp:sp>
    <dsp:sp modelId="{568C2FE3-A4D4-4ABF-841C-F646714133FD}">
      <dsp:nvSpPr>
        <dsp:cNvPr id="0" name=""/>
        <dsp:cNvSpPr/>
      </dsp:nvSpPr>
      <dsp:spPr>
        <a:xfrm>
          <a:off x="5894103" y="2428894"/>
          <a:ext cx="1259224" cy="1571631"/>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دلیل دال بر مستصحب</a:t>
          </a:r>
          <a:endParaRPr lang="fa-IR" sz="2400" b="1" kern="1200" dirty="0">
            <a:cs typeface="B Nazanin" pitchFamily="2" charset="-78"/>
          </a:endParaRPr>
        </a:p>
      </dsp:txBody>
      <dsp:txXfrm>
        <a:off x="5894103" y="2428894"/>
        <a:ext cx="1259224" cy="1571631"/>
      </dsp:txXfrm>
    </dsp:sp>
    <dsp:sp modelId="{E0A53A1F-FD4A-42B1-8681-952D6F5D006E}">
      <dsp:nvSpPr>
        <dsp:cNvPr id="0" name=""/>
        <dsp:cNvSpPr/>
      </dsp:nvSpPr>
      <dsp:spPr>
        <a:xfrm rot="14110531">
          <a:off x="5201249" y="2843869"/>
          <a:ext cx="882018" cy="17626"/>
        </a:xfrm>
        <a:custGeom>
          <a:avLst/>
          <a:gdLst/>
          <a:ahLst/>
          <a:cxnLst/>
          <a:rect l="0" t="0" r="0" b="0"/>
          <a:pathLst>
            <a:path>
              <a:moveTo>
                <a:pt x="0" y="8813"/>
              </a:moveTo>
              <a:lnTo>
                <a:pt x="882018"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110531">
        <a:off x="5620208" y="2830632"/>
        <a:ext cx="44100" cy="44100"/>
      </dsp:txXfrm>
    </dsp:sp>
    <dsp:sp modelId="{1D6CDC4E-4483-49D6-AB6A-C0ED2CBEE5F6}">
      <dsp:nvSpPr>
        <dsp:cNvPr id="0" name=""/>
        <dsp:cNvSpPr/>
      </dsp:nvSpPr>
      <dsp:spPr>
        <a:xfrm>
          <a:off x="103850" y="2175850"/>
          <a:ext cx="5286563" cy="629612"/>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Roya" pitchFamily="2" charset="-78"/>
            </a:rPr>
            <a:t>حال اجماع  یا غیر حال اجماع</a:t>
          </a:r>
          <a:endParaRPr lang="fa-IR" sz="2400" b="1" kern="1200" dirty="0">
            <a:cs typeface="B Roya" pitchFamily="2" charset="-78"/>
          </a:endParaRPr>
        </a:p>
      </dsp:txBody>
      <dsp:txXfrm>
        <a:off x="103850" y="2175850"/>
        <a:ext cx="5286563" cy="629612"/>
      </dsp:txXfrm>
    </dsp:sp>
    <dsp:sp modelId="{BA488AF7-4501-4CA9-B166-4BB607C7EE34}">
      <dsp:nvSpPr>
        <dsp:cNvPr id="0" name=""/>
        <dsp:cNvSpPr/>
      </dsp:nvSpPr>
      <dsp:spPr>
        <a:xfrm rot="10800000">
          <a:off x="5390413" y="3205896"/>
          <a:ext cx="503689" cy="17626"/>
        </a:xfrm>
        <a:custGeom>
          <a:avLst/>
          <a:gdLst/>
          <a:ahLst/>
          <a:cxnLst/>
          <a:rect l="0" t="0" r="0" b="0"/>
          <a:pathLst>
            <a:path>
              <a:moveTo>
                <a:pt x="0" y="8813"/>
              </a:moveTo>
              <a:lnTo>
                <a:pt x="503689"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629666" y="3202117"/>
        <a:ext cx="25184" cy="25184"/>
      </dsp:txXfrm>
    </dsp:sp>
    <dsp:sp modelId="{FF4DE314-D6DC-4777-875C-A574CFFEC44F}">
      <dsp:nvSpPr>
        <dsp:cNvPr id="0" name=""/>
        <dsp:cNvSpPr/>
      </dsp:nvSpPr>
      <dsp:spPr>
        <a:xfrm>
          <a:off x="103850" y="2899903"/>
          <a:ext cx="5286563" cy="629612"/>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Roya" pitchFamily="2" charset="-78"/>
            </a:rPr>
            <a:t>دلیل عقلی یا دلیل شرعی</a:t>
          </a:r>
          <a:endParaRPr lang="fa-IR" sz="2400" b="1" kern="1200" dirty="0">
            <a:cs typeface="B Roya" pitchFamily="2" charset="-78"/>
          </a:endParaRPr>
        </a:p>
      </dsp:txBody>
      <dsp:txXfrm>
        <a:off x="103850" y="2899903"/>
        <a:ext cx="5286563" cy="629612"/>
      </dsp:txXfrm>
    </dsp:sp>
    <dsp:sp modelId="{11360FC6-036F-4C06-9B65-BA1209E3659C}">
      <dsp:nvSpPr>
        <dsp:cNvPr id="0" name=""/>
        <dsp:cNvSpPr/>
      </dsp:nvSpPr>
      <dsp:spPr>
        <a:xfrm rot="7489469">
          <a:off x="5201249" y="3567923"/>
          <a:ext cx="882018" cy="17626"/>
        </a:xfrm>
        <a:custGeom>
          <a:avLst/>
          <a:gdLst/>
          <a:ahLst/>
          <a:cxnLst/>
          <a:rect l="0" t="0" r="0" b="0"/>
          <a:pathLst>
            <a:path>
              <a:moveTo>
                <a:pt x="0" y="8813"/>
              </a:moveTo>
              <a:lnTo>
                <a:pt x="882018"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489469">
        <a:off x="5620208" y="3554686"/>
        <a:ext cx="44100" cy="44100"/>
      </dsp:txXfrm>
    </dsp:sp>
    <dsp:sp modelId="{F82A3D86-B645-4A99-B23B-1546E11B3E2D}">
      <dsp:nvSpPr>
        <dsp:cNvPr id="0" name=""/>
        <dsp:cNvSpPr/>
      </dsp:nvSpPr>
      <dsp:spPr>
        <a:xfrm>
          <a:off x="103850" y="3623957"/>
          <a:ext cx="5286563" cy="629612"/>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Roya" pitchFamily="2" charset="-78"/>
            </a:rPr>
            <a:t>دلیل استمراری یا دلیل غیر استمراری</a:t>
          </a:r>
          <a:endParaRPr lang="fa-IR" sz="2400" b="1" kern="1200" dirty="0">
            <a:cs typeface="B Roya" pitchFamily="2" charset="-78"/>
          </a:endParaRPr>
        </a:p>
      </dsp:txBody>
      <dsp:txXfrm>
        <a:off x="103850" y="3623957"/>
        <a:ext cx="5286563" cy="629612"/>
      </dsp:txXfrm>
    </dsp:sp>
    <dsp:sp modelId="{69395FFA-4E86-41EB-BB4D-5D084AD56C85}">
      <dsp:nvSpPr>
        <dsp:cNvPr id="0" name=""/>
        <dsp:cNvSpPr/>
      </dsp:nvSpPr>
      <dsp:spPr>
        <a:xfrm rot="6183315">
          <a:off x="6290274" y="4291977"/>
          <a:ext cx="2229795" cy="17626"/>
        </a:xfrm>
        <a:custGeom>
          <a:avLst/>
          <a:gdLst/>
          <a:ahLst/>
          <a:cxnLst/>
          <a:rect l="0" t="0" r="0" b="0"/>
          <a:pathLst>
            <a:path>
              <a:moveTo>
                <a:pt x="0" y="8813"/>
              </a:moveTo>
              <a:lnTo>
                <a:pt x="2229795" y="881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6183315">
        <a:off x="7349427" y="4245045"/>
        <a:ext cx="111489" cy="111489"/>
      </dsp:txXfrm>
    </dsp:sp>
    <dsp:sp modelId="{E72DAE7A-04F1-49FF-845E-498910867C84}">
      <dsp:nvSpPr>
        <dsp:cNvPr id="0" name=""/>
        <dsp:cNvSpPr/>
      </dsp:nvSpPr>
      <dsp:spPr>
        <a:xfrm>
          <a:off x="5894103" y="4601056"/>
          <a:ext cx="1259224" cy="157163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b="1" kern="1200" dirty="0" smtClean="0">
              <a:cs typeface="B Nazanin" pitchFamily="2" charset="-78"/>
            </a:rPr>
            <a:t>شکی که در استصحاب اخذ شده</a:t>
          </a:r>
          <a:endParaRPr lang="fa-IR" sz="2300" b="1" kern="1200" dirty="0">
            <a:cs typeface="B Nazanin" pitchFamily="2" charset="-78"/>
          </a:endParaRPr>
        </a:p>
      </dsp:txBody>
      <dsp:txXfrm>
        <a:off x="5894103" y="4601056"/>
        <a:ext cx="1259224" cy="1571631"/>
      </dsp:txXfrm>
    </dsp:sp>
    <dsp:sp modelId="{73312F72-B450-42B8-BC1F-5018C6873222}">
      <dsp:nvSpPr>
        <dsp:cNvPr id="0" name=""/>
        <dsp:cNvSpPr/>
      </dsp:nvSpPr>
      <dsp:spPr>
        <a:xfrm rot="14110531">
          <a:off x="5201249" y="5016031"/>
          <a:ext cx="882018" cy="17626"/>
        </a:xfrm>
        <a:custGeom>
          <a:avLst/>
          <a:gdLst/>
          <a:ahLst/>
          <a:cxnLst/>
          <a:rect l="0" t="0" r="0" b="0"/>
          <a:pathLst>
            <a:path>
              <a:moveTo>
                <a:pt x="0" y="8813"/>
              </a:moveTo>
              <a:lnTo>
                <a:pt x="882018"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110531">
        <a:off x="5620208" y="5002794"/>
        <a:ext cx="44100" cy="44100"/>
      </dsp:txXfrm>
    </dsp:sp>
    <dsp:sp modelId="{FAE117D3-9EA5-4D3B-8C7B-29A64E9D3719}">
      <dsp:nvSpPr>
        <dsp:cNvPr id="0" name=""/>
        <dsp:cNvSpPr/>
      </dsp:nvSpPr>
      <dsp:spPr>
        <a:xfrm>
          <a:off x="103850" y="4348011"/>
          <a:ext cx="5286563" cy="629612"/>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Roya" pitchFamily="2" charset="-78"/>
            </a:rPr>
            <a:t>شبهه حکمیه یا شبهه موضوعیه</a:t>
          </a:r>
          <a:endParaRPr lang="fa-IR" sz="2400" b="1" kern="1200" dirty="0">
            <a:cs typeface="B Roya" pitchFamily="2" charset="-78"/>
          </a:endParaRPr>
        </a:p>
      </dsp:txBody>
      <dsp:txXfrm>
        <a:off x="103850" y="4348011"/>
        <a:ext cx="5286563" cy="629612"/>
      </dsp:txXfrm>
    </dsp:sp>
    <dsp:sp modelId="{D2A3A7BB-9D76-44C5-A4FE-6D3553BB6B5A}">
      <dsp:nvSpPr>
        <dsp:cNvPr id="0" name=""/>
        <dsp:cNvSpPr/>
      </dsp:nvSpPr>
      <dsp:spPr>
        <a:xfrm rot="10800000">
          <a:off x="5390413" y="5378058"/>
          <a:ext cx="503689" cy="17626"/>
        </a:xfrm>
        <a:custGeom>
          <a:avLst/>
          <a:gdLst/>
          <a:ahLst/>
          <a:cxnLst/>
          <a:rect l="0" t="0" r="0" b="0"/>
          <a:pathLst>
            <a:path>
              <a:moveTo>
                <a:pt x="0" y="8813"/>
              </a:moveTo>
              <a:lnTo>
                <a:pt x="503689"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629666" y="5374279"/>
        <a:ext cx="25184" cy="25184"/>
      </dsp:txXfrm>
    </dsp:sp>
    <dsp:sp modelId="{2EE199DC-C32C-4527-BA34-6533BEAD26C8}">
      <dsp:nvSpPr>
        <dsp:cNvPr id="0" name=""/>
        <dsp:cNvSpPr/>
      </dsp:nvSpPr>
      <dsp:spPr>
        <a:xfrm>
          <a:off x="103850" y="5072065"/>
          <a:ext cx="5286563" cy="629612"/>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Roya" pitchFamily="2" charset="-78"/>
            </a:rPr>
            <a:t>شک متساوی الطرفین یا شک با رجحان یقاء یا شک با رجحان زوال</a:t>
          </a:r>
          <a:endParaRPr lang="fa-IR" sz="1800" b="1" kern="1200" dirty="0">
            <a:cs typeface="B Roya" pitchFamily="2" charset="-78"/>
          </a:endParaRPr>
        </a:p>
      </dsp:txBody>
      <dsp:txXfrm>
        <a:off x="103850" y="5072065"/>
        <a:ext cx="5286563" cy="629612"/>
      </dsp:txXfrm>
    </dsp:sp>
    <dsp:sp modelId="{A1FA16DB-F7B2-41A3-AC72-8CF9F1265D1C}">
      <dsp:nvSpPr>
        <dsp:cNvPr id="0" name=""/>
        <dsp:cNvSpPr/>
      </dsp:nvSpPr>
      <dsp:spPr>
        <a:xfrm rot="7489469">
          <a:off x="5201249" y="5740085"/>
          <a:ext cx="882018" cy="17626"/>
        </a:xfrm>
        <a:custGeom>
          <a:avLst/>
          <a:gdLst/>
          <a:ahLst/>
          <a:cxnLst/>
          <a:rect l="0" t="0" r="0" b="0"/>
          <a:pathLst>
            <a:path>
              <a:moveTo>
                <a:pt x="0" y="8813"/>
              </a:moveTo>
              <a:lnTo>
                <a:pt x="882018" y="88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489469">
        <a:off x="5620208" y="5726848"/>
        <a:ext cx="44100" cy="44100"/>
      </dsp:txXfrm>
    </dsp:sp>
    <dsp:sp modelId="{BD0BF763-03B5-4CA4-ADB2-241225BE7FED}">
      <dsp:nvSpPr>
        <dsp:cNvPr id="0" name=""/>
        <dsp:cNvSpPr/>
      </dsp:nvSpPr>
      <dsp:spPr>
        <a:xfrm>
          <a:off x="103850" y="5796119"/>
          <a:ext cx="5286563" cy="629612"/>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Roya" pitchFamily="2" charset="-78"/>
            </a:rPr>
            <a:t>شک در مقتضی یا شک در مانع</a:t>
          </a:r>
          <a:endParaRPr lang="fa-IR" sz="2400" b="1" kern="1200" dirty="0">
            <a:cs typeface="B Roya" pitchFamily="2" charset="-78"/>
          </a:endParaRPr>
        </a:p>
      </dsp:txBody>
      <dsp:txXfrm>
        <a:off x="103850" y="5796119"/>
        <a:ext cx="5286563" cy="629612"/>
      </dsp:txXfrm>
    </dsp:sp>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A0F8B1-7AF2-4380-914C-C6F0D923E2E5}">
      <dsp:nvSpPr>
        <dsp:cNvPr id="0" name=""/>
        <dsp:cNvSpPr/>
      </dsp:nvSpPr>
      <dsp:spPr>
        <a:xfrm rot="16200000">
          <a:off x="3098845" y="-2912277"/>
          <a:ext cx="900425" cy="69552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b="1" kern="1200" dirty="0" smtClean="0">
              <a:solidFill>
                <a:srgbClr val="00B050"/>
              </a:solidFill>
            </a:rPr>
            <a:t>مطلـــــقا: حجت </a:t>
          </a:r>
          <a:endParaRPr lang="fa-IR" sz="2000" b="1" kern="1200" dirty="0">
            <a:solidFill>
              <a:srgbClr val="00B050"/>
            </a:solidFill>
          </a:endParaRPr>
        </a:p>
      </dsp:txBody>
      <dsp:txXfrm rot="16200000">
        <a:off x="3098845" y="-2912277"/>
        <a:ext cx="900425" cy="6955234"/>
      </dsp:txXfrm>
    </dsp:sp>
    <dsp:sp modelId="{8BFA95F0-469C-4D78-A24D-C1BE2A6F9534}">
      <dsp:nvSpPr>
        <dsp:cNvPr id="0" name=""/>
        <dsp:cNvSpPr/>
      </dsp:nvSpPr>
      <dsp:spPr>
        <a:xfrm>
          <a:off x="7026675" y="2574"/>
          <a:ext cx="1760196" cy="11255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1">
            <a:lnSpc>
              <a:spcPct val="90000"/>
            </a:lnSpc>
            <a:spcBef>
              <a:spcPct val="0"/>
            </a:spcBef>
            <a:spcAft>
              <a:spcPct val="35000"/>
            </a:spcAft>
          </a:pPr>
          <a:r>
            <a:rPr lang="fa-IR" sz="1600" b="1" kern="1200" dirty="0" smtClean="0"/>
            <a:t>مشهور ـ صاحب کفایه</a:t>
          </a:r>
          <a:endParaRPr lang="fa-IR" sz="1600" b="1" kern="1200" dirty="0"/>
        </a:p>
      </dsp:txBody>
      <dsp:txXfrm>
        <a:off x="7026675" y="2574"/>
        <a:ext cx="1760196" cy="1125532"/>
      </dsp:txXfrm>
    </dsp:sp>
    <dsp:sp modelId="{3AF4245E-97CB-4CF6-8C20-FCE0B32F895F}">
      <dsp:nvSpPr>
        <dsp:cNvPr id="0" name=""/>
        <dsp:cNvSpPr/>
      </dsp:nvSpPr>
      <dsp:spPr>
        <a:xfrm rot="16200000">
          <a:off x="3098845" y="-1730468"/>
          <a:ext cx="900425" cy="69552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b="1" kern="1200" dirty="0" smtClean="0">
              <a:solidFill>
                <a:srgbClr val="FF0000"/>
              </a:solidFill>
            </a:rPr>
            <a:t>مطلـــــقا: غیر حجت</a:t>
          </a:r>
          <a:endParaRPr lang="fa-IR" sz="2000" b="1" kern="1200" dirty="0">
            <a:solidFill>
              <a:srgbClr val="FF0000"/>
            </a:solidFill>
          </a:endParaRPr>
        </a:p>
      </dsp:txBody>
      <dsp:txXfrm rot="16200000">
        <a:off x="3098845" y="-1730468"/>
        <a:ext cx="900425" cy="6955234"/>
      </dsp:txXfrm>
    </dsp:sp>
    <dsp:sp modelId="{03C8E98D-8654-4B1F-AAFF-F430B1DA63E3}">
      <dsp:nvSpPr>
        <dsp:cNvPr id="0" name=""/>
        <dsp:cNvSpPr/>
      </dsp:nvSpPr>
      <dsp:spPr>
        <a:xfrm>
          <a:off x="7026675" y="1184383"/>
          <a:ext cx="1760196" cy="11255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b="1" kern="1200" dirty="0" smtClean="0"/>
            <a:t>سید مرتضی</a:t>
          </a:r>
          <a:endParaRPr lang="fa-IR" sz="2400" b="1" kern="1200" dirty="0"/>
        </a:p>
      </dsp:txBody>
      <dsp:txXfrm>
        <a:off x="7026675" y="1184383"/>
        <a:ext cx="1760196" cy="1125532"/>
      </dsp:txXfrm>
    </dsp:sp>
    <dsp:sp modelId="{02A28011-0619-44C4-8F24-CEDBE19F6563}">
      <dsp:nvSpPr>
        <dsp:cNvPr id="0" name=""/>
        <dsp:cNvSpPr/>
      </dsp:nvSpPr>
      <dsp:spPr>
        <a:xfrm rot="16200000">
          <a:off x="3098845" y="-548659"/>
          <a:ext cx="900425" cy="69552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fa-IR" sz="1800" b="1" kern="1200" dirty="0" smtClean="0">
              <a:solidFill>
                <a:srgbClr val="00B050"/>
              </a:solidFill>
            </a:rPr>
            <a:t>در امر عدمی: حجت</a:t>
          </a:r>
          <a:endParaRPr lang="fa-IR" sz="1800" b="1" kern="1200" dirty="0" smtClean="0">
            <a:solidFill>
              <a:srgbClr val="FF0000"/>
            </a:solidFill>
          </a:endParaRPr>
        </a:p>
        <a:p>
          <a:pPr marL="171450" lvl="1" indent="-171450" algn="r" defTabSz="800100" rtl="1">
            <a:lnSpc>
              <a:spcPct val="90000"/>
            </a:lnSpc>
            <a:spcBef>
              <a:spcPct val="0"/>
            </a:spcBef>
            <a:spcAft>
              <a:spcPct val="15000"/>
            </a:spcAft>
            <a:buChar char="••"/>
          </a:pPr>
          <a:r>
            <a:rPr lang="fa-IR" sz="1800" b="1" kern="1200" dirty="0" smtClean="0">
              <a:solidFill>
                <a:srgbClr val="FF0000"/>
              </a:solidFill>
            </a:rPr>
            <a:t>در امر وجودی: غیر حجت</a:t>
          </a:r>
        </a:p>
      </dsp:txBody>
      <dsp:txXfrm rot="16200000">
        <a:off x="3098845" y="-548659"/>
        <a:ext cx="900425" cy="6955234"/>
      </dsp:txXfrm>
    </dsp:sp>
    <dsp:sp modelId="{55713CB0-EACE-456F-AB57-5970414548F2}">
      <dsp:nvSpPr>
        <dsp:cNvPr id="0" name=""/>
        <dsp:cNvSpPr/>
      </dsp:nvSpPr>
      <dsp:spPr>
        <a:xfrm>
          <a:off x="7026675" y="2366191"/>
          <a:ext cx="1760196" cy="11255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b="1" kern="1200" dirty="0" smtClean="0"/>
            <a:t>حنفیه ص32</a:t>
          </a:r>
          <a:endParaRPr lang="fa-IR" sz="2400" b="1" kern="1200" dirty="0"/>
        </a:p>
      </dsp:txBody>
      <dsp:txXfrm>
        <a:off x="7026675" y="2366191"/>
        <a:ext cx="1760196" cy="1125532"/>
      </dsp:txXfrm>
    </dsp:sp>
    <dsp:sp modelId="{33F0C4CB-5FF6-4B65-9554-1360E32B2E1B}">
      <dsp:nvSpPr>
        <dsp:cNvPr id="0" name=""/>
        <dsp:cNvSpPr/>
      </dsp:nvSpPr>
      <dsp:spPr>
        <a:xfrm rot="16200000">
          <a:off x="3098845" y="633149"/>
          <a:ext cx="900425" cy="69552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fa-IR" sz="1800" b="1" kern="1200" dirty="0" smtClean="0">
              <a:solidFill>
                <a:srgbClr val="00B050"/>
              </a:solidFill>
            </a:rPr>
            <a:t>در حکم شرعی (اعم از کلی و جزئی): حجت</a:t>
          </a:r>
          <a:endParaRPr lang="fa-IR" sz="1800" b="1" kern="1200" dirty="0" smtClean="0">
            <a:solidFill>
              <a:srgbClr val="FF0000"/>
            </a:solidFill>
          </a:endParaRPr>
        </a:p>
        <a:p>
          <a:pPr marL="171450" lvl="1" indent="-171450" algn="r" defTabSz="800100" rtl="1">
            <a:lnSpc>
              <a:spcPct val="90000"/>
            </a:lnSpc>
            <a:spcBef>
              <a:spcPct val="0"/>
            </a:spcBef>
            <a:spcAft>
              <a:spcPct val="15000"/>
            </a:spcAft>
            <a:buChar char="••"/>
          </a:pPr>
          <a:r>
            <a:rPr lang="fa-IR" sz="1800" b="1" kern="1200" dirty="0" smtClean="0">
              <a:solidFill>
                <a:srgbClr val="FF0000"/>
              </a:solidFill>
            </a:rPr>
            <a:t>در موضوعات خارجی: غیر حجت</a:t>
          </a:r>
        </a:p>
      </dsp:txBody>
      <dsp:txXfrm rot="16200000">
        <a:off x="3098845" y="633149"/>
        <a:ext cx="900425" cy="6955234"/>
      </dsp:txXfrm>
    </dsp:sp>
    <dsp:sp modelId="{1BDA5C21-9AAC-41F6-B378-A22B139A0554}">
      <dsp:nvSpPr>
        <dsp:cNvPr id="0" name=""/>
        <dsp:cNvSpPr/>
      </dsp:nvSpPr>
      <dsp:spPr>
        <a:xfrm>
          <a:off x="7026675" y="3548000"/>
          <a:ext cx="1760196" cy="11255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1">
            <a:lnSpc>
              <a:spcPct val="90000"/>
            </a:lnSpc>
            <a:spcBef>
              <a:spcPct val="0"/>
            </a:spcBef>
            <a:spcAft>
              <a:spcPct val="35000"/>
            </a:spcAft>
          </a:pPr>
          <a:r>
            <a:rPr lang="fa-IR" sz="2200" b="1" kern="1200" dirty="0" smtClean="0"/>
            <a:t>محکی محقق خوانساری </a:t>
          </a:r>
          <a:r>
            <a:rPr lang="fa-IR" sz="1800" b="1" kern="1200" dirty="0" smtClean="0"/>
            <a:t>ص35</a:t>
          </a:r>
          <a:endParaRPr lang="fa-IR" sz="2200" b="1" kern="1200" dirty="0"/>
        </a:p>
      </dsp:txBody>
      <dsp:txXfrm>
        <a:off x="7026675" y="3548000"/>
        <a:ext cx="1760196" cy="1125532"/>
      </dsp:txXfrm>
    </dsp:sp>
    <dsp:sp modelId="{076DB894-F251-4CE2-8580-851872EA5968}">
      <dsp:nvSpPr>
        <dsp:cNvPr id="0" name=""/>
        <dsp:cNvSpPr/>
      </dsp:nvSpPr>
      <dsp:spPr>
        <a:xfrm rot="16200000">
          <a:off x="3098845" y="1814958"/>
          <a:ext cx="900425" cy="69552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fa-IR" sz="1800" b="1" kern="1200" dirty="0" smtClean="0">
              <a:solidFill>
                <a:srgbClr val="00B050"/>
              </a:solidFill>
            </a:rPr>
            <a:t>در موضوعات خارجی و حکم شرعی جزئی: حجت </a:t>
          </a:r>
          <a:endParaRPr lang="fa-IR" sz="1800" b="1" kern="1200" dirty="0" smtClean="0">
            <a:solidFill>
              <a:srgbClr val="FF0000"/>
            </a:solidFill>
          </a:endParaRPr>
        </a:p>
        <a:p>
          <a:pPr marL="171450" lvl="1" indent="-171450" algn="r" defTabSz="800100" rtl="1">
            <a:lnSpc>
              <a:spcPct val="90000"/>
            </a:lnSpc>
            <a:spcBef>
              <a:spcPct val="0"/>
            </a:spcBef>
            <a:spcAft>
              <a:spcPct val="15000"/>
            </a:spcAft>
            <a:buChar char="••"/>
          </a:pPr>
          <a:r>
            <a:rPr lang="fa-IR" sz="1800" b="1" kern="1200" dirty="0" smtClean="0">
              <a:solidFill>
                <a:srgbClr val="FF0000"/>
              </a:solidFill>
            </a:rPr>
            <a:t>در حکم شرعی کلی (به استثنای اصل عدم نسخ): غیر حجت</a:t>
          </a:r>
        </a:p>
      </dsp:txBody>
      <dsp:txXfrm rot="16200000">
        <a:off x="3098845" y="1814958"/>
        <a:ext cx="900425" cy="6955234"/>
      </dsp:txXfrm>
    </dsp:sp>
    <dsp:sp modelId="{D33BB861-E763-4C60-B79E-E6B29B436FBF}">
      <dsp:nvSpPr>
        <dsp:cNvPr id="0" name=""/>
        <dsp:cNvSpPr/>
      </dsp:nvSpPr>
      <dsp:spPr>
        <a:xfrm>
          <a:off x="7026675" y="4729809"/>
          <a:ext cx="1760196" cy="11255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b="1" kern="1200" dirty="0" smtClean="0"/>
            <a:t>اخباری ها </a:t>
          </a:r>
          <a:r>
            <a:rPr lang="fa-IR" sz="1800" b="1" kern="1200" dirty="0" smtClean="0"/>
            <a:t>ص35 و 44</a:t>
          </a:r>
          <a:endParaRPr lang="fa-IR" sz="2400" b="1" kern="1200" dirty="0"/>
        </a:p>
      </dsp:txBody>
      <dsp:txXfrm>
        <a:off x="7026675" y="4729809"/>
        <a:ext cx="1760196" cy="1125532"/>
      </dsp:txXfrm>
    </dsp:sp>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E8CFAC-7CEA-4881-8563-367DF69FDE3A}">
      <dsp:nvSpPr>
        <dsp:cNvPr id="0" name=""/>
        <dsp:cNvSpPr/>
      </dsp:nvSpPr>
      <dsp:spPr>
        <a:xfrm rot="16200000">
          <a:off x="3128658" y="-2950289"/>
          <a:ext cx="840791" cy="69551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fa-IR" sz="1800" b="1" kern="1200" dirty="0" smtClean="0">
              <a:solidFill>
                <a:srgbClr val="00B050"/>
              </a:solidFill>
            </a:rPr>
            <a:t>در حکم شرعی جزئی: حجت</a:t>
          </a:r>
          <a:endParaRPr lang="fa-IR" sz="1800" kern="1200" dirty="0"/>
        </a:p>
        <a:p>
          <a:pPr marL="171450" lvl="1" indent="-171450" algn="r" defTabSz="800100" rtl="1">
            <a:lnSpc>
              <a:spcPct val="90000"/>
            </a:lnSpc>
            <a:spcBef>
              <a:spcPct val="0"/>
            </a:spcBef>
            <a:spcAft>
              <a:spcPct val="15000"/>
            </a:spcAft>
            <a:buChar char="••"/>
          </a:pPr>
          <a:r>
            <a:rPr lang="fa-IR" sz="1800" b="1" kern="1200" dirty="0" smtClean="0">
              <a:solidFill>
                <a:srgbClr val="FF0000"/>
              </a:solidFill>
            </a:rPr>
            <a:t>در موضوعات خارجی و حکم شرعی کلی: غیر حجت</a:t>
          </a:r>
        </a:p>
      </dsp:txBody>
      <dsp:txXfrm rot="16200000">
        <a:off x="3128658" y="-2950289"/>
        <a:ext cx="840791" cy="6955178"/>
      </dsp:txXfrm>
    </dsp:sp>
    <dsp:sp modelId="{30C401AE-13DE-4F56-BED9-7785BAFADBDE}">
      <dsp:nvSpPr>
        <dsp:cNvPr id="0" name=""/>
        <dsp:cNvSpPr/>
      </dsp:nvSpPr>
      <dsp:spPr>
        <a:xfrm>
          <a:off x="7026643" y="1805"/>
          <a:ext cx="1760228" cy="10509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dirty="0" smtClean="0"/>
            <a:t>محقق خوانساری </a:t>
          </a:r>
          <a:r>
            <a:rPr lang="fa-IR" sz="1600" b="1" kern="1200" dirty="0" smtClean="0"/>
            <a:t>ص35</a:t>
          </a:r>
          <a:endParaRPr lang="fa-IR" sz="2000" kern="1200" dirty="0"/>
        </a:p>
      </dsp:txBody>
      <dsp:txXfrm>
        <a:off x="7026643" y="1805"/>
        <a:ext cx="1760228" cy="1050989"/>
      </dsp:txXfrm>
    </dsp:sp>
    <dsp:sp modelId="{7AA0F8B1-7AF2-4380-914C-C6F0D923E2E5}">
      <dsp:nvSpPr>
        <dsp:cNvPr id="0" name=""/>
        <dsp:cNvSpPr/>
      </dsp:nvSpPr>
      <dsp:spPr>
        <a:xfrm rot="16200000">
          <a:off x="3128662" y="-1846778"/>
          <a:ext cx="840791" cy="69552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666750" rtl="1">
            <a:lnSpc>
              <a:spcPct val="90000"/>
            </a:lnSpc>
            <a:spcBef>
              <a:spcPct val="0"/>
            </a:spcBef>
            <a:spcAft>
              <a:spcPct val="15000"/>
            </a:spcAft>
            <a:buChar char="••"/>
          </a:pPr>
          <a:r>
            <a:rPr lang="fa-IR" sz="1500" b="1" kern="1200" dirty="0" smtClean="0">
              <a:solidFill>
                <a:srgbClr val="00B050"/>
              </a:solidFill>
            </a:rPr>
            <a:t>در احکام وضعی (به معنای خود سبب و شرط و مانع) و احکام تکلیفیِ تابع احکام وضعی: حجت</a:t>
          </a:r>
        </a:p>
        <a:p>
          <a:pPr marL="114300" lvl="1" indent="-114300" algn="r" defTabSz="622300" rtl="1">
            <a:lnSpc>
              <a:spcPct val="90000"/>
            </a:lnSpc>
            <a:spcBef>
              <a:spcPct val="0"/>
            </a:spcBef>
            <a:spcAft>
              <a:spcPct val="15000"/>
            </a:spcAft>
            <a:buChar char="••"/>
          </a:pPr>
          <a:r>
            <a:rPr lang="fa-IR" sz="1400" b="1" kern="1200" dirty="0" smtClean="0">
              <a:solidFill>
                <a:srgbClr val="FF0000"/>
              </a:solidFill>
            </a:rPr>
            <a:t>در احکام وضعی (به معنای سببیت، شرطیت، مانعیت) و احکام تکلیفیِ غیر تابع احکام وضعی: غیر حجت</a:t>
          </a:r>
        </a:p>
      </dsp:txBody>
      <dsp:txXfrm rot="16200000">
        <a:off x="3128662" y="-1846778"/>
        <a:ext cx="840791" cy="6955234"/>
      </dsp:txXfrm>
    </dsp:sp>
    <dsp:sp modelId="{8BFA95F0-469C-4D78-A24D-C1BE2A6F9534}">
      <dsp:nvSpPr>
        <dsp:cNvPr id="0" name=""/>
        <dsp:cNvSpPr/>
      </dsp:nvSpPr>
      <dsp:spPr>
        <a:xfrm>
          <a:off x="7026675" y="1105344"/>
          <a:ext cx="1760196" cy="10509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b="1" kern="1200" dirty="0" smtClean="0"/>
            <a:t>فاضل تونی</a:t>
          </a:r>
        </a:p>
      </dsp:txBody>
      <dsp:txXfrm>
        <a:off x="7026675" y="1105344"/>
        <a:ext cx="1760196" cy="1050989"/>
      </dsp:txXfrm>
    </dsp:sp>
    <dsp:sp modelId="{3AF4245E-97CB-4CF6-8C20-FCE0B32F895F}">
      <dsp:nvSpPr>
        <dsp:cNvPr id="0" name=""/>
        <dsp:cNvSpPr/>
      </dsp:nvSpPr>
      <dsp:spPr>
        <a:xfrm rot="16200000">
          <a:off x="3128662" y="-743238"/>
          <a:ext cx="840791" cy="69552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fa-IR" sz="1800" b="1" kern="1200" dirty="0" smtClean="0">
              <a:solidFill>
                <a:srgbClr val="00B050"/>
              </a:solidFill>
            </a:rPr>
            <a:t>در حکم ثابت شده با کتاب و سنت: حجت</a:t>
          </a:r>
        </a:p>
        <a:p>
          <a:pPr marL="171450" lvl="1" indent="-171450" algn="r" defTabSz="800100" rtl="1">
            <a:lnSpc>
              <a:spcPct val="90000"/>
            </a:lnSpc>
            <a:spcBef>
              <a:spcPct val="0"/>
            </a:spcBef>
            <a:spcAft>
              <a:spcPct val="15000"/>
            </a:spcAft>
            <a:buChar char="••"/>
          </a:pPr>
          <a:r>
            <a:rPr lang="fa-IR" sz="1800" b="1" kern="1200" dirty="0" smtClean="0">
              <a:solidFill>
                <a:srgbClr val="FF0000"/>
              </a:solidFill>
            </a:rPr>
            <a:t>در حکم ثابت شده با اجماع: غیر حجت</a:t>
          </a:r>
        </a:p>
      </dsp:txBody>
      <dsp:txXfrm rot="16200000">
        <a:off x="3128662" y="-743238"/>
        <a:ext cx="840791" cy="6955234"/>
      </dsp:txXfrm>
    </dsp:sp>
    <dsp:sp modelId="{03C8E98D-8654-4B1F-AAFF-F430B1DA63E3}">
      <dsp:nvSpPr>
        <dsp:cNvPr id="0" name=""/>
        <dsp:cNvSpPr/>
      </dsp:nvSpPr>
      <dsp:spPr>
        <a:xfrm>
          <a:off x="7026675" y="2208883"/>
          <a:ext cx="1760196" cy="10509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1">
            <a:lnSpc>
              <a:spcPct val="90000"/>
            </a:lnSpc>
            <a:spcBef>
              <a:spcPct val="0"/>
            </a:spcBef>
            <a:spcAft>
              <a:spcPct val="35000"/>
            </a:spcAft>
          </a:pPr>
          <a:r>
            <a:rPr lang="fa-IR" sz="2200" b="1" kern="1200" dirty="0" smtClean="0"/>
            <a:t>محمد غزالی</a:t>
          </a:r>
        </a:p>
      </dsp:txBody>
      <dsp:txXfrm>
        <a:off x="7026675" y="2208883"/>
        <a:ext cx="1760196" cy="1050989"/>
      </dsp:txXfrm>
    </dsp:sp>
    <dsp:sp modelId="{02A28011-0619-44C4-8F24-CEDBE19F6563}">
      <dsp:nvSpPr>
        <dsp:cNvPr id="0" name=""/>
        <dsp:cNvSpPr/>
      </dsp:nvSpPr>
      <dsp:spPr>
        <a:xfrm rot="16200000">
          <a:off x="3128662" y="360300"/>
          <a:ext cx="840791" cy="69552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fa-IR" sz="1800" b="1" kern="1200" dirty="0" smtClean="0">
              <a:solidFill>
                <a:srgbClr val="00B050"/>
              </a:solidFill>
            </a:rPr>
            <a:t>در شک در رافع (با همه 5 صورتش): حجت</a:t>
          </a:r>
          <a:endParaRPr lang="fa-IR" sz="1800" b="1" kern="1200" dirty="0" smtClean="0">
            <a:solidFill>
              <a:srgbClr val="FF0000"/>
            </a:solidFill>
          </a:endParaRPr>
        </a:p>
        <a:p>
          <a:pPr marL="171450" lvl="1" indent="-171450" algn="r" defTabSz="800100" rtl="1">
            <a:lnSpc>
              <a:spcPct val="90000"/>
            </a:lnSpc>
            <a:spcBef>
              <a:spcPct val="0"/>
            </a:spcBef>
            <a:spcAft>
              <a:spcPct val="15000"/>
            </a:spcAft>
            <a:buChar char="••"/>
          </a:pPr>
          <a:r>
            <a:rPr lang="fa-IR" sz="1800" b="1" kern="1200" dirty="0" smtClean="0">
              <a:solidFill>
                <a:srgbClr val="FF0000"/>
              </a:solidFill>
            </a:rPr>
            <a:t>در شک در مقتضی: غیر حجت</a:t>
          </a:r>
        </a:p>
      </dsp:txBody>
      <dsp:txXfrm rot="16200000">
        <a:off x="3128662" y="360300"/>
        <a:ext cx="840791" cy="6955234"/>
      </dsp:txXfrm>
    </dsp:sp>
    <dsp:sp modelId="{55713CB0-EACE-456F-AB57-5970414548F2}">
      <dsp:nvSpPr>
        <dsp:cNvPr id="0" name=""/>
        <dsp:cNvSpPr/>
      </dsp:nvSpPr>
      <dsp:spPr>
        <a:xfrm>
          <a:off x="7026675" y="3312422"/>
          <a:ext cx="1760196" cy="10509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dirty="0" smtClean="0"/>
            <a:t>صاحب معارج ـ شیخ انصاری</a:t>
          </a:r>
        </a:p>
      </dsp:txBody>
      <dsp:txXfrm>
        <a:off x="7026675" y="3312422"/>
        <a:ext cx="1760196" cy="1050989"/>
      </dsp:txXfrm>
    </dsp:sp>
    <dsp:sp modelId="{33F0C4CB-5FF6-4B65-9554-1360E32B2E1B}">
      <dsp:nvSpPr>
        <dsp:cNvPr id="0" name=""/>
        <dsp:cNvSpPr/>
      </dsp:nvSpPr>
      <dsp:spPr>
        <a:xfrm rot="16200000">
          <a:off x="3128662" y="1463839"/>
          <a:ext cx="840791" cy="69552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fa-IR" sz="1800" b="1" kern="1200" dirty="0" smtClean="0">
              <a:solidFill>
                <a:srgbClr val="00B050"/>
              </a:solidFill>
            </a:rPr>
            <a:t>در شک در وجود رافع: حجت</a:t>
          </a:r>
          <a:endParaRPr lang="fa-IR" sz="1800" b="1" kern="1200" dirty="0" smtClean="0">
            <a:solidFill>
              <a:srgbClr val="FF0000"/>
            </a:solidFill>
          </a:endParaRPr>
        </a:p>
        <a:p>
          <a:pPr marL="171450" lvl="1" indent="-171450" algn="r" defTabSz="800100" rtl="1">
            <a:lnSpc>
              <a:spcPct val="90000"/>
            </a:lnSpc>
            <a:spcBef>
              <a:spcPct val="0"/>
            </a:spcBef>
            <a:spcAft>
              <a:spcPct val="15000"/>
            </a:spcAft>
            <a:buChar char="••"/>
          </a:pPr>
          <a:r>
            <a:rPr lang="fa-IR" sz="1800" b="1" kern="1200" dirty="0" smtClean="0">
              <a:solidFill>
                <a:srgbClr val="FF0000"/>
              </a:solidFill>
            </a:rPr>
            <a:t>در شک در مقتضی و شک در رافعیت موجود (با 4 صورتش): غیر حجت</a:t>
          </a:r>
        </a:p>
      </dsp:txBody>
      <dsp:txXfrm rot="16200000">
        <a:off x="3128662" y="1463839"/>
        <a:ext cx="840791" cy="6955234"/>
      </dsp:txXfrm>
    </dsp:sp>
    <dsp:sp modelId="{1BDA5C21-9AAC-41F6-B378-A22B139A0554}">
      <dsp:nvSpPr>
        <dsp:cNvPr id="0" name=""/>
        <dsp:cNvSpPr/>
      </dsp:nvSpPr>
      <dsp:spPr>
        <a:xfrm>
          <a:off x="7026675" y="4415961"/>
          <a:ext cx="1760196" cy="10509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1">
            <a:lnSpc>
              <a:spcPct val="90000"/>
            </a:lnSpc>
            <a:spcBef>
              <a:spcPct val="0"/>
            </a:spcBef>
            <a:spcAft>
              <a:spcPct val="35000"/>
            </a:spcAft>
          </a:pPr>
          <a:r>
            <a:rPr lang="fa-IR" sz="2200" b="1" kern="1200" dirty="0" smtClean="0"/>
            <a:t>محقق سبزواری</a:t>
          </a:r>
          <a:endParaRPr lang="fa-IR" sz="2200" b="1" kern="1200" dirty="0"/>
        </a:p>
      </dsp:txBody>
      <dsp:txXfrm>
        <a:off x="7026675" y="4415961"/>
        <a:ext cx="1760196" cy="1050989"/>
      </dsp:txXfrm>
    </dsp:sp>
    <dsp:sp modelId="{076DB894-F251-4CE2-8580-851872EA5968}">
      <dsp:nvSpPr>
        <dsp:cNvPr id="0" name=""/>
        <dsp:cNvSpPr/>
      </dsp:nvSpPr>
      <dsp:spPr>
        <a:xfrm rot="16200000">
          <a:off x="3128662" y="2567378"/>
          <a:ext cx="840791" cy="69552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600075" rtl="1">
            <a:lnSpc>
              <a:spcPct val="90000"/>
            </a:lnSpc>
            <a:spcBef>
              <a:spcPct val="0"/>
            </a:spcBef>
            <a:spcAft>
              <a:spcPct val="15000"/>
            </a:spcAft>
            <a:buChar char="••"/>
          </a:pPr>
          <a:r>
            <a:rPr lang="fa-IR" sz="1350" b="1" kern="1200" dirty="0" smtClean="0">
              <a:solidFill>
                <a:srgbClr val="00B050"/>
              </a:solidFill>
            </a:rPr>
            <a:t>در شک در وجود رافع و یک صورت از شک در رافعیت موجود (شک در مصداق رافع معلوم المفهوم): حجت </a:t>
          </a:r>
          <a:endParaRPr lang="fa-IR" sz="1350" b="1" kern="1200" dirty="0" smtClean="0">
            <a:solidFill>
              <a:srgbClr val="FF0000"/>
            </a:solidFill>
          </a:endParaRPr>
        </a:p>
        <a:p>
          <a:pPr marL="171450" lvl="1" indent="-171450" algn="r" defTabSz="800100" rtl="1">
            <a:lnSpc>
              <a:spcPct val="90000"/>
            </a:lnSpc>
            <a:spcBef>
              <a:spcPct val="0"/>
            </a:spcBef>
            <a:spcAft>
              <a:spcPct val="15000"/>
            </a:spcAft>
            <a:buChar char="••"/>
          </a:pPr>
          <a:r>
            <a:rPr lang="fa-IR" sz="1800" b="1" kern="1200" dirty="0" smtClean="0">
              <a:solidFill>
                <a:srgbClr val="FF0000"/>
              </a:solidFill>
            </a:rPr>
            <a:t>در شک در مقتضی و 3 صورت شک در رافعیت موجود: غیر حجت</a:t>
          </a:r>
        </a:p>
      </dsp:txBody>
      <dsp:txXfrm rot="16200000">
        <a:off x="3128662" y="2567378"/>
        <a:ext cx="840791" cy="6955234"/>
      </dsp:txXfrm>
    </dsp:sp>
    <dsp:sp modelId="{D33BB861-E763-4C60-B79E-E6B29B436FBF}">
      <dsp:nvSpPr>
        <dsp:cNvPr id="0" name=""/>
        <dsp:cNvSpPr/>
      </dsp:nvSpPr>
      <dsp:spPr>
        <a:xfrm>
          <a:off x="7026675" y="5519501"/>
          <a:ext cx="1760196" cy="10509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dirty="0" smtClean="0"/>
            <a:t>محقق خوانساری</a:t>
          </a:r>
          <a:endParaRPr lang="fa-IR" sz="2000" b="1" kern="1200" dirty="0"/>
        </a:p>
      </dsp:txBody>
      <dsp:txXfrm>
        <a:off x="7026675" y="5519501"/>
        <a:ext cx="1760196" cy="1050989"/>
      </dsp:txXfrm>
    </dsp:sp>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EFC50A-65FC-47EB-B96D-54B60CC18BBA}">
      <dsp:nvSpPr>
        <dsp:cNvPr id="0" name=""/>
        <dsp:cNvSpPr/>
      </dsp:nvSpPr>
      <dsp:spPr>
        <a:xfrm>
          <a:off x="6065831" y="585625"/>
          <a:ext cx="2788040" cy="5115293"/>
        </a:xfrm>
        <a:prstGeom prst="lef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t>دلایل شیخ برای نظریه خویش (حجیت استصحاب در شک در رافع و عدم حجیت در شک در مقتضی)</a:t>
          </a:r>
          <a:endParaRPr lang="fa-IR" sz="2000" b="1" kern="1200" dirty="0"/>
        </a:p>
      </dsp:txBody>
      <dsp:txXfrm>
        <a:off x="6065831" y="585625"/>
        <a:ext cx="2788040" cy="5115293"/>
      </dsp:txXfrm>
    </dsp:sp>
    <dsp:sp modelId="{8DD2EFA5-48F1-4E1E-9EEB-5F280FFE5EFF}">
      <dsp:nvSpPr>
        <dsp:cNvPr id="0" name=""/>
        <dsp:cNvSpPr/>
      </dsp:nvSpPr>
      <dsp:spPr>
        <a:xfrm rot="14408535">
          <a:off x="4883017" y="2444343"/>
          <a:ext cx="1579351" cy="28141"/>
        </a:xfrm>
        <a:custGeom>
          <a:avLst/>
          <a:gdLst/>
          <a:ahLst/>
          <a:cxnLst/>
          <a:rect l="0" t="0" r="0" b="0"/>
          <a:pathLst>
            <a:path>
              <a:moveTo>
                <a:pt x="0" y="14070"/>
              </a:moveTo>
              <a:lnTo>
                <a:pt x="1579351" y="140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408535">
        <a:off x="5633208" y="2418930"/>
        <a:ext cx="78967" cy="78967"/>
      </dsp:txXfrm>
    </dsp:sp>
    <dsp:sp modelId="{59B9C7AB-6218-4A5F-BC0C-EF0B6B9A2000}">
      <dsp:nvSpPr>
        <dsp:cNvPr id="0" name=""/>
        <dsp:cNvSpPr/>
      </dsp:nvSpPr>
      <dsp:spPr>
        <a:xfrm>
          <a:off x="3313861" y="1282134"/>
          <a:ext cx="1965693" cy="982846"/>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ظهور برخی کلمات علما در این که این نظریه مورد اتفاق است. مانند:</a:t>
          </a:r>
          <a:endParaRPr lang="fa-IR" sz="1600" b="1" kern="1200" dirty="0"/>
        </a:p>
      </dsp:txBody>
      <dsp:txXfrm>
        <a:off x="3313861" y="1282134"/>
        <a:ext cx="1965693" cy="982846"/>
      </dsp:txXfrm>
    </dsp:sp>
    <dsp:sp modelId="{1D880417-890F-40BC-9836-5858750C44FC}">
      <dsp:nvSpPr>
        <dsp:cNvPr id="0" name=""/>
        <dsp:cNvSpPr/>
      </dsp:nvSpPr>
      <dsp:spPr>
        <a:xfrm rot="13290915">
          <a:off x="2395683" y="1411480"/>
          <a:ext cx="1050078" cy="28141"/>
        </a:xfrm>
        <a:custGeom>
          <a:avLst/>
          <a:gdLst/>
          <a:ahLst/>
          <a:cxnLst/>
          <a:rect l="0" t="0" r="0" b="0"/>
          <a:pathLst>
            <a:path>
              <a:moveTo>
                <a:pt x="0" y="14070"/>
              </a:moveTo>
              <a:lnTo>
                <a:pt x="1050078" y="140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3290915">
        <a:off x="2894470" y="1399299"/>
        <a:ext cx="52503" cy="52503"/>
      </dsp:txXfrm>
    </dsp:sp>
    <dsp:sp modelId="{3EDD6DDB-1CF3-40F6-A6F6-3555CB5D0BC0}">
      <dsp:nvSpPr>
        <dsp:cNvPr id="0" name=""/>
        <dsp:cNvSpPr/>
      </dsp:nvSpPr>
      <dsp:spPr>
        <a:xfrm>
          <a:off x="4439" y="803251"/>
          <a:ext cx="2523144" cy="548585"/>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علامه حلی در مبادئ الاصول</a:t>
          </a:r>
          <a:endParaRPr lang="fa-IR" sz="1600" b="1" kern="1200" dirty="0"/>
        </a:p>
      </dsp:txBody>
      <dsp:txXfrm>
        <a:off x="4439" y="803251"/>
        <a:ext cx="2523144" cy="548585"/>
      </dsp:txXfrm>
    </dsp:sp>
    <dsp:sp modelId="{A81DB59B-12F8-400B-B9BE-D183A104BC42}">
      <dsp:nvSpPr>
        <dsp:cNvPr id="0" name=""/>
        <dsp:cNvSpPr/>
      </dsp:nvSpPr>
      <dsp:spPr>
        <a:xfrm rot="10800000">
          <a:off x="2527583" y="1759486"/>
          <a:ext cx="786277" cy="28141"/>
        </a:xfrm>
        <a:custGeom>
          <a:avLst/>
          <a:gdLst/>
          <a:ahLst/>
          <a:cxnLst/>
          <a:rect l="0" t="0" r="0" b="0"/>
          <a:pathLst>
            <a:path>
              <a:moveTo>
                <a:pt x="0" y="14070"/>
              </a:moveTo>
              <a:lnTo>
                <a:pt x="786277" y="140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2901065" y="1753900"/>
        <a:ext cx="39313" cy="39313"/>
      </dsp:txXfrm>
    </dsp:sp>
    <dsp:sp modelId="{27E24F20-B68C-4B17-B917-9F5D9031E027}">
      <dsp:nvSpPr>
        <dsp:cNvPr id="0" name=""/>
        <dsp:cNvSpPr/>
      </dsp:nvSpPr>
      <dsp:spPr>
        <a:xfrm>
          <a:off x="4439" y="1499264"/>
          <a:ext cx="2523144" cy="548585"/>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علامه حلی در نهایة الوصول</a:t>
          </a:r>
          <a:endParaRPr lang="fa-IR" sz="1600" b="1" kern="1200" dirty="0"/>
        </a:p>
      </dsp:txBody>
      <dsp:txXfrm>
        <a:off x="4439" y="1499264"/>
        <a:ext cx="2523144" cy="548585"/>
      </dsp:txXfrm>
    </dsp:sp>
    <dsp:sp modelId="{2DA688A3-CEB2-4354-BD53-25DA91FB95DF}">
      <dsp:nvSpPr>
        <dsp:cNvPr id="0" name=""/>
        <dsp:cNvSpPr/>
      </dsp:nvSpPr>
      <dsp:spPr>
        <a:xfrm rot="8309085">
          <a:off x="2395683" y="2107492"/>
          <a:ext cx="1050078" cy="28141"/>
        </a:xfrm>
        <a:custGeom>
          <a:avLst/>
          <a:gdLst/>
          <a:ahLst/>
          <a:cxnLst/>
          <a:rect l="0" t="0" r="0" b="0"/>
          <a:pathLst>
            <a:path>
              <a:moveTo>
                <a:pt x="0" y="14070"/>
              </a:moveTo>
              <a:lnTo>
                <a:pt x="1050078" y="140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8309085">
        <a:off x="2894470" y="2095311"/>
        <a:ext cx="52503" cy="52503"/>
      </dsp:txXfrm>
    </dsp:sp>
    <dsp:sp modelId="{ECAEC706-D666-4869-8B57-354BD5120397}">
      <dsp:nvSpPr>
        <dsp:cNvPr id="0" name=""/>
        <dsp:cNvSpPr/>
      </dsp:nvSpPr>
      <dsp:spPr>
        <a:xfrm>
          <a:off x="4439" y="2195277"/>
          <a:ext cx="2523144" cy="548585"/>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تصریح صاحب معالم و فاضل جواد</a:t>
          </a:r>
          <a:endParaRPr lang="fa-IR" sz="1600" b="1" kern="1200" dirty="0"/>
        </a:p>
      </dsp:txBody>
      <dsp:txXfrm>
        <a:off x="4439" y="2195277"/>
        <a:ext cx="2523144" cy="548585"/>
      </dsp:txXfrm>
    </dsp:sp>
    <dsp:sp modelId="{C96252C5-2F75-44C9-B755-7C06B993FD4A}">
      <dsp:nvSpPr>
        <dsp:cNvPr id="0" name=""/>
        <dsp:cNvSpPr/>
      </dsp:nvSpPr>
      <dsp:spPr>
        <a:xfrm rot="9783792">
          <a:off x="5261729" y="3248921"/>
          <a:ext cx="821926" cy="28141"/>
        </a:xfrm>
        <a:custGeom>
          <a:avLst/>
          <a:gdLst/>
          <a:ahLst/>
          <a:cxnLst/>
          <a:rect l="0" t="0" r="0" b="0"/>
          <a:pathLst>
            <a:path>
              <a:moveTo>
                <a:pt x="0" y="14070"/>
              </a:moveTo>
              <a:lnTo>
                <a:pt x="821926" y="140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9783792">
        <a:off x="5652144" y="3242444"/>
        <a:ext cx="41096" cy="41096"/>
      </dsp:txXfrm>
    </dsp:sp>
    <dsp:sp modelId="{D4B8795D-7B63-4078-A96F-6961FE7D4C7C}">
      <dsp:nvSpPr>
        <dsp:cNvPr id="0" name=""/>
        <dsp:cNvSpPr/>
      </dsp:nvSpPr>
      <dsp:spPr>
        <a:xfrm>
          <a:off x="3313861" y="2891289"/>
          <a:ext cx="1965693" cy="982846"/>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t>استقراء</a:t>
          </a:r>
          <a:endParaRPr lang="fa-IR" sz="2800" b="1" kern="1200" dirty="0"/>
        </a:p>
      </dsp:txBody>
      <dsp:txXfrm>
        <a:off x="3313861" y="2891289"/>
        <a:ext cx="1965693" cy="982846"/>
      </dsp:txXfrm>
    </dsp:sp>
    <dsp:sp modelId="{C1495FB7-A352-413F-B291-EE5A284FCE9D}">
      <dsp:nvSpPr>
        <dsp:cNvPr id="0" name=""/>
        <dsp:cNvSpPr/>
      </dsp:nvSpPr>
      <dsp:spPr>
        <a:xfrm rot="10800000">
          <a:off x="2527583" y="3368642"/>
          <a:ext cx="786277" cy="28141"/>
        </a:xfrm>
        <a:custGeom>
          <a:avLst/>
          <a:gdLst/>
          <a:ahLst/>
          <a:cxnLst/>
          <a:rect l="0" t="0" r="0" b="0"/>
          <a:pathLst>
            <a:path>
              <a:moveTo>
                <a:pt x="0" y="14070"/>
              </a:moveTo>
              <a:lnTo>
                <a:pt x="786277" y="140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2901065" y="3363056"/>
        <a:ext cx="39313" cy="39313"/>
      </dsp:txXfrm>
    </dsp:sp>
    <dsp:sp modelId="{5164A5E2-58EA-44BB-8325-5FC5835CEF4C}">
      <dsp:nvSpPr>
        <dsp:cNvPr id="0" name=""/>
        <dsp:cNvSpPr/>
      </dsp:nvSpPr>
      <dsp:spPr>
        <a:xfrm>
          <a:off x="9609" y="2891289"/>
          <a:ext cx="2517974" cy="982846"/>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t>تتبع در فقه نشان می دهد که هر جا شک در رافع وجود داشته، استصحاب اجرا است. </a:t>
          </a:r>
          <a:endParaRPr lang="fa-IR" sz="1600" kern="1200" dirty="0"/>
        </a:p>
      </dsp:txBody>
      <dsp:txXfrm>
        <a:off x="9609" y="2891289"/>
        <a:ext cx="2517974" cy="982846"/>
      </dsp:txXfrm>
    </dsp:sp>
    <dsp:sp modelId="{1C2DF821-75CF-43ED-80E4-178F5FD180C7}">
      <dsp:nvSpPr>
        <dsp:cNvPr id="0" name=""/>
        <dsp:cNvSpPr/>
      </dsp:nvSpPr>
      <dsp:spPr>
        <a:xfrm rot="6604359">
          <a:off x="4527222" y="4205093"/>
          <a:ext cx="2290941" cy="28141"/>
        </a:xfrm>
        <a:custGeom>
          <a:avLst/>
          <a:gdLst/>
          <a:ahLst/>
          <a:cxnLst/>
          <a:rect l="0" t="0" r="0" b="0"/>
          <a:pathLst>
            <a:path>
              <a:moveTo>
                <a:pt x="0" y="14070"/>
              </a:moveTo>
              <a:lnTo>
                <a:pt x="2290941" y="140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6604359">
        <a:off x="5615419" y="4161891"/>
        <a:ext cx="114547" cy="114547"/>
      </dsp:txXfrm>
    </dsp:sp>
    <dsp:sp modelId="{47623429-13E7-4CA4-B518-21B2227D9858}">
      <dsp:nvSpPr>
        <dsp:cNvPr id="0" name=""/>
        <dsp:cNvSpPr/>
      </dsp:nvSpPr>
      <dsp:spPr>
        <a:xfrm>
          <a:off x="3313861" y="4803633"/>
          <a:ext cx="1965693" cy="982846"/>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t>روایات</a:t>
          </a:r>
          <a:endParaRPr lang="fa-IR" sz="2800" b="1" kern="1200" dirty="0"/>
        </a:p>
      </dsp:txBody>
      <dsp:txXfrm>
        <a:off x="3313861" y="4803633"/>
        <a:ext cx="1965693" cy="982846"/>
      </dsp:txXfrm>
    </dsp:sp>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B4A441-A326-4128-84BE-014E33213A1D}">
      <dsp:nvSpPr>
        <dsp:cNvPr id="0" name=""/>
        <dsp:cNvSpPr/>
      </dsp:nvSpPr>
      <dsp:spPr>
        <a:xfrm>
          <a:off x="7175415" y="1763823"/>
          <a:ext cx="1603833" cy="1890270"/>
        </a:xfrm>
        <a:prstGeom prst="leftArrow">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1" kern="1200" dirty="0" smtClean="0">
              <a:cs typeface="+mj-cs"/>
            </a:rPr>
            <a:t>اماره</a:t>
          </a:r>
          <a:endParaRPr lang="fa-IR" sz="3600" b="1" kern="1200" dirty="0">
            <a:cs typeface="+mj-cs"/>
          </a:endParaRPr>
        </a:p>
      </dsp:txBody>
      <dsp:txXfrm>
        <a:off x="7175415" y="1763823"/>
        <a:ext cx="1603833" cy="1890270"/>
      </dsp:txXfrm>
    </dsp:sp>
    <dsp:sp modelId="{1946D63F-BC81-458A-A631-70004DB53C14}">
      <dsp:nvSpPr>
        <dsp:cNvPr id="0" name=""/>
        <dsp:cNvSpPr/>
      </dsp:nvSpPr>
      <dsp:spPr>
        <a:xfrm rot="14671414">
          <a:off x="6108921" y="2024264"/>
          <a:ext cx="1491453" cy="22960"/>
        </a:xfrm>
        <a:custGeom>
          <a:avLst/>
          <a:gdLst/>
          <a:ahLst/>
          <a:cxnLst/>
          <a:rect l="0" t="0" r="0" b="0"/>
          <a:pathLst>
            <a:path>
              <a:moveTo>
                <a:pt x="0" y="11480"/>
              </a:moveTo>
              <a:lnTo>
                <a:pt x="1491453" y="114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p>
      </dsp:txBody>
      <dsp:txXfrm rot="14671414">
        <a:off x="6817362" y="1998458"/>
        <a:ext cx="74572" cy="74572"/>
      </dsp:txXfrm>
    </dsp:sp>
    <dsp:sp modelId="{5439BF1F-CB77-44B6-A57C-282C1D0CEE3F}">
      <dsp:nvSpPr>
        <dsp:cNvPr id="0" name=""/>
        <dsp:cNvSpPr/>
      </dsp:nvSpPr>
      <dsp:spPr>
        <a:xfrm>
          <a:off x="4930047" y="961572"/>
          <a:ext cx="1603833" cy="801916"/>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t>به حسب مُعتبِر</a:t>
          </a:r>
          <a:endParaRPr lang="fa-IR" sz="2000" b="1" kern="1200" dirty="0"/>
        </a:p>
      </dsp:txBody>
      <dsp:txXfrm>
        <a:off x="4930047" y="961572"/>
        <a:ext cx="1603833" cy="801916"/>
      </dsp:txXfrm>
    </dsp:sp>
    <dsp:sp modelId="{D0691A02-2E1A-4C9A-97CA-B2F874BB397F}">
      <dsp:nvSpPr>
        <dsp:cNvPr id="0" name=""/>
        <dsp:cNvSpPr/>
      </dsp:nvSpPr>
      <dsp:spPr>
        <a:xfrm rot="13268818">
          <a:off x="4183309" y="1070764"/>
          <a:ext cx="851942" cy="22960"/>
        </a:xfrm>
        <a:custGeom>
          <a:avLst/>
          <a:gdLst/>
          <a:ahLst/>
          <a:cxnLst/>
          <a:rect l="0" t="0" r="0" b="0"/>
          <a:pathLst>
            <a:path>
              <a:moveTo>
                <a:pt x="0" y="11480"/>
              </a:moveTo>
              <a:lnTo>
                <a:pt x="851942" y="114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p>
      </dsp:txBody>
      <dsp:txXfrm rot="13268818">
        <a:off x="4587982" y="1060946"/>
        <a:ext cx="42597" cy="42597"/>
      </dsp:txXfrm>
    </dsp:sp>
    <dsp:sp modelId="{1BF602AB-E775-407B-9B15-528F85378380}">
      <dsp:nvSpPr>
        <dsp:cNvPr id="0" name=""/>
        <dsp:cNvSpPr/>
      </dsp:nvSpPr>
      <dsp:spPr>
        <a:xfrm>
          <a:off x="2684680" y="401000"/>
          <a:ext cx="1603833" cy="801916"/>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t>شرعی</a:t>
          </a:r>
          <a:endParaRPr lang="fa-IR" sz="2000" b="1" kern="1200" dirty="0"/>
        </a:p>
      </dsp:txBody>
      <dsp:txXfrm>
        <a:off x="2684680" y="401000"/>
        <a:ext cx="1603833" cy="801916"/>
      </dsp:txXfrm>
    </dsp:sp>
    <dsp:sp modelId="{F29D76F7-8108-4983-928E-B7E80DE2EDE4}">
      <dsp:nvSpPr>
        <dsp:cNvPr id="0" name=""/>
        <dsp:cNvSpPr/>
      </dsp:nvSpPr>
      <dsp:spPr>
        <a:xfrm rot="10800000">
          <a:off x="2043146" y="790478"/>
          <a:ext cx="641533" cy="22960"/>
        </a:xfrm>
        <a:custGeom>
          <a:avLst/>
          <a:gdLst/>
          <a:ahLst/>
          <a:cxnLst/>
          <a:rect l="0" t="0" r="0" b="0"/>
          <a:pathLst>
            <a:path>
              <a:moveTo>
                <a:pt x="0" y="11480"/>
              </a:moveTo>
              <a:lnTo>
                <a:pt x="641533" y="114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p>
      </dsp:txBody>
      <dsp:txXfrm rot="10800000">
        <a:off x="2347875" y="785920"/>
        <a:ext cx="32076" cy="32076"/>
      </dsp:txXfrm>
    </dsp:sp>
    <dsp:sp modelId="{154F06CB-B50C-4DEB-B3FA-F08DE8E58599}">
      <dsp:nvSpPr>
        <dsp:cNvPr id="0" name=""/>
        <dsp:cNvSpPr/>
      </dsp:nvSpPr>
      <dsp:spPr>
        <a:xfrm>
          <a:off x="10688" y="401000"/>
          <a:ext cx="2032458" cy="801916"/>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مانند خبر واحد</a:t>
          </a:r>
          <a:endParaRPr lang="fa-IR" sz="1600" b="1" kern="1200" dirty="0"/>
        </a:p>
      </dsp:txBody>
      <dsp:txXfrm>
        <a:off x="10688" y="401000"/>
        <a:ext cx="2032458" cy="801916"/>
      </dsp:txXfrm>
    </dsp:sp>
    <dsp:sp modelId="{3D96D9EA-FB03-4574-A8DC-0BA1282099AC}">
      <dsp:nvSpPr>
        <dsp:cNvPr id="0" name=""/>
        <dsp:cNvSpPr/>
      </dsp:nvSpPr>
      <dsp:spPr>
        <a:xfrm rot="8331182">
          <a:off x="4183309" y="1631336"/>
          <a:ext cx="851942" cy="22960"/>
        </a:xfrm>
        <a:custGeom>
          <a:avLst/>
          <a:gdLst/>
          <a:ahLst/>
          <a:cxnLst/>
          <a:rect l="0" t="0" r="0" b="0"/>
          <a:pathLst>
            <a:path>
              <a:moveTo>
                <a:pt x="0" y="11480"/>
              </a:moveTo>
              <a:lnTo>
                <a:pt x="851942" y="114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p>
      </dsp:txBody>
      <dsp:txXfrm rot="8331182">
        <a:off x="4587982" y="1621518"/>
        <a:ext cx="42597" cy="42597"/>
      </dsp:txXfrm>
    </dsp:sp>
    <dsp:sp modelId="{74D7C1EE-745F-4404-B155-4F177B9DC09F}">
      <dsp:nvSpPr>
        <dsp:cNvPr id="0" name=""/>
        <dsp:cNvSpPr/>
      </dsp:nvSpPr>
      <dsp:spPr>
        <a:xfrm>
          <a:off x="2684680" y="1522144"/>
          <a:ext cx="1603833" cy="801916"/>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t>عقلی</a:t>
          </a:r>
          <a:endParaRPr lang="fa-IR" sz="2000" b="1" kern="1200" dirty="0"/>
        </a:p>
      </dsp:txBody>
      <dsp:txXfrm>
        <a:off x="2684680" y="1522144"/>
        <a:ext cx="1603833" cy="801916"/>
      </dsp:txXfrm>
    </dsp:sp>
    <dsp:sp modelId="{DA4059D4-6D83-4A47-8753-3DAE854D0DCB}">
      <dsp:nvSpPr>
        <dsp:cNvPr id="0" name=""/>
        <dsp:cNvSpPr/>
      </dsp:nvSpPr>
      <dsp:spPr>
        <a:xfrm rot="10800000">
          <a:off x="2043146" y="1911622"/>
          <a:ext cx="641533" cy="22960"/>
        </a:xfrm>
        <a:custGeom>
          <a:avLst/>
          <a:gdLst/>
          <a:ahLst/>
          <a:cxnLst/>
          <a:rect l="0" t="0" r="0" b="0"/>
          <a:pathLst>
            <a:path>
              <a:moveTo>
                <a:pt x="0" y="11480"/>
              </a:moveTo>
              <a:lnTo>
                <a:pt x="641533" y="114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p>
      </dsp:txBody>
      <dsp:txXfrm rot="10800000">
        <a:off x="2347875" y="1907064"/>
        <a:ext cx="32076" cy="32076"/>
      </dsp:txXfrm>
    </dsp:sp>
    <dsp:sp modelId="{0487F203-57FC-4525-A3F7-67C3923EE228}">
      <dsp:nvSpPr>
        <dsp:cNvPr id="0" name=""/>
        <dsp:cNvSpPr/>
      </dsp:nvSpPr>
      <dsp:spPr>
        <a:xfrm>
          <a:off x="30287" y="1323205"/>
          <a:ext cx="2012859" cy="1199796"/>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مانند: 1. استصحاب بنا بر نظر قدما</a:t>
          </a:r>
        </a:p>
        <a:p>
          <a:pPr lvl="0" algn="ctr" defTabSz="711200" rtl="1">
            <a:lnSpc>
              <a:spcPct val="90000"/>
            </a:lnSpc>
            <a:spcBef>
              <a:spcPct val="0"/>
            </a:spcBef>
            <a:spcAft>
              <a:spcPct val="35000"/>
            </a:spcAft>
          </a:pPr>
          <a:r>
            <a:rPr lang="fa-IR" sz="1600" b="1" kern="1200" dirty="0" smtClean="0"/>
            <a:t>2. ظن انسدادی</a:t>
          </a:r>
          <a:endParaRPr lang="fa-IR" sz="1600" b="1" kern="1200" dirty="0"/>
        </a:p>
      </dsp:txBody>
      <dsp:txXfrm>
        <a:off x="30287" y="1323205"/>
        <a:ext cx="2012859" cy="1199796"/>
      </dsp:txXfrm>
    </dsp:sp>
    <dsp:sp modelId="{24D67A3B-8E9C-47D4-A254-EC1F53515883}">
      <dsp:nvSpPr>
        <dsp:cNvPr id="0" name=""/>
        <dsp:cNvSpPr/>
      </dsp:nvSpPr>
      <dsp:spPr>
        <a:xfrm rot="6928586">
          <a:off x="6108921" y="3370692"/>
          <a:ext cx="1491453" cy="22960"/>
        </a:xfrm>
        <a:custGeom>
          <a:avLst/>
          <a:gdLst/>
          <a:ahLst/>
          <a:cxnLst/>
          <a:rect l="0" t="0" r="0" b="0"/>
          <a:pathLst>
            <a:path>
              <a:moveTo>
                <a:pt x="0" y="11480"/>
              </a:moveTo>
              <a:lnTo>
                <a:pt x="1491453" y="114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p>
      </dsp:txBody>
      <dsp:txXfrm rot="6928586">
        <a:off x="6817362" y="3344886"/>
        <a:ext cx="74572" cy="74572"/>
      </dsp:txXfrm>
    </dsp:sp>
    <dsp:sp modelId="{6225F02B-3B06-42B6-B812-A9894C3C66C3}">
      <dsp:nvSpPr>
        <dsp:cNvPr id="0" name=""/>
        <dsp:cNvSpPr/>
      </dsp:nvSpPr>
      <dsp:spPr>
        <a:xfrm>
          <a:off x="4930047" y="3654427"/>
          <a:ext cx="1603833" cy="801916"/>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t>به حسب متعلق</a:t>
          </a:r>
          <a:endParaRPr lang="fa-IR" sz="2000" b="1" kern="1200" dirty="0"/>
        </a:p>
      </dsp:txBody>
      <dsp:txXfrm>
        <a:off x="4930047" y="3654427"/>
        <a:ext cx="1603833" cy="801916"/>
      </dsp:txXfrm>
    </dsp:sp>
    <dsp:sp modelId="{DECCE9D7-5F57-49DC-AAEA-8E25BD6A52F5}">
      <dsp:nvSpPr>
        <dsp:cNvPr id="0" name=""/>
        <dsp:cNvSpPr/>
      </dsp:nvSpPr>
      <dsp:spPr>
        <a:xfrm rot="13872850">
          <a:off x="4064625" y="3629133"/>
          <a:ext cx="1064211" cy="22960"/>
        </a:xfrm>
        <a:custGeom>
          <a:avLst/>
          <a:gdLst/>
          <a:ahLst/>
          <a:cxnLst/>
          <a:rect l="0" t="0" r="0" b="0"/>
          <a:pathLst>
            <a:path>
              <a:moveTo>
                <a:pt x="0" y="11480"/>
              </a:moveTo>
              <a:lnTo>
                <a:pt x="1064211" y="114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p>
      </dsp:txBody>
      <dsp:txXfrm rot="13872850">
        <a:off x="4570125" y="3614008"/>
        <a:ext cx="53210" cy="53210"/>
      </dsp:txXfrm>
    </dsp:sp>
    <dsp:sp modelId="{BF0F2847-727C-4AAC-BCE3-E7BC85363CE9}">
      <dsp:nvSpPr>
        <dsp:cNvPr id="0" name=""/>
        <dsp:cNvSpPr/>
      </dsp:nvSpPr>
      <dsp:spPr>
        <a:xfrm>
          <a:off x="2659580" y="2824882"/>
          <a:ext cx="1603833" cy="801916"/>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t>حکمی </a:t>
          </a:r>
          <a:r>
            <a:rPr lang="fa-IR" sz="1800" b="0" kern="1200" dirty="0" smtClean="0"/>
            <a:t>(در احکام کاربرد دارد)</a:t>
          </a:r>
          <a:endParaRPr lang="fa-IR" sz="1800" b="0" kern="1200" dirty="0"/>
        </a:p>
      </dsp:txBody>
      <dsp:txXfrm>
        <a:off x="2659580" y="2824882"/>
        <a:ext cx="1603833" cy="801916"/>
      </dsp:txXfrm>
    </dsp:sp>
    <dsp:sp modelId="{74772A89-7612-46DD-AAAC-FD3DC0845D00}">
      <dsp:nvSpPr>
        <dsp:cNvPr id="0" name=""/>
        <dsp:cNvSpPr/>
      </dsp:nvSpPr>
      <dsp:spPr>
        <a:xfrm rot="10861843">
          <a:off x="2043096" y="3208815"/>
          <a:ext cx="616533" cy="22960"/>
        </a:xfrm>
        <a:custGeom>
          <a:avLst/>
          <a:gdLst/>
          <a:ahLst/>
          <a:cxnLst/>
          <a:rect l="0" t="0" r="0" b="0"/>
          <a:pathLst>
            <a:path>
              <a:moveTo>
                <a:pt x="0" y="11480"/>
              </a:moveTo>
              <a:lnTo>
                <a:pt x="616533" y="114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p>
      </dsp:txBody>
      <dsp:txXfrm rot="10861843">
        <a:off x="2335950" y="3204882"/>
        <a:ext cx="30826" cy="30826"/>
      </dsp:txXfrm>
    </dsp:sp>
    <dsp:sp modelId="{5A631225-7477-4445-A0AA-75ED66D38651}">
      <dsp:nvSpPr>
        <dsp:cNvPr id="0" name=""/>
        <dsp:cNvSpPr/>
      </dsp:nvSpPr>
      <dsp:spPr>
        <a:xfrm>
          <a:off x="7625" y="2643288"/>
          <a:ext cx="2035521" cy="114292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مانند </a:t>
          </a:r>
        </a:p>
        <a:p>
          <a:pPr lvl="0" algn="ctr" defTabSz="711200" rtl="1">
            <a:lnSpc>
              <a:spcPct val="90000"/>
            </a:lnSpc>
            <a:spcBef>
              <a:spcPct val="0"/>
            </a:spcBef>
            <a:spcAft>
              <a:spcPct val="35000"/>
            </a:spcAft>
          </a:pPr>
          <a:r>
            <a:rPr lang="fa-IR" sz="1600" b="1" kern="1200" dirty="0" smtClean="0"/>
            <a:t>1. خبر واحد عادل و ثقه</a:t>
          </a:r>
        </a:p>
        <a:p>
          <a:pPr lvl="0" algn="ctr" defTabSz="711200" rtl="1">
            <a:lnSpc>
              <a:spcPct val="90000"/>
            </a:lnSpc>
            <a:spcBef>
              <a:spcPct val="0"/>
            </a:spcBef>
            <a:spcAft>
              <a:spcPct val="35000"/>
            </a:spcAft>
          </a:pPr>
          <a:r>
            <a:rPr lang="fa-IR" sz="1600" b="1" kern="1200" dirty="0" smtClean="0"/>
            <a:t>2. ظواهر کتاب و سنت</a:t>
          </a:r>
          <a:endParaRPr lang="fa-IR" sz="1600" b="1" kern="1200" dirty="0"/>
        </a:p>
      </dsp:txBody>
      <dsp:txXfrm>
        <a:off x="7625" y="2643288"/>
        <a:ext cx="2035521" cy="1142924"/>
      </dsp:txXfrm>
    </dsp:sp>
    <dsp:sp modelId="{479E92CA-7311-4A02-B67A-E7DD12FBCEB5}">
      <dsp:nvSpPr>
        <dsp:cNvPr id="0" name=""/>
        <dsp:cNvSpPr/>
      </dsp:nvSpPr>
      <dsp:spPr>
        <a:xfrm rot="7640950">
          <a:off x="4080548" y="4464223"/>
          <a:ext cx="1057465" cy="22960"/>
        </a:xfrm>
        <a:custGeom>
          <a:avLst/>
          <a:gdLst/>
          <a:ahLst/>
          <a:cxnLst/>
          <a:rect l="0" t="0" r="0" b="0"/>
          <a:pathLst>
            <a:path>
              <a:moveTo>
                <a:pt x="0" y="11480"/>
              </a:moveTo>
              <a:lnTo>
                <a:pt x="1057465" y="114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p>
      </dsp:txBody>
      <dsp:txXfrm rot="7640950">
        <a:off x="4582844" y="4449267"/>
        <a:ext cx="52873" cy="52873"/>
      </dsp:txXfrm>
    </dsp:sp>
    <dsp:sp modelId="{054E199F-A87A-4524-9F9B-1DD2F0114CD6}">
      <dsp:nvSpPr>
        <dsp:cNvPr id="0" name=""/>
        <dsp:cNvSpPr/>
      </dsp:nvSpPr>
      <dsp:spPr>
        <a:xfrm>
          <a:off x="2684680" y="4495063"/>
          <a:ext cx="1603833" cy="801916"/>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t>موضوعی</a:t>
          </a:r>
          <a:r>
            <a:rPr lang="fa-IR" sz="1600" b="1" kern="1200" dirty="0" smtClean="0"/>
            <a:t> </a:t>
          </a:r>
          <a:r>
            <a:rPr lang="fa-IR" sz="1600" b="0" kern="1200" dirty="0" smtClean="0"/>
            <a:t>(در موضوعات کاربرد دارد)</a:t>
          </a:r>
          <a:endParaRPr lang="fa-IR" sz="1600" b="0" kern="1200" dirty="0"/>
        </a:p>
      </dsp:txBody>
      <dsp:txXfrm>
        <a:off x="2684680" y="4495063"/>
        <a:ext cx="1603833" cy="801916"/>
      </dsp:txXfrm>
    </dsp:sp>
    <dsp:sp modelId="{FEC83CCF-B78F-4C49-97C2-5FF8875099D6}">
      <dsp:nvSpPr>
        <dsp:cNvPr id="0" name=""/>
        <dsp:cNvSpPr/>
      </dsp:nvSpPr>
      <dsp:spPr>
        <a:xfrm rot="10800000">
          <a:off x="2043146" y="4884541"/>
          <a:ext cx="641533" cy="22960"/>
        </a:xfrm>
        <a:custGeom>
          <a:avLst/>
          <a:gdLst/>
          <a:ahLst/>
          <a:cxnLst/>
          <a:rect l="0" t="0" r="0" b="0"/>
          <a:pathLst>
            <a:path>
              <a:moveTo>
                <a:pt x="0" y="11480"/>
              </a:moveTo>
              <a:lnTo>
                <a:pt x="641533" y="114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rtl="1">
            <a:lnSpc>
              <a:spcPct val="90000"/>
            </a:lnSpc>
            <a:spcBef>
              <a:spcPct val="0"/>
            </a:spcBef>
            <a:spcAft>
              <a:spcPct val="35000"/>
            </a:spcAft>
          </a:pPr>
          <a:endParaRPr lang="fa-IR" sz="1600" b="1" kern="1200"/>
        </a:p>
      </dsp:txBody>
      <dsp:txXfrm rot="10800000">
        <a:off x="2347875" y="4879983"/>
        <a:ext cx="32076" cy="32076"/>
      </dsp:txXfrm>
    </dsp:sp>
    <dsp:sp modelId="{BB87972F-0E9D-4567-B64B-931651E2D84A}">
      <dsp:nvSpPr>
        <dsp:cNvPr id="0" name=""/>
        <dsp:cNvSpPr/>
      </dsp:nvSpPr>
      <dsp:spPr>
        <a:xfrm>
          <a:off x="10688" y="3906500"/>
          <a:ext cx="2032458" cy="1979042"/>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مانند: </a:t>
          </a:r>
        </a:p>
        <a:p>
          <a:pPr lvl="0" algn="ctr" defTabSz="711200" rtl="1">
            <a:lnSpc>
              <a:spcPct val="90000"/>
            </a:lnSpc>
            <a:spcBef>
              <a:spcPct val="0"/>
            </a:spcBef>
            <a:spcAft>
              <a:spcPct val="35000"/>
            </a:spcAft>
          </a:pPr>
          <a:r>
            <a:rPr lang="fa-IR" sz="1600" b="1" kern="1200" dirty="0" smtClean="0"/>
            <a:t>1. خبر بینه </a:t>
          </a:r>
          <a:r>
            <a:rPr lang="fa-IR" sz="1600" b="0" kern="1200" dirty="0" smtClean="0"/>
            <a:t>(دو شاهد عادل)</a:t>
          </a:r>
        </a:p>
        <a:p>
          <a:pPr lvl="0" algn="ctr" defTabSz="711200" rtl="1">
            <a:lnSpc>
              <a:spcPct val="90000"/>
            </a:lnSpc>
            <a:spcBef>
              <a:spcPct val="0"/>
            </a:spcBef>
            <a:spcAft>
              <a:spcPct val="35000"/>
            </a:spcAft>
          </a:pPr>
          <a:r>
            <a:rPr lang="fa-IR" sz="1600" b="1" kern="1200" dirty="0" smtClean="0"/>
            <a:t>2. قاعده ید</a:t>
          </a:r>
        </a:p>
        <a:p>
          <a:pPr lvl="0" algn="ctr" defTabSz="711200" rtl="1">
            <a:lnSpc>
              <a:spcPct val="90000"/>
            </a:lnSpc>
            <a:spcBef>
              <a:spcPct val="0"/>
            </a:spcBef>
            <a:spcAft>
              <a:spcPct val="35000"/>
            </a:spcAft>
          </a:pPr>
          <a:r>
            <a:rPr lang="fa-IR" sz="1600" b="1" kern="1200" dirty="0" smtClean="0"/>
            <a:t>3. قاعده غلبه</a:t>
          </a:r>
        </a:p>
        <a:p>
          <a:pPr lvl="0" algn="ctr" defTabSz="711200" rtl="1">
            <a:lnSpc>
              <a:spcPct val="90000"/>
            </a:lnSpc>
            <a:spcBef>
              <a:spcPct val="0"/>
            </a:spcBef>
            <a:spcAft>
              <a:spcPct val="35000"/>
            </a:spcAft>
          </a:pPr>
          <a:r>
            <a:rPr lang="fa-IR" sz="1600" b="1" kern="1200" dirty="0" smtClean="0"/>
            <a:t>4. صحت فعل مسلم</a:t>
          </a:r>
          <a:endParaRPr lang="fa-IR" sz="1600" b="1" kern="1200" dirty="0"/>
        </a:p>
      </dsp:txBody>
      <dsp:txXfrm>
        <a:off x="10688" y="3906500"/>
        <a:ext cx="2032458" cy="1979042"/>
      </dsp:txXfrm>
    </dsp:sp>
  </dsp:spTree>
</dsp:drawing>
</file>

<file path=ppt/diagrams/drawing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AAAF19-1E4C-4707-B3E5-DB763B993B78}">
      <dsp:nvSpPr>
        <dsp:cNvPr id="0" name=""/>
        <dsp:cNvSpPr/>
      </dsp:nvSpPr>
      <dsp:spPr>
        <a:xfrm>
          <a:off x="6434308" y="0"/>
          <a:ext cx="1745975" cy="2070107"/>
        </a:xfrm>
        <a:prstGeom prst="lef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b="1" kern="1200" dirty="0" smtClean="0"/>
            <a:t>گونه های سلب در کنار عموم</a:t>
          </a:r>
          <a:endParaRPr lang="fa-IR" sz="1900" b="1" kern="1200" dirty="0"/>
        </a:p>
      </dsp:txBody>
      <dsp:txXfrm>
        <a:off x="6434308" y="0"/>
        <a:ext cx="1745975" cy="2070107"/>
      </dsp:txXfrm>
    </dsp:sp>
    <dsp:sp modelId="{9B9DD2AA-BD49-45F5-BDD8-0627AAE29BF8}">
      <dsp:nvSpPr>
        <dsp:cNvPr id="0" name=""/>
        <dsp:cNvSpPr/>
      </dsp:nvSpPr>
      <dsp:spPr>
        <a:xfrm rot="12924438">
          <a:off x="5649294" y="746543"/>
          <a:ext cx="865003" cy="75849"/>
        </a:xfrm>
        <a:custGeom>
          <a:avLst/>
          <a:gdLst/>
          <a:ahLst/>
          <a:cxnLst/>
          <a:rect l="0" t="0" r="0" b="0"/>
          <a:pathLst>
            <a:path>
              <a:moveTo>
                <a:pt x="0" y="37924"/>
              </a:moveTo>
              <a:lnTo>
                <a:pt x="865003" y="379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2924438">
        <a:off x="6060170" y="762843"/>
        <a:ext cx="43250" cy="43250"/>
      </dsp:txXfrm>
    </dsp:sp>
    <dsp:sp modelId="{9A858B2D-61CE-4870-8EB4-FFBC92472B64}">
      <dsp:nvSpPr>
        <dsp:cNvPr id="0" name=""/>
        <dsp:cNvSpPr/>
      </dsp:nvSpPr>
      <dsp:spPr>
        <a:xfrm>
          <a:off x="3983308" y="97389"/>
          <a:ext cx="1745975" cy="872987"/>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IQ" sz="1800" b="1" kern="1200" dirty="0" smtClean="0">
              <a:solidFill>
                <a:srgbClr val="FFFF00"/>
              </a:solidFill>
            </a:rPr>
            <a:t>عموم سلب </a:t>
          </a:r>
        </a:p>
        <a:p>
          <a:pPr lvl="0" algn="ctr" defTabSz="800100" rtl="1">
            <a:lnSpc>
              <a:spcPct val="90000"/>
            </a:lnSpc>
            <a:spcBef>
              <a:spcPct val="0"/>
            </a:spcBef>
            <a:spcAft>
              <a:spcPct val="35000"/>
            </a:spcAft>
          </a:pPr>
          <a:r>
            <a:rPr lang="ar-IQ" sz="1700" b="1" kern="1200" dirty="0" smtClean="0"/>
            <a:t>(السلب الكلي) </a:t>
          </a:r>
          <a:endParaRPr lang="fa-IR" sz="1700" b="1" kern="1200" dirty="0"/>
        </a:p>
      </dsp:txBody>
      <dsp:txXfrm>
        <a:off x="3983308" y="97389"/>
        <a:ext cx="1745975" cy="872987"/>
      </dsp:txXfrm>
    </dsp:sp>
    <dsp:sp modelId="{1B4CDB59-413C-4DE3-84FE-D74E45F87A55}">
      <dsp:nvSpPr>
        <dsp:cNvPr id="0" name=""/>
        <dsp:cNvSpPr/>
      </dsp:nvSpPr>
      <dsp:spPr>
        <a:xfrm rot="10800000">
          <a:off x="3284918" y="495958"/>
          <a:ext cx="698390" cy="75849"/>
        </a:xfrm>
        <a:custGeom>
          <a:avLst/>
          <a:gdLst/>
          <a:ahLst/>
          <a:cxnLst/>
          <a:rect l="0" t="0" r="0" b="0"/>
          <a:pathLst>
            <a:path>
              <a:moveTo>
                <a:pt x="0" y="37924"/>
              </a:moveTo>
              <a:lnTo>
                <a:pt x="698390" y="379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3616653" y="516423"/>
        <a:ext cx="34919" cy="34919"/>
      </dsp:txXfrm>
    </dsp:sp>
    <dsp:sp modelId="{A155E30E-B040-48F5-B4DF-3B245E1731BB}">
      <dsp:nvSpPr>
        <dsp:cNvPr id="0" name=""/>
        <dsp:cNvSpPr/>
      </dsp:nvSpPr>
      <dsp:spPr>
        <a:xfrm>
          <a:off x="287043" y="97389"/>
          <a:ext cx="2997874" cy="8729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t>لا رجل فی الدار-ما رأیت احدا </a:t>
          </a:r>
          <a:endParaRPr lang="fa-IR" sz="1900" kern="1200" dirty="0"/>
        </a:p>
      </dsp:txBody>
      <dsp:txXfrm>
        <a:off x="287043" y="97389"/>
        <a:ext cx="2997874" cy="872987"/>
      </dsp:txXfrm>
    </dsp:sp>
    <dsp:sp modelId="{206E4A2C-4C7F-4914-A7BA-76E5E1081472}">
      <dsp:nvSpPr>
        <dsp:cNvPr id="0" name=""/>
        <dsp:cNvSpPr/>
      </dsp:nvSpPr>
      <dsp:spPr>
        <a:xfrm rot="8670401">
          <a:off x="5648831" y="1248511"/>
          <a:ext cx="865929" cy="75849"/>
        </a:xfrm>
        <a:custGeom>
          <a:avLst/>
          <a:gdLst/>
          <a:ahLst/>
          <a:cxnLst/>
          <a:rect l="0" t="0" r="0" b="0"/>
          <a:pathLst>
            <a:path>
              <a:moveTo>
                <a:pt x="0" y="37924"/>
              </a:moveTo>
              <a:lnTo>
                <a:pt x="865929" y="379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8670401">
        <a:off x="6060147" y="1264787"/>
        <a:ext cx="43296" cy="43296"/>
      </dsp:txXfrm>
    </dsp:sp>
    <dsp:sp modelId="{9EC8D4B8-F09E-4E50-9574-E777151B1245}">
      <dsp:nvSpPr>
        <dsp:cNvPr id="0" name=""/>
        <dsp:cNvSpPr/>
      </dsp:nvSpPr>
      <dsp:spPr>
        <a:xfrm>
          <a:off x="3983308" y="1101325"/>
          <a:ext cx="1745975" cy="872987"/>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IQ" sz="1800" b="1" kern="1200" dirty="0" smtClean="0">
              <a:solidFill>
                <a:srgbClr val="FFFF00"/>
              </a:solidFill>
            </a:rPr>
            <a:t>سلب عموم </a:t>
          </a:r>
        </a:p>
        <a:p>
          <a:pPr lvl="0" algn="ctr" defTabSz="800100" rtl="1">
            <a:lnSpc>
              <a:spcPct val="90000"/>
            </a:lnSpc>
            <a:spcBef>
              <a:spcPct val="0"/>
            </a:spcBef>
            <a:spcAft>
              <a:spcPct val="35000"/>
            </a:spcAft>
          </a:pPr>
          <a:r>
            <a:rPr lang="ar-IQ" sz="1700" b="1" kern="1200" dirty="0" smtClean="0"/>
            <a:t>(سلب الكل)</a:t>
          </a:r>
          <a:endParaRPr lang="fa-IR" sz="1700" b="1" kern="1200" dirty="0"/>
        </a:p>
      </dsp:txBody>
      <dsp:txXfrm>
        <a:off x="3983308" y="1101325"/>
        <a:ext cx="1745975" cy="872987"/>
      </dsp:txXfrm>
    </dsp:sp>
    <dsp:sp modelId="{13F07BF9-FA07-4F3A-A1B3-156E0F773404}">
      <dsp:nvSpPr>
        <dsp:cNvPr id="0" name=""/>
        <dsp:cNvSpPr/>
      </dsp:nvSpPr>
      <dsp:spPr>
        <a:xfrm rot="10800000">
          <a:off x="3284918" y="1499894"/>
          <a:ext cx="698390" cy="75849"/>
        </a:xfrm>
        <a:custGeom>
          <a:avLst/>
          <a:gdLst/>
          <a:ahLst/>
          <a:cxnLst/>
          <a:rect l="0" t="0" r="0" b="0"/>
          <a:pathLst>
            <a:path>
              <a:moveTo>
                <a:pt x="0" y="37924"/>
              </a:moveTo>
              <a:lnTo>
                <a:pt x="698390" y="379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3616653" y="1520359"/>
        <a:ext cx="34919" cy="34919"/>
      </dsp:txXfrm>
    </dsp:sp>
    <dsp:sp modelId="{B3D139FB-01F5-4200-8B9C-A90F5A186C6C}">
      <dsp:nvSpPr>
        <dsp:cNvPr id="0" name=""/>
        <dsp:cNvSpPr/>
      </dsp:nvSpPr>
      <dsp:spPr>
        <a:xfrm>
          <a:off x="256034" y="1101325"/>
          <a:ext cx="3028883" cy="8729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ar-IQ" sz="1900" kern="1200" dirty="0" smtClean="0"/>
            <a:t>لم </a:t>
          </a:r>
          <a:r>
            <a:rPr lang="fa-IR" sz="1900" kern="1200" dirty="0" smtClean="0"/>
            <a:t>آخذ کل الدراهم-ما رأیت کلَهم</a:t>
          </a:r>
          <a:endParaRPr lang="fa-IR" sz="1900" kern="1200" dirty="0"/>
        </a:p>
      </dsp:txBody>
      <dsp:txXfrm>
        <a:off x="256034" y="1101325"/>
        <a:ext cx="3028883" cy="872987"/>
      </dsp:txXfrm>
    </dsp:sp>
  </dsp:spTree>
</dsp:drawing>
</file>

<file path=ppt/diagrams/drawing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AAAF19-1E4C-4707-B3E5-DB763B993B78}">
      <dsp:nvSpPr>
        <dsp:cNvPr id="0" name=""/>
        <dsp:cNvSpPr/>
      </dsp:nvSpPr>
      <dsp:spPr>
        <a:xfrm>
          <a:off x="7257017" y="426911"/>
          <a:ext cx="1527621" cy="3073552"/>
        </a:xfrm>
        <a:prstGeom prst="leftArrow">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smtClean="0"/>
            <a:t>«لا ینقض الیقین» </a:t>
          </a:r>
          <a:endParaRPr lang="fa-IR" sz="1400" b="1" kern="1200" dirty="0" smtClean="0"/>
        </a:p>
        <a:p>
          <a:pPr lvl="0" algn="ctr" defTabSz="622300" rtl="1">
            <a:lnSpc>
              <a:spcPct val="90000"/>
            </a:lnSpc>
            <a:spcBef>
              <a:spcPct val="0"/>
            </a:spcBef>
            <a:spcAft>
              <a:spcPct val="35000"/>
            </a:spcAft>
          </a:pPr>
          <a:r>
            <a:rPr lang="fa-IR" sz="1400" b="1" kern="1200" dirty="0" smtClean="0"/>
            <a:t>از صورت نخست است به دو دلیل:</a:t>
          </a:r>
          <a:endParaRPr lang="fa-IR" sz="1400" b="1" kern="1200" dirty="0"/>
        </a:p>
      </dsp:txBody>
      <dsp:txXfrm>
        <a:off x="7257017" y="426911"/>
        <a:ext cx="1527621" cy="3073552"/>
      </dsp:txXfrm>
    </dsp:sp>
    <dsp:sp modelId="{9B9DD2AA-BD49-45F5-BDD8-0627AAE29BF8}">
      <dsp:nvSpPr>
        <dsp:cNvPr id="0" name=""/>
        <dsp:cNvSpPr/>
      </dsp:nvSpPr>
      <dsp:spPr>
        <a:xfrm rot="14400538">
          <a:off x="6331569" y="1412973"/>
          <a:ext cx="1234041" cy="32619"/>
        </a:xfrm>
        <a:custGeom>
          <a:avLst/>
          <a:gdLst/>
          <a:ahLst/>
          <a:cxnLst/>
          <a:rect l="0" t="0" r="0" b="0"/>
          <a:pathLst>
            <a:path>
              <a:moveTo>
                <a:pt x="0" y="16309"/>
              </a:moveTo>
              <a:lnTo>
                <a:pt x="1234041" y="16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400538">
        <a:off x="6917739" y="1398431"/>
        <a:ext cx="61702" cy="61702"/>
      </dsp:txXfrm>
    </dsp:sp>
    <dsp:sp modelId="{9A858B2D-61CE-4870-8EB4-FFBC92472B64}">
      <dsp:nvSpPr>
        <dsp:cNvPr id="0" name=""/>
        <dsp:cNvSpPr/>
      </dsp:nvSpPr>
      <dsp:spPr>
        <a:xfrm>
          <a:off x="5112542" y="277093"/>
          <a:ext cx="1527621" cy="1235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IQ" sz="1600" kern="1200" dirty="0" err="1" smtClean="0"/>
            <a:t>اصلا</a:t>
          </a:r>
          <a:r>
            <a:rPr lang="ar-IQ" sz="1600" kern="1200" dirty="0" smtClean="0"/>
            <a:t> اليقين مفيد عموم </a:t>
          </a:r>
          <a:r>
            <a:rPr lang="ar-IQ" sz="1600" kern="1200" dirty="0" err="1" smtClean="0"/>
            <a:t>نيست</a:t>
          </a:r>
          <a:r>
            <a:rPr lang="fa-IR" sz="1600" kern="1200" dirty="0" smtClean="0"/>
            <a:t>. بلکه عموم از نفی جنس استفاده می شود.</a:t>
          </a:r>
          <a:endParaRPr lang="fa-IR" sz="1600" kern="1200" dirty="0"/>
        </a:p>
      </dsp:txBody>
      <dsp:txXfrm>
        <a:off x="5112542" y="277093"/>
        <a:ext cx="1527621" cy="1235571"/>
      </dsp:txXfrm>
    </dsp:sp>
    <dsp:sp modelId="{1B4CDB59-413C-4DE3-84FE-D74E45F87A55}">
      <dsp:nvSpPr>
        <dsp:cNvPr id="0" name=""/>
        <dsp:cNvSpPr/>
      </dsp:nvSpPr>
      <dsp:spPr>
        <a:xfrm rot="10800000">
          <a:off x="4501493" y="878569"/>
          <a:ext cx="611048" cy="32619"/>
        </a:xfrm>
        <a:custGeom>
          <a:avLst/>
          <a:gdLst/>
          <a:ahLst/>
          <a:cxnLst/>
          <a:rect l="0" t="0" r="0" b="0"/>
          <a:pathLst>
            <a:path>
              <a:moveTo>
                <a:pt x="0" y="16309"/>
              </a:moveTo>
              <a:lnTo>
                <a:pt x="611048" y="163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791741" y="879602"/>
        <a:ext cx="30552" cy="30552"/>
      </dsp:txXfrm>
    </dsp:sp>
    <dsp:sp modelId="{A155E30E-B040-48F5-B4DF-3B245E1731BB}">
      <dsp:nvSpPr>
        <dsp:cNvPr id="0" name=""/>
        <dsp:cNvSpPr/>
      </dsp:nvSpPr>
      <dsp:spPr>
        <a:xfrm>
          <a:off x="8039" y="512973"/>
          <a:ext cx="4493453" cy="763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عموم از: «جنس در حیّز نفی» مستفاد است </a:t>
          </a:r>
        </a:p>
        <a:p>
          <a:pPr lvl="0" algn="ctr" defTabSz="711200" rtl="1">
            <a:lnSpc>
              <a:spcPct val="90000"/>
            </a:lnSpc>
            <a:spcBef>
              <a:spcPct val="0"/>
            </a:spcBef>
            <a:spcAft>
              <a:spcPct val="35000"/>
            </a:spcAft>
          </a:pPr>
          <a:r>
            <a:rPr lang="fa-IR" sz="1500" b="1" kern="1200" dirty="0" smtClean="0"/>
            <a:t>نه این که: از «ال» مستفاد است و آنگاه در کنار نفی قرار گرفته است</a:t>
          </a:r>
          <a:endParaRPr lang="fa-IR" sz="1500" b="1" kern="1200" dirty="0"/>
        </a:p>
      </dsp:txBody>
      <dsp:txXfrm>
        <a:off x="8039" y="512973"/>
        <a:ext cx="4493453" cy="763810"/>
      </dsp:txXfrm>
    </dsp:sp>
    <dsp:sp modelId="{206E4A2C-4C7F-4914-A7BA-76E5E1081472}">
      <dsp:nvSpPr>
        <dsp:cNvPr id="0" name=""/>
        <dsp:cNvSpPr/>
      </dsp:nvSpPr>
      <dsp:spPr>
        <a:xfrm rot="7850044">
          <a:off x="6476896" y="2304264"/>
          <a:ext cx="943388" cy="32619"/>
        </a:xfrm>
        <a:custGeom>
          <a:avLst/>
          <a:gdLst/>
          <a:ahLst/>
          <a:cxnLst/>
          <a:rect l="0" t="0" r="0" b="0"/>
          <a:pathLst>
            <a:path>
              <a:moveTo>
                <a:pt x="0" y="16309"/>
              </a:moveTo>
              <a:lnTo>
                <a:pt x="943388" y="163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850044">
        <a:off x="6925005" y="2296989"/>
        <a:ext cx="47169" cy="47169"/>
      </dsp:txXfrm>
    </dsp:sp>
    <dsp:sp modelId="{9EC8D4B8-F09E-4E50-9574-E777151B1245}">
      <dsp:nvSpPr>
        <dsp:cNvPr id="0" name=""/>
        <dsp:cNvSpPr/>
      </dsp:nvSpPr>
      <dsp:spPr>
        <a:xfrm>
          <a:off x="5112542" y="1627236"/>
          <a:ext cx="1527621" cy="2100449"/>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IQ" sz="1600" kern="1200" dirty="0" smtClean="0"/>
            <a:t>بر فرض </a:t>
          </a:r>
          <a:r>
            <a:rPr lang="fa-IR" sz="1600" kern="1200" dirty="0" smtClean="0"/>
            <a:t>پذیرش ال در الیقین برای استغراق  و عموم، قرائنی وجود دارد که نشان می دهد مقصود از کبرا عموم سلب است که عبارتند از:</a:t>
          </a:r>
          <a:endParaRPr lang="fa-IR" sz="1600" kern="1200" dirty="0"/>
        </a:p>
      </dsp:txBody>
      <dsp:txXfrm>
        <a:off x="5112542" y="1627236"/>
        <a:ext cx="1527621" cy="2100449"/>
      </dsp:txXfrm>
    </dsp:sp>
    <dsp:sp modelId="{13F07BF9-FA07-4F3A-A1B3-156E0F773404}">
      <dsp:nvSpPr>
        <dsp:cNvPr id="0" name=""/>
        <dsp:cNvSpPr/>
      </dsp:nvSpPr>
      <dsp:spPr>
        <a:xfrm rot="14110531">
          <a:off x="4272009" y="2221959"/>
          <a:ext cx="1070016" cy="32619"/>
        </a:xfrm>
        <a:custGeom>
          <a:avLst/>
          <a:gdLst/>
          <a:ahLst/>
          <a:cxnLst/>
          <a:rect l="0" t="0" r="0" b="0"/>
          <a:pathLst>
            <a:path>
              <a:moveTo>
                <a:pt x="0" y="16309"/>
              </a:moveTo>
              <a:lnTo>
                <a:pt x="1070016" y="163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110531">
        <a:off x="4780267" y="2211519"/>
        <a:ext cx="53500" cy="53500"/>
      </dsp:txXfrm>
    </dsp:sp>
    <dsp:sp modelId="{B3D139FB-01F5-4200-8B9C-A90F5A186C6C}">
      <dsp:nvSpPr>
        <dsp:cNvPr id="0" name=""/>
        <dsp:cNvSpPr/>
      </dsp:nvSpPr>
      <dsp:spPr>
        <a:xfrm>
          <a:off x="8039" y="1417172"/>
          <a:ext cx="4493453" cy="763810"/>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t>قرینه مقام (ضرب قاعده و قانون که اقتضای کلیت دارد)</a:t>
          </a:r>
          <a:endParaRPr lang="fa-IR" sz="1800" b="1" kern="1200" dirty="0"/>
        </a:p>
      </dsp:txBody>
      <dsp:txXfrm>
        <a:off x="8039" y="1417172"/>
        <a:ext cx="4493453" cy="763810"/>
      </dsp:txXfrm>
    </dsp:sp>
    <dsp:sp modelId="{47385E29-ACFC-420A-B600-E691E0070538}">
      <dsp:nvSpPr>
        <dsp:cNvPr id="0" name=""/>
        <dsp:cNvSpPr/>
      </dsp:nvSpPr>
      <dsp:spPr>
        <a:xfrm rot="10800000">
          <a:off x="4501493" y="2661150"/>
          <a:ext cx="611048" cy="32619"/>
        </a:xfrm>
        <a:custGeom>
          <a:avLst/>
          <a:gdLst/>
          <a:ahLst/>
          <a:cxnLst/>
          <a:rect l="0" t="0" r="0" b="0"/>
          <a:pathLst>
            <a:path>
              <a:moveTo>
                <a:pt x="0" y="16309"/>
              </a:moveTo>
              <a:lnTo>
                <a:pt x="611048" y="163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791741" y="2662184"/>
        <a:ext cx="30552" cy="30552"/>
      </dsp:txXfrm>
    </dsp:sp>
    <dsp:sp modelId="{B4D1C363-FD46-495C-BC07-0B28D9D5DA0C}">
      <dsp:nvSpPr>
        <dsp:cNvPr id="0" name=""/>
        <dsp:cNvSpPr/>
      </dsp:nvSpPr>
      <dsp:spPr>
        <a:xfrm>
          <a:off x="8039" y="2295555"/>
          <a:ext cx="4493453" cy="763810"/>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t>قرینه تعلیل به امری مأنوس و ارتکازی</a:t>
          </a:r>
          <a:endParaRPr lang="fa-IR" sz="1800" b="1" kern="1200" dirty="0"/>
        </a:p>
      </dsp:txBody>
      <dsp:txXfrm>
        <a:off x="8039" y="2295555"/>
        <a:ext cx="4493453" cy="763810"/>
      </dsp:txXfrm>
    </dsp:sp>
    <dsp:sp modelId="{0FBB31B0-5E29-4FBD-B58A-4218FA2B6C5B}">
      <dsp:nvSpPr>
        <dsp:cNvPr id="0" name=""/>
        <dsp:cNvSpPr/>
      </dsp:nvSpPr>
      <dsp:spPr>
        <a:xfrm rot="7489469">
          <a:off x="4272009" y="3100342"/>
          <a:ext cx="1070016" cy="32619"/>
        </a:xfrm>
        <a:custGeom>
          <a:avLst/>
          <a:gdLst/>
          <a:ahLst/>
          <a:cxnLst/>
          <a:rect l="0" t="0" r="0" b="0"/>
          <a:pathLst>
            <a:path>
              <a:moveTo>
                <a:pt x="0" y="16309"/>
              </a:moveTo>
              <a:lnTo>
                <a:pt x="1070016" y="163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489469">
        <a:off x="4780267" y="3089901"/>
        <a:ext cx="53500" cy="53500"/>
      </dsp:txXfrm>
    </dsp:sp>
    <dsp:sp modelId="{3B864014-4C6E-4094-8D38-0654E1FC863F}">
      <dsp:nvSpPr>
        <dsp:cNvPr id="0" name=""/>
        <dsp:cNvSpPr/>
      </dsp:nvSpPr>
      <dsp:spPr>
        <a:xfrm>
          <a:off x="8039" y="3173937"/>
          <a:ext cx="4493453" cy="763810"/>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t>قرینه واژه «ابدا»</a:t>
          </a:r>
          <a:endParaRPr lang="fa-IR" sz="1800" b="1" kern="1200" dirty="0"/>
        </a:p>
      </dsp:txBody>
      <dsp:txXfrm>
        <a:off x="8039" y="3173937"/>
        <a:ext cx="4493453" cy="76381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3F2D03-6890-4C1B-9A23-3CA81632BA7F}">
      <dsp:nvSpPr>
        <dsp:cNvPr id="0" name=""/>
        <dsp:cNvSpPr/>
      </dsp:nvSpPr>
      <dsp:spPr>
        <a:xfrm>
          <a:off x="7797558" y="1668542"/>
          <a:ext cx="1051277" cy="3028043"/>
        </a:xfrm>
        <a:prstGeom prst="lef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گونه های حکم عقل</a:t>
          </a:r>
          <a:endParaRPr lang="fa-IR" sz="2000" kern="1200" dirty="0">
            <a:cs typeface="B Nazanin" pitchFamily="2" charset="-78"/>
          </a:endParaRPr>
        </a:p>
      </dsp:txBody>
      <dsp:txXfrm>
        <a:off x="7797558" y="1668542"/>
        <a:ext cx="1051277" cy="3028043"/>
      </dsp:txXfrm>
    </dsp:sp>
    <dsp:sp modelId="{2AF36E22-5D64-4C10-954C-266C777D7684}">
      <dsp:nvSpPr>
        <dsp:cNvPr id="0" name=""/>
        <dsp:cNvSpPr/>
      </dsp:nvSpPr>
      <dsp:spPr>
        <a:xfrm rot="15507484">
          <a:off x="6937634" y="2473762"/>
          <a:ext cx="1433105" cy="13478"/>
        </a:xfrm>
        <a:custGeom>
          <a:avLst/>
          <a:gdLst/>
          <a:ahLst/>
          <a:cxnLst/>
          <a:rect l="0" t="0" r="0" b="0"/>
          <a:pathLst>
            <a:path>
              <a:moveTo>
                <a:pt x="0" y="6739"/>
              </a:moveTo>
              <a:lnTo>
                <a:pt x="1433105" y="67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5507484">
        <a:off x="7618359" y="2444673"/>
        <a:ext cx="71655" cy="71655"/>
      </dsp:txXfrm>
    </dsp:sp>
    <dsp:sp modelId="{D4580F29-3473-4920-B6DF-397A05AB6B29}">
      <dsp:nvSpPr>
        <dsp:cNvPr id="0" name=""/>
        <dsp:cNvSpPr/>
      </dsp:nvSpPr>
      <dsp:spPr>
        <a:xfrm>
          <a:off x="6514198" y="1312390"/>
          <a:ext cx="996617" cy="9320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pc="-150" dirty="0" smtClean="0">
              <a:cs typeface="B Nazanin" pitchFamily="2" charset="-78"/>
            </a:rPr>
            <a:t>ضمیمه ای</a:t>
          </a:r>
          <a:endParaRPr lang="fa-IR" sz="2400" kern="1200" spc="-150" dirty="0">
            <a:cs typeface="B Nazanin" pitchFamily="2" charset="-78"/>
          </a:endParaRPr>
        </a:p>
      </dsp:txBody>
      <dsp:txXfrm>
        <a:off x="6514198" y="1312390"/>
        <a:ext cx="996617" cy="932094"/>
      </dsp:txXfrm>
    </dsp:sp>
    <dsp:sp modelId="{3A819600-33AC-4810-ACDE-356AEA818F49}">
      <dsp:nvSpPr>
        <dsp:cNvPr id="0" name=""/>
        <dsp:cNvSpPr/>
      </dsp:nvSpPr>
      <dsp:spPr>
        <a:xfrm rot="10813137">
          <a:off x="5858116" y="1770445"/>
          <a:ext cx="656083" cy="13478"/>
        </a:xfrm>
        <a:custGeom>
          <a:avLst/>
          <a:gdLst/>
          <a:ahLst/>
          <a:cxnLst/>
          <a:rect l="0" t="0" r="0" b="0"/>
          <a:pathLst>
            <a:path>
              <a:moveTo>
                <a:pt x="0" y="6739"/>
              </a:moveTo>
              <a:lnTo>
                <a:pt x="656083" y="67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13137">
        <a:off x="6169756" y="1760782"/>
        <a:ext cx="32804" cy="32804"/>
      </dsp:txXfrm>
    </dsp:sp>
    <dsp:sp modelId="{BA608498-3BD8-4880-9716-3FA5C041BD25}">
      <dsp:nvSpPr>
        <dsp:cNvPr id="0" name=""/>
        <dsp:cNvSpPr/>
      </dsp:nvSpPr>
      <dsp:spPr>
        <a:xfrm>
          <a:off x="1357322" y="336327"/>
          <a:ext cx="4500796" cy="28792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r" defTabSz="1066800" rtl="1">
            <a:lnSpc>
              <a:spcPct val="90000"/>
            </a:lnSpc>
            <a:spcBef>
              <a:spcPct val="0"/>
            </a:spcBef>
            <a:spcAft>
              <a:spcPct val="35000"/>
            </a:spcAft>
          </a:pPr>
          <a:r>
            <a:rPr lang="fa-IR" sz="2400" b="1" kern="1200" spc="0" dirty="0" smtClean="0">
              <a:solidFill>
                <a:srgbClr val="FFFF00"/>
              </a:solidFill>
              <a:cs typeface="B Nazanin" pitchFamily="2" charset="-78"/>
            </a:rPr>
            <a:t>صغرا</a:t>
          </a:r>
          <a:r>
            <a:rPr lang="fa-IR" sz="2400" kern="1200" spc="0" dirty="0" smtClean="0">
              <a:cs typeface="B Nazanin" pitchFamily="2" charset="-78"/>
            </a:rPr>
            <a:t>: وجوب صلاة الجمعة قد ثبت سابقا و لم یعلم ارتفاعه  (حاوی خطاب شرعی)</a:t>
          </a:r>
        </a:p>
        <a:p>
          <a:pPr lvl="0" algn="r" defTabSz="1066800" rtl="1">
            <a:lnSpc>
              <a:spcPct val="90000"/>
            </a:lnSpc>
            <a:spcBef>
              <a:spcPct val="0"/>
            </a:spcBef>
            <a:spcAft>
              <a:spcPct val="35000"/>
            </a:spcAft>
          </a:pPr>
          <a:r>
            <a:rPr lang="fa-IR" sz="2400" b="1" kern="1200" spc="0" dirty="0" smtClean="0">
              <a:solidFill>
                <a:srgbClr val="FFFF00"/>
              </a:solidFill>
              <a:cs typeface="B Nazanin" pitchFamily="2" charset="-78"/>
            </a:rPr>
            <a:t>کبرا</a:t>
          </a:r>
          <a:r>
            <a:rPr lang="fa-IR" sz="2400" kern="1200" spc="0" dirty="0" smtClean="0">
              <a:cs typeface="B Nazanin" pitchFamily="2" charset="-78"/>
            </a:rPr>
            <a:t>: کل حکم قد ثبت سابقا و لم یعلم ارتفاعه فهو باق (حکم عقل)</a:t>
          </a:r>
        </a:p>
        <a:p>
          <a:pPr lvl="0" algn="r" defTabSz="1066800" rtl="1">
            <a:lnSpc>
              <a:spcPct val="90000"/>
            </a:lnSpc>
            <a:spcBef>
              <a:spcPct val="0"/>
            </a:spcBef>
            <a:spcAft>
              <a:spcPct val="35000"/>
            </a:spcAft>
          </a:pPr>
          <a:r>
            <a:rPr lang="fa-IR" sz="2400" b="1" kern="1200" spc="0" dirty="0" smtClean="0">
              <a:solidFill>
                <a:srgbClr val="FFFF00"/>
              </a:solidFill>
              <a:cs typeface="B Nazanin" pitchFamily="2" charset="-78"/>
            </a:rPr>
            <a:t>نتیجه: </a:t>
          </a:r>
          <a:r>
            <a:rPr lang="fa-IR" sz="2400" kern="1200" spc="0" dirty="0" smtClean="0">
              <a:cs typeface="B Nazanin" pitchFamily="2" charset="-78"/>
            </a:rPr>
            <a:t>وجوب صلاة الجمعة باق </a:t>
          </a:r>
          <a:endParaRPr lang="fa-IR" sz="2400" kern="1200" spc="0" dirty="0">
            <a:cs typeface="B Nazanin" pitchFamily="2" charset="-78"/>
          </a:endParaRPr>
        </a:p>
      </dsp:txBody>
      <dsp:txXfrm>
        <a:off x="1357322" y="336327"/>
        <a:ext cx="4500796" cy="2879207"/>
      </dsp:txXfrm>
    </dsp:sp>
    <dsp:sp modelId="{55A5EAE5-8E1E-4BFE-8A6D-1902F07CBB0B}">
      <dsp:nvSpPr>
        <dsp:cNvPr id="0" name=""/>
        <dsp:cNvSpPr/>
      </dsp:nvSpPr>
      <dsp:spPr>
        <a:xfrm rot="10768332">
          <a:off x="1085156" y="1770445"/>
          <a:ext cx="272171" cy="13478"/>
        </a:xfrm>
        <a:custGeom>
          <a:avLst/>
          <a:gdLst/>
          <a:ahLst/>
          <a:cxnLst/>
          <a:rect l="0" t="0" r="0" b="0"/>
          <a:pathLst>
            <a:path>
              <a:moveTo>
                <a:pt x="0" y="6739"/>
              </a:moveTo>
              <a:lnTo>
                <a:pt x="272171" y="67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768332">
        <a:off x="1214437" y="1770380"/>
        <a:ext cx="13608" cy="13608"/>
      </dsp:txXfrm>
    </dsp:sp>
    <dsp:sp modelId="{24A885B4-C84E-4542-9710-3297094CC00E}">
      <dsp:nvSpPr>
        <dsp:cNvPr id="0" name=""/>
        <dsp:cNvSpPr/>
      </dsp:nvSpPr>
      <dsp:spPr>
        <a:xfrm>
          <a:off x="67641" y="1225747"/>
          <a:ext cx="1017521" cy="1105381"/>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itchFamily="2" charset="-78"/>
            </a:rPr>
            <a:t>غیر مستقلات عقلی</a:t>
          </a:r>
          <a:endParaRPr lang="fa-IR" sz="1600" kern="1200" dirty="0">
            <a:cs typeface="B Titr" pitchFamily="2" charset="-78"/>
          </a:endParaRPr>
        </a:p>
      </dsp:txBody>
      <dsp:txXfrm>
        <a:off x="67641" y="1225747"/>
        <a:ext cx="1017521" cy="1105381"/>
      </dsp:txXfrm>
    </dsp:sp>
    <dsp:sp modelId="{106E4FA8-F9E0-4B41-BEDF-32A452614BBA}">
      <dsp:nvSpPr>
        <dsp:cNvPr id="0" name=""/>
        <dsp:cNvSpPr/>
      </dsp:nvSpPr>
      <dsp:spPr>
        <a:xfrm rot="5963413">
          <a:off x="6920477" y="3919772"/>
          <a:ext cx="1508103" cy="13478"/>
        </a:xfrm>
        <a:custGeom>
          <a:avLst/>
          <a:gdLst/>
          <a:ahLst/>
          <a:cxnLst/>
          <a:rect l="0" t="0" r="0" b="0"/>
          <a:pathLst>
            <a:path>
              <a:moveTo>
                <a:pt x="0" y="6739"/>
              </a:moveTo>
              <a:lnTo>
                <a:pt x="1508103" y="67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5963413">
        <a:off x="7636827" y="3888809"/>
        <a:ext cx="75405" cy="75405"/>
      </dsp:txXfrm>
    </dsp:sp>
    <dsp:sp modelId="{07842CED-5D24-4061-BDEC-BAE25CF310A2}">
      <dsp:nvSpPr>
        <dsp:cNvPr id="0" name=""/>
        <dsp:cNvSpPr/>
      </dsp:nvSpPr>
      <dsp:spPr>
        <a:xfrm>
          <a:off x="6272482" y="4163660"/>
          <a:ext cx="1279017" cy="10135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spc="-150" dirty="0" smtClean="0">
              <a:cs typeface="B Nazanin" pitchFamily="2" charset="-78"/>
            </a:rPr>
            <a:t>غیر ضمیمه ای</a:t>
          </a:r>
          <a:endParaRPr lang="fa-IR" sz="2400" kern="1200" spc="-150" dirty="0">
            <a:cs typeface="B Nazanin" pitchFamily="2" charset="-78"/>
          </a:endParaRPr>
        </a:p>
      </dsp:txBody>
      <dsp:txXfrm>
        <a:off x="6272482" y="4163660"/>
        <a:ext cx="1279017" cy="1013597"/>
      </dsp:txXfrm>
    </dsp:sp>
    <dsp:sp modelId="{407D91FE-3AE8-4FE9-9C0B-DA2E36F1F154}">
      <dsp:nvSpPr>
        <dsp:cNvPr id="0" name=""/>
        <dsp:cNvSpPr/>
      </dsp:nvSpPr>
      <dsp:spPr>
        <a:xfrm rot="10800000">
          <a:off x="5786474" y="4663720"/>
          <a:ext cx="486007" cy="13478"/>
        </a:xfrm>
        <a:custGeom>
          <a:avLst/>
          <a:gdLst/>
          <a:ahLst/>
          <a:cxnLst/>
          <a:rect l="0" t="0" r="0" b="0"/>
          <a:pathLst>
            <a:path>
              <a:moveTo>
                <a:pt x="0" y="6739"/>
              </a:moveTo>
              <a:lnTo>
                <a:pt x="486007" y="67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6017328" y="4658308"/>
        <a:ext cx="24300" cy="24300"/>
      </dsp:txXfrm>
    </dsp:sp>
    <dsp:sp modelId="{4DD598A2-594D-4919-830E-ECF4F6BE396C}">
      <dsp:nvSpPr>
        <dsp:cNvPr id="0" name=""/>
        <dsp:cNvSpPr/>
      </dsp:nvSpPr>
      <dsp:spPr>
        <a:xfrm>
          <a:off x="1301521" y="3411565"/>
          <a:ext cx="4484953" cy="251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r" defTabSz="1066800" rtl="1">
            <a:lnSpc>
              <a:spcPct val="90000"/>
            </a:lnSpc>
            <a:spcBef>
              <a:spcPct val="0"/>
            </a:spcBef>
            <a:spcAft>
              <a:spcPct val="35000"/>
            </a:spcAft>
          </a:pPr>
          <a:r>
            <a:rPr lang="fa-IR" sz="2400" b="1" kern="1200" spc="0" dirty="0" smtClean="0">
              <a:solidFill>
                <a:srgbClr val="FFFF00"/>
              </a:solidFill>
              <a:cs typeface="B Nazanin" pitchFamily="2" charset="-78"/>
            </a:rPr>
            <a:t>صغرا</a:t>
          </a:r>
          <a:r>
            <a:rPr lang="fa-IR" sz="2400" kern="1200" spc="0" dirty="0" smtClean="0">
              <a:cs typeface="B Nazanin" pitchFamily="2" charset="-78"/>
            </a:rPr>
            <a:t>: العدل یحسن فعله (حکم عقل)</a:t>
          </a:r>
        </a:p>
        <a:p>
          <a:pPr lvl="0" algn="r" defTabSz="1066800" rtl="1">
            <a:lnSpc>
              <a:spcPct val="90000"/>
            </a:lnSpc>
            <a:spcBef>
              <a:spcPct val="0"/>
            </a:spcBef>
            <a:spcAft>
              <a:spcPct val="35000"/>
            </a:spcAft>
          </a:pPr>
          <a:r>
            <a:rPr lang="fa-IR" sz="2400" b="1" kern="1200" spc="0" dirty="0" smtClean="0">
              <a:solidFill>
                <a:srgbClr val="FFFF00"/>
              </a:solidFill>
              <a:cs typeface="B Nazanin" pitchFamily="2" charset="-78"/>
            </a:rPr>
            <a:t>کبرا</a:t>
          </a:r>
          <a:r>
            <a:rPr lang="fa-IR" sz="2400" kern="1200" spc="0" dirty="0" smtClean="0">
              <a:cs typeface="B Nazanin" pitchFamily="2" charset="-78"/>
            </a:rPr>
            <a:t>: کلما یحسن فعله عقلا یحسن فعله شرعا (حکم عقل)</a:t>
          </a:r>
        </a:p>
        <a:p>
          <a:pPr lvl="0" algn="r" defTabSz="1066800" rtl="1">
            <a:lnSpc>
              <a:spcPct val="90000"/>
            </a:lnSpc>
            <a:spcBef>
              <a:spcPct val="0"/>
            </a:spcBef>
            <a:spcAft>
              <a:spcPct val="35000"/>
            </a:spcAft>
          </a:pPr>
          <a:r>
            <a:rPr lang="fa-IR" sz="2400" b="1" kern="1200" spc="0" dirty="0" smtClean="0">
              <a:solidFill>
                <a:srgbClr val="FFFF00"/>
              </a:solidFill>
              <a:cs typeface="B Nazanin" pitchFamily="2" charset="-78"/>
            </a:rPr>
            <a:t>نتیجه: </a:t>
          </a:r>
          <a:r>
            <a:rPr lang="fa-IR" sz="2400" kern="1200" spc="0" dirty="0" smtClean="0">
              <a:cs typeface="B Nazanin" pitchFamily="2" charset="-78"/>
            </a:rPr>
            <a:t>العدل یحسن فعله شرعا</a:t>
          </a:r>
          <a:endParaRPr lang="fa-IR" sz="2400" kern="1200" dirty="0">
            <a:cs typeface="B Nazanin" pitchFamily="2" charset="-78"/>
          </a:endParaRPr>
        </a:p>
      </dsp:txBody>
      <dsp:txXfrm>
        <a:off x="1301521" y="3411565"/>
        <a:ext cx="4484953" cy="2517788"/>
      </dsp:txXfrm>
    </dsp:sp>
    <dsp:sp modelId="{C6EB61D9-5617-4F62-B77F-6E844D04B56F}">
      <dsp:nvSpPr>
        <dsp:cNvPr id="0" name=""/>
        <dsp:cNvSpPr/>
      </dsp:nvSpPr>
      <dsp:spPr>
        <a:xfrm rot="10800000">
          <a:off x="920050" y="4663720"/>
          <a:ext cx="381470" cy="13478"/>
        </a:xfrm>
        <a:custGeom>
          <a:avLst/>
          <a:gdLst/>
          <a:ahLst/>
          <a:cxnLst/>
          <a:rect l="0" t="0" r="0" b="0"/>
          <a:pathLst>
            <a:path>
              <a:moveTo>
                <a:pt x="0" y="6739"/>
              </a:moveTo>
              <a:lnTo>
                <a:pt x="381470" y="67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1101249" y="4660922"/>
        <a:ext cx="19073" cy="19073"/>
      </dsp:txXfrm>
    </dsp:sp>
    <dsp:sp modelId="{CD52C39C-4E10-4105-828D-2585B4815055}">
      <dsp:nvSpPr>
        <dsp:cNvPr id="0" name=""/>
        <dsp:cNvSpPr/>
      </dsp:nvSpPr>
      <dsp:spPr>
        <a:xfrm>
          <a:off x="0" y="4085773"/>
          <a:ext cx="920050" cy="1169370"/>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مستقلات عقلی</a:t>
          </a:r>
          <a:endParaRPr lang="fa-IR" sz="2000" kern="1200" dirty="0">
            <a:cs typeface="B Titr" pitchFamily="2" charset="-78"/>
          </a:endParaRPr>
        </a:p>
      </dsp:txBody>
      <dsp:txXfrm>
        <a:off x="0" y="4085773"/>
        <a:ext cx="920050" cy="1169370"/>
      </dsp:txXfrm>
    </dsp:sp>
  </dsp:spTree>
</dsp:drawing>
</file>

<file path=ppt/diagrams/drawing6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B86A88-1189-437F-9F2B-DA466FAFD425}">
      <dsp:nvSpPr>
        <dsp:cNvPr id="0" name=""/>
        <dsp:cNvSpPr/>
      </dsp:nvSpPr>
      <dsp:spPr>
        <a:xfrm rot="10800000">
          <a:off x="3918346" y="0"/>
          <a:ext cx="2175867" cy="5434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 tIns="21336" rIns="64008" bIns="21336" numCol="1" spcCol="1270" anchor="ctr" anchorCtr="0">
          <a:noAutofit/>
        </a:bodyPr>
        <a:lstStyle/>
        <a:p>
          <a:pPr lvl="0" algn="ctr" defTabSz="711200" rtl="1">
            <a:lnSpc>
              <a:spcPct val="90000"/>
            </a:lnSpc>
            <a:spcBef>
              <a:spcPct val="0"/>
            </a:spcBef>
            <a:spcAft>
              <a:spcPct val="35000"/>
            </a:spcAft>
          </a:pPr>
          <a:r>
            <a:rPr lang="ar-IQ" sz="1600" kern="1200" dirty="0" smtClean="0"/>
            <a:t>علم تفصيلي </a:t>
          </a:r>
          <a:r>
            <a:rPr lang="ar-IQ" sz="1600" kern="1200" dirty="0" err="1" smtClean="0"/>
            <a:t>به</a:t>
          </a:r>
          <a:r>
            <a:rPr lang="ar-IQ" sz="1600" kern="1200" dirty="0" smtClean="0"/>
            <a:t> </a:t>
          </a:r>
          <a:r>
            <a:rPr lang="ar-IQ" sz="1600" kern="1200" dirty="0" err="1" smtClean="0"/>
            <a:t>نجاست</a:t>
          </a:r>
          <a:r>
            <a:rPr lang="ar-IQ" sz="1600" kern="1200" dirty="0" smtClean="0"/>
            <a:t> لباس</a:t>
          </a:r>
          <a:endParaRPr lang="fa-IR" sz="1600" kern="1200" dirty="0"/>
        </a:p>
      </dsp:txBody>
      <dsp:txXfrm rot="10800000">
        <a:off x="3918346" y="0"/>
        <a:ext cx="2175867" cy="543455"/>
      </dsp:txXfrm>
    </dsp:sp>
    <dsp:sp modelId="{3326E255-83EE-40B2-A4AB-F4832F38B79C}">
      <dsp:nvSpPr>
        <dsp:cNvPr id="0" name=""/>
        <dsp:cNvSpPr/>
      </dsp:nvSpPr>
      <dsp:spPr>
        <a:xfrm rot="10800000">
          <a:off x="2000263" y="0"/>
          <a:ext cx="2175867" cy="5434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 tIns="21336" rIns="64008" bIns="21336" numCol="1" spcCol="1270" anchor="ctr" anchorCtr="0">
          <a:noAutofit/>
        </a:bodyPr>
        <a:lstStyle/>
        <a:p>
          <a:pPr lvl="0" algn="ctr" defTabSz="711200" rtl="1">
            <a:lnSpc>
              <a:spcPct val="90000"/>
            </a:lnSpc>
            <a:spcBef>
              <a:spcPct val="0"/>
            </a:spcBef>
            <a:spcAft>
              <a:spcPct val="35000"/>
            </a:spcAft>
          </a:pPr>
          <a:r>
            <a:rPr lang="ar-IQ" sz="1600" kern="1200" dirty="0" err="1" smtClean="0"/>
            <a:t>فراموشي</a:t>
          </a:r>
          <a:r>
            <a:rPr lang="ar-IQ" sz="1600" kern="1200" dirty="0" smtClean="0"/>
            <a:t> و </a:t>
          </a:r>
          <a:r>
            <a:rPr lang="ar-IQ" sz="1600" kern="1200" dirty="0" err="1" smtClean="0"/>
            <a:t>ا</a:t>
          </a:r>
          <a:r>
            <a:rPr lang="fa-IR" sz="1600" kern="1200" dirty="0" smtClean="0"/>
            <a:t>د</a:t>
          </a:r>
          <a:r>
            <a:rPr lang="ar-IQ" sz="1600" kern="1200" dirty="0" err="1" smtClean="0"/>
            <a:t>اي</a:t>
          </a:r>
          <a:r>
            <a:rPr lang="ar-IQ" sz="1600" kern="1200" dirty="0" smtClean="0"/>
            <a:t> نما</a:t>
          </a:r>
          <a:r>
            <a:rPr lang="fa-IR" sz="1600" kern="1200" dirty="0" smtClean="0"/>
            <a:t>ز</a:t>
          </a:r>
          <a:endParaRPr lang="fa-IR" sz="1600" kern="1200" dirty="0"/>
        </a:p>
      </dsp:txBody>
      <dsp:txXfrm rot="10800000">
        <a:off x="2000263" y="0"/>
        <a:ext cx="2175867" cy="543455"/>
      </dsp:txXfrm>
    </dsp:sp>
    <dsp:sp modelId="{E0FE5036-617B-4BC3-BE6D-8C4073990A86}">
      <dsp:nvSpPr>
        <dsp:cNvPr id="0" name=""/>
        <dsp:cNvSpPr/>
      </dsp:nvSpPr>
      <dsp:spPr>
        <a:xfrm rot="10800000">
          <a:off x="1785" y="0"/>
          <a:ext cx="2175867" cy="5434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 tIns="21336" rIns="64008" bIns="21336" numCol="1" spcCol="1270" anchor="ctr" anchorCtr="0">
          <a:noAutofit/>
        </a:bodyPr>
        <a:lstStyle/>
        <a:p>
          <a:pPr lvl="0" algn="ctr" defTabSz="711200" rtl="1">
            <a:lnSpc>
              <a:spcPct val="90000"/>
            </a:lnSpc>
            <a:spcBef>
              <a:spcPct val="0"/>
            </a:spcBef>
            <a:spcAft>
              <a:spcPct val="35000"/>
            </a:spcAft>
          </a:pPr>
          <a:r>
            <a:rPr lang="fa-IR" sz="1600" kern="1200" dirty="0" smtClean="0"/>
            <a:t>یادآوردن پس از نماز</a:t>
          </a:r>
          <a:endParaRPr lang="fa-IR" sz="1600" kern="1200" dirty="0"/>
        </a:p>
      </dsp:txBody>
      <dsp:txXfrm rot="10800000">
        <a:off x="1785" y="0"/>
        <a:ext cx="2175867" cy="543455"/>
      </dsp:txXfrm>
    </dsp:sp>
  </dsp:spTree>
</dsp:drawing>
</file>

<file path=ppt/diagrams/drawing6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B86A88-1189-437F-9F2B-DA466FAFD425}">
      <dsp:nvSpPr>
        <dsp:cNvPr id="0" name=""/>
        <dsp:cNvSpPr/>
      </dsp:nvSpPr>
      <dsp:spPr>
        <a:xfrm rot="10800000">
          <a:off x="3918346" y="0"/>
          <a:ext cx="2175867" cy="5372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rtl="1">
            <a:lnSpc>
              <a:spcPct val="90000"/>
            </a:lnSpc>
            <a:spcBef>
              <a:spcPct val="0"/>
            </a:spcBef>
            <a:spcAft>
              <a:spcPct val="35000"/>
            </a:spcAft>
          </a:pPr>
          <a:r>
            <a:rPr lang="ar-IQ" sz="1400" kern="1200" dirty="0" smtClean="0"/>
            <a:t>علم </a:t>
          </a:r>
          <a:r>
            <a:rPr lang="ar-IQ" sz="1400" kern="1200" dirty="0" err="1" smtClean="0"/>
            <a:t>اجمالي</a:t>
          </a:r>
          <a:r>
            <a:rPr lang="ar-IQ" sz="1400" kern="1200" dirty="0" smtClean="0"/>
            <a:t> </a:t>
          </a:r>
          <a:r>
            <a:rPr lang="ar-IQ" sz="1400" kern="1200" dirty="0" err="1" smtClean="0"/>
            <a:t>به</a:t>
          </a:r>
          <a:r>
            <a:rPr lang="ar-IQ" sz="1400" kern="1200" dirty="0" smtClean="0"/>
            <a:t> </a:t>
          </a:r>
          <a:r>
            <a:rPr lang="ar-IQ" sz="1400" kern="1200" dirty="0" err="1" smtClean="0"/>
            <a:t>نجاست</a:t>
          </a:r>
          <a:r>
            <a:rPr lang="ar-IQ" sz="1400" kern="1200" dirty="0" smtClean="0"/>
            <a:t> لباس</a:t>
          </a:r>
          <a:endParaRPr lang="fa-IR" sz="1400" kern="1200" dirty="0"/>
        </a:p>
      </dsp:txBody>
      <dsp:txXfrm rot="10800000">
        <a:off x="3918346" y="0"/>
        <a:ext cx="2175867" cy="537246"/>
      </dsp:txXfrm>
    </dsp:sp>
    <dsp:sp modelId="{3326E255-83EE-40B2-A4AB-F4832F38B79C}">
      <dsp:nvSpPr>
        <dsp:cNvPr id="0" name=""/>
        <dsp:cNvSpPr/>
      </dsp:nvSpPr>
      <dsp:spPr>
        <a:xfrm rot="10800000">
          <a:off x="2000263" y="0"/>
          <a:ext cx="2175867" cy="5372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rtl="1">
            <a:lnSpc>
              <a:spcPct val="90000"/>
            </a:lnSpc>
            <a:spcBef>
              <a:spcPct val="0"/>
            </a:spcBef>
            <a:spcAft>
              <a:spcPct val="35000"/>
            </a:spcAft>
          </a:pPr>
          <a:r>
            <a:rPr lang="ar-IQ" sz="1400" kern="1200" dirty="0" smtClean="0"/>
            <a:t>ا</a:t>
          </a:r>
          <a:r>
            <a:rPr lang="fa-IR" sz="1400" kern="1200" dirty="0" smtClean="0"/>
            <a:t>د</a:t>
          </a:r>
          <a:r>
            <a:rPr lang="ar-IQ" sz="1400" kern="1200" dirty="0" err="1" smtClean="0"/>
            <a:t>اي</a:t>
          </a:r>
          <a:r>
            <a:rPr lang="ar-IQ" sz="1400" kern="1200" dirty="0" smtClean="0"/>
            <a:t> نما</a:t>
          </a:r>
          <a:r>
            <a:rPr lang="fa-IR" sz="1400" kern="1200" dirty="0" smtClean="0"/>
            <a:t>ز</a:t>
          </a:r>
          <a:endParaRPr lang="fa-IR" sz="1400" kern="1200" dirty="0"/>
        </a:p>
      </dsp:txBody>
      <dsp:txXfrm rot="10800000">
        <a:off x="2000263" y="0"/>
        <a:ext cx="2175867" cy="537246"/>
      </dsp:txXfrm>
    </dsp:sp>
    <dsp:sp modelId="{E0FE5036-617B-4BC3-BE6D-8C4073990A86}">
      <dsp:nvSpPr>
        <dsp:cNvPr id="0" name=""/>
        <dsp:cNvSpPr/>
      </dsp:nvSpPr>
      <dsp:spPr>
        <a:xfrm rot="10800000">
          <a:off x="1785" y="0"/>
          <a:ext cx="2175867" cy="5372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rtl="1">
            <a:lnSpc>
              <a:spcPct val="90000"/>
            </a:lnSpc>
            <a:spcBef>
              <a:spcPct val="0"/>
            </a:spcBef>
            <a:spcAft>
              <a:spcPct val="35000"/>
            </a:spcAft>
          </a:pPr>
          <a:r>
            <a:rPr lang="fa-IR" sz="1400" kern="1200" dirty="0" smtClean="0"/>
            <a:t>یافتن محل نجاست</a:t>
          </a:r>
          <a:endParaRPr lang="fa-IR" sz="1400" kern="1200" dirty="0"/>
        </a:p>
      </dsp:txBody>
      <dsp:txXfrm rot="10800000">
        <a:off x="1785" y="0"/>
        <a:ext cx="2175867" cy="537246"/>
      </dsp:txXfrm>
    </dsp:sp>
  </dsp:spTree>
</dsp:drawing>
</file>

<file path=ppt/diagrams/drawing6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B86A88-1189-437F-9F2B-DA466FAFD425}">
      <dsp:nvSpPr>
        <dsp:cNvPr id="0" name=""/>
        <dsp:cNvSpPr/>
      </dsp:nvSpPr>
      <dsp:spPr>
        <a:xfrm rot="10800000">
          <a:off x="3918346" y="0"/>
          <a:ext cx="2175867" cy="5319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 tIns="21336" rIns="64008" bIns="21336" numCol="1" spcCol="1270" anchor="ctr" anchorCtr="0">
          <a:noAutofit/>
        </a:bodyPr>
        <a:lstStyle/>
        <a:p>
          <a:pPr lvl="0" algn="ctr" defTabSz="711200" rtl="1">
            <a:lnSpc>
              <a:spcPct val="90000"/>
            </a:lnSpc>
            <a:spcBef>
              <a:spcPct val="0"/>
            </a:spcBef>
            <a:spcAft>
              <a:spcPct val="35000"/>
            </a:spcAft>
          </a:pPr>
          <a:r>
            <a:rPr lang="fa-IR" sz="1600" kern="1200" dirty="0" smtClean="0"/>
            <a:t>شک در</a:t>
          </a:r>
          <a:r>
            <a:rPr lang="ar-IQ" sz="1600" kern="1200" dirty="0" smtClean="0"/>
            <a:t> </a:t>
          </a:r>
          <a:r>
            <a:rPr lang="ar-IQ" sz="1600" kern="1200" dirty="0" err="1" smtClean="0"/>
            <a:t>نجاست</a:t>
          </a:r>
          <a:r>
            <a:rPr lang="ar-IQ" sz="1600" kern="1200" dirty="0" smtClean="0"/>
            <a:t> لباس</a:t>
          </a:r>
          <a:endParaRPr lang="fa-IR" sz="1600" kern="1200" dirty="0"/>
        </a:p>
      </dsp:txBody>
      <dsp:txXfrm rot="10800000">
        <a:off x="3918346" y="0"/>
        <a:ext cx="2175867" cy="531928"/>
      </dsp:txXfrm>
    </dsp:sp>
    <dsp:sp modelId="{3326E255-83EE-40B2-A4AB-F4832F38B79C}">
      <dsp:nvSpPr>
        <dsp:cNvPr id="0" name=""/>
        <dsp:cNvSpPr/>
      </dsp:nvSpPr>
      <dsp:spPr>
        <a:xfrm rot="10800000">
          <a:off x="2000263" y="0"/>
          <a:ext cx="2175867" cy="5319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 tIns="21336" rIns="64008" bIns="21336" numCol="1" spcCol="1270" anchor="ctr" anchorCtr="0">
          <a:noAutofit/>
        </a:bodyPr>
        <a:lstStyle/>
        <a:p>
          <a:pPr lvl="0" algn="ctr" defTabSz="711200" rtl="1">
            <a:lnSpc>
              <a:spcPct val="90000"/>
            </a:lnSpc>
            <a:spcBef>
              <a:spcPct val="0"/>
            </a:spcBef>
            <a:spcAft>
              <a:spcPct val="35000"/>
            </a:spcAft>
          </a:pPr>
          <a:r>
            <a:rPr lang="ar-IQ" sz="1600" kern="1200" dirty="0" smtClean="0"/>
            <a:t>ا</a:t>
          </a:r>
          <a:r>
            <a:rPr lang="fa-IR" sz="1600" kern="1200" dirty="0" smtClean="0"/>
            <a:t>د</a:t>
          </a:r>
          <a:r>
            <a:rPr lang="ar-IQ" sz="1600" kern="1200" dirty="0" err="1" smtClean="0"/>
            <a:t>اي</a:t>
          </a:r>
          <a:r>
            <a:rPr lang="ar-IQ" sz="1600" kern="1200" dirty="0" smtClean="0"/>
            <a:t> نما</a:t>
          </a:r>
          <a:r>
            <a:rPr lang="fa-IR" sz="1600" kern="1200" dirty="0" smtClean="0"/>
            <a:t>ز</a:t>
          </a:r>
          <a:endParaRPr lang="fa-IR" sz="1600" kern="1200" dirty="0"/>
        </a:p>
      </dsp:txBody>
      <dsp:txXfrm rot="10800000">
        <a:off x="2000263" y="0"/>
        <a:ext cx="2175867" cy="531928"/>
      </dsp:txXfrm>
    </dsp:sp>
    <dsp:sp modelId="{E0FE5036-617B-4BC3-BE6D-8C4073990A86}">
      <dsp:nvSpPr>
        <dsp:cNvPr id="0" name=""/>
        <dsp:cNvSpPr/>
      </dsp:nvSpPr>
      <dsp:spPr>
        <a:xfrm rot="10800000">
          <a:off x="1785" y="0"/>
          <a:ext cx="2175867" cy="5319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 tIns="21336" rIns="64008" bIns="21336" numCol="1" spcCol="1270" anchor="ctr" anchorCtr="0">
          <a:noAutofit/>
        </a:bodyPr>
        <a:lstStyle/>
        <a:p>
          <a:pPr lvl="0" algn="ctr" defTabSz="711200" rtl="1">
            <a:lnSpc>
              <a:spcPct val="90000"/>
            </a:lnSpc>
            <a:spcBef>
              <a:spcPct val="0"/>
            </a:spcBef>
            <a:spcAft>
              <a:spcPct val="35000"/>
            </a:spcAft>
          </a:pPr>
          <a:r>
            <a:rPr lang="fa-IR" sz="1600" kern="1200" dirty="0" smtClean="0"/>
            <a:t>یافتن نجاست پس از نماز</a:t>
          </a:r>
          <a:endParaRPr lang="fa-IR" sz="1600" kern="1200" dirty="0"/>
        </a:p>
      </dsp:txBody>
      <dsp:txXfrm rot="10800000">
        <a:off x="1785" y="0"/>
        <a:ext cx="2175867" cy="531928"/>
      </dsp:txXfrm>
    </dsp:sp>
  </dsp:spTree>
</dsp:drawing>
</file>

<file path=ppt/diagrams/drawing6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B86A88-1189-437F-9F2B-DA466FAFD425}">
      <dsp:nvSpPr>
        <dsp:cNvPr id="0" name=""/>
        <dsp:cNvSpPr/>
      </dsp:nvSpPr>
      <dsp:spPr>
        <a:xfrm rot="10800000">
          <a:off x="3918346" y="0"/>
          <a:ext cx="2175867" cy="5319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rtl="1">
            <a:lnSpc>
              <a:spcPct val="90000"/>
            </a:lnSpc>
            <a:spcBef>
              <a:spcPct val="0"/>
            </a:spcBef>
            <a:spcAft>
              <a:spcPct val="35000"/>
            </a:spcAft>
          </a:pPr>
          <a:r>
            <a:rPr lang="ar-IQ" sz="1400" kern="1200" dirty="0" smtClean="0"/>
            <a:t>علم </a:t>
          </a:r>
          <a:r>
            <a:rPr lang="ar-IQ" sz="1400" kern="1200" dirty="0" err="1" smtClean="0"/>
            <a:t>اجمالي</a:t>
          </a:r>
          <a:r>
            <a:rPr lang="ar-IQ" sz="1400" kern="1200" dirty="0" smtClean="0"/>
            <a:t> </a:t>
          </a:r>
          <a:r>
            <a:rPr lang="ar-IQ" sz="1400" kern="1200" dirty="0" err="1" smtClean="0"/>
            <a:t>به</a:t>
          </a:r>
          <a:r>
            <a:rPr lang="ar-IQ" sz="1400" kern="1200" dirty="0" smtClean="0"/>
            <a:t> </a:t>
          </a:r>
          <a:r>
            <a:rPr lang="ar-IQ" sz="1400" kern="1200" dirty="0" err="1" smtClean="0"/>
            <a:t>نجاست</a:t>
          </a:r>
          <a:endParaRPr lang="fa-IR" sz="1400" kern="1200" dirty="0"/>
        </a:p>
      </dsp:txBody>
      <dsp:txXfrm rot="10800000">
        <a:off x="3918346" y="0"/>
        <a:ext cx="2175867" cy="531928"/>
      </dsp:txXfrm>
    </dsp:sp>
    <dsp:sp modelId="{3326E255-83EE-40B2-A4AB-F4832F38B79C}">
      <dsp:nvSpPr>
        <dsp:cNvPr id="0" name=""/>
        <dsp:cNvSpPr/>
      </dsp:nvSpPr>
      <dsp:spPr>
        <a:xfrm rot="10800000">
          <a:off x="2000263" y="0"/>
          <a:ext cx="2175867" cy="5319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rtl="1">
            <a:lnSpc>
              <a:spcPct val="90000"/>
            </a:lnSpc>
            <a:spcBef>
              <a:spcPct val="0"/>
            </a:spcBef>
            <a:spcAft>
              <a:spcPct val="35000"/>
            </a:spcAft>
          </a:pPr>
          <a:r>
            <a:rPr lang="fa-IR" sz="1400" kern="1200" dirty="0" smtClean="0"/>
            <a:t>عدم علم تفصیلی به محل نجاست</a:t>
          </a:r>
          <a:endParaRPr lang="fa-IR" sz="1400" kern="1200" dirty="0"/>
        </a:p>
      </dsp:txBody>
      <dsp:txXfrm rot="10800000">
        <a:off x="2000263" y="0"/>
        <a:ext cx="2175867" cy="531928"/>
      </dsp:txXfrm>
    </dsp:sp>
    <dsp:sp modelId="{E0FE5036-617B-4BC3-BE6D-8C4073990A86}">
      <dsp:nvSpPr>
        <dsp:cNvPr id="0" name=""/>
        <dsp:cNvSpPr/>
      </dsp:nvSpPr>
      <dsp:spPr>
        <a:xfrm rot="10800000">
          <a:off x="0" y="0"/>
          <a:ext cx="2175867" cy="53192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 tIns="18669" rIns="56007" bIns="18669" numCol="1" spcCol="1270" anchor="ctr" anchorCtr="0">
          <a:noAutofit/>
        </a:bodyPr>
        <a:lstStyle/>
        <a:p>
          <a:pPr lvl="0" algn="ctr" defTabSz="622300" rtl="1">
            <a:lnSpc>
              <a:spcPct val="90000"/>
            </a:lnSpc>
            <a:spcBef>
              <a:spcPct val="0"/>
            </a:spcBef>
            <a:spcAft>
              <a:spcPct val="35000"/>
            </a:spcAft>
          </a:pPr>
          <a:r>
            <a:rPr lang="fa-IR" sz="1400" kern="1200" dirty="0" smtClean="0"/>
            <a:t>کیفیت تطهیر ؟</a:t>
          </a:r>
          <a:endParaRPr lang="fa-IR" sz="1400" kern="1200" dirty="0"/>
        </a:p>
      </dsp:txBody>
      <dsp:txXfrm rot="10800000">
        <a:off x="0" y="0"/>
        <a:ext cx="2175867" cy="531928"/>
      </dsp:txXfrm>
    </dsp:sp>
  </dsp:spTree>
</dsp:drawing>
</file>

<file path=ppt/diagrams/drawing6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B86A88-1189-437F-9F2B-DA466FAFD425}">
      <dsp:nvSpPr>
        <dsp:cNvPr id="0" name=""/>
        <dsp:cNvSpPr/>
      </dsp:nvSpPr>
      <dsp:spPr>
        <a:xfrm rot="10800000">
          <a:off x="2010356" y="0"/>
          <a:ext cx="4083843" cy="53192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24003" rIns="72009" bIns="24003" numCol="1" spcCol="1270" anchor="ctr" anchorCtr="0">
          <a:noAutofit/>
        </a:bodyPr>
        <a:lstStyle/>
        <a:p>
          <a:pPr lvl="0" algn="ctr" defTabSz="800100" rtl="1">
            <a:lnSpc>
              <a:spcPct val="90000"/>
            </a:lnSpc>
            <a:spcBef>
              <a:spcPct val="0"/>
            </a:spcBef>
            <a:spcAft>
              <a:spcPct val="35000"/>
            </a:spcAft>
          </a:pPr>
          <a:r>
            <a:rPr lang="ar-IQ" sz="1800" kern="1200" dirty="0" err="1" smtClean="0"/>
            <a:t>برو</a:t>
          </a:r>
          <a:r>
            <a:rPr lang="fa-IR" sz="1800" kern="1200" dirty="0" smtClean="0"/>
            <a:t>ز علم تفصیلی به نجاست در حین نماز</a:t>
          </a:r>
          <a:endParaRPr lang="fa-IR" sz="1800" kern="1200" dirty="0"/>
        </a:p>
      </dsp:txBody>
      <dsp:txXfrm rot="10800000">
        <a:off x="2010356" y="0"/>
        <a:ext cx="4083843" cy="531927"/>
      </dsp:txXfrm>
    </dsp:sp>
    <dsp:sp modelId="{E0FE5036-617B-4BC3-BE6D-8C4073990A86}">
      <dsp:nvSpPr>
        <dsp:cNvPr id="0" name=""/>
        <dsp:cNvSpPr/>
      </dsp:nvSpPr>
      <dsp:spPr>
        <a:xfrm rot="10800000">
          <a:off x="0" y="0"/>
          <a:ext cx="2416941" cy="53192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71" tIns="34671" rIns="104013" bIns="34671" numCol="1" spcCol="1270" anchor="ctr" anchorCtr="0">
          <a:noAutofit/>
        </a:bodyPr>
        <a:lstStyle/>
        <a:p>
          <a:pPr lvl="0" algn="ctr" defTabSz="1155700" rtl="1">
            <a:lnSpc>
              <a:spcPct val="90000"/>
            </a:lnSpc>
            <a:spcBef>
              <a:spcPct val="0"/>
            </a:spcBef>
            <a:spcAft>
              <a:spcPct val="35000"/>
            </a:spcAft>
          </a:pPr>
          <a:r>
            <a:rPr lang="fa-IR" sz="2600" kern="1200" dirty="0" smtClean="0"/>
            <a:t>حکم نماز؟</a:t>
          </a:r>
          <a:endParaRPr lang="fa-IR" sz="2600" kern="1200" dirty="0"/>
        </a:p>
      </dsp:txBody>
      <dsp:txXfrm rot="10800000">
        <a:off x="0" y="0"/>
        <a:ext cx="2416941" cy="531927"/>
      </dsp:txXfrm>
    </dsp:sp>
  </dsp:spTree>
</dsp:drawing>
</file>

<file path=ppt/diagrams/drawing6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B86A88-1189-437F-9F2B-DA466FAFD425}">
      <dsp:nvSpPr>
        <dsp:cNvPr id="0" name=""/>
        <dsp:cNvSpPr/>
      </dsp:nvSpPr>
      <dsp:spPr>
        <a:xfrm rot="10800000">
          <a:off x="2887860" y="0"/>
          <a:ext cx="3202781" cy="53192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71" tIns="34671" rIns="104013" bIns="34671" numCol="1" spcCol="1270" anchor="ctr" anchorCtr="0">
          <a:noAutofit/>
        </a:bodyPr>
        <a:lstStyle/>
        <a:p>
          <a:pPr lvl="0" algn="ctr" defTabSz="1155700" rtl="1">
            <a:lnSpc>
              <a:spcPct val="90000"/>
            </a:lnSpc>
            <a:spcBef>
              <a:spcPct val="0"/>
            </a:spcBef>
            <a:spcAft>
              <a:spcPct val="35000"/>
            </a:spcAft>
          </a:pPr>
          <a:r>
            <a:rPr lang="fa-IR" sz="2600" kern="1200" dirty="0" smtClean="0"/>
            <a:t>شک در</a:t>
          </a:r>
          <a:r>
            <a:rPr lang="ar-IQ" sz="2600" kern="1200" dirty="0" smtClean="0"/>
            <a:t> </a:t>
          </a:r>
          <a:r>
            <a:rPr lang="ar-IQ" sz="2600" kern="1200" dirty="0" err="1" smtClean="0"/>
            <a:t>نجاست</a:t>
          </a:r>
          <a:r>
            <a:rPr lang="ar-IQ" sz="2600" kern="1200" dirty="0" smtClean="0"/>
            <a:t> لباس</a:t>
          </a:r>
          <a:endParaRPr lang="fa-IR" sz="2600" kern="1200" dirty="0"/>
        </a:p>
      </dsp:txBody>
      <dsp:txXfrm rot="10800000">
        <a:off x="2887860" y="0"/>
        <a:ext cx="3202781" cy="531927"/>
      </dsp:txXfrm>
    </dsp:sp>
    <dsp:sp modelId="{E0FE5036-617B-4BC3-BE6D-8C4073990A86}">
      <dsp:nvSpPr>
        <dsp:cNvPr id="0" name=""/>
        <dsp:cNvSpPr/>
      </dsp:nvSpPr>
      <dsp:spPr>
        <a:xfrm rot="10800000">
          <a:off x="0" y="0"/>
          <a:ext cx="3202781" cy="53192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71" tIns="34671" rIns="104013" bIns="34671" numCol="1" spcCol="1270" anchor="ctr" anchorCtr="0">
          <a:noAutofit/>
        </a:bodyPr>
        <a:lstStyle/>
        <a:p>
          <a:pPr lvl="0" algn="ctr" defTabSz="1155700" rtl="1">
            <a:lnSpc>
              <a:spcPct val="90000"/>
            </a:lnSpc>
            <a:spcBef>
              <a:spcPct val="0"/>
            </a:spcBef>
            <a:spcAft>
              <a:spcPct val="35000"/>
            </a:spcAft>
          </a:pPr>
          <a:r>
            <a:rPr lang="fa-IR" sz="2600" kern="1200" dirty="0" smtClean="0"/>
            <a:t>حکم فحص از نجاست؟</a:t>
          </a:r>
          <a:endParaRPr lang="fa-IR" sz="2600" kern="1200" dirty="0"/>
        </a:p>
      </dsp:txBody>
      <dsp:txXfrm rot="10800000">
        <a:off x="0" y="0"/>
        <a:ext cx="3202781" cy="531927"/>
      </dsp:txXfrm>
    </dsp:sp>
  </dsp:spTree>
</dsp:drawing>
</file>

<file path=ppt/diagrams/drawing6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B86A88-1189-437F-9F2B-DA466FAFD425}">
      <dsp:nvSpPr>
        <dsp:cNvPr id="0" name=""/>
        <dsp:cNvSpPr/>
      </dsp:nvSpPr>
      <dsp:spPr>
        <a:xfrm rot="10800000">
          <a:off x="4081538" y="0"/>
          <a:ext cx="2014461" cy="531928"/>
        </a:xfrm>
        <a:prstGeom prst="chevron">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1336" tIns="21336" rIns="64008" bIns="21336" numCol="1" spcCol="1270" anchor="ctr" anchorCtr="0">
          <a:noAutofit/>
        </a:bodyPr>
        <a:lstStyle/>
        <a:p>
          <a:pPr lvl="0" algn="ctr" defTabSz="711200" rtl="1">
            <a:lnSpc>
              <a:spcPct val="90000"/>
            </a:lnSpc>
            <a:spcBef>
              <a:spcPct val="0"/>
            </a:spcBef>
            <a:spcAft>
              <a:spcPct val="35000"/>
            </a:spcAft>
          </a:pPr>
          <a:r>
            <a:rPr lang="fa-IR" sz="1600" kern="1200" dirty="0" smtClean="0"/>
            <a:t>شک در</a:t>
          </a:r>
          <a:r>
            <a:rPr lang="ar-IQ" sz="1600" kern="1200" dirty="0" smtClean="0"/>
            <a:t> </a:t>
          </a:r>
          <a:r>
            <a:rPr lang="ar-IQ" sz="1600" kern="1200" dirty="0" err="1" smtClean="0"/>
            <a:t>نجاست</a:t>
          </a:r>
          <a:r>
            <a:rPr lang="ar-IQ" sz="1600" kern="1200" dirty="0" smtClean="0"/>
            <a:t> لباس</a:t>
          </a:r>
          <a:endParaRPr lang="fa-IR" sz="1600" kern="1200" dirty="0"/>
        </a:p>
      </dsp:txBody>
      <dsp:txXfrm rot="10800000">
        <a:off x="4081538" y="0"/>
        <a:ext cx="2014461" cy="531928"/>
      </dsp:txXfrm>
    </dsp:sp>
    <dsp:sp modelId="{3326E255-83EE-40B2-A4AB-F4832F38B79C}">
      <dsp:nvSpPr>
        <dsp:cNvPr id="0" name=""/>
        <dsp:cNvSpPr/>
      </dsp:nvSpPr>
      <dsp:spPr>
        <a:xfrm rot="10800000">
          <a:off x="2281217" y="0"/>
          <a:ext cx="2093278" cy="531928"/>
        </a:xfrm>
        <a:prstGeom prst="chevron">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1336" tIns="21336" rIns="64008" bIns="21336" numCol="1" spcCol="1270" anchor="ctr" anchorCtr="0">
          <a:noAutofit/>
        </a:bodyPr>
        <a:lstStyle/>
        <a:p>
          <a:pPr lvl="0" algn="ctr" defTabSz="711200" rtl="1">
            <a:lnSpc>
              <a:spcPct val="90000"/>
            </a:lnSpc>
            <a:spcBef>
              <a:spcPct val="0"/>
            </a:spcBef>
            <a:spcAft>
              <a:spcPct val="35000"/>
            </a:spcAft>
          </a:pPr>
          <a:r>
            <a:rPr lang="ar-IQ" sz="1600" kern="1200" dirty="0" smtClean="0"/>
            <a:t>ا</a:t>
          </a:r>
          <a:r>
            <a:rPr lang="fa-IR" sz="1600" kern="1200" dirty="0" smtClean="0"/>
            <a:t>د</a:t>
          </a:r>
          <a:r>
            <a:rPr lang="ar-IQ" sz="1600" kern="1200" dirty="0" err="1" smtClean="0"/>
            <a:t>اي</a:t>
          </a:r>
          <a:r>
            <a:rPr lang="ar-IQ" sz="1600" kern="1200" dirty="0" smtClean="0"/>
            <a:t> نما</a:t>
          </a:r>
          <a:r>
            <a:rPr lang="fa-IR" sz="1600" kern="1200" dirty="0" smtClean="0"/>
            <a:t>ز</a:t>
          </a:r>
          <a:endParaRPr lang="fa-IR" sz="1600" kern="1200" dirty="0"/>
        </a:p>
      </dsp:txBody>
      <dsp:txXfrm rot="10800000">
        <a:off x="2281217" y="0"/>
        <a:ext cx="2093278" cy="531928"/>
      </dsp:txXfrm>
    </dsp:sp>
    <dsp:sp modelId="{E0FE5036-617B-4BC3-BE6D-8C4073990A86}">
      <dsp:nvSpPr>
        <dsp:cNvPr id="0" name=""/>
        <dsp:cNvSpPr/>
      </dsp:nvSpPr>
      <dsp:spPr>
        <a:xfrm rot="10800000">
          <a:off x="1148" y="0"/>
          <a:ext cx="2482453" cy="531928"/>
        </a:xfrm>
        <a:prstGeom prst="chevron">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1336" tIns="21336" rIns="64008" bIns="21336" numCol="1" spcCol="1270" anchor="ctr" anchorCtr="0">
          <a:noAutofit/>
        </a:bodyPr>
        <a:lstStyle/>
        <a:p>
          <a:pPr lvl="0" algn="ctr" defTabSz="711200" rtl="1">
            <a:lnSpc>
              <a:spcPct val="90000"/>
            </a:lnSpc>
            <a:spcBef>
              <a:spcPct val="0"/>
            </a:spcBef>
            <a:spcAft>
              <a:spcPct val="35000"/>
            </a:spcAft>
          </a:pPr>
          <a:r>
            <a:rPr lang="fa-IR" sz="1600" kern="1200" dirty="0" smtClean="0"/>
            <a:t>یافتن نجاست پس از نماز</a:t>
          </a:r>
          <a:endParaRPr lang="fa-IR" sz="1600" kern="1200" dirty="0"/>
        </a:p>
      </dsp:txBody>
      <dsp:txXfrm rot="10800000">
        <a:off x="1148" y="0"/>
        <a:ext cx="2482453" cy="531928"/>
      </dsp:txXfrm>
    </dsp:sp>
  </dsp:spTree>
</dsp:drawing>
</file>

<file path=ppt/diagrams/drawing6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B7F5C5-19BD-4FE6-AD1C-9BF7C15CB9BB}">
      <dsp:nvSpPr>
        <dsp:cNvPr id="0" name=""/>
        <dsp:cNvSpPr/>
      </dsp:nvSpPr>
      <dsp:spPr>
        <a:xfrm>
          <a:off x="2723" y="104521"/>
          <a:ext cx="2655484"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استحسان</a:t>
          </a:r>
          <a:endParaRPr lang="fa-IR" sz="2400" b="1" kern="1200" dirty="0">
            <a:cs typeface="B Nazanin" pitchFamily="2" charset="-78"/>
          </a:endParaRPr>
        </a:p>
      </dsp:txBody>
      <dsp:txXfrm>
        <a:off x="2723" y="104521"/>
        <a:ext cx="2655484" cy="691200"/>
      </dsp:txXfrm>
    </dsp:sp>
    <dsp:sp modelId="{5EC9C368-B17F-448D-B78D-A0522D175C29}">
      <dsp:nvSpPr>
        <dsp:cNvPr id="0" name=""/>
        <dsp:cNvSpPr/>
      </dsp:nvSpPr>
      <dsp:spPr>
        <a:xfrm>
          <a:off x="2723" y="795721"/>
          <a:ext cx="2655484" cy="47433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fa-IR" sz="2400" b="1" kern="1200" spc="0" dirty="0" smtClean="0">
              <a:solidFill>
                <a:srgbClr val="C00000"/>
              </a:solidFill>
              <a:cs typeface="B Nazanin" pitchFamily="2" charset="-78"/>
            </a:rPr>
            <a:t>صغرا</a:t>
          </a:r>
          <a:r>
            <a:rPr lang="fa-IR" sz="2400" kern="1200" spc="0" dirty="0" smtClean="0">
              <a:cs typeface="B Nazanin" pitchFamily="2" charset="-78"/>
            </a:rPr>
            <a:t>: النظر الی الاجنبیة حرام </a:t>
          </a:r>
          <a:r>
            <a:rPr lang="fa-IR" sz="2400" kern="1200" spc="0" dirty="0" smtClean="0">
              <a:solidFill>
                <a:srgbClr val="00B050"/>
              </a:solidFill>
              <a:cs typeface="B Nazanin" pitchFamily="2" charset="-78"/>
            </a:rPr>
            <a:t>(خطاب شرعی)</a:t>
          </a:r>
          <a:endParaRPr lang="fa-IR" sz="2400" kern="1200" dirty="0">
            <a:solidFill>
              <a:srgbClr val="00B050"/>
            </a:solidFill>
            <a:cs typeface="B Nazanin" pitchFamily="2" charset="-78"/>
          </a:endParaRPr>
        </a:p>
        <a:p>
          <a:pPr marL="228600" lvl="1" indent="-228600" algn="r" defTabSz="1066800" rtl="1">
            <a:lnSpc>
              <a:spcPct val="90000"/>
            </a:lnSpc>
            <a:spcBef>
              <a:spcPct val="0"/>
            </a:spcBef>
            <a:spcAft>
              <a:spcPct val="15000"/>
            </a:spcAft>
            <a:buChar char="••"/>
          </a:pPr>
          <a:r>
            <a:rPr lang="fa-IR" sz="2400" b="1" kern="1200" spc="0" dirty="0" smtClean="0">
              <a:solidFill>
                <a:srgbClr val="C00000"/>
              </a:solidFill>
              <a:cs typeface="B Nazanin" pitchFamily="2" charset="-78"/>
            </a:rPr>
            <a:t>کبرا</a:t>
          </a:r>
          <a:r>
            <a:rPr lang="fa-IR" sz="2400" kern="1200" spc="0" dirty="0" smtClean="0">
              <a:cs typeface="B Nazanin" pitchFamily="2" charset="-78"/>
            </a:rPr>
            <a:t>: حرمة التکلم مع الاجنبیة یناسب حرمة النظر الیها </a:t>
          </a:r>
          <a:r>
            <a:rPr lang="fa-IR" sz="2400" kern="1200" spc="0" dirty="0" smtClean="0">
              <a:solidFill>
                <a:srgbClr val="00B050"/>
              </a:solidFill>
              <a:cs typeface="B Nazanin" pitchFamily="2" charset="-78"/>
            </a:rPr>
            <a:t>(حکم ظنی عقل)</a:t>
          </a:r>
        </a:p>
        <a:p>
          <a:pPr marL="228600" lvl="1" indent="-228600" algn="r" defTabSz="1066800" rtl="1">
            <a:lnSpc>
              <a:spcPct val="90000"/>
            </a:lnSpc>
            <a:spcBef>
              <a:spcPct val="0"/>
            </a:spcBef>
            <a:spcAft>
              <a:spcPct val="15000"/>
            </a:spcAft>
            <a:buChar char="••"/>
          </a:pPr>
          <a:r>
            <a:rPr lang="fa-IR" sz="2400" b="1" kern="1200" spc="0" dirty="0" smtClean="0">
              <a:solidFill>
                <a:srgbClr val="C00000"/>
              </a:solidFill>
              <a:cs typeface="B Nazanin" pitchFamily="2" charset="-78"/>
            </a:rPr>
            <a:t>نتیجه: </a:t>
          </a:r>
          <a:r>
            <a:rPr lang="fa-IR" sz="2400" kern="1200" spc="0" dirty="0" smtClean="0">
              <a:cs typeface="B Nazanin" pitchFamily="2" charset="-78"/>
            </a:rPr>
            <a:t>التکلم مع الاجنبیة حرام</a:t>
          </a:r>
          <a:endParaRPr lang="fa-IR" sz="2400" kern="1200" spc="0" dirty="0">
            <a:cs typeface="B Nazanin" pitchFamily="2" charset="-78"/>
          </a:endParaRPr>
        </a:p>
        <a:p>
          <a:pPr marL="228600" lvl="1" indent="-228600" algn="r" defTabSz="1066800" rtl="1">
            <a:lnSpc>
              <a:spcPct val="90000"/>
            </a:lnSpc>
            <a:spcBef>
              <a:spcPct val="0"/>
            </a:spcBef>
            <a:spcAft>
              <a:spcPct val="15000"/>
            </a:spcAft>
            <a:buChar char="••"/>
          </a:pPr>
          <a:endParaRPr lang="fa-IR" sz="2400" kern="1200" dirty="0">
            <a:cs typeface="B Nazanin" pitchFamily="2" charset="-78"/>
          </a:endParaRPr>
        </a:p>
      </dsp:txBody>
      <dsp:txXfrm>
        <a:off x="2723" y="795721"/>
        <a:ext cx="2655484" cy="4743360"/>
      </dsp:txXfrm>
    </dsp:sp>
    <dsp:sp modelId="{6DD5EC1C-1284-49EF-98BB-E0128AE25F6A}">
      <dsp:nvSpPr>
        <dsp:cNvPr id="0" name=""/>
        <dsp:cNvSpPr/>
      </dsp:nvSpPr>
      <dsp:spPr>
        <a:xfrm>
          <a:off x="3029975" y="104521"/>
          <a:ext cx="2655484"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قیاس</a:t>
          </a:r>
          <a:endParaRPr lang="fa-IR" sz="2400" b="1" kern="1200" dirty="0">
            <a:cs typeface="B Nazanin" pitchFamily="2" charset="-78"/>
          </a:endParaRPr>
        </a:p>
      </dsp:txBody>
      <dsp:txXfrm>
        <a:off x="3029975" y="104521"/>
        <a:ext cx="2655484" cy="691200"/>
      </dsp:txXfrm>
    </dsp:sp>
    <dsp:sp modelId="{DEB11D0E-4EC2-492D-BDE2-A890FE9014CD}">
      <dsp:nvSpPr>
        <dsp:cNvPr id="0" name=""/>
        <dsp:cNvSpPr/>
      </dsp:nvSpPr>
      <dsp:spPr>
        <a:xfrm>
          <a:off x="3029975" y="795721"/>
          <a:ext cx="2655484" cy="47433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fa-IR" sz="2400" b="1" kern="1200" spc="0" dirty="0" smtClean="0">
              <a:solidFill>
                <a:srgbClr val="C00000"/>
              </a:solidFill>
              <a:cs typeface="B Nazanin" pitchFamily="2" charset="-78"/>
            </a:rPr>
            <a:t>صغرا</a:t>
          </a:r>
          <a:r>
            <a:rPr lang="fa-IR" sz="2400" kern="1200" spc="0" dirty="0" smtClean="0">
              <a:cs typeface="B Nazanin" pitchFamily="2" charset="-78"/>
            </a:rPr>
            <a:t>: الجهل بالثمن موجب لفسخ البیع </a:t>
          </a:r>
          <a:r>
            <a:rPr lang="fa-IR" sz="2400" kern="1200" spc="0" dirty="0" smtClean="0">
              <a:solidFill>
                <a:srgbClr val="00B050"/>
              </a:solidFill>
              <a:cs typeface="B Nazanin" pitchFamily="2" charset="-78"/>
            </a:rPr>
            <a:t>(خطاب شرعی)</a:t>
          </a:r>
          <a:endParaRPr lang="fa-IR" sz="2400" kern="1200" dirty="0">
            <a:solidFill>
              <a:srgbClr val="00B050"/>
            </a:solidFill>
            <a:cs typeface="B Nazanin" pitchFamily="2" charset="-78"/>
          </a:endParaRPr>
        </a:p>
        <a:p>
          <a:pPr marL="228600" lvl="1" indent="-228600" algn="r" defTabSz="1066800" rtl="1">
            <a:lnSpc>
              <a:spcPct val="90000"/>
            </a:lnSpc>
            <a:spcBef>
              <a:spcPct val="0"/>
            </a:spcBef>
            <a:spcAft>
              <a:spcPct val="15000"/>
            </a:spcAft>
            <a:buChar char="••"/>
          </a:pPr>
          <a:r>
            <a:rPr lang="fa-IR" sz="2400" b="1" kern="1200" spc="0" dirty="0" smtClean="0">
              <a:solidFill>
                <a:srgbClr val="C00000"/>
              </a:solidFill>
              <a:cs typeface="B Nazanin" pitchFamily="2" charset="-78"/>
            </a:rPr>
            <a:t>کبرا</a:t>
          </a:r>
          <a:r>
            <a:rPr lang="fa-IR" sz="2400" kern="1200" spc="0" dirty="0" smtClean="0">
              <a:cs typeface="B Nazanin" pitchFamily="2" charset="-78"/>
            </a:rPr>
            <a:t>: النکاح یماثل البیع لانهما معاملتان قائمتان بالطرفین </a:t>
          </a:r>
          <a:r>
            <a:rPr lang="fa-IR" sz="2400" kern="1200" spc="0" dirty="0" smtClean="0">
              <a:solidFill>
                <a:srgbClr val="00B050"/>
              </a:solidFill>
              <a:cs typeface="B Nazanin" pitchFamily="2" charset="-78"/>
            </a:rPr>
            <a:t>(حکم ظنی عقل)</a:t>
          </a:r>
          <a:endParaRPr lang="fa-IR" sz="2400" kern="1200" dirty="0">
            <a:solidFill>
              <a:srgbClr val="00B050"/>
            </a:solidFill>
            <a:cs typeface="B Nazanin" pitchFamily="2" charset="-78"/>
          </a:endParaRPr>
        </a:p>
        <a:p>
          <a:pPr marL="228600" lvl="1" indent="-228600" algn="r" defTabSz="1066800" rtl="1">
            <a:lnSpc>
              <a:spcPct val="90000"/>
            </a:lnSpc>
            <a:spcBef>
              <a:spcPct val="0"/>
            </a:spcBef>
            <a:spcAft>
              <a:spcPct val="15000"/>
            </a:spcAft>
            <a:buChar char="••"/>
          </a:pPr>
          <a:r>
            <a:rPr lang="fa-IR" sz="2400" b="1" kern="1200" spc="0" dirty="0" smtClean="0">
              <a:solidFill>
                <a:srgbClr val="C00000"/>
              </a:solidFill>
              <a:cs typeface="B Nazanin" pitchFamily="2" charset="-78"/>
            </a:rPr>
            <a:t>نتیجه: </a:t>
          </a:r>
          <a:r>
            <a:rPr lang="fa-IR" sz="2400" kern="1200" spc="0" dirty="0" smtClean="0">
              <a:cs typeface="B Nazanin" pitchFamily="2" charset="-78"/>
            </a:rPr>
            <a:t>الجهل بالمهر موجب لفسخ النکاح</a:t>
          </a:r>
          <a:endParaRPr lang="fa-IR" sz="2400" kern="1200" spc="0" dirty="0">
            <a:cs typeface="B Nazanin" pitchFamily="2" charset="-78"/>
          </a:endParaRPr>
        </a:p>
      </dsp:txBody>
      <dsp:txXfrm>
        <a:off x="3029975" y="795721"/>
        <a:ext cx="2655484" cy="4743360"/>
      </dsp:txXfrm>
    </dsp:sp>
    <dsp:sp modelId="{74CA6E79-E9DC-436A-81B3-79E25CE6D431}">
      <dsp:nvSpPr>
        <dsp:cNvPr id="0" name=""/>
        <dsp:cNvSpPr/>
      </dsp:nvSpPr>
      <dsp:spPr>
        <a:xfrm>
          <a:off x="6057228" y="104521"/>
          <a:ext cx="2655484"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استصحاب</a:t>
          </a:r>
          <a:endParaRPr lang="fa-IR" sz="2400" b="1" kern="1200" dirty="0">
            <a:cs typeface="B Nazanin" pitchFamily="2" charset="-78"/>
          </a:endParaRPr>
        </a:p>
      </dsp:txBody>
      <dsp:txXfrm>
        <a:off x="6057228" y="104521"/>
        <a:ext cx="2655484" cy="691200"/>
      </dsp:txXfrm>
    </dsp:sp>
    <dsp:sp modelId="{6A858CE9-7E50-4B22-9360-27BA4BA91F6B}">
      <dsp:nvSpPr>
        <dsp:cNvPr id="0" name=""/>
        <dsp:cNvSpPr/>
      </dsp:nvSpPr>
      <dsp:spPr>
        <a:xfrm>
          <a:off x="6057228" y="795721"/>
          <a:ext cx="2655484" cy="47433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Low" defTabSz="1066800" rtl="1">
            <a:lnSpc>
              <a:spcPct val="90000"/>
            </a:lnSpc>
            <a:spcBef>
              <a:spcPct val="0"/>
            </a:spcBef>
            <a:spcAft>
              <a:spcPct val="15000"/>
            </a:spcAft>
            <a:buChar char="••"/>
          </a:pPr>
          <a:r>
            <a:rPr lang="fa-IR" sz="2400" b="1" kern="1200" spc="0" dirty="0" smtClean="0">
              <a:solidFill>
                <a:srgbClr val="C00000"/>
              </a:solidFill>
              <a:cs typeface="B Nazanin" pitchFamily="2" charset="-78"/>
            </a:rPr>
            <a:t>صغرا</a:t>
          </a:r>
          <a:r>
            <a:rPr lang="fa-IR" sz="2400" kern="1200" spc="0" dirty="0" smtClean="0">
              <a:cs typeface="B Nazanin" pitchFamily="2" charset="-78"/>
            </a:rPr>
            <a:t>: وجوب صلاة الجمعة قد ثبت سابقا و لم یعلم ارتفاعه </a:t>
          </a:r>
          <a:r>
            <a:rPr lang="fa-IR" sz="2400" kern="1200" spc="0" dirty="0" smtClean="0">
              <a:solidFill>
                <a:srgbClr val="00B050"/>
              </a:solidFill>
              <a:cs typeface="B Nazanin" pitchFamily="2" charset="-78"/>
            </a:rPr>
            <a:t>(حاوی خطاب شرعی)</a:t>
          </a:r>
          <a:endParaRPr lang="fa-IR" sz="2400" kern="1200" dirty="0">
            <a:solidFill>
              <a:srgbClr val="00B050"/>
            </a:solidFill>
          </a:endParaRPr>
        </a:p>
        <a:p>
          <a:pPr marL="228600" lvl="1" indent="-228600" algn="justLow" defTabSz="1066800" rtl="1">
            <a:lnSpc>
              <a:spcPct val="90000"/>
            </a:lnSpc>
            <a:spcBef>
              <a:spcPct val="0"/>
            </a:spcBef>
            <a:spcAft>
              <a:spcPct val="15000"/>
            </a:spcAft>
            <a:buChar char="••"/>
          </a:pPr>
          <a:r>
            <a:rPr lang="fa-IR" sz="2400" b="1" kern="1200" spc="0" dirty="0" smtClean="0">
              <a:solidFill>
                <a:srgbClr val="C00000"/>
              </a:solidFill>
              <a:cs typeface="B Nazanin" pitchFamily="2" charset="-78"/>
            </a:rPr>
            <a:t>کبرا</a:t>
          </a:r>
          <a:r>
            <a:rPr lang="fa-IR" sz="2400" kern="1200" spc="0" dirty="0" smtClean="0">
              <a:cs typeface="B Nazanin" pitchFamily="2" charset="-78"/>
            </a:rPr>
            <a:t>: کل حکم قد ثبت سابقا و لم یعلم ارتفاعه فهو باق </a:t>
          </a:r>
          <a:r>
            <a:rPr lang="fa-IR" sz="2400" kern="1200" spc="0" dirty="0" smtClean="0">
              <a:solidFill>
                <a:srgbClr val="00B050"/>
              </a:solidFill>
              <a:cs typeface="B Nazanin" pitchFamily="2" charset="-78"/>
            </a:rPr>
            <a:t>(حکم ظنی عقل)</a:t>
          </a:r>
        </a:p>
        <a:p>
          <a:pPr marL="228600" lvl="1" indent="-228600" algn="justLow" defTabSz="1066800" rtl="1">
            <a:lnSpc>
              <a:spcPct val="90000"/>
            </a:lnSpc>
            <a:spcBef>
              <a:spcPct val="0"/>
            </a:spcBef>
            <a:spcAft>
              <a:spcPct val="15000"/>
            </a:spcAft>
            <a:buChar char="••"/>
          </a:pPr>
          <a:r>
            <a:rPr lang="fa-IR" sz="2400" b="1" kern="1200" spc="0" dirty="0" smtClean="0">
              <a:solidFill>
                <a:srgbClr val="C00000"/>
              </a:solidFill>
              <a:cs typeface="B Nazanin" pitchFamily="2" charset="-78"/>
            </a:rPr>
            <a:t>نتیجه: </a:t>
          </a:r>
          <a:r>
            <a:rPr lang="fa-IR" sz="2400" kern="1200" spc="0" dirty="0" smtClean="0">
              <a:cs typeface="B Nazanin" pitchFamily="2" charset="-78"/>
            </a:rPr>
            <a:t>وجوب صلاة الجمعة باق </a:t>
          </a:r>
          <a:endParaRPr lang="fa-IR" sz="2400" kern="1200" spc="0" dirty="0">
            <a:cs typeface="B Nazanin" pitchFamily="2" charset="-78"/>
          </a:endParaRPr>
        </a:p>
      </dsp:txBody>
      <dsp:txXfrm>
        <a:off x="6057228" y="795721"/>
        <a:ext cx="2655484" cy="4743360"/>
      </dsp:txXfrm>
    </dsp:sp>
  </dsp:spTree>
</dsp:drawing>
</file>

<file path=ppt/diagrams/drawing7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B7F5C5-19BD-4FE6-AD1C-9BF7C15CB9BB}">
      <dsp:nvSpPr>
        <dsp:cNvPr id="0" name=""/>
        <dsp:cNvSpPr/>
      </dsp:nvSpPr>
      <dsp:spPr>
        <a:xfrm>
          <a:off x="2723" y="514324"/>
          <a:ext cx="2655484"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1">
            <a:lnSpc>
              <a:spcPct val="90000"/>
            </a:lnSpc>
            <a:spcBef>
              <a:spcPct val="0"/>
            </a:spcBef>
            <a:spcAft>
              <a:spcPct val="35000"/>
            </a:spcAft>
          </a:pPr>
          <a:r>
            <a:rPr lang="fa-IR" sz="2300" b="1" kern="1200" dirty="0" smtClean="0">
              <a:cs typeface="B Nazanin" pitchFamily="2" charset="-78"/>
            </a:rPr>
            <a:t>استلزامات</a:t>
          </a:r>
          <a:endParaRPr lang="fa-IR" sz="2300" b="1" kern="1200" dirty="0">
            <a:cs typeface="B Nazanin" pitchFamily="2" charset="-78"/>
          </a:endParaRPr>
        </a:p>
      </dsp:txBody>
      <dsp:txXfrm>
        <a:off x="2723" y="514324"/>
        <a:ext cx="2655484" cy="662400"/>
      </dsp:txXfrm>
    </dsp:sp>
    <dsp:sp modelId="{5EC9C368-B17F-448D-B78D-A0522D175C29}">
      <dsp:nvSpPr>
        <dsp:cNvPr id="0" name=""/>
        <dsp:cNvSpPr/>
      </dsp:nvSpPr>
      <dsp:spPr>
        <a:xfrm>
          <a:off x="2723" y="1176724"/>
          <a:ext cx="2655484" cy="488124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r" defTabSz="1022350" rtl="1">
            <a:lnSpc>
              <a:spcPct val="90000"/>
            </a:lnSpc>
            <a:spcBef>
              <a:spcPct val="0"/>
            </a:spcBef>
            <a:spcAft>
              <a:spcPct val="15000"/>
            </a:spcAft>
            <a:buChar char="••"/>
          </a:pPr>
          <a:r>
            <a:rPr lang="fa-IR" sz="2300" b="1" kern="1200" spc="0" dirty="0" smtClean="0">
              <a:solidFill>
                <a:srgbClr val="C00000"/>
              </a:solidFill>
              <a:cs typeface="B Nazanin" pitchFamily="2" charset="-78"/>
            </a:rPr>
            <a:t>صغرا</a:t>
          </a:r>
          <a:r>
            <a:rPr lang="fa-IR" sz="2300" kern="1200" spc="0" dirty="0" smtClean="0">
              <a:cs typeface="B Nazanin" pitchFamily="2" charset="-78"/>
            </a:rPr>
            <a:t>: </a:t>
          </a:r>
          <a:r>
            <a:rPr lang="fa-IR" sz="2300" kern="1200" dirty="0" smtClean="0">
              <a:cs typeface="B Nazanin" pitchFamily="2" charset="-78"/>
            </a:rPr>
            <a:t>الصلاة واجبة </a:t>
          </a:r>
          <a:r>
            <a:rPr lang="fa-IR" sz="2300" kern="1200" spc="0" dirty="0" smtClean="0">
              <a:solidFill>
                <a:srgbClr val="00B050"/>
              </a:solidFill>
              <a:cs typeface="B Nazanin" pitchFamily="2" charset="-78"/>
            </a:rPr>
            <a:t>(خطاب شرعی)</a:t>
          </a:r>
          <a:endParaRPr lang="fa-IR" sz="2300" kern="1200" dirty="0">
            <a:solidFill>
              <a:srgbClr val="00B050"/>
            </a:solidFill>
            <a:cs typeface="B Nazanin" pitchFamily="2" charset="-78"/>
          </a:endParaRPr>
        </a:p>
        <a:p>
          <a:pPr marL="228600" lvl="1" indent="-228600" algn="r" defTabSz="1022350" rtl="1">
            <a:lnSpc>
              <a:spcPct val="90000"/>
            </a:lnSpc>
            <a:spcBef>
              <a:spcPct val="0"/>
            </a:spcBef>
            <a:spcAft>
              <a:spcPct val="15000"/>
            </a:spcAft>
            <a:buChar char="••"/>
          </a:pPr>
          <a:r>
            <a:rPr lang="fa-IR" sz="2300" b="1" kern="1200" spc="0" dirty="0" smtClean="0">
              <a:solidFill>
                <a:srgbClr val="C00000"/>
              </a:solidFill>
              <a:cs typeface="B Nazanin" pitchFamily="2" charset="-78"/>
            </a:rPr>
            <a:t>کبرا</a:t>
          </a:r>
          <a:r>
            <a:rPr lang="fa-IR" sz="2300" kern="1200" spc="0" dirty="0" smtClean="0">
              <a:cs typeface="B Nazanin" pitchFamily="2" charset="-78"/>
            </a:rPr>
            <a:t>: </a:t>
          </a:r>
          <a:r>
            <a:rPr lang="fa-IR" sz="2300" kern="1200" dirty="0" smtClean="0">
              <a:cs typeface="B Nazanin" pitchFamily="2" charset="-78"/>
            </a:rPr>
            <a:t>كل واجب يجب مقدّماته و </a:t>
          </a:r>
          <a:r>
            <a:rPr lang="fa-IR" sz="2300" kern="1200" smtClean="0">
              <a:cs typeface="B Nazanin" pitchFamily="2" charset="-78"/>
            </a:rPr>
            <a:t>يحرم ضدّه و ... . </a:t>
          </a:r>
          <a:r>
            <a:rPr lang="fa-IR" sz="2300" kern="1200" spc="0" smtClean="0">
              <a:solidFill>
                <a:srgbClr val="00B050"/>
              </a:solidFill>
              <a:cs typeface="B Nazanin" pitchFamily="2" charset="-78"/>
            </a:rPr>
            <a:t>(</a:t>
          </a:r>
          <a:r>
            <a:rPr lang="fa-IR" sz="2300" kern="1200" spc="0" dirty="0" smtClean="0">
              <a:solidFill>
                <a:srgbClr val="00B050"/>
              </a:solidFill>
              <a:cs typeface="B Nazanin" pitchFamily="2" charset="-78"/>
            </a:rPr>
            <a:t>حکم عقل)</a:t>
          </a:r>
          <a:endParaRPr lang="fa-IR" sz="2300" kern="1200" dirty="0">
            <a:solidFill>
              <a:srgbClr val="00B050"/>
            </a:solidFill>
            <a:cs typeface="B Nazanin" pitchFamily="2" charset="-78"/>
          </a:endParaRPr>
        </a:p>
        <a:p>
          <a:pPr marL="228600" lvl="1" indent="-228600" algn="r" defTabSz="1022350" rtl="1">
            <a:lnSpc>
              <a:spcPct val="90000"/>
            </a:lnSpc>
            <a:spcBef>
              <a:spcPct val="0"/>
            </a:spcBef>
            <a:spcAft>
              <a:spcPct val="15000"/>
            </a:spcAft>
            <a:buChar char="••"/>
          </a:pPr>
          <a:r>
            <a:rPr lang="fa-IR" sz="2300" b="1" kern="1200" spc="0" dirty="0" smtClean="0">
              <a:solidFill>
                <a:srgbClr val="C00000"/>
              </a:solidFill>
              <a:cs typeface="B Nazanin" pitchFamily="2" charset="-78"/>
            </a:rPr>
            <a:t>نتیجه: </a:t>
          </a:r>
          <a:r>
            <a:rPr lang="fa-IR" sz="2300" kern="1200" dirty="0" smtClean="0">
              <a:cs typeface="B Nazanin" pitchFamily="2" charset="-78"/>
            </a:rPr>
            <a:t>فالصّلاة يجب مقدّماتها و </a:t>
          </a:r>
          <a:r>
            <a:rPr lang="fa-IR" sz="2300" kern="1200" smtClean="0">
              <a:cs typeface="B Nazanin" pitchFamily="2" charset="-78"/>
            </a:rPr>
            <a:t>يحرم ضدّها و ... .</a:t>
          </a:r>
          <a:endParaRPr lang="fa-IR" sz="2300" kern="1200" dirty="0">
            <a:cs typeface="B Nazanin" pitchFamily="2" charset="-78"/>
          </a:endParaRPr>
        </a:p>
      </dsp:txBody>
      <dsp:txXfrm>
        <a:off x="2723" y="1176724"/>
        <a:ext cx="2655484" cy="4881247"/>
      </dsp:txXfrm>
    </dsp:sp>
    <dsp:sp modelId="{6DD5EC1C-1284-49EF-98BB-E0128AE25F6A}">
      <dsp:nvSpPr>
        <dsp:cNvPr id="0" name=""/>
        <dsp:cNvSpPr/>
      </dsp:nvSpPr>
      <dsp:spPr>
        <a:xfrm>
          <a:off x="3029975" y="514324"/>
          <a:ext cx="2655484"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1">
            <a:lnSpc>
              <a:spcPct val="90000"/>
            </a:lnSpc>
            <a:spcBef>
              <a:spcPct val="0"/>
            </a:spcBef>
            <a:spcAft>
              <a:spcPct val="35000"/>
            </a:spcAft>
          </a:pPr>
          <a:r>
            <a:rPr lang="fa-IR" sz="2300" b="1" kern="1200" dirty="0" smtClean="0">
              <a:cs typeface="B Nazanin" pitchFamily="2" charset="-78"/>
            </a:rPr>
            <a:t>مفاهیم</a:t>
          </a:r>
          <a:endParaRPr lang="fa-IR" sz="2300" b="1" kern="1200" dirty="0">
            <a:cs typeface="B Nazanin" pitchFamily="2" charset="-78"/>
          </a:endParaRPr>
        </a:p>
      </dsp:txBody>
      <dsp:txXfrm>
        <a:off x="3029975" y="514324"/>
        <a:ext cx="2655484" cy="662400"/>
      </dsp:txXfrm>
    </dsp:sp>
    <dsp:sp modelId="{DEB11D0E-4EC2-492D-BDE2-A890FE9014CD}">
      <dsp:nvSpPr>
        <dsp:cNvPr id="0" name=""/>
        <dsp:cNvSpPr/>
      </dsp:nvSpPr>
      <dsp:spPr>
        <a:xfrm>
          <a:off x="3029975" y="1176724"/>
          <a:ext cx="2655484" cy="488124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r" defTabSz="1022350" rtl="1">
            <a:lnSpc>
              <a:spcPct val="90000"/>
            </a:lnSpc>
            <a:spcBef>
              <a:spcPct val="0"/>
            </a:spcBef>
            <a:spcAft>
              <a:spcPct val="15000"/>
            </a:spcAft>
            <a:buChar char="••"/>
          </a:pPr>
          <a:r>
            <a:rPr lang="fa-IR" sz="2300" b="1" kern="1200" spc="0" dirty="0" smtClean="0">
              <a:solidFill>
                <a:srgbClr val="C00000"/>
              </a:solidFill>
              <a:cs typeface="B Nazanin" pitchFamily="2" charset="-78"/>
            </a:rPr>
            <a:t>صغرا</a:t>
          </a:r>
          <a:r>
            <a:rPr lang="fa-IR" sz="2300" kern="1200" spc="0" dirty="0" smtClean="0">
              <a:cs typeface="B Nazanin" pitchFamily="2" charset="-78"/>
            </a:rPr>
            <a:t>:</a:t>
          </a:r>
          <a:r>
            <a:rPr lang="fa-IR" sz="2300" kern="1200" dirty="0" smtClean="0">
              <a:cs typeface="B Nazanin" pitchFamily="2" charset="-78"/>
            </a:rPr>
            <a:t> في الغنم السّائمة زكاة </a:t>
          </a:r>
          <a:r>
            <a:rPr lang="fa-IR" sz="2300" kern="1200" spc="0" dirty="0" smtClean="0">
              <a:solidFill>
                <a:srgbClr val="00B050"/>
              </a:solidFill>
              <a:cs typeface="B Nazanin" pitchFamily="2" charset="-78"/>
            </a:rPr>
            <a:t>(خطاب شرعی)</a:t>
          </a:r>
          <a:endParaRPr lang="fa-IR" sz="2300" kern="1200" dirty="0">
            <a:solidFill>
              <a:srgbClr val="00B050"/>
            </a:solidFill>
            <a:cs typeface="B Nazanin" pitchFamily="2" charset="-78"/>
          </a:endParaRPr>
        </a:p>
        <a:p>
          <a:pPr marL="228600" lvl="1" indent="-228600" algn="r" defTabSz="1022350" rtl="1">
            <a:lnSpc>
              <a:spcPct val="90000"/>
            </a:lnSpc>
            <a:spcBef>
              <a:spcPct val="0"/>
            </a:spcBef>
            <a:spcAft>
              <a:spcPct val="15000"/>
            </a:spcAft>
            <a:buChar char="••"/>
          </a:pPr>
          <a:r>
            <a:rPr lang="fa-IR" sz="2300" kern="1200" dirty="0" smtClean="0">
              <a:cs typeface="B Nazanin" pitchFamily="2" charset="-78"/>
            </a:rPr>
            <a:t> </a:t>
          </a:r>
          <a:r>
            <a:rPr lang="fa-IR" sz="2300" b="1" kern="1200" spc="0" dirty="0" smtClean="0">
              <a:solidFill>
                <a:srgbClr val="C00000"/>
              </a:solidFill>
              <a:cs typeface="B Nazanin" pitchFamily="2" charset="-78"/>
            </a:rPr>
            <a:t>کبرا</a:t>
          </a:r>
          <a:r>
            <a:rPr lang="fa-IR" sz="2300" kern="1200" spc="0" dirty="0" smtClean="0">
              <a:cs typeface="B Nazanin" pitchFamily="2" charset="-78"/>
            </a:rPr>
            <a:t>: </a:t>
          </a:r>
          <a:r>
            <a:rPr lang="fa-IR" sz="2300" kern="1200" dirty="0" smtClean="0">
              <a:cs typeface="B Nazanin" pitchFamily="2" charset="-78"/>
            </a:rPr>
            <a:t>بناء على اعتبار مفهوم الوصف: كلّ ما علق الحکم فيه </a:t>
          </a:r>
          <a:r>
            <a:rPr lang="fa-IR" sz="2300" kern="1200" smtClean="0">
              <a:cs typeface="B Nazanin" pitchFamily="2" charset="-78"/>
            </a:rPr>
            <a:t>على  وصف، </a:t>
          </a:r>
          <a:r>
            <a:rPr lang="fa-IR" sz="2300" kern="1200" dirty="0" smtClean="0">
              <a:cs typeface="B Nazanin" pitchFamily="2" charset="-78"/>
            </a:rPr>
            <a:t>ينتفي عنه الحکم عند عدم الوصف. </a:t>
          </a:r>
          <a:r>
            <a:rPr lang="fa-IR" sz="2300" kern="1200" spc="0" dirty="0" smtClean="0">
              <a:solidFill>
                <a:srgbClr val="00B050"/>
              </a:solidFill>
              <a:cs typeface="B Nazanin" pitchFamily="2" charset="-78"/>
            </a:rPr>
            <a:t>(حکم عقل)</a:t>
          </a:r>
          <a:endParaRPr lang="fa-IR" sz="2300" kern="1200" dirty="0">
            <a:solidFill>
              <a:srgbClr val="00B050"/>
            </a:solidFill>
            <a:cs typeface="B Nazanin" pitchFamily="2" charset="-78"/>
          </a:endParaRPr>
        </a:p>
        <a:p>
          <a:pPr marL="228600" lvl="1" indent="-228600" algn="r" defTabSz="1022350" rtl="1">
            <a:lnSpc>
              <a:spcPct val="90000"/>
            </a:lnSpc>
            <a:spcBef>
              <a:spcPct val="0"/>
            </a:spcBef>
            <a:spcAft>
              <a:spcPct val="15000"/>
            </a:spcAft>
            <a:buChar char="••"/>
          </a:pPr>
          <a:r>
            <a:rPr lang="fa-IR" sz="2300" b="1" kern="1200" spc="0" smtClean="0">
              <a:solidFill>
                <a:srgbClr val="C00000"/>
              </a:solidFill>
              <a:cs typeface="B Nazanin" pitchFamily="2" charset="-78"/>
            </a:rPr>
            <a:t>نتیجه: </a:t>
          </a:r>
          <a:r>
            <a:rPr lang="fa-IR" sz="2300" kern="1200" smtClean="0">
              <a:cs typeface="B Nazanin" pitchFamily="2" charset="-78"/>
            </a:rPr>
            <a:t>عدم </a:t>
          </a:r>
          <a:r>
            <a:rPr lang="fa-IR" sz="2300" kern="1200" dirty="0" smtClean="0">
              <a:cs typeface="B Nazanin" pitchFamily="2" charset="-78"/>
            </a:rPr>
            <a:t>وجوب الزّكاة في المعلوفة</a:t>
          </a:r>
          <a:endParaRPr lang="fa-IR" sz="2300" kern="1200" dirty="0">
            <a:cs typeface="B Nazanin" pitchFamily="2" charset="-78"/>
          </a:endParaRPr>
        </a:p>
      </dsp:txBody>
      <dsp:txXfrm>
        <a:off x="3029975" y="1176724"/>
        <a:ext cx="2655484" cy="4881247"/>
      </dsp:txXfrm>
    </dsp:sp>
    <dsp:sp modelId="{74CA6E79-E9DC-436A-81B3-79E25CE6D431}">
      <dsp:nvSpPr>
        <dsp:cNvPr id="0" name=""/>
        <dsp:cNvSpPr/>
      </dsp:nvSpPr>
      <dsp:spPr>
        <a:xfrm>
          <a:off x="6057228" y="514324"/>
          <a:ext cx="2655484"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1">
            <a:lnSpc>
              <a:spcPct val="90000"/>
            </a:lnSpc>
            <a:spcBef>
              <a:spcPct val="0"/>
            </a:spcBef>
            <a:spcAft>
              <a:spcPct val="35000"/>
            </a:spcAft>
          </a:pPr>
          <a:r>
            <a:rPr lang="fa-IR" sz="2300" b="1" kern="1200" dirty="0" smtClean="0">
              <a:cs typeface="B Nazanin" pitchFamily="2" charset="-78"/>
            </a:rPr>
            <a:t>استقراء</a:t>
          </a:r>
          <a:endParaRPr lang="fa-IR" sz="2300" b="1" kern="1200" dirty="0">
            <a:cs typeface="B Nazanin" pitchFamily="2" charset="-78"/>
          </a:endParaRPr>
        </a:p>
      </dsp:txBody>
      <dsp:txXfrm>
        <a:off x="6057228" y="514324"/>
        <a:ext cx="2655484" cy="662400"/>
      </dsp:txXfrm>
    </dsp:sp>
    <dsp:sp modelId="{6A858CE9-7E50-4B22-9360-27BA4BA91F6B}">
      <dsp:nvSpPr>
        <dsp:cNvPr id="0" name=""/>
        <dsp:cNvSpPr/>
      </dsp:nvSpPr>
      <dsp:spPr>
        <a:xfrm>
          <a:off x="6057228" y="1176724"/>
          <a:ext cx="2655484" cy="488124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justLow" defTabSz="1022350" rtl="1">
            <a:lnSpc>
              <a:spcPct val="90000"/>
            </a:lnSpc>
            <a:spcBef>
              <a:spcPct val="0"/>
            </a:spcBef>
            <a:spcAft>
              <a:spcPct val="15000"/>
            </a:spcAft>
            <a:buChar char="••"/>
          </a:pPr>
          <a:r>
            <a:rPr lang="fa-IR" sz="2300" b="1" kern="1200" spc="0" dirty="0" smtClean="0">
              <a:solidFill>
                <a:srgbClr val="C00000"/>
              </a:solidFill>
              <a:cs typeface="B Nazanin" pitchFamily="2" charset="-78"/>
            </a:rPr>
            <a:t>صغرا</a:t>
          </a:r>
          <a:r>
            <a:rPr lang="fa-IR" sz="2300" kern="1200" spc="0" dirty="0" smtClean="0">
              <a:cs typeface="B Nazanin" pitchFamily="2" charset="-78"/>
            </a:rPr>
            <a:t>: نمازهای واجب در شرع بر روی مرکب جایز نیست. </a:t>
          </a:r>
          <a:r>
            <a:rPr lang="fa-IR" sz="2300" kern="1200" spc="0" dirty="0" smtClean="0">
              <a:solidFill>
                <a:srgbClr val="00B050"/>
              </a:solidFill>
              <a:cs typeface="B Nazanin" pitchFamily="2" charset="-78"/>
            </a:rPr>
            <a:t>(حاوی خطابهای شرعی)</a:t>
          </a:r>
          <a:endParaRPr lang="fa-IR" sz="2300" kern="1200" dirty="0">
            <a:solidFill>
              <a:srgbClr val="00B050"/>
            </a:solidFill>
          </a:endParaRPr>
        </a:p>
        <a:p>
          <a:pPr marL="228600" lvl="1" indent="-228600" algn="justLow" defTabSz="1022350" rtl="1">
            <a:lnSpc>
              <a:spcPct val="90000"/>
            </a:lnSpc>
            <a:spcBef>
              <a:spcPct val="0"/>
            </a:spcBef>
            <a:spcAft>
              <a:spcPct val="15000"/>
            </a:spcAft>
            <a:buChar char="••"/>
          </a:pPr>
          <a:r>
            <a:rPr lang="fa-IR" sz="2300" b="1" kern="1200" spc="0" dirty="0" smtClean="0">
              <a:solidFill>
                <a:srgbClr val="C00000"/>
              </a:solidFill>
              <a:cs typeface="B Nazanin" pitchFamily="2" charset="-78"/>
            </a:rPr>
            <a:t>کبرا</a:t>
          </a:r>
          <a:r>
            <a:rPr lang="fa-IR" sz="2300" kern="1200" spc="0" dirty="0" smtClean="0">
              <a:cs typeface="B Nazanin" pitchFamily="2" charset="-78"/>
            </a:rPr>
            <a:t>: حکم موارد بسیار </a:t>
          </a:r>
          <a:r>
            <a:rPr lang="fa-IR" sz="2300" kern="1200" spc="0" smtClean="0">
              <a:cs typeface="B Nazanin" pitchFamily="2" charset="-78"/>
            </a:rPr>
            <a:t>به بقیه موارد </a:t>
          </a:r>
          <a:r>
            <a:rPr lang="fa-IR" sz="2300" kern="1200" spc="0" dirty="0" smtClean="0">
              <a:cs typeface="B Nazanin" pitchFamily="2" charset="-78"/>
            </a:rPr>
            <a:t>سرایت می کند. </a:t>
          </a:r>
          <a:r>
            <a:rPr lang="fa-IR" sz="2300" kern="1200" spc="0" dirty="0" smtClean="0">
              <a:solidFill>
                <a:srgbClr val="00B050"/>
              </a:solidFill>
              <a:cs typeface="B Nazanin" pitchFamily="2" charset="-78"/>
            </a:rPr>
            <a:t>(حکم ظنی عقل)</a:t>
          </a:r>
        </a:p>
        <a:p>
          <a:pPr marL="228600" lvl="1" indent="-228600" algn="justLow" defTabSz="1022350" rtl="1">
            <a:lnSpc>
              <a:spcPct val="90000"/>
            </a:lnSpc>
            <a:spcBef>
              <a:spcPct val="0"/>
            </a:spcBef>
            <a:spcAft>
              <a:spcPct val="15000"/>
            </a:spcAft>
            <a:buChar char="••"/>
          </a:pPr>
          <a:r>
            <a:rPr lang="fa-IR" sz="2300" b="1" kern="1200" spc="0" dirty="0" smtClean="0">
              <a:solidFill>
                <a:srgbClr val="C00000"/>
              </a:solidFill>
              <a:cs typeface="B Nazanin" pitchFamily="2" charset="-78"/>
            </a:rPr>
            <a:t>نتیجه: </a:t>
          </a:r>
          <a:r>
            <a:rPr lang="fa-IR" sz="2300" kern="1200" spc="0" dirty="0" smtClean="0">
              <a:cs typeface="B Nazanin" pitchFamily="2" charset="-78"/>
            </a:rPr>
            <a:t>در مورد یک نماز واجب مشکوک حکم به عدم جواز آن بر روی مرکب می کنیم.  </a:t>
          </a:r>
          <a:endParaRPr lang="fa-IR" sz="2300" kern="1200" spc="0" dirty="0">
            <a:cs typeface="B Nazanin" pitchFamily="2" charset="-78"/>
          </a:endParaRPr>
        </a:p>
      </dsp:txBody>
      <dsp:txXfrm>
        <a:off x="6057228" y="1176724"/>
        <a:ext cx="2655484" cy="488124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E0DF94-D8F1-4950-8225-58385FBEE77E}">
      <dsp:nvSpPr>
        <dsp:cNvPr id="0" name=""/>
        <dsp:cNvSpPr/>
      </dsp:nvSpPr>
      <dsp:spPr>
        <a:xfrm>
          <a:off x="8128563" y="1360705"/>
          <a:ext cx="792489" cy="3048658"/>
        </a:xfrm>
        <a:prstGeom prst="leftArrow">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B Titr" pitchFamily="2" charset="-78"/>
            </a:rPr>
            <a:t>اجزاء علم</a:t>
          </a:r>
          <a:endParaRPr lang="fa-IR" sz="2000" b="1" kern="1200" dirty="0">
            <a:cs typeface="B Titr" pitchFamily="2" charset="-78"/>
          </a:endParaRPr>
        </a:p>
      </dsp:txBody>
      <dsp:txXfrm>
        <a:off x="8128563" y="1360705"/>
        <a:ext cx="792489" cy="3048658"/>
      </dsp:txXfrm>
    </dsp:sp>
    <dsp:sp modelId="{B904A42F-7247-45E6-BBEC-A0539042C916}">
      <dsp:nvSpPr>
        <dsp:cNvPr id="0" name=""/>
        <dsp:cNvSpPr/>
      </dsp:nvSpPr>
      <dsp:spPr>
        <a:xfrm rot="14948380">
          <a:off x="6691482" y="1882130"/>
          <a:ext cx="2119446" cy="25287"/>
        </a:xfrm>
        <a:custGeom>
          <a:avLst/>
          <a:gdLst/>
          <a:ahLst/>
          <a:cxnLst/>
          <a:rect l="0" t="0" r="0" b="0"/>
          <a:pathLst>
            <a:path>
              <a:moveTo>
                <a:pt x="0" y="12643"/>
              </a:moveTo>
              <a:lnTo>
                <a:pt x="2119446" y="126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14948380">
        <a:off x="7698219" y="1841788"/>
        <a:ext cx="105972" cy="105972"/>
      </dsp:txXfrm>
    </dsp:sp>
    <dsp:sp modelId="{D9A6C334-A6D2-4B87-AD12-1CFE56614710}">
      <dsp:nvSpPr>
        <dsp:cNvPr id="0" name=""/>
        <dsp:cNvSpPr/>
      </dsp:nvSpPr>
      <dsp:spPr>
        <a:xfrm>
          <a:off x="6262848" y="432816"/>
          <a:ext cx="1110999" cy="943395"/>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FFFF00"/>
              </a:solidFill>
              <a:cs typeface="B Nazanin" pitchFamily="2" charset="-78"/>
            </a:rPr>
            <a:t>موضوع</a:t>
          </a:r>
          <a:endParaRPr lang="fa-IR" sz="2000" b="1" kern="1200" dirty="0">
            <a:solidFill>
              <a:srgbClr val="FFFF00"/>
            </a:solidFill>
            <a:cs typeface="B Nazanin" pitchFamily="2" charset="-78"/>
          </a:endParaRPr>
        </a:p>
      </dsp:txBody>
      <dsp:txXfrm>
        <a:off x="6262848" y="432816"/>
        <a:ext cx="1110999" cy="943395"/>
      </dsp:txXfrm>
    </dsp:sp>
    <dsp:sp modelId="{E3423E86-BEF1-42ED-8C00-6895EFDAE0FF}">
      <dsp:nvSpPr>
        <dsp:cNvPr id="0" name=""/>
        <dsp:cNvSpPr/>
      </dsp:nvSpPr>
      <dsp:spPr>
        <a:xfrm rot="10800000">
          <a:off x="5508131" y="891870"/>
          <a:ext cx="754716" cy="25287"/>
        </a:xfrm>
        <a:custGeom>
          <a:avLst/>
          <a:gdLst/>
          <a:ahLst/>
          <a:cxnLst/>
          <a:rect l="0" t="0" r="0" b="0"/>
          <a:pathLst>
            <a:path>
              <a:moveTo>
                <a:pt x="0" y="12643"/>
              </a:moveTo>
              <a:lnTo>
                <a:pt x="754716" y="126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866622" y="885646"/>
        <a:ext cx="37735" cy="37735"/>
      </dsp:txXfrm>
    </dsp:sp>
    <dsp:sp modelId="{233EE8DC-4D16-4C60-BC60-663FDF7A9742}">
      <dsp:nvSpPr>
        <dsp:cNvPr id="0" name=""/>
        <dsp:cNvSpPr/>
      </dsp:nvSpPr>
      <dsp:spPr>
        <a:xfrm>
          <a:off x="96607" y="297029"/>
          <a:ext cx="5411524" cy="12149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ما یبحث عن عوارضه الذاتیة</a:t>
          </a:r>
        </a:p>
        <a:p>
          <a:pPr lvl="0" algn="ctr" defTabSz="1066800" rtl="1">
            <a:lnSpc>
              <a:spcPct val="90000"/>
            </a:lnSpc>
            <a:spcBef>
              <a:spcPct val="0"/>
            </a:spcBef>
            <a:spcAft>
              <a:spcPct val="35000"/>
            </a:spcAft>
          </a:pPr>
          <a:r>
            <a:rPr lang="fa-IR" sz="2000" kern="1200" dirty="0" smtClean="0">
              <a:cs typeface="B Nazanin" pitchFamily="2" charset="-78"/>
            </a:rPr>
            <a:t>مانند: کلمه در علم نحو</a:t>
          </a:r>
          <a:endParaRPr lang="fa-IR" sz="2000" kern="1200" dirty="0">
            <a:cs typeface="B Nazanin" pitchFamily="2" charset="-78"/>
          </a:endParaRPr>
        </a:p>
      </dsp:txBody>
      <dsp:txXfrm>
        <a:off x="96607" y="297029"/>
        <a:ext cx="5411524" cy="1214970"/>
      </dsp:txXfrm>
    </dsp:sp>
    <dsp:sp modelId="{0C892D65-CDFF-47C8-8CF7-E9730801F8AB}">
      <dsp:nvSpPr>
        <dsp:cNvPr id="0" name=""/>
        <dsp:cNvSpPr/>
      </dsp:nvSpPr>
      <dsp:spPr>
        <a:xfrm rot="13042552">
          <a:off x="7276344" y="2584129"/>
          <a:ext cx="949722" cy="25287"/>
        </a:xfrm>
        <a:custGeom>
          <a:avLst/>
          <a:gdLst/>
          <a:ahLst/>
          <a:cxnLst/>
          <a:rect l="0" t="0" r="0" b="0"/>
          <a:pathLst>
            <a:path>
              <a:moveTo>
                <a:pt x="0" y="12643"/>
              </a:moveTo>
              <a:lnTo>
                <a:pt x="949722" y="126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3042552">
        <a:off x="7727462" y="2573030"/>
        <a:ext cx="47486" cy="47486"/>
      </dsp:txXfrm>
    </dsp:sp>
    <dsp:sp modelId="{EA69522A-679D-4B99-8201-E51A577DE05E}">
      <dsp:nvSpPr>
        <dsp:cNvPr id="0" name=""/>
        <dsp:cNvSpPr/>
      </dsp:nvSpPr>
      <dsp:spPr>
        <a:xfrm>
          <a:off x="6317376" y="1836815"/>
          <a:ext cx="1056470" cy="943395"/>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FFFF00"/>
              </a:solidFill>
              <a:cs typeface="B Nazanin" pitchFamily="2" charset="-78"/>
            </a:rPr>
            <a:t>مسائل</a:t>
          </a:r>
          <a:endParaRPr lang="fa-IR" sz="2000" b="1" kern="1200" dirty="0">
            <a:solidFill>
              <a:srgbClr val="FFFF00"/>
            </a:solidFill>
            <a:cs typeface="B Nazanin" pitchFamily="2" charset="-78"/>
          </a:endParaRPr>
        </a:p>
      </dsp:txBody>
      <dsp:txXfrm>
        <a:off x="6317376" y="1836815"/>
        <a:ext cx="1056470" cy="943395"/>
      </dsp:txXfrm>
    </dsp:sp>
    <dsp:sp modelId="{394843F2-7C42-4215-B4E8-9F418639B504}">
      <dsp:nvSpPr>
        <dsp:cNvPr id="0" name=""/>
        <dsp:cNvSpPr/>
      </dsp:nvSpPr>
      <dsp:spPr>
        <a:xfrm rot="10800000">
          <a:off x="5562660" y="2295869"/>
          <a:ext cx="754716" cy="25287"/>
        </a:xfrm>
        <a:custGeom>
          <a:avLst/>
          <a:gdLst/>
          <a:ahLst/>
          <a:cxnLst/>
          <a:rect l="0" t="0" r="0" b="0"/>
          <a:pathLst>
            <a:path>
              <a:moveTo>
                <a:pt x="0" y="12643"/>
              </a:moveTo>
              <a:lnTo>
                <a:pt x="754716" y="126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921150" y="2289645"/>
        <a:ext cx="37735" cy="37735"/>
      </dsp:txXfrm>
    </dsp:sp>
    <dsp:sp modelId="{71EA9F93-4D4F-4FD0-86B6-59AE096A6C2A}">
      <dsp:nvSpPr>
        <dsp:cNvPr id="0" name=""/>
        <dsp:cNvSpPr/>
      </dsp:nvSpPr>
      <dsp:spPr>
        <a:xfrm>
          <a:off x="163456" y="1653509"/>
          <a:ext cx="5399203" cy="13100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dirty="0" smtClean="0">
              <a:cs typeface="B Nazanin" pitchFamily="2" charset="-78"/>
            </a:rPr>
            <a:t>قضایایی است که بحث از عوارض در آن صورت می گیرد.</a:t>
          </a:r>
        </a:p>
        <a:p>
          <a:pPr lvl="0" algn="ctr" defTabSz="1022350" rtl="1">
            <a:lnSpc>
              <a:spcPct val="90000"/>
            </a:lnSpc>
            <a:spcBef>
              <a:spcPct val="0"/>
            </a:spcBef>
            <a:spcAft>
              <a:spcPct val="35000"/>
            </a:spcAft>
          </a:pPr>
          <a:r>
            <a:rPr lang="fa-IR" sz="2000" kern="1200" dirty="0" smtClean="0">
              <a:cs typeface="B Nazanin" pitchFamily="2" charset="-78"/>
            </a:rPr>
            <a:t>مانند: الفاعل مرفوع در علم نحو</a:t>
          </a:r>
          <a:endParaRPr lang="fa-IR" sz="2000" kern="1200" dirty="0">
            <a:cs typeface="B Nazanin" pitchFamily="2" charset="-78"/>
          </a:endParaRPr>
        </a:p>
      </dsp:txBody>
      <dsp:txXfrm>
        <a:off x="163456" y="1653509"/>
        <a:ext cx="5399203" cy="1310008"/>
      </dsp:txXfrm>
    </dsp:sp>
    <dsp:sp modelId="{EE24C965-154A-45E0-A0F0-A537036B02AE}">
      <dsp:nvSpPr>
        <dsp:cNvPr id="0" name=""/>
        <dsp:cNvSpPr/>
      </dsp:nvSpPr>
      <dsp:spPr>
        <a:xfrm rot="6742188">
          <a:off x="6759679" y="3789301"/>
          <a:ext cx="1983052" cy="25287"/>
        </a:xfrm>
        <a:custGeom>
          <a:avLst/>
          <a:gdLst/>
          <a:ahLst/>
          <a:cxnLst/>
          <a:rect l="0" t="0" r="0" b="0"/>
          <a:pathLst>
            <a:path>
              <a:moveTo>
                <a:pt x="0" y="12643"/>
              </a:moveTo>
              <a:lnTo>
                <a:pt x="1983052" y="126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6742188">
        <a:off x="7701629" y="3752368"/>
        <a:ext cx="99152" cy="99152"/>
      </dsp:txXfrm>
    </dsp:sp>
    <dsp:sp modelId="{08359449-BE72-4AB6-8572-C4E1809CB5F6}">
      <dsp:nvSpPr>
        <dsp:cNvPr id="0" name=""/>
        <dsp:cNvSpPr/>
      </dsp:nvSpPr>
      <dsp:spPr>
        <a:xfrm>
          <a:off x="6296999" y="4247158"/>
          <a:ext cx="1076848" cy="943395"/>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FFFF00"/>
              </a:solidFill>
              <a:cs typeface="B Nazanin" pitchFamily="2" charset="-78"/>
            </a:rPr>
            <a:t>مبادی</a:t>
          </a:r>
          <a:endParaRPr lang="fa-IR" sz="2000" b="1" kern="1200" dirty="0">
            <a:solidFill>
              <a:srgbClr val="FFFF00"/>
            </a:solidFill>
            <a:cs typeface="B Nazanin" pitchFamily="2" charset="-78"/>
          </a:endParaRPr>
        </a:p>
      </dsp:txBody>
      <dsp:txXfrm>
        <a:off x="6296999" y="4247158"/>
        <a:ext cx="1076848" cy="943395"/>
      </dsp:txXfrm>
    </dsp:sp>
    <dsp:sp modelId="{2F40DBFC-60DC-4F35-AD0F-B5C3D171ADC6}">
      <dsp:nvSpPr>
        <dsp:cNvPr id="0" name=""/>
        <dsp:cNvSpPr/>
      </dsp:nvSpPr>
      <dsp:spPr>
        <a:xfrm rot="13731050">
          <a:off x="5346167" y="4274386"/>
          <a:ext cx="1146947" cy="25287"/>
        </a:xfrm>
        <a:custGeom>
          <a:avLst/>
          <a:gdLst/>
          <a:ahLst/>
          <a:cxnLst/>
          <a:rect l="0" t="0" r="0" b="0"/>
          <a:pathLst>
            <a:path>
              <a:moveTo>
                <a:pt x="0" y="12643"/>
              </a:moveTo>
              <a:lnTo>
                <a:pt x="1146947" y="126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3731050">
        <a:off x="5890967" y="4258357"/>
        <a:ext cx="57347" cy="57347"/>
      </dsp:txXfrm>
    </dsp:sp>
    <dsp:sp modelId="{88CF0777-B435-4ED7-B088-FFDCFDEEC572}">
      <dsp:nvSpPr>
        <dsp:cNvPr id="0" name=""/>
        <dsp:cNvSpPr/>
      </dsp:nvSpPr>
      <dsp:spPr>
        <a:xfrm>
          <a:off x="4434377" y="3383507"/>
          <a:ext cx="1107904" cy="943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cs typeface="B Nazanin" pitchFamily="2" charset="-78"/>
            </a:rPr>
            <a:t>تصوری</a:t>
          </a:r>
          <a:endParaRPr lang="fa-IR" sz="2400" b="1" kern="1200" dirty="0">
            <a:cs typeface="B Nazanin" pitchFamily="2" charset="-78"/>
          </a:endParaRPr>
        </a:p>
      </dsp:txBody>
      <dsp:txXfrm>
        <a:off x="4434377" y="3383507"/>
        <a:ext cx="1107904" cy="943395"/>
      </dsp:txXfrm>
    </dsp:sp>
    <dsp:sp modelId="{842878F0-722D-4036-8A71-1FEDCE6852CD}">
      <dsp:nvSpPr>
        <dsp:cNvPr id="0" name=""/>
        <dsp:cNvSpPr/>
      </dsp:nvSpPr>
      <dsp:spPr>
        <a:xfrm rot="10901107">
          <a:off x="3854479" y="3834033"/>
          <a:ext cx="580023" cy="25287"/>
        </a:xfrm>
        <a:custGeom>
          <a:avLst/>
          <a:gdLst/>
          <a:ahLst/>
          <a:cxnLst/>
          <a:rect l="0" t="0" r="0" b="0"/>
          <a:pathLst>
            <a:path>
              <a:moveTo>
                <a:pt x="0" y="12643"/>
              </a:moveTo>
              <a:lnTo>
                <a:pt x="580023" y="126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901107">
        <a:off x="4129990" y="3832176"/>
        <a:ext cx="29001" cy="29001"/>
      </dsp:txXfrm>
    </dsp:sp>
    <dsp:sp modelId="{496D1B29-AF12-455B-9527-20A12151F8E7}">
      <dsp:nvSpPr>
        <dsp:cNvPr id="0" name=""/>
        <dsp:cNvSpPr/>
      </dsp:nvSpPr>
      <dsp:spPr>
        <a:xfrm>
          <a:off x="183607" y="3087970"/>
          <a:ext cx="3670997" cy="1500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تعاريف و بيان ماهيت اشياء مورد بحث و غایت از علم و ... است </a:t>
          </a:r>
        </a:p>
        <a:p>
          <a:pPr lvl="0" algn="ctr" defTabSz="889000" rtl="1">
            <a:lnSpc>
              <a:spcPct val="90000"/>
            </a:lnSpc>
            <a:spcBef>
              <a:spcPct val="0"/>
            </a:spcBef>
            <a:spcAft>
              <a:spcPct val="35000"/>
            </a:spcAft>
          </a:pPr>
          <a:r>
            <a:rPr lang="fa-IR" sz="2000" kern="1200" spc="-150" dirty="0" smtClean="0">
              <a:cs typeface="B Nazanin" pitchFamily="2" charset="-78"/>
            </a:rPr>
            <a:t>معمولا در خود علم و به صورت مقدمه مطرح مى شود</a:t>
          </a:r>
          <a:endParaRPr lang="fa-IR" sz="2000" kern="1200" spc="-150" dirty="0">
            <a:cs typeface="B Nazanin" pitchFamily="2" charset="-78"/>
          </a:endParaRPr>
        </a:p>
      </dsp:txBody>
      <dsp:txXfrm>
        <a:off x="183607" y="3087970"/>
        <a:ext cx="3670997" cy="1500357"/>
      </dsp:txXfrm>
    </dsp:sp>
    <dsp:sp modelId="{15C7CB41-8919-4EE8-BCB3-7B6106CFA3A2}">
      <dsp:nvSpPr>
        <dsp:cNvPr id="0" name=""/>
        <dsp:cNvSpPr/>
      </dsp:nvSpPr>
      <dsp:spPr>
        <a:xfrm rot="7868950">
          <a:off x="5346167" y="5138037"/>
          <a:ext cx="1146947" cy="25287"/>
        </a:xfrm>
        <a:custGeom>
          <a:avLst/>
          <a:gdLst/>
          <a:ahLst/>
          <a:cxnLst/>
          <a:rect l="0" t="0" r="0" b="0"/>
          <a:pathLst>
            <a:path>
              <a:moveTo>
                <a:pt x="0" y="12643"/>
              </a:moveTo>
              <a:lnTo>
                <a:pt x="1146947" y="126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868950">
        <a:off x="5890967" y="5122007"/>
        <a:ext cx="57347" cy="57347"/>
      </dsp:txXfrm>
    </dsp:sp>
    <dsp:sp modelId="{92364A8E-5BBA-46BB-B767-CFF6751C8D32}">
      <dsp:nvSpPr>
        <dsp:cNvPr id="0" name=""/>
        <dsp:cNvSpPr/>
      </dsp:nvSpPr>
      <dsp:spPr>
        <a:xfrm>
          <a:off x="4625264" y="5110808"/>
          <a:ext cx="917018" cy="943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b="1" kern="1200" dirty="0" smtClean="0">
              <a:cs typeface="B Nazanin" pitchFamily="2" charset="-78"/>
            </a:rPr>
            <a:t>تصدیقی</a:t>
          </a:r>
          <a:endParaRPr lang="fa-IR" sz="2200" b="1" kern="1200" dirty="0">
            <a:cs typeface="B Nazanin" pitchFamily="2" charset="-78"/>
          </a:endParaRPr>
        </a:p>
      </dsp:txBody>
      <dsp:txXfrm>
        <a:off x="4625264" y="5110808"/>
        <a:ext cx="917018" cy="943395"/>
      </dsp:txXfrm>
    </dsp:sp>
    <dsp:sp modelId="{52EB1A72-F371-482D-81F7-2B6257AA74EF}">
      <dsp:nvSpPr>
        <dsp:cNvPr id="0" name=""/>
        <dsp:cNvSpPr/>
      </dsp:nvSpPr>
      <dsp:spPr>
        <a:xfrm rot="10800000">
          <a:off x="3870548" y="5569862"/>
          <a:ext cx="754716" cy="25287"/>
        </a:xfrm>
        <a:custGeom>
          <a:avLst/>
          <a:gdLst/>
          <a:ahLst/>
          <a:cxnLst/>
          <a:rect l="0" t="0" r="0" b="0"/>
          <a:pathLst>
            <a:path>
              <a:moveTo>
                <a:pt x="0" y="12643"/>
              </a:moveTo>
              <a:lnTo>
                <a:pt x="754716" y="126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229038" y="5563638"/>
        <a:ext cx="37735" cy="37735"/>
      </dsp:txXfrm>
    </dsp:sp>
    <dsp:sp modelId="{C7E09A41-1DCC-4A48-BFAA-B237005C42C0}">
      <dsp:nvSpPr>
        <dsp:cNvPr id="0" name=""/>
        <dsp:cNvSpPr/>
      </dsp:nvSpPr>
      <dsp:spPr>
        <a:xfrm>
          <a:off x="105003" y="4746893"/>
          <a:ext cx="3765544" cy="1671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اموری که تصدیق مسائل علم و استدلال بر مسائل علم بر آن توقف دارد (اصول موضوعه)</a:t>
          </a:r>
        </a:p>
        <a:p>
          <a:pPr lvl="0" algn="ctr" defTabSz="889000" rtl="1">
            <a:lnSpc>
              <a:spcPct val="90000"/>
            </a:lnSpc>
            <a:spcBef>
              <a:spcPct val="0"/>
            </a:spcBef>
            <a:spcAft>
              <a:spcPct val="35000"/>
            </a:spcAft>
          </a:pPr>
          <a:r>
            <a:rPr lang="fa-IR" sz="2000" kern="1200" dirty="0" smtClean="0">
              <a:cs typeface="B Nazanin" pitchFamily="2" charset="-78"/>
            </a:rPr>
            <a:t>مبادى تصديقى علوم مختلف اند و غالبا در علوم ديگرى مورد بحث قرار مى گيرند </a:t>
          </a:r>
          <a:endParaRPr lang="fa-IR" sz="2000" kern="1200" dirty="0">
            <a:cs typeface="B Nazanin" pitchFamily="2" charset="-78"/>
          </a:endParaRPr>
        </a:p>
      </dsp:txBody>
      <dsp:txXfrm>
        <a:off x="105003" y="4746893"/>
        <a:ext cx="3765544" cy="16712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F622AAA-1BF9-476C-9D96-5B5AC00AB6DA}" type="datetimeFigureOut">
              <a:rPr lang="fa-IR" smtClean="0"/>
              <a:pPr/>
              <a:t>1432/12/02</a:t>
            </a:fld>
            <a:endParaRPr lang="fa-IR"/>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a-I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35D429C-5A21-4C11-B50F-48AC4B4663D5}"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a-IR" dirty="0"/>
          </a:p>
        </p:txBody>
      </p:sp>
      <p:sp>
        <p:nvSpPr>
          <p:cNvPr id="4" name="عنصر نائب لرقم الشريحة 3"/>
          <p:cNvSpPr>
            <a:spLocks noGrp="1"/>
          </p:cNvSpPr>
          <p:nvPr>
            <p:ph type="sldNum" sz="quarter" idx="10"/>
          </p:nvPr>
        </p:nvSpPr>
        <p:spPr/>
        <p:txBody>
          <a:bodyPr/>
          <a:lstStyle/>
          <a:p>
            <a:fld id="{635D429C-5A21-4C11-B50F-48AC4B4663D5}" type="slidenum">
              <a:rPr lang="fa-IR" smtClean="0"/>
              <a:pPr/>
              <a:t>3</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rtl="1"/>
            <a:endParaRPr lang="fa-IR" sz="1200" kern="1200" dirty="0" smtClean="0">
              <a:solidFill>
                <a:schemeClr val="tx1"/>
              </a:solidFill>
              <a:latin typeface="+mn-lt"/>
              <a:ea typeface="+mn-ea"/>
              <a:cs typeface="+mn-cs"/>
            </a:endParaRPr>
          </a:p>
        </p:txBody>
      </p:sp>
      <p:sp>
        <p:nvSpPr>
          <p:cNvPr id="4" name="عنصر نائب لرقم الشريحة 3"/>
          <p:cNvSpPr>
            <a:spLocks noGrp="1"/>
          </p:cNvSpPr>
          <p:nvPr>
            <p:ph type="sldNum" sz="quarter" idx="10"/>
          </p:nvPr>
        </p:nvSpPr>
        <p:spPr/>
        <p:txBody>
          <a:bodyPr/>
          <a:lstStyle/>
          <a:p>
            <a:fld id="{635D429C-5A21-4C11-B50F-48AC4B4663D5}" type="slidenum">
              <a:rPr lang="fa-IR" smtClean="0"/>
              <a:pPr/>
              <a:t>11</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fa-IR" sz="1600" dirty="0" smtClean="0">
                <a:cs typeface="B Nazanin" pitchFamily="2" charset="-78"/>
              </a:rPr>
              <a:t>این صفحه و صفحه بعد بر اساس برداشت برخی</a:t>
            </a:r>
            <a:r>
              <a:rPr lang="fa-IR" sz="1600" baseline="0" dirty="0" smtClean="0">
                <a:cs typeface="B Nazanin" pitchFamily="2" charset="-78"/>
              </a:rPr>
              <a:t> شروح و آقای اعتمادی و آقای حیدری از ص 37 تا 39 بجاست و بر اساس برداشت ما نباید آورده شود.</a:t>
            </a:r>
            <a:endParaRPr lang="fa-IR" sz="1600" dirty="0">
              <a:cs typeface="B Nazanin" pitchFamily="2" charset="-78"/>
            </a:endParaRPr>
          </a:p>
        </p:txBody>
      </p:sp>
      <p:sp>
        <p:nvSpPr>
          <p:cNvPr id="4" name="عنصر نائب لرقم الشريحة 3"/>
          <p:cNvSpPr>
            <a:spLocks noGrp="1"/>
          </p:cNvSpPr>
          <p:nvPr>
            <p:ph type="sldNum" sz="quarter" idx="10"/>
          </p:nvPr>
        </p:nvSpPr>
        <p:spPr/>
        <p:txBody>
          <a:bodyPr/>
          <a:lstStyle/>
          <a:p>
            <a:fld id="{635D429C-5A21-4C11-B50F-48AC4B4663D5}" type="slidenum">
              <a:rPr lang="fa-IR" smtClean="0"/>
              <a:pPr/>
              <a:t>47</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fa-IR" dirty="0"/>
          </a:p>
        </p:txBody>
      </p:sp>
      <p:sp>
        <p:nvSpPr>
          <p:cNvPr id="4" name="عنصر نائب لرقم الشريحة 3"/>
          <p:cNvSpPr>
            <a:spLocks noGrp="1"/>
          </p:cNvSpPr>
          <p:nvPr>
            <p:ph type="sldNum" sz="quarter" idx="10"/>
          </p:nvPr>
        </p:nvSpPr>
        <p:spPr/>
        <p:txBody>
          <a:bodyPr/>
          <a:lstStyle/>
          <a:p>
            <a:fld id="{635D429C-5A21-4C11-B50F-48AC4B4663D5}" type="slidenum">
              <a:rPr lang="fa-IR" smtClean="0"/>
              <a:pPr/>
              <a:t>48</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fa-I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fa-IR"/>
          </a:p>
        </p:txBody>
      </p:sp>
      <p:sp>
        <p:nvSpPr>
          <p:cNvPr id="4" name="عنصر نائب للتاريخ 3"/>
          <p:cNvSpPr>
            <a:spLocks noGrp="1"/>
          </p:cNvSpPr>
          <p:nvPr>
            <p:ph type="dt" sz="half" idx="10"/>
          </p:nvPr>
        </p:nvSpPr>
        <p:spPr/>
        <p:txBody>
          <a:bodyPr/>
          <a:lstStyle/>
          <a:p>
            <a:fld id="{41C3F58E-5248-4B7F-9F4F-309F5643F5E8}" type="datetime1">
              <a:rPr lang="ar-SA" smtClean="0"/>
              <a:pPr/>
              <a:t>02/12/1432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fa-IR"/>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a-IR"/>
          </a:p>
        </p:txBody>
      </p:sp>
      <p:sp>
        <p:nvSpPr>
          <p:cNvPr id="4" name="عنصر نائب للتاريخ 3"/>
          <p:cNvSpPr>
            <a:spLocks noGrp="1"/>
          </p:cNvSpPr>
          <p:nvPr>
            <p:ph type="dt" sz="half" idx="10"/>
          </p:nvPr>
        </p:nvSpPr>
        <p:spPr/>
        <p:txBody>
          <a:bodyPr/>
          <a:lstStyle/>
          <a:p>
            <a:fld id="{7AAD1492-28DC-4382-BBB0-4FD4C8830D30}" type="datetime1">
              <a:rPr lang="ar-SA" smtClean="0"/>
              <a:pPr/>
              <a:t>02/12/1432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fa-I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a-IR"/>
          </a:p>
        </p:txBody>
      </p:sp>
      <p:sp>
        <p:nvSpPr>
          <p:cNvPr id="4" name="عنصر نائب للتاريخ 3"/>
          <p:cNvSpPr>
            <a:spLocks noGrp="1"/>
          </p:cNvSpPr>
          <p:nvPr>
            <p:ph type="dt" sz="half" idx="10"/>
          </p:nvPr>
        </p:nvSpPr>
        <p:spPr/>
        <p:txBody>
          <a:bodyPr/>
          <a:lstStyle/>
          <a:p>
            <a:fld id="{0BBAA909-D4D0-4E39-BB5D-8E057777EAB4}" type="datetime1">
              <a:rPr lang="ar-SA" smtClean="0"/>
              <a:pPr/>
              <a:t>02/12/1432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1330E6CF-BA0D-48FB-85DA-5C438611EDF6}" type="datetime1">
              <a:rPr lang="ar-SA" smtClean="0"/>
              <a:pPr/>
              <a:t>02/12/1432</a:t>
            </a:fld>
            <a:endParaRPr lang="ar-SA"/>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SA"/>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B34F065-1154-456A-91E3-76DE8E75E17B}" type="slidenum">
              <a:rPr lang="ar-SA" smtClean="0"/>
              <a:pPr/>
              <a:t>‹#›</a:t>
            </a:fld>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91C9EFDB-6119-4263-BE47-3F99026029E3}" type="datetime1">
              <a:rPr lang="ar-SA" smtClean="0"/>
              <a:pPr/>
              <a:t>02/12/1432</a:t>
            </a:fld>
            <a:endParaRPr lang="ar-SA"/>
          </a:p>
        </p:txBody>
      </p:sp>
      <p:sp>
        <p:nvSpPr>
          <p:cNvPr id="5" name="عنصر نائب للتذييل 4"/>
          <p:cNvSpPr>
            <a:spLocks noGrp="1"/>
          </p:cNvSpPr>
          <p:nvPr>
            <p:ph type="ftr" sz="quarter" idx="11"/>
          </p:nvPr>
        </p:nvSpPr>
        <p:spPr>
          <a:xfrm>
            <a:off x="457200" y="6480969"/>
            <a:ext cx="4260056" cy="300831"/>
          </a:xfrm>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6955632" y="6477000"/>
            <a:ext cx="2133600" cy="304800"/>
          </a:xfrm>
        </p:spPr>
        <p:txBody>
          <a:bodyPr/>
          <a:lstStyle/>
          <a:p>
            <a:fld id="{01A603D3-9281-4F25-B4C7-D7902FB49068}" type="datetime1">
              <a:rPr lang="ar-SA" smtClean="0"/>
              <a:pPr/>
              <a:t>02/12/1432</a:t>
            </a:fld>
            <a:endParaRPr lang="ar-SA"/>
          </a:p>
        </p:txBody>
      </p:sp>
      <p:sp>
        <p:nvSpPr>
          <p:cNvPr id="5" name="عنصر نائب للتذييل 4"/>
          <p:cNvSpPr>
            <a:spLocks noGrp="1"/>
          </p:cNvSpPr>
          <p:nvPr>
            <p:ph type="ftr" sz="quarter" idx="11"/>
          </p:nvPr>
        </p:nvSpPr>
        <p:spPr>
          <a:xfrm>
            <a:off x="2619376" y="6480969"/>
            <a:ext cx="4260056" cy="300831"/>
          </a:xfrm>
        </p:spPr>
        <p:txBody>
          <a:bodyPr/>
          <a:lstStyle/>
          <a:p>
            <a:endParaRPr lang="ar-SA"/>
          </a:p>
        </p:txBody>
      </p:sp>
      <p:sp>
        <p:nvSpPr>
          <p:cNvPr id="6" name="عنصر نائب لرقم الشريحة 5"/>
          <p:cNvSpPr>
            <a:spLocks noGrp="1"/>
          </p:cNvSpPr>
          <p:nvPr>
            <p:ph type="sldNum" sz="quarter" idx="12"/>
          </p:nvPr>
        </p:nvSpPr>
        <p:spPr>
          <a:xfrm>
            <a:off x="8451056" y="809624"/>
            <a:ext cx="502920" cy="300831"/>
          </a:xfrm>
        </p:spPr>
        <p:txBody>
          <a:bodyPr/>
          <a:lstStyle/>
          <a:p>
            <a:fld id="{0B34F065-1154-456A-91E3-76DE8E75E17B}" type="slidenum">
              <a:rPr lang="ar-SA" smtClean="0"/>
              <a:pPr/>
              <a:t>‹#›</a:t>
            </a:fld>
            <a:endParaRPr lang="ar-SA"/>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CC933DCF-9EAD-42DE-85F4-CFE64AC757F0}" type="datetime1">
              <a:rPr lang="ar-SA" smtClean="0"/>
              <a:pPr/>
              <a:t>02/12/1432</a:t>
            </a:fld>
            <a:endParaRPr lang="ar-SA"/>
          </a:p>
        </p:txBody>
      </p:sp>
      <p:sp>
        <p:nvSpPr>
          <p:cNvPr id="6" name="عنصر نائب للتذييل 5"/>
          <p:cNvSpPr>
            <a:spLocks noGrp="1"/>
          </p:cNvSpPr>
          <p:nvPr>
            <p:ph type="ftr" sz="quarter" idx="11"/>
          </p:nvPr>
        </p:nvSpPr>
        <p:spPr>
          <a:xfrm>
            <a:off x="457200" y="6480969"/>
            <a:ext cx="4260056" cy="301752"/>
          </a:xfrm>
        </p:spPr>
        <p:txBody>
          <a:bodyPr/>
          <a:lstStyle/>
          <a:p>
            <a:endParaRPr lang="ar-SA"/>
          </a:p>
        </p:txBody>
      </p:sp>
      <p:sp>
        <p:nvSpPr>
          <p:cNvPr id="7" name="عنصر نائب لرقم الشريحة 6"/>
          <p:cNvSpPr>
            <a:spLocks noGrp="1"/>
          </p:cNvSpPr>
          <p:nvPr>
            <p:ph type="sldNum" sz="quarter" idx="12"/>
          </p:nvPr>
        </p:nvSpPr>
        <p:spPr>
          <a:xfrm>
            <a:off x="7589520" y="6480969"/>
            <a:ext cx="502920" cy="301752"/>
          </a:xfrm>
        </p:spPr>
        <p:txBody>
          <a:bodyPr/>
          <a:lstStyle/>
          <a:p>
            <a:fld id="{0B34F065-1154-456A-91E3-76DE8E75E17B}" type="slidenum">
              <a:rPr lang="ar-SA" smtClean="0"/>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83646FAE-628E-4B3B-8B0B-0FB986411CEA}" type="datetime1">
              <a:rPr lang="ar-SA" smtClean="0"/>
              <a:pPr/>
              <a:t>02/12/1432</a:t>
            </a:fld>
            <a:endParaRPr lang="ar-SA"/>
          </a:p>
        </p:txBody>
      </p:sp>
      <p:sp>
        <p:nvSpPr>
          <p:cNvPr id="8" name="عنصر نائب للتذييل 7"/>
          <p:cNvSpPr>
            <a:spLocks noGrp="1"/>
          </p:cNvSpPr>
          <p:nvPr>
            <p:ph type="ftr" sz="quarter" idx="11"/>
          </p:nvPr>
        </p:nvSpPr>
        <p:spPr>
          <a:xfrm>
            <a:off x="457200" y="6480969"/>
            <a:ext cx="4261104" cy="301752"/>
          </a:xfrm>
        </p:spPr>
        <p:txBody>
          <a:bodyPr/>
          <a:lstStyle/>
          <a:p>
            <a:endParaRPr lang="ar-SA"/>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60BD90A7-A82B-4623-A475-750A99390925}" type="datetime1">
              <a:rPr lang="ar-SA" smtClean="0"/>
              <a:pPr/>
              <a:t>02/12/1432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E6D26C76-C2FC-48DE-A26E-0867CDDAA07A}" type="datetime1">
              <a:rPr lang="ar-SA" smtClean="0"/>
              <a:pPr/>
              <a:t>02/12/1432</a:t>
            </a:fld>
            <a:endParaRPr lang="ar-SA"/>
          </a:p>
        </p:txBody>
      </p:sp>
      <p:sp>
        <p:nvSpPr>
          <p:cNvPr id="3" name="عنصر نائب للتذييل 2"/>
          <p:cNvSpPr>
            <a:spLocks noGrp="1"/>
          </p:cNvSpPr>
          <p:nvPr>
            <p:ph type="ftr" sz="quarter" idx="11"/>
          </p:nvPr>
        </p:nvSpPr>
        <p:spPr>
          <a:xfrm>
            <a:off x="457200" y="6481890"/>
            <a:ext cx="4260056" cy="300831"/>
          </a:xfrm>
        </p:spPr>
        <p:txBody>
          <a:bodyPr/>
          <a:lstStyle/>
          <a:p>
            <a:endParaRPr lang="ar-SA"/>
          </a:p>
        </p:txBody>
      </p:sp>
      <p:sp>
        <p:nvSpPr>
          <p:cNvPr id="4" name="عنصر نائب لرقم الشريحة 3"/>
          <p:cNvSpPr>
            <a:spLocks noGrp="1"/>
          </p:cNvSpPr>
          <p:nvPr>
            <p:ph type="sldNum" sz="quarter" idx="12"/>
          </p:nvPr>
        </p:nvSpPr>
        <p:spPr>
          <a:xfrm>
            <a:off x="7589520" y="6480969"/>
            <a:ext cx="502920" cy="301752"/>
          </a:xfrm>
        </p:spPr>
        <p:txBody>
          <a:bodyPr/>
          <a:lstStyle/>
          <a:p>
            <a:fld id="{0B34F065-1154-456A-91E3-76DE8E75E17B}" type="slidenum">
              <a:rPr lang="ar-SA" smtClean="0"/>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D358E764-0442-4F03-BA6F-671462FC01D4}" type="datetime1">
              <a:rPr lang="ar-SA" smtClean="0"/>
              <a:pPr/>
              <a:t>02/12/1432</a:t>
            </a:fld>
            <a:endParaRPr lang="ar-SA"/>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fa-IR"/>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a-IR"/>
          </a:p>
        </p:txBody>
      </p:sp>
      <p:sp>
        <p:nvSpPr>
          <p:cNvPr id="4" name="عنصر نائب للتاريخ 3"/>
          <p:cNvSpPr>
            <a:spLocks noGrp="1"/>
          </p:cNvSpPr>
          <p:nvPr>
            <p:ph type="dt" sz="half" idx="10"/>
          </p:nvPr>
        </p:nvSpPr>
        <p:spPr/>
        <p:txBody>
          <a:bodyPr/>
          <a:lstStyle/>
          <a:p>
            <a:fld id="{23FC1F2F-D343-4997-8D23-D1AB421A8EF8}" type="datetime1">
              <a:rPr lang="ar-SA" smtClean="0"/>
              <a:pPr/>
              <a:t>02/12/1432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2E9F5DF4-4291-4656-9C38-EB6A78C00830}" type="datetime1">
              <a:rPr lang="ar-SA" smtClean="0"/>
              <a:pPr/>
              <a:t>02/12/1432</a:t>
            </a:fld>
            <a:endParaRPr lang="ar-SA"/>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AD78BA5-068D-4671-8CCB-A4E93D6C4F6B}" type="datetime1">
              <a:rPr lang="ar-SA" smtClean="0"/>
              <a:pPr/>
              <a:t>02/12/1432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0F991A7-738E-42F2-9292-A4EC4882EC0B}" type="datetime1">
              <a:rPr lang="ar-SA" smtClean="0"/>
              <a:pPr/>
              <a:t>02/12/1432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fa-I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92205E7-F3EA-4347-91D9-C5F65A31138C}" type="datetime1">
              <a:rPr lang="ar-SA" smtClean="0"/>
              <a:pPr/>
              <a:t>02/12/1432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fa-I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a-I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a-IR"/>
          </a:p>
        </p:txBody>
      </p:sp>
      <p:sp>
        <p:nvSpPr>
          <p:cNvPr id="5" name="عنصر نائب للتاريخ 4"/>
          <p:cNvSpPr>
            <a:spLocks noGrp="1"/>
          </p:cNvSpPr>
          <p:nvPr>
            <p:ph type="dt" sz="half" idx="10"/>
          </p:nvPr>
        </p:nvSpPr>
        <p:spPr/>
        <p:txBody>
          <a:bodyPr/>
          <a:lstStyle/>
          <a:p>
            <a:fld id="{229D589D-E3FA-4802-B8B0-24C25DA4DF60}" type="datetime1">
              <a:rPr lang="ar-SA" smtClean="0"/>
              <a:pPr/>
              <a:t>02/12/1432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fa-I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a-I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a-IR"/>
          </a:p>
        </p:txBody>
      </p:sp>
      <p:sp>
        <p:nvSpPr>
          <p:cNvPr id="7" name="عنصر نائب للتاريخ 6"/>
          <p:cNvSpPr>
            <a:spLocks noGrp="1"/>
          </p:cNvSpPr>
          <p:nvPr>
            <p:ph type="dt" sz="half" idx="10"/>
          </p:nvPr>
        </p:nvSpPr>
        <p:spPr/>
        <p:txBody>
          <a:bodyPr/>
          <a:lstStyle/>
          <a:p>
            <a:fld id="{35E1A1A6-E910-48AB-853B-B3F5878ECE53}" type="datetime1">
              <a:rPr lang="ar-SA" smtClean="0"/>
              <a:pPr/>
              <a:t>02/12/1432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fa-IR"/>
          </a:p>
        </p:txBody>
      </p:sp>
      <p:sp>
        <p:nvSpPr>
          <p:cNvPr id="3" name="عنصر نائب للتاريخ 2"/>
          <p:cNvSpPr>
            <a:spLocks noGrp="1"/>
          </p:cNvSpPr>
          <p:nvPr>
            <p:ph type="dt" sz="half" idx="10"/>
          </p:nvPr>
        </p:nvSpPr>
        <p:spPr/>
        <p:txBody>
          <a:bodyPr/>
          <a:lstStyle/>
          <a:p>
            <a:fld id="{59100EBA-50ED-40D0-AEFA-D03C62885331}" type="datetime1">
              <a:rPr lang="ar-SA" smtClean="0"/>
              <a:pPr/>
              <a:t>02/12/1432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0891925-3EE9-421C-93A0-FDBFF656100F}" type="datetime1">
              <a:rPr lang="ar-SA" smtClean="0"/>
              <a:pPr/>
              <a:t>02/12/1432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fa-I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a-I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AC1634C-CD55-4D73-9B26-BEC7BB711446}" type="datetime1">
              <a:rPr lang="ar-SA" smtClean="0"/>
              <a:pPr/>
              <a:t>02/12/1432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fa-I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6870D4E-CAF3-45C3-A956-F60DC4D524E5}" type="datetime1">
              <a:rPr lang="ar-SA" smtClean="0"/>
              <a:pPr/>
              <a:t>02/12/1432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fa-I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fa-I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381A391-7769-488D-847F-7B9C08E275A3}" type="datetime1">
              <a:rPr lang="ar-SA" smtClean="0"/>
              <a:pPr/>
              <a:t>02/12/1432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AB9C89F-706C-4C1A-BC47-A2E5BF14B3FA}" type="datetime1">
              <a:rPr lang="ar-SA" smtClean="0"/>
              <a:pPr/>
              <a:t>02/12/1432</a:t>
            </a:fld>
            <a:endParaRPr lang="ar-SA"/>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B34F065-1154-456A-91E3-76DE8E75E17B}"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comments" Target="../comments/comment2.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comments" Target="../comments/comment3.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comments" Target="../comments/comment4.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18" Type="http://schemas.openxmlformats.org/officeDocument/2006/relationships/diagramLayout" Target="../diagrams/layout15.xml"/><Relationship Id="rId3" Type="http://schemas.openxmlformats.org/officeDocument/2006/relationships/diagramLayout" Target="../diagrams/layout12.xml"/><Relationship Id="rId21" Type="http://schemas.microsoft.com/office/2007/relationships/diagramDrawing" Target="../diagrams/drawing15.xml"/><Relationship Id="rId7" Type="http://schemas.openxmlformats.org/officeDocument/2006/relationships/diagramData" Target="../diagrams/data13.xml"/><Relationship Id="rId12" Type="http://schemas.openxmlformats.org/officeDocument/2006/relationships/diagramData" Target="../diagrams/data14.xml"/><Relationship Id="rId17" Type="http://schemas.openxmlformats.org/officeDocument/2006/relationships/diagramData" Target="../diagrams/data15.xml"/><Relationship Id="rId2" Type="http://schemas.openxmlformats.org/officeDocument/2006/relationships/diagramData" Target="../diagrams/data12.xml"/><Relationship Id="rId16" Type="http://schemas.microsoft.com/office/2007/relationships/diagramDrawing" Target="../diagrams/drawing14.xml"/><Relationship Id="rId20" Type="http://schemas.openxmlformats.org/officeDocument/2006/relationships/diagramColors" Target="../diagrams/colors15.xml"/><Relationship Id="rId1" Type="http://schemas.openxmlformats.org/officeDocument/2006/relationships/slideLayout" Target="../slideLayouts/slideLayout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5" Type="http://schemas.openxmlformats.org/officeDocument/2006/relationships/diagramColors" Target="../diagrams/colors14.xml"/><Relationship Id="rId10" Type="http://schemas.openxmlformats.org/officeDocument/2006/relationships/diagramColors" Target="../diagrams/colors13.xml"/><Relationship Id="rId19" Type="http://schemas.openxmlformats.org/officeDocument/2006/relationships/diagramQuickStyle" Target="../diagrams/quickStyle15.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7.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37.xml"/><Relationship Id="rId3" Type="http://schemas.openxmlformats.org/officeDocument/2006/relationships/diagramLayout" Target="../diagrams/layout36.xml"/><Relationship Id="rId7" Type="http://schemas.openxmlformats.org/officeDocument/2006/relationships/diagramData" Target="../diagrams/data37.xml"/><Relationship Id="rId2" Type="http://schemas.openxmlformats.org/officeDocument/2006/relationships/diagramData" Target="../diagrams/data36.xml"/><Relationship Id="rId1" Type="http://schemas.openxmlformats.org/officeDocument/2006/relationships/slideLayout" Target="../slideLayouts/slideLayout7.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39.xml"/><Relationship Id="rId3" Type="http://schemas.openxmlformats.org/officeDocument/2006/relationships/diagramLayout" Target="../diagrams/layout38.xml"/><Relationship Id="rId7" Type="http://schemas.openxmlformats.org/officeDocument/2006/relationships/diagramData" Target="../diagrams/data39.xml"/><Relationship Id="rId2" Type="http://schemas.openxmlformats.org/officeDocument/2006/relationships/diagramData" Target="../diagrams/data38.xml"/><Relationship Id="rId1" Type="http://schemas.openxmlformats.org/officeDocument/2006/relationships/slideLayout" Target="../slideLayouts/slideLayout7.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41.xml"/><Relationship Id="rId3" Type="http://schemas.openxmlformats.org/officeDocument/2006/relationships/diagramLayout" Target="../diagrams/layout40.xml"/><Relationship Id="rId7" Type="http://schemas.openxmlformats.org/officeDocument/2006/relationships/diagramData" Target="../diagrams/data41.xml"/><Relationship Id="rId2" Type="http://schemas.openxmlformats.org/officeDocument/2006/relationships/diagramData" Target="../diagrams/data40.xml"/><Relationship Id="rId1" Type="http://schemas.openxmlformats.org/officeDocument/2006/relationships/slideLayout" Target="../slideLayouts/slideLayout7.xml"/><Relationship Id="rId6" Type="http://schemas.microsoft.com/office/2007/relationships/diagramDrawing" Target="../diagrams/drawing40.xml"/><Relationship Id="rId11" Type="http://schemas.microsoft.com/office/2007/relationships/diagramDrawing" Target="../diagrams/drawing41.xml"/><Relationship Id="rId5" Type="http://schemas.openxmlformats.org/officeDocument/2006/relationships/diagramColors" Target="../diagrams/colors40.xml"/><Relationship Id="rId10" Type="http://schemas.openxmlformats.org/officeDocument/2006/relationships/diagramColors" Target="../diagrams/colors41.xml"/><Relationship Id="rId4" Type="http://schemas.openxmlformats.org/officeDocument/2006/relationships/diagramQuickStyle" Target="../diagrams/quickStyle40.xml"/><Relationship Id="rId9" Type="http://schemas.openxmlformats.org/officeDocument/2006/relationships/diagramQuickStyle" Target="../diagrams/quickStyle41.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43.xml"/><Relationship Id="rId3" Type="http://schemas.openxmlformats.org/officeDocument/2006/relationships/diagramData" Target="../diagrams/data42.xml"/><Relationship Id="rId7" Type="http://schemas.microsoft.com/office/2007/relationships/diagramDrawing" Target="../diagrams/drawing42.xml"/><Relationship Id="rId12" Type="http://schemas.microsoft.com/office/2007/relationships/diagramDrawing" Target="../diagrams/drawing4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2.xml"/><Relationship Id="rId11" Type="http://schemas.openxmlformats.org/officeDocument/2006/relationships/diagramColors" Target="../diagrams/colors43.xml"/><Relationship Id="rId5" Type="http://schemas.openxmlformats.org/officeDocument/2006/relationships/diagramQuickStyle" Target="../diagrams/quickStyle42.xml"/><Relationship Id="rId10" Type="http://schemas.openxmlformats.org/officeDocument/2006/relationships/diagramQuickStyle" Target="../diagrams/quickStyle43.xml"/><Relationship Id="rId4" Type="http://schemas.openxmlformats.org/officeDocument/2006/relationships/diagramLayout" Target="../diagrams/layout42.xml"/><Relationship Id="rId9" Type="http://schemas.openxmlformats.org/officeDocument/2006/relationships/diagramLayout" Target="../diagrams/layout43.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45.xml"/><Relationship Id="rId3" Type="http://schemas.openxmlformats.org/officeDocument/2006/relationships/diagramData" Target="../diagrams/data44.xml"/><Relationship Id="rId7" Type="http://schemas.microsoft.com/office/2007/relationships/diagramDrawing" Target="../diagrams/drawing44.xml"/><Relationship Id="rId12" Type="http://schemas.microsoft.com/office/2007/relationships/diagramDrawing" Target="../diagrams/drawing4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4.xml"/><Relationship Id="rId11" Type="http://schemas.openxmlformats.org/officeDocument/2006/relationships/diagramColors" Target="../diagrams/colors45.xml"/><Relationship Id="rId5" Type="http://schemas.openxmlformats.org/officeDocument/2006/relationships/diagramQuickStyle" Target="../diagrams/quickStyle44.xml"/><Relationship Id="rId10" Type="http://schemas.openxmlformats.org/officeDocument/2006/relationships/diagramQuickStyle" Target="../diagrams/quickStyle45.xml"/><Relationship Id="rId4" Type="http://schemas.openxmlformats.org/officeDocument/2006/relationships/diagramLayout" Target="../diagrams/layout44.xml"/><Relationship Id="rId9" Type="http://schemas.openxmlformats.org/officeDocument/2006/relationships/diagramLayout" Target="../diagrams/layout4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7.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7.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7.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7.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7.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7.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7.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7.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7.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7.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7.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7.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diagramLayout" Target="../diagrams/layout59.xml"/><Relationship Id="rId3" Type="http://schemas.openxmlformats.org/officeDocument/2006/relationships/diagramLayout" Target="../diagrams/layout58.xml"/><Relationship Id="rId7" Type="http://schemas.openxmlformats.org/officeDocument/2006/relationships/diagramData" Target="../diagrams/data59.xml"/><Relationship Id="rId2" Type="http://schemas.openxmlformats.org/officeDocument/2006/relationships/diagramData" Target="../diagrams/data58.xml"/><Relationship Id="rId1" Type="http://schemas.openxmlformats.org/officeDocument/2006/relationships/slideLayout" Target="../slideLayouts/slideLayout7.xml"/><Relationship Id="rId6" Type="http://schemas.microsoft.com/office/2007/relationships/diagramDrawing" Target="../diagrams/drawing58.xml"/><Relationship Id="rId11" Type="http://schemas.microsoft.com/office/2007/relationships/diagramDrawing" Target="../diagrams/drawing59.xml"/><Relationship Id="rId5" Type="http://schemas.openxmlformats.org/officeDocument/2006/relationships/diagramColors" Target="../diagrams/colors58.xml"/><Relationship Id="rId10" Type="http://schemas.openxmlformats.org/officeDocument/2006/relationships/diagramColors" Target="../diagrams/colors59.xml"/><Relationship Id="rId4" Type="http://schemas.openxmlformats.org/officeDocument/2006/relationships/diagramQuickStyle" Target="../diagrams/quickStyle58.xml"/><Relationship Id="rId9" Type="http://schemas.openxmlformats.org/officeDocument/2006/relationships/diagramQuickStyle" Target="../diagrams/quickStyle59.xml"/></Relationships>
</file>

<file path=ppt/slides/_rels/slide73.xml.rels><?xml version="1.0" encoding="UTF-8" standalone="yes"?>
<Relationships xmlns="http://schemas.openxmlformats.org/package/2006/relationships"><Relationship Id="rId8" Type="http://schemas.openxmlformats.org/officeDocument/2006/relationships/diagramLayout" Target="../diagrams/layout61.xml"/><Relationship Id="rId13" Type="http://schemas.openxmlformats.org/officeDocument/2006/relationships/diagramLayout" Target="../diagrams/layout62.xml"/><Relationship Id="rId18" Type="http://schemas.openxmlformats.org/officeDocument/2006/relationships/diagramLayout" Target="../diagrams/layout63.xml"/><Relationship Id="rId26" Type="http://schemas.microsoft.com/office/2007/relationships/diagramDrawing" Target="../diagrams/drawing64.xml"/><Relationship Id="rId3" Type="http://schemas.openxmlformats.org/officeDocument/2006/relationships/diagramLayout" Target="../diagrams/layout60.xml"/><Relationship Id="rId21" Type="http://schemas.microsoft.com/office/2007/relationships/diagramDrawing" Target="../diagrams/drawing63.xml"/><Relationship Id="rId7" Type="http://schemas.openxmlformats.org/officeDocument/2006/relationships/diagramData" Target="../diagrams/data61.xml"/><Relationship Id="rId12" Type="http://schemas.openxmlformats.org/officeDocument/2006/relationships/diagramData" Target="../diagrams/data62.xml"/><Relationship Id="rId17" Type="http://schemas.openxmlformats.org/officeDocument/2006/relationships/diagramData" Target="../diagrams/data63.xml"/><Relationship Id="rId25" Type="http://schemas.openxmlformats.org/officeDocument/2006/relationships/diagramColors" Target="../diagrams/colors64.xml"/><Relationship Id="rId2" Type="http://schemas.openxmlformats.org/officeDocument/2006/relationships/diagramData" Target="../diagrams/data60.xml"/><Relationship Id="rId16" Type="http://schemas.microsoft.com/office/2007/relationships/diagramDrawing" Target="../diagrams/drawing62.xml"/><Relationship Id="rId20" Type="http://schemas.openxmlformats.org/officeDocument/2006/relationships/diagramColors" Target="../diagrams/colors63.xml"/><Relationship Id="rId29" Type="http://schemas.openxmlformats.org/officeDocument/2006/relationships/diagramQuickStyle" Target="../diagrams/quickStyle65.xml"/><Relationship Id="rId1" Type="http://schemas.openxmlformats.org/officeDocument/2006/relationships/slideLayout" Target="../slideLayouts/slideLayout7.xml"/><Relationship Id="rId6" Type="http://schemas.microsoft.com/office/2007/relationships/diagramDrawing" Target="../diagrams/drawing60.xml"/><Relationship Id="rId11" Type="http://schemas.microsoft.com/office/2007/relationships/diagramDrawing" Target="../diagrams/drawing61.xml"/><Relationship Id="rId24" Type="http://schemas.openxmlformats.org/officeDocument/2006/relationships/diagramQuickStyle" Target="../diagrams/quickStyle64.xml"/><Relationship Id="rId5" Type="http://schemas.openxmlformats.org/officeDocument/2006/relationships/diagramColors" Target="../diagrams/colors60.xml"/><Relationship Id="rId15" Type="http://schemas.openxmlformats.org/officeDocument/2006/relationships/diagramColors" Target="../diagrams/colors62.xml"/><Relationship Id="rId23" Type="http://schemas.openxmlformats.org/officeDocument/2006/relationships/diagramLayout" Target="../diagrams/layout64.xml"/><Relationship Id="rId28" Type="http://schemas.openxmlformats.org/officeDocument/2006/relationships/diagramLayout" Target="../diagrams/layout65.xml"/><Relationship Id="rId10" Type="http://schemas.openxmlformats.org/officeDocument/2006/relationships/diagramColors" Target="../diagrams/colors61.xml"/><Relationship Id="rId19" Type="http://schemas.openxmlformats.org/officeDocument/2006/relationships/diagramQuickStyle" Target="../diagrams/quickStyle63.xml"/><Relationship Id="rId31" Type="http://schemas.microsoft.com/office/2007/relationships/diagramDrawing" Target="../diagrams/drawing65.xml"/><Relationship Id="rId4" Type="http://schemas.openxmlformats.org/officeDocument/2006/relationships/diagramQuickStyle" Target="../diagrams/quickStyle60.xml"/><Relationship Id="rId9" Type="http://schemas.openxmlformats.org/officeDocument/2006/relationships/diagramQuickStyle" Target="../diagrams/quickStyle61.xml"/><Relationship Id="rId14" Type="http://schemas.openxmlformats.org/officeDocument/2006/relationships/diagramQuickStyle" Target="../diagrams/quickStyle62.xml"/><Relationship Id="rId22" Type="http://schemas.openxmlformats.org/officeDocument/2006/relationships/diagramData" Target="../diagrams/data64.xml"/><Relationship Id="rId27" Type="http://schemas.openxmlformats.org/officeDocument/2006/relationships/diagramData" Target="../diagrams/data65.xml"/><Relationship Id="rId30" Type="http://schemas.openxmlformats.org/officeDocument/2006/relationships/diagramColors" Target="../diagrams/colors65.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7.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7.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diagramLayout" Target="../diagrams/layout69.xml"/><Relationship Id="rId3" Type="http://schemas.openxmlformats.org/officeDocument/2006/relationships/diagramLayout" Target="../diagrams/layout68.xml"/><Relationship Id="rId7" Type="http://schemas.openxmlformats.org/officeDocument/2006/relationships/diagramData" Target="../diagrams/data69.xml"/><Relationship Id="rId2" Type="http://schemas.openxmlformats.org/officeDocument/2006/relationships/diagramData" Target="../diagrams/data68.xml"/><Relationship Id="rId1" Type="http://schemas.openxmlformats.org/officeDocument/2006/relationships/slideLayout" Target="../slideLayouts/slideLayout7.xml"/><Relationship Id="rId6" Type="http://schemas.microsoft.com/office/2007/relationships/diagramDrawing" Target="../diagrams/drawing68.xml"/><Relationship Id="rId11" Type="http://schemas.microsoft.com/office/2007/relationships/diagramDrawing" Target="../diagrams/drawing69.xml"/><Relationship Id="rId5" Type="http://schemas.openxmlformats.org/officeDocument/2006/relationships/diagramColors" Target="../diagrams/colors68.xml"/><Relationship Id="rId10" Type="http://schemas.openxmlformats.org/officeDocument/2006/relationships/diagramColors" Target="../diagrams/colors69.xml"/><Relationship Id="rId4" Type="http://schemas.openxmlformats.org/officeDocument/2006/relationships/diagramQuickStyle" Target="../diagrams/quickStyle68.xml"/><Relationship Id="rId9" Type="http://schemas.openxmlformats.org/officeDocument/2006/relationships/diagramQuickStyle" Target="../diagrams/quickStyle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7.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کس 6" descr="BISMILLAH.jpg"/>
          <p:cNvPicPr>
            <a:picLocks noChangeAspect="1"/>
          </p:cNvPicPr>
          <p:nvPr/>
        </p:nvPicPr>
        <p:blipFill>
          <a:blip r:embed="rId2" cstate="print"/>
          <a:stretch>
            <a:fillRect/>
          </a:stretch>
        </p:blipFill>
        <p:spPr>
          <a:xfrm>
            <a:off x="3286116" y="1675198"/>
            <a:ext cx="2450813" cy="26110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628" y="3000372"/>
            <a:ext cx="3829048" cy="785818"/>
          </a:xfrm>
        </p:spPr>
        <p:txBody>
          <a:bodyPr>
            <a:noAutofit/>
          </a:bodyPr>
          <a:lstStyle/>
          <a:p>
            <a:pPr algn="r"/>
            <a:r>
              <a:rPr lang="ar-IQ" sz="5400" spc="-150" dirty="0" smtClean="0">
                <a:cs typeface="B Titr" pitchFamily="2" charset="-78"/>
              </a:rPr>
              <a:t>بحث </a:t>
            </a:r>
            <a:r>
              <a:rPr lang="ar-IQ" sz="5400" spc="-150" dirty="0" err="1" smtClean="0">
                <a:cs typeface="B Titr" pitchFamily="2" charset="-78"/>
              </a:rPr>
              <a:t>هاي</a:t>
            </a:r>
            <a:r>
              <a:rPr lang="ar-IQ" sz="5400" spc="-150" dirty="0" smtClean="0">
                <a:cs typeface="B Titr" pitchFamily="2" charset="-78"/>
              </a:rPr>
              <a:t> استصحاب</a:t>
            </a:r>
            <a:endParaRPr lang="fa-IR" sz="5400" spc="-150" dirty="0">
              <a:cs typeface="B Titr" pitchFamily="2" charset="-78"/>
            </a:endParaRPr>
          </a:p>
        </p:txBody>
      </p:sp>
      <p:sp>
        <p:nvSpPr>
          <p:cNvPr id="3" name="عنصر نائب للمحتوى 2"/>
          <p:cNvSpPr>
            <a:spLocks noGrp="1"/>
          </p:cNvSpPr>
          <p:nvPr>
            <p:ph idx="1"/>
          </p:nvPr>
        </p:nvSpPr>
        <p:spPr>
          <a:xfrm>
            <a:off x="785786" y="285728"/>
            <a:ext cx="4714908" cy="6357982"/>
          </a:xfrm>
        </p:spPr>
        <p:txBody>
          <a:bodyPr>
            <a:noAutofit/>
          </a:bodyPr>
          <a:lstStyle/>
          <a:p>
            <a:pPr>
              <a:buFont typeface="Courier New" pitchFamily="49" charset="0"/>
              <a:buChar char="o"/>
            </a:pPr>
            <a:r>
              <a:rPr lang="ar-IQ" sz="4400" dirty="0" smtClean="0">
                <a:cs typeface="B Nazanin" pitchFamily="2" charset="-78"/>
              </a:rPr>
              <a:t>تعريف</a:t>
            </a:r>
          </a:p>
          <a:p>
            <a:pPr>
              <a:buFont typeface="Courier New" pitchFamily="49" charset="0"/>
              <a:buChar char="o"/>
            </a:pPr>
            <a:r>
              <a:rPr lang="ar-IQ" sz="4400" dirty="0" err="1" smtClean="0">
                <a:cs typeface="B Nazanin" pitchFamily="2" charset="-78"/>
              </a:rPr>
              <a:t>مبا</a:t>
            </a:r>
            <a:r>
              <a:rPr lang="fa-IR" sz="4400" dirty="0" smtClean="0">
                <a:cs typeface="B Nazanin" pitchFamily="2" charset="-78"/>
              </a:rPr>
              <a:t>دی</a:t>
            </a:r>
          </a:p>
          <a:p>
            <a:pPr>
              <a:buFont typeface="Courier New" pitchFamily="49" charset="0"/>
              <a:buChar char="o"/>
            </a:pPr>
            <a:r>
              <a:rPr lang="fa-IR" sz="4400" dirty="0" smtClean="0">
                <a:cs typeface="B Nazanin" pitchFamily="2" charset="-78"/>
              </a:rPr>
              <a:t>اقسام</a:t>
            </a:r>
          </a:p>
          <a:p>
            <a:pPr>
              <a:buFont typeface="Courier New" pitchFamily="49" charset="0"/>
              <a:buChar char="o"/>
            </a:pPr>
            <a:r>
              <a:rPr lang="fa-IR" sz="4400" dirty="0" smtClean="0">
                <a:cs typeface="B Nazanin" pitchFamily="2" charset="-78"/>
              </a:rPr>
              <a:t>اقوال</a:t>
            </a:r>
          </a:p>
          <a:p>
            <a:pPr>
              <a:buFont typeface="Courier New" pitchFamily="49" charset="0"/>
              <a:buChar char="o"/>
            </a:pPr>
            <a:r>
              <a:rPr lang="fa-IR" sz="4400" dirty="0" smtClean="0">
                <a:cs typeface="B Nazanin" pitchFamily="2" charset="-78"/>
              </a:rPr>
              <a:t>ادله</a:t>
            </a:r>
          </a:p>
          <a:p>
            <a:pPr>
              <a:buFont typeface="Courier New" pitchFamily="49" charset="0"/>
              <a:buChar char="o"/>
            </a:pPr>
            <a:r>
              <a:rPr lang="fa-IR" sz="4400" dirty="0" smtClean="0">
                <a:cs typeface="B Nazanin" pitchFamily="2" charset="-78"/>
              </a:rPr>
              <a:t>تنبیهات</a:t>
            </a:r>
          </a:p>
          <a:p>
            <a:pPr>
              <a:buFont typeface="Courier New" pitchFamily="49" charset="0"/>
              <a:buChar char="o"/>
            </a:pPr>
            <a:r>
              <a:rPr lang="fa-IR" sz="4400" dirty="0" smtClean="0">
                <a:cs typeface="B Nazanin" pitchFamily="2" charset="-78"/>
              </a:rPr>
              <a:t>شروط</a:t>
            </a:r>
          </a:p>
          <a:p>
            <a:pPr>
              <a:buFont typeface="Courier New" pitchFamily="49" charset="0"/>
              <a:buChar char="o"/>
            </a:pPr>
            <a:r>
              <a:rPr lang="fa-IR" sz="4400" spc="-150" dirty="0" smtClean="0">
                <a:cs typeface="B Nazanin" pitchFamily="2" charset="-78"/>
              </a:rPr>
              <a:t>نسبت با سایر اصول و ادله</a:t>
            </a:r>
            <a:endParaRPr lang="fa-IR" sz="4400" spc="-15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71438" y="0"/>
          <a:ext cx="892971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D4EBB889-B083-43FD-8766-8820D1C58E15}"/>
                                            </p:graphicEl>
                                          </p:spTgt>
                                        </p:tgtEl>
                                        <p:attrNameLst>
                                          <p:attrName>style.visibility</p:attrName>
                                        </p:attrNameLst>
                                      </p:cBhvr>
                                      <p:to>
                                        <p:strVal val="visible"/>
                                      </p:to>
                                    </p:set>
                                    <p:animEffect transition="in" filter="fade">
                                      <p:cBhvr>
                                        <p:cTn id="7" dur="2000"/>
                                        <p:tgtEl>
                                          <p:spTgt spid="2">
                                            <p:graphicEl>
                                              <a:dgm id="{D4EBB889-B083-43FD-8766-8820D1C58E1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03AD6417-1180-4B6E-87D5-A9419B3A229E}"/>
                                            </p:graphicEl>
                                          </p:spTgt>
                                        </p:tgtEl>
                                        <p:attrNameLst>
                                          <p:attrName>style.visibility</p:attrName>
                                        </p:attrNameLst>
                                      </p:cBhvr>
                                      <p:to>
                                        <p:strVal val="visible"/>
                                      </p:to>
                                    </p:set>
                                    <p:animEffect transition="in" filter="fade">
                                      <p:cBhvr>
                                        <p:cTn id="12" dur="2000"/>
                                        <p:tgtEl>
                                          <p:spTgt spid="2">
                                            <p:graphicEl>
                                              <a:dgm id="{03AD6417-1180-4B6E-87D5-A9419B3A229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BB443CD3-E5EC-4554-84EF-BDABBB3DD3F0}"/>
                                            </p:graphicEl>
                                          </p:spTgt>
                                        </p:tgtEl>
                                        <p:attrNameLst>
                                          <p:attrName>style.visibility</p:attrName>
                                        </p:attrNameLst>
                                      </p:cBhvr>
                                      <p:to>
                                        <p:strVal val="visible"/>
                                      </p:to>
                                    </p:set>
                                    <p:animEffect transition="in" filter="fade">
                                      <p:cBhvr>
                                        <p:cTn id="15" dur="2000"/>
                                        <p:tgtEl>
                                          <p:spTgt spid="2">
                                            <p:graphicEl>
                                              <a:dgm id="{BB443CD3-E5EC-4554-84EF-BDABBB3DD3F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FE81ADEE-25E3-4ECB-9176-00F0DC1A3BCF}"/>
                                            </p:graphicEl>
                                          </p:spTgt>
                                        </p:tgtEl>
                                        <p:attrNameLst>
                                          <p:attrName>style.visibility</p:attrName>
                                        </p:attrNameLst>
                                      </p:cBhvr>
                                      <p:to>
                                        <p:strVal val="visible"/>
                                      </p:to>
                                    </p:set>
                                    <p:animEffect transition="in" filter="fade">
                                      <p:cBhvr>
                                        <p:cTn id="20" dur="2000"/>
                                        <p:tgtEl>
                                          <p:spTgt spid="2">
                                            <p:graphicEl>
                                              <a:dgm id="{FE81ADEE-25E3-4ECB-9176-00F0DC1A3BC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4C9E214E-DB2F-438B-BC33-4691A1B7C6FF}"/>
                                            </p:graphicEl>
                                          </p:spTgt>
                                        </p:tgtEl>
                                        <p:attrNameLst>
                                          <p:attrName>style.visibility</p:attrName>
                                        </p:attrNameLst>
                                      </p:cBhvr>
                                      <p:to>
                                        <p:strVal val="visible"/>
                                      </p:to>
                                    </p:set>
                                    <p:animEffect transition="in" filter="fade">
                                      <p:cBhvr>
                                        <p:cTn id="23" dur="2000"/>
                                        <p:tgtEl>
                                          <p:spTgt spid="2">
                                            <p:graphicEl>
                                              <a:dgm id="{4C9E214E-DB2F-438B-BC33-4691A1B7C6F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5E2C61D9-12F4-4B8B-AA5E-59A4A401C817}"/>
                                            </p:graphicEl>
                                          </p:spTgt>
                                        </p:tgtEl>
                                        <p:attrNameLst>
                                          <p:attrName>style.visibility</p:attrName>
                                        </p:attrNameLst>
                                      </p:cBhvr>
                                      <p:to>
                                        <p:strVal val="visible"/>
                                      </p:to>
                                    </p:set>
                                    <p:animEffect transition="in" filter="fade">
                                      <p:cBhvr>
                                        <p:cTn id="28" dur="2000"/>
                                        <p:tgtEl>
                                          <p:spTgt spid="2">
                                            <p:graphicEl>
                                              <a:dgm id="{5E2C61D9-12F4-4B8B-AA5E-59A4A401C81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B572C369-D849-4FD5-B6D9-7EA4BE2E0352}"/>
                                            </p:graphicEl>
                                          </p:spTgt>
                                        </p:tgtEl>
                                        <p:attrNameLst>
                                          <p:attrName>style.visibility</p:attrName>
                                        </p:attrNameLst>
                                      </p:cBhvr>
                                      <p:to>
                                        <p:strVal val="visible"/>
                                      </p:to>
                                    </p:set>
                                    <p:animEffect transition="in" filter="fade">
                                      <p:cBhvr>
                                        <p:cTn id="31" dur="2000"/>
                                        <p:tgtEl>
                                          <p:spTgt spid="2">
                                            <p:graphicEl>
                                              <a:dgm id="{B572C369-D849-4FD5-B6D9-7EA4BE2E035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17606136-B60D-47AC-8E27-D035058F4A29}"/>
                                            </p:graphicEl>
                                          </p:spTgt>
                                        </p:tgtEl>
                                        <p:attrNameLst>
                                          <p:attrName>style.visibility</p:attrName>
                                        </p:attrNameLst>
                                      </p:cBhvr>
                                      <p:to>
                                        <p:strVal val="visible"/>
                                      </p:to>
                                    </p:set>
                                    <p:animEffect transition="in" filter="fade">
                                      <p:cBhvr>
                                        <p:cTn id="36" dur="2000"/>
                                        <p:tgtEl>
                                          <p:spTgt spid="2">
                                            <p:graphicEl>
                                              <a:dgm id="{17606136-B60D-47AC-8E27-D035058F4A2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205BADE7-8812-41EF-ABFC-777B3A02A8FA}"/>
                                            </p:graphicEl>
                                          </p:spTgt>
                                        </p:tgtEl>
                                        <p:attrNameLst>
                                          <p:attrName>style.visibility</p:attrName>
                                        </p:attrNameLst>
                                      </p:cBhvr>
                                      <p:to>
                                        <p:strVal val="visible"/>
                                      </p:to>
                                    </p:set>
                                    <p:animEffect transition="in" filter="fade">
                                      <p:cBhvr>
                                        <p:cTn id="39" dur="2000"/>
                                        <p:tgtEl>
                                          <p:spTgt spid="2">
                                            <p:graphicEl>
                                              <a:dgm id="{205BADE7-8812-41EF-ABFC-777B3A02A8F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F503B8D4-7A2B-4DC7-8832-AB3631AF292E}"/>
                                            </p:graphicEl>
                                          </p:spTgt>
                                        </p:tgtEl>
                                        <p:attrNameLst>
                                          <p:attrName>style.visibility</p:attrName>
                                        </p:attrNameLst>
                                      </p:cBhvr>
                                      <p:to>
                                        <p:strVal val="visible"/>
                                      </p:to>
                                    </p:set>
                                    <p:animEffect transition="in" filter="fade">
                                      <p:cBhvr>
                                        <p:cTn id="44" dur="2000"/>
                                        <p:tgtEl>
                                          <p:spTgt spid="2">
                                            <p:graphicEl>
                                              <a:dgm id="{F503B8D4-7A2B-4DC7-8832-AB3631AF292E}"/>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6E38BB77-0A3B-4822-AB13-3BACB24D4C0E}"/>
                                            </p:graphicEl>
                                          </p:spTgt>
                                        </p:tgtEl>
                                        <p:attrNameLst>
                                          <p:attrName>style.visibility</p:attrName>
                                        </p:attrNameLst>
                                      </p:cBhvr>
                                      <p:to>
                                        <p:strVal val="visible"/>
                                      </p:to>
                                    </p:set>
                                    <p:animEffect transition="in" filter="fade">
                                      <p:cBhvr>
                                        <p:cTn id="47" dur="2000"/>
                                        <p:tgtEl>
                                          <p:spTgt spid="2">
                                            <p:graphicEl>
                                              <a:dgm id="{6E38BB77-0A3B-4822-AB13-3BACB24D4C0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B7984FBC-4DC1-40FD-9149-48E15EC1182F}"/>
                                            </p:graphicEl>
                                          </p:spTgt>
                                        </p:tgtEl>
                                        <p:attrNameLst>
                                          <p:attrName>style.visibility</p:attrName>
                                        </p:attrNameLst>
                                      </p:cBhvr>
                                      <p:to>
                                        <p:strVal val="visible"/>
                                      </p:to>
                                    </p:set>
                                    <p:animEffect transition="in" filter="fade">
                                      <p:cBhvr>
                                        <p:cTn id="52" dur="2000"/>
                                        <p:tgtEl>
                                          <p:spTgt spid="2">
                                            <p:graphicEl>
                                              <a:dgm id="{B7984FBC-4DC1-40FD-9149-48E15EC1182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63F2FF1A-D932-47DC-A352-7472BCA3D770}"/>
                                            </p:graphicEl>
                                          </p:spTgt>
                                        </p:tgtEl>
                                        <p:attrNameLst>
                                          <p:attrName>style.visibility</p:attrName>
                                        </p:attrNameLst>
                                      </p:cBhvr>
                                      <p:to>
                                        <p:strVal val="visible"/>
                                      </p:to>
                                    </p:set>
                                    <p:animEffect transition="in" filter="fade">
                                      <p:cBhvr>
                                        <p:cTn id="55" dur="2000"/>
                                        <p:tgtEl>
                                          <p:spTgt spid="2">
                                            <p:graphicEl>
                                              <a:dgm id="{63F2FF1A-D932-47DC-A352-7472BCA3D77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626451F6-E0B1-4701-9AFF-C616D2F152BD}"/>
                                            </p:graphicEl>
                                          </p:spTgt>
                                        </p:tgtEl>
                                        <p:attrNameLst>
                                          <p:attrName>style.visibility</p:attrName>
                                        </p:attrNameLst>
                                      </p:cBhvr>
                                      <p:to>
                                        <p:strVal val="visible"/>
                                      </p:to>
                                    </p:set>
                                    <p:animEffect transition="in" filter="fade">
                                      <p:cBhvr>
                                        <p:cTn id="60" dur="2000"/>
                                        <p:tgtEl>
                                          <p:spTgt spid="2">
                                            <p:graphicEl>
                                              <a:dgm id="{626451F6-E0B1-4701-9AFF-C616D2F152BD}"/>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4957A8A8-2A97-4138-9488-018F1D55224B}"/>
                                            </p:graphicEl>
                                          </p:spTgt>
                                        </p:tgtEl>
                                        <p:attrNameLst>
                                          <p:attrName>style.visibility</p:attrName>
                                        </p:attrNameLst>
                                      </p:cBhvr>
                                      <p:to>
                                        <p:strVal val="visible"/>
                                      </p:to>
                                    </p:set>
                                    <p:animEffect transition="in" filter="fade">
                                      <p:cBhvr>
                                        <p:cTn id="63" dur="2000"/>
                                        <p:tgtEl>
                                          <p:spTgt spid="2">
                                            <p:graphicEl>
                                              <a:dgm id="{4957A8A8-2A97-4138-9488-018F1D55224B}"/>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2F1D039D-6654-48D4-A96E-AA7916F2F13F}"/>
                                            </p:graphicEl>
                                          </p:spTgt>
                                        </p:tgtEl>
                                        <p:attrNameLst>
                                          <p:attrName>style.visibility</p:attrName>
                                        </p:attrNameLst>
                                      </p:cBhvr>
                                      <p:to>
                                        <p:strVal val="visible"/>
                                      </p:to>
                                    </p:set>
                                    <p:animEffect transition="in" filter="fade">
                                      <p:cBhvr>
                                        <p:cTn id="68" dur="2000"/>
                                        <p:tgtEl>
                                          <p:spTgt spid="2">
                                            <p:graphicEl>
                                              <a:dgm id="{2F1D039D-6654-48D4-A96E-AA7916F2F13F}"/>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422BED73-E680-43D9-896F-560143BEAF13}"/>
                                            </p:graphicEl>
                                          </p:spTgt>
                                        </p:tgtEl>
                                        <p:attrNameLst>
                                          <p:attrName>style.visibility</p:attrName>
                                        </p:attrNameLst>
                                      </p:cBhvr>
                                      <p:to>
                                        <p:strVal val="visible"/>
                                      </p:to>
                                    </p:set>
                                    <p:animEffect transition="in" filter="fade">
                                      <p:cBhvr>
                                        <p:cTn id="71" dur="2000"/>
                                        <p:tgtEl>
                                          <p:spTgt spid="2">
                                            <p:graphicEl>
                                              <a:dgm id="{422BED73-E680-43D9-896F-560143BEAF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nvGraphicFramePr>
        <p:xfrm>
          <a:off x="214282" y="214290"/>
          <a:ext cx="8858280"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329510" cy="114300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lvl="0"/>
            <a:r>
              <a:rPr lang="ar-IQ" sz="4800" b="1" dirty="0" smtClean="0">
                <a:cs typeface="B Lotus" pitchFamily="2" charset="-78"/>
              </a:rPr>
              <a:t>1</a:t>
            </a:r>
            <a:r>
              <a:rPr lang="fa-IR" sz="4800" b="1" dirty="0" smtClean="0">
                <a:cs typeface="B Lotus" pitchFamily="2" charset="-78"/>
              </a:rPr>
              <a:t>. </a:t>
            </a:r>
            <a:r>
              <a:rPr lang="ar-IQ" sz="4800" b="1" dirty="0" smtClean="0">
                <a:cs typeface="B Lotus" pitchFamily="2" charset="-78"/>
              </a:rPr>
              <a:t>استصحاب </a:t>
            </a:r>
            <a:r>
              <a:rPr lang="ar-IQ" sz="4800" b="1" dirty="0" err="1" smtClean="0">
                <a:cs typeface="B Lotus" pitchFamily="2" charset="-78"/>
              </a:rPr>
              <a:t>اصل</a:t>
            </a:r>
            <a:r>
              <a:rPr lang="ar-IQ" sz="4800" b="1" dirty="0" smtClean="0">
                <a:cs typeface="B Lotus" pitchFamily="2" charset="-78"/>
              </a:rPr>
              <a:t> </a:t>
            </a:r>
            <a:r>
              <a:rPr lang="ar-IQ" sz="4800" b="1" dirty="0" err="1" smtClean="0">
                <a:cs typeface="B Lotus" pitchFamily="2" charset="-78"/>
              </a:rPr>
              <a:t>است</a:t>
            </a:r>
            <a:r>
              <a:rPr lang="ar-IQ" sz="4800" b="1" dirty="0" smtClean="0">
                <a:cs typeface="B Lotus" pitchFamily="2" charset="-78"/>
              </a:rPr>
              <a:t> يا </a:t>
            </a:r>
            <a:r>
              <a:rPr lang="ar-IQ" sz="4800" b="1" dirty="0" err="1" smtClean="0">
                <a:cs typeface="B Lotus" pitchFamily="2" charset="-78"/>
              </a:rPr>
              <a:t>اماره</a:t>
            </a:r>
            <a:r>
              <a:rPr lang="ar-IQ" sz="4800" b="1" dirty="0" smtClean="0">
                <a:cs typeface="B Lotus" pitchFamily="2" charset="-78"/>
              </a:rPr>
              <a:t>؟</a:t>
            </a:r>
            <a:endParaRPr lang="fa-IR" sz="4800" b="1" dirty="0"/>
          </a:p>
        </p:txBody>
      </p:sp>
      <p:graphicFrame>
        <p:nvGraphicFramePr>
          <p:cNvPr id="4" name="رسم تخطيطي 3"/>
          <p:cNvGraphicFramePr/>
          <p:nvPr/>
        </p:nvGraphicFramePr>
        <p:xfrm>
          <a:off x="119106" y="1571612"/>
          <a:ext cx="888205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خطط انسيابي: معالجة متعاقبة 4"/>
          <p:cNvSpPr/>
          <p:nvPr/>
        </p:nvSpPr>
        <p:spPr>
          <a:xfrm>
            <a:off x="8143900" y="285728"/>
            <a:ext cx="785818"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 13</a:t>
            </a:r>
            <a:endPar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142844" y="285728"/>
          <a:ext cx="8858312"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خطط انسيابي: معالجة متعاقبة 4"/>
          <p:cNvSpPr/>
          <p:nvPr/>
        </p:nvSpPr>
        <p:spPr>
          <a:xfrm>
            <a:off x="8143900" y="214290"/>
            <a:ext cx="785818"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 16</a:t>
            </a:r>
            <a:endPar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F3F2D03-6890-4C1B-9A23-3CA81632BA7F}"/>
                                            </p:graphicEl>
                                          </p:spTgt>
                                        </p:tgtEl>
                                        <p:attrNameLst>
                                          <p:attrName>style.visibility</p:attrName>
                                        </p:attrNameLst>
                                      </p:cBhvr>
                                      <p:to>
                                        <p:strVal val="visible"/>
                                      </p:to>
                                    </p:set>
                                    <p:animEffect transition="in" filter="fade">
                                      <p:cBhvr>
                                        <p:cTn id="7" dur="2000"/>
                                        <p:tgtEl>
                                          <p:spTgt spid="4">
                                            <p:graphicEl>
                                              <a:dgm id="{7F3F2D03-6890-4C1B-9A23-3CA81632BA7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AF36E22-5D64-4C10-954C-266C777D7684}"/>
                                            </p:graphicEl>
                                          </p:spTgt>
                                        </p:tgtEl>
                                        <p:attrNameLst>
                                          <p:attrName>style.visibility</p:attrName>
                                        </p:attrNameLst>
                                      </p:cBhvr>
                                      <p:to>
                                        <p:strVal val="visible"/>
                                      </p:to>
                                    </p:set>
                                    <p:animEffect transition="in" filter="fade">
                                      <p:cBhvr>
                                        <p:cTn id="12" dur="2000"/>
                                        <p:tgtEl>
                                          <p:spTgt spid="4">
                                            <p:graphicEl>
                                              <a:dgm id="{2AF36E22-5D64-4C10-954C-266C777D768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D4580F29-3473-4920-B6DF-397A05AB6B29}"/>
                                            </p:graphicEl>
                                          </p:spTgt>
                                        </p:tgtEl>
                                        <p:attrNameLst>
                                          <p:attrName>style.visibility</p:attrName>
                                        </p:attrNameLst>
                                      </p:cBhvr>
                                      <p:to>
                                        <p:strVal val="visible"/>
                                      </p:to>
                                    </p:set>
                                    <p:animEffect transition="in" filter="fade">
                                      <p:cBhvr>
                                        <p:cTn id="15" dur="2000"/>
                                        <p:tgtEl>
                                          <p:spTgt spid="4">
                                            <p:graphicEl>
                                              <a:dgm id="{D4580F29-3473-4920-B6DF-397A05AB6B2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3A819600-33AC-4810-ACDE-356AEA818F49}"/>
                                            </p:graphicEl>
                                          </p:spTgt>
                                        </p:tgtEl>
                                        <p:attrNameLst>
                                          <p:attrName>style.visibility</p:attrName>
                                        </p:attrNameLst>
                                      </p:cBhvr>
                                      <p:to>
                                        <p:strVal val="visible"/>
                                      </p:to>
                                    </p:set>
                                    <p:animEffect transition="in" filter="fade">
                                      <p:cBhvr>
                                        <p:cTn id="20" dur="2000"/>
                                        <p:tgtEl>
                                          <p:spTgt spid="4">
                                            <p:graphicEl>
                                              <a:dgm id="{3A819600-33AC-4810-ACDE-356AEA818F4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A608498-3BD8-4880-9716-3FA5C041BD25}"/>
                                            </p:graphicEl>
                                          </p:spTgt>
                                        </p:tgtEl>
                                        <p:attrNameLst>
                                          <p:attrName>style.visibility</p:attrName>
                                        </p:attrNameLst>
                                      </p:cBhvr>
                                      <p:to>
                                        <p:strVal val="visible"/>
                                      </p:to>
                                    </p:set>
                                    <p:animEffect transition="in" filter="fade">
                                      <p:cBhvr>
                                        <p:cTn id="23" dur="2000"/>
                                        <p:tgtEl>
                                          <p:spTgt spid="4">
                                            <p:graphicEl>
                                              <a:dgm id="{BA608498-3BD8-4880-9716-3FA5C041BD2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55A5EAE5-8E1E-4BFE-8A6D-1902F07CBB0B}"/>
                                            </p:graphicEl>
                                          </p:spTgt>
                                        </p:tgtEl>
                                        <p:attrNameLst>
                                          <p:attrName>style.visibility</p:attrName>
                                        </p:attrNameLst>
                                      </p:cBhvr>
                                      <p:to>
                                        <p:strVal val="visible"/>
                                      </p:to>
                                    </p:set>
                                    <p:animEffect transition="in" filter="fade">
                                      <p:cBhvr>
                                        <p:cTn id="28" dur="2000"/>
                                        <p:tgtEl>
                                          <p:spTgt spid="4">
                                            <p:graphicEl>
                                              <a:dgm id="{55A5EAE5-8E1E-4BFE-8A6D-1902F07CBB0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24A885B4-C84E-4542-9710-3297094CC00E}"/>
                                            </p:graphicEl>
                                          </p:spTgt>
                                        </p:tgtEl>
                                        <p:attrNameLst>
                                          <p:attrName>style.visibility</p:attrName>
                                        </p:attrNameLst>
                                      </p:cBhvr>
                                      <p:to>
                                        <p:strVal val="visible"/>
                                      </p:to>
                                    </p:set>
                                    <p:animEffect transition="in" filter="fade">
                                      <p:cBhvr>
                                        <p:cTn id="31" dur="2000"/>
                                        <p:tgtEl>
                                          <p:spTgt spid="4">
                                            <p:graphicEl>
                                              <a:dgm id="{24A885B4-C84E-4542-9710-3297094CC00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106E4FA8-F9E0-4B41-BEDF-32A452614BBA}"/>
                                            </p:graphicEl>
                                          </p:spTgt>
                                        </p:tgtEl>
                                        <p:attrNameLst>
                                          <p:attrName>style.visibility</p:attrName>
                                        </p:attrNameLst>
                                      </p:cBhvr>
                                      <p:to>
                                        <p:strVal val="visible"/>
                                      </p:to>
                                    </p:set>
                                    <p:animEffect transition="in" filter="fade">
                                      <p:cBhvr>
                                        <p:cTn id="36" dur="2000"/>
                                        <p:tgtEl>
                                          <p:spTgt spid="4">
                                            <p:graphicEl>
                                              <a:dgm id="{106E4FA8-F9E0-4B41-BEDF-32A452614BB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07842CED-5D24-4061-BDEC-BAE25CF310A2}"/>
                                            </p:graphicEl>
                                          </p:spTgt>
                                        </p:tgtEl>
                                        <p:attrNameLst>
                                          <p:attrName>style.visibility</p:attrName>
                                        </p:attrNameLst>
                                      </p:cBhvr>
                                      <p:to>
                                        <p:strVal val="visible"/>
                                      </p:to>
                                    </p:set>
                                    <p:animEffect transition="in" filter="fade">
                                      <p:cBhvr>
                                        <p:cTn id="39" dur="2000"/>
                                        <p:tgtEl>
                                          <p:spTgt spid="4">
                                            <p:graphicEl>
                                              <a:dgm id="{07842CED-5D24-4061-BDEC-BAE25CF310A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407D91FE-3AE8-4FE9-9C0B-DA2E36F1F154}"/>
                                            </p:graphicEl>
                                          </p:spTgt>
                                        </p:tgtEl>
                                        <p:attrNameLst>
                                          <p:attrName>style.visibility</p:attrName>
                                        </p:attrNameLst>
                                      </p:cBhvr>
                                      <p:to>
                                        <p:strVal val="visible"/>
                                      </p:to>
                                    </p:set>
                                    <p:animEffect transition="in" filter="fade">
                                      <p:cBhvr>
                                        <p:cTn id="44" dur="2000"/>
                                        <p:tgtEl>
                                          <p:spTgt spid="4">
                                            <p:graphicEl>
                                              <a:dgm id="{407D91FE-3AE8-4FE9-9C0B-DA2E36F1F15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4DD598A2-594D-4919-830E-ECF4F6BE396C}"/>
                                            </p:graphicEl>
                                          </p:spTgt>
                                        </p:tgtEl>
                                        <p:attrNameLst>
                                          <p:attrName>style.visibility</p:attrName>
                                        </p:attrNameLst>
                                      </p:cBhvr>
                                      <p:to>
                                        <p:strVal val="visible"/>
                                      </p:to>
                                    </p:set>
                                    <p:animEffect transition="in" filter="fade">
                                      <p:cBhvr>
                                        <p:cTn id="47" dur="2000"/>
                                        <p:tgtEl>
                                          <p:spTgt spid="4">
                                            <p:graphicEl>
                                              <a:dgm id="{4DD598A2-594D-4919-830E-ECF4F6BE396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C6EB61D9-5617-4F62-B77F-6E844D04B56F}"/>
                                            </p:graphicEl>
                                          </p:spTgt>
                                        </p:tgtEl>
                                        <p:attrNameLst>
                                          <p:attrName>style.visibility</p:attrName>
                                        </p:attrNameLst>
                                      </p:cBhvr>
                                      <p:to>
                                        <p:strVal val="visible"/>
                                      </p:to>
                                    </p:set>
                                    <p:animEffect transition="in" filter="fade">
                                      <p:cBhvr>
                                        <p:cTn id="52" dur="2000"/>
                                        <p:tgtEl>
                                          <p:spTgt spid="4">
                                            <p:graphicEl>
                                              <a:dgm id="{C6EB61D9-5617-4F62-B77F-6E844D04B56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CD52C39C-4E10-4105-828D-2585B4815055}"/>
                                            </p:graphicEl>
                                          </p:spTgt>
                                        </p:tgtEl>
                                        <p:attrNameLst>
                                          <p:attrName>style.visibility</p:attrName>
                                        </p:attrNameLst>
                                      </p:cBhvr>
                                      <p:to>
                                        <p:strVal val="visible"/>
                                      </p:to>
                                    </p:set>
                                    <p:animEffect transition="in" filter="fade">
                                      <p:cBhvr>
                                        <p:cTn id="55" dur="2000"/>
                                        <p:tgtEl>
                                          <p:spTgt spid="4">
                                            <p:graphicEl>
                                              <a:dgm id="{CD52C39C-4E10-4105-828D-2585B48150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8229600" cy="1143000"/>
          </a:xfrm>
        </p:spPr>
        <p:txBody>
          <a:bodyPr>
            <a:normAutofit fontScale="90000"/>
          </a:bodyPr>
          <a:lstStyle/>
          <a:p>
            <a:pPr lvl="0"/>
            <a:r>
              <a:rPr lang="fa-IR" dirty="0" smtClean="0">
                <a:cs typeface="B Titr" pitchFamily="2" charset="-78"/>
              </a:rPr>
              <a:t>نمونه هایی برای غیر مستقلات عقلی</a:t>
            </a:r>
            <a:br>
              <a:rPr lang="fa-IR" dirty="0" smtClean="0">
                <a:cs typeface="B Titr" pitchFamily="2" charset="-78"/>
              </a:rPr>
            </a:br>
            <a:endParaRPr lang="fa-IR" dirty="0"/>
          </a:p>
        </p:txBody>
      </p:sp>
      <p:graphicFrame>
        <p:nvGraphicFramePr>
          <p:cNvPr id="5" name="رسم تخطيطي 4"/>
          <p:cNvGraphicFramePr/>
          <p:nvPr/>
        </p:nvGraphicFramePr>
        <p:xfrm>
          <a:off x="214282" y="1071546"/>
          <a:ext cx="8715436"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خطط انسيابي: معالجة متعاقبة 4"/>
          <p:cNvSpPr/>
          <p:nvPr/>
        </p:nvSpPr>
        <p:spPr>
          <a:xfrm>
            <a:off x="8143900" y="214290"/>
            <a:ext cx="785818"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 16</a:t>
            </a:r>
            <a:endPar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CEB7F5C5-19BD-4FE6-AD1C-9BF7C15CB9BB}"/>
                                            </p:graphicEl>
                                          </p:spTgt>
                                        </p:tgtEl>
                                        <p:attrNameLst>
                                          <p:attrName>style.visibility</p:attrName>
                                        </p:attrNameLst>
                                      </p:cBhvr>
                                      <p:to>
                                        <p:strVal val="visible"/>
                                      </p:to>
                                    </p:set>
                                    <p:animEffect transition="in" filter="fade">
                                      <p:cBhvr>
                                        <p:cTn id="7" dur="2000"/>
                                        <p:tgtEl>
                                          <p:spTgt spid="5">
                                            <p:graphicEl>
                                              <a:dgm id="{CEB7F5C5-19BD-4FE6-AD1C-9BF7C15CB9B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6DD5EC1C-1284-49EF-98BB-E0128AE25F6A}"/>
                                            </p:graphicEl>
                                          </p:spTgt>
                                        </p:tgtEl>
                                        <p:attrNameLst>
                                          <p:attrName>style.visibility</p:attrName>
                                        </p:attrNameLst>
                                      </p:cBhvr>
                                      <p:to>
                                        <p:strVal val="visible"/>
                                      </p:to>
                                    </p:set>
                                    <p:animEffect transition="in" filter="fade">
                                      <p:cBhvr>
                                        <p:cTn id="10" dur="2000"/>
                                        <p:tgtEl>
                                          <p:spTgt spid="5">
                                            <p:graphicEl>
                                              <a:dgm id="{6DD5EC1C-1284-49EF-98BB-E0128AE25F6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74CA6E79-E9DC-436A-81B3-79E25CE6D431}"/>
                                            </p:graphicEl>
                                          </p:spTgt>
                                        </p:tgtEl>
                                        <p:attrNameLst>
                                          <p:attrName>style.visibility</p:attrName>
                                        </p:attrNameLst>
                                      </p:cBhvr>
                                      <p:to>
                                        <p:strVal val="visible"/>
                                      </p:to>
                                    </p:set>
                                    <p:animEffect transition="in" filter="fade">
                                      <p:cBhvr>
                                        <p:cTn id="13" dur="2000"/>
                                        <p:tgtEl>
                                          <p:spTgt spid="5">
                                            <p:graphicEl>
                                              <a:dgm id="{74CA6E79-E9DC-436A-81B3-79E25CE6D431}"/>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5EC9C368-B17F-448D-B78D-A0522D175C29}"/>
                                            </p:graphicEl>
                                          </p:spTgt>
                                        </p:tgtEl>
                                        <p:attrNameLst>
                                          <p:attrName>style.visibility</p:attrName>
                                        </p:attrNameLst>
                                      </p:cBhvr>
                                      <p:to>
                                        <p:strVal val="visible"/>
                                      </p:to>
                                    </p:set>
                                    <p:animEffect transition="in" filter="fade">
                                      <p:cBhvr>
                                        <p:cTn id="18" dur="2000"/>
                                        <p:tgtEl>
                                          <p:spTgt spid="5">
                                            <p:graphicEl>
                                              <a:dgm id="{5EC9C368-B17F-448D-B78D-A0522D175C29}"/>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DEB11D0E-4EC2-492D-BDE2-A890FE9014CD}"/>
                                            </p:graphicEl>
                                          </p:spTgt>
                                        </p:tgtEl>
                                        <p:attrNameLst>
                                          <p:attrName>style.visibility</p:attrName>
                                        </p:attrNameLst>
                                      </p:cBhvr>
                                      <p:to>
                                        <p:strVal val="visible"/>
                                      </p:to>
                                    </p:set>
                                    <p:animEffect transition="in" filter="fade">
                                      <p:cBhvr>
                                        <p:cTn id="21" dur="2000"/>
                                        <p:tgtEl>
                                          <p:spTgt spid="5">
                                            <p:graphicEl>
                                              <a:dgm id="{DEB11D0E-4EC2-492D-BDE2-A890FE9014CD}"/>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graphicEl>
                                              <a:dgm id="{6A858CE9-7E50-4B22-9360-27BA4BA91F6B}"/>
                                            </p:graphicEl>
                                          </p:spTgt>
                                        </p:tgtEl>
                                        <p:attrNameLst>
                                          <p:attrName>style.visibility</p:attrName>
                                        </p:attrNameLst>
                                      </p:cBhvr>
                                      <p:to>
                                        <p:strVal val="visible"/>
                                      </p:to>
                                    </p:set>
                                    <p:animEffect transition="in" filter="fade">
                                      <p:cBhvr>
                                        <p:cTn id="24" dur="2000"/>
                                        <p:tgtEl>
                                          <p:spTgt spid="5">
                                            <p:graphicEl>
                                              <a:dgm id="{6A858CE9-7E50-4B22-9360-27BA4BA91F6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214282" y="142852"/>
          <a:ext cx="8715436" cy="6572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EB7F5C5-19BD-4FE6-AD1C-9BF7C15CB9BB}"/>
                                            </p:graphicEl>
                                          </p:spTgt>
                                        </p:tgtEl>
                                        <p:attrNameLst>
                                          <p:attrName>style.visibility</p:attrName>
                                        </p:attrNameLst>
                                      </p:cBhvr>
                                      <p:to>
                                        <p:strVal val="visible"/>
                                      </p:to>
                                    </p:set>
                                    <p:animEffect transition="in" filter="fade">
                                      <p:cBhvr>
                                        <p:cTn id="7" dur="2000"/>
                                        <p:tgtEl>
                                          <p:spTgt spid="4">
                                            <p:graphicEl>
                                              <a:dgm id="{CEB7F5C5-19BD-4FE6-AD1C-9BF7C15CB9B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6DD5EC1C-1284-49EF-98BB-E0128AE25F6A}"/>
                                            </p:graphicEl>
                                          </p:spTgt>
                                        </p:tgtEl>
                                        <p:attrNameLst>
                                          <p:attrName>style.visibility</p:attrName>
                                        </p:attrNameLst>
                                      </p:cBhvr>
                                      <p:to>
                                        <p:strVal val="visible"/>
                                      </p:to>
                                    </p:set>
                                    <p:animEffect transition="in" filter="fade">
                                      <p:cBhvr>
                                        <p:cTn id="10" dur="2000"/>
                                        <p:tgtEl>
                                          <p:spTgt spid="4">
                                            <p:graphicEl>
                                              <a:dgm id="{6DD5EC1C-1284-49EF-98BB-E0128AE25F6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74CA6E79-E9DC-436A-81B3-79E25CE6D431}"/>
                                            </p:graphicEl>
                                          </p:spTgt>
                                        </p:tgtEl>
                                        <p:attrNameLst>
                                          <p:attrName>style.visibility</p:attrName>
                                        </p:attrNameLst>
                                      </p:cBhvr>
                                      <p:to>
                                        <p:strVal val="visible"/>
                                      </p:to>
                                    </p:set>
                                    <p:animEffect transition="in" filter="fade">
                                      <p:cBhvr>
                                        <p:cTn id="13" dur="2000"/>
                                        <p:tgtEl>
                                          <p:spTgt spid="4">
                                            <p:graphicEl>
                                              <a:dgm id="{74CA6E79-E9DC-436A-81B3-79E25CE6D431}"/>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5EC9C368-B17F-448D-B78D-A0522D175C29}"/>
                                            </p:graphicEl>
                                          </p:spTgt>
                                        </p:tgtEl>
                                        <p:attrNameLst>
                                          <p:attrName>style.visibility</p:attrName>
                                        </p:attrNameLst>
                                      </p:cBhvr>
                                      <p:to>
                                        <p:strVal val="visible"/>
                                      </p:to>
                                    </p:set>
                                    <p:animEffect transition="in" filter="fade">
                                      <p:cBhvr>
                                        <p:cTn id="18" dur="2000"/>
                                        <p:tgtEl>
                                          <p:spTgt spid="4">
                                            <p:graphicEl>
                                              <a:dgm id="{5EC9C368-B17F-448D-B78D-A0522D175C29}"/>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DEB11D0E-4EC2-492D-BDE2-A890FE9014CD}"/>
                                            </p:graphicEl>
                                          </p:spTgt>
                                        </p:tgtEl>
                                        <p:attrNameLst>
                                          <p:attrName>style.visibility</p:attrName>
                                        </p:attrNameLst>
                                      </p:cBhvr>
                                      <p:to>
                                        <p:strVal val="visible"/>
                                      </p:to>
                                    </p:set>
                                    <p:animEffect transition="in" filter="fade">
                                      <p:cBhvr>
                                        <p:cTn id="21" dur="2000"/>
                                        <p:tgtEl>
                                          <p:spTgt spid="4">
                                            <p:graphicEl>
                                              <a:dgm id="{DEB11D0E-4EC2-492D-BDE2-A890FE9014CD}"/>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6A858CE9-7E50-4B22-9360-27BA4BA91F6B}"/>
                                            </p:graphicEl>
                                          </p:spTgt>
                                        </p:tgtEl>
                                        <p:attrNameLst>
                                          <p:attrName>style.visibility</p:attrName>
                                        </p:attrNameLst>
                                      </p:cBhvr>
                                      <p:to>
                                        <p:strVal val="visible"/>
                                      </p:to>
                                    </p:set>
                                    <p:animEffect transition="in" filter="fade">
                                      <p:cBhvr>
                                        <p:cTn id="24" dur="2000"/>
                                        <p:tgtEl>
                                          <p:spTgt spid="4">
                                            <p:graphicEl>
                                              <a:dgm id="{6A858CE9-7E50-4B22-9360-27BA4BA91F6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71438" y="71414"/>
          <a:ext cx="8929718" cy="6715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خطط انسيابي: معالجة متعاقبة 4"/>
          <p:cNvSpPr/>
          <p:nvPr/>
        </p:nvSpPr>
        <p:spPr>
          <a:xfrm>
            <a:off x="8143900" y="214290"/>
            <a:ext cx="785818"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 17</a:t>
            </a:r>
            <a:endPar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FE0DF94-D8F1-4950-8225-58385FBEE77E}"/>
                                            </p:graphicEl>
                                          </p:spTgt>
                                        </p:tgtEl>
                                        <p:attrNameLst>
                                          <p:attrName>style.visibility</p:attrName>
                                        </p:attrNameLst>
                                      </p:cBhvr>
                                      <p:to>
                                        <p:strVal val="visible"/>
                                      </p:to>
                                    </p:set>
                                    <p:animEffect transition="in" filter="fade">
                                      <p:cBhvr>
                                        <p:cTn id="7" dur="2000"/>
                                        <p:tgtEl>
                                          <p:spTgt spid="4">
                                            <p:graphicEl>
                                              <a:dgm id="{EFE0DF94-D8F1-4950-8225-58385FBEE77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904A42F-7247-45E6-BBEC-A0539042C916}"/>
                                            </p:graphicEl>
                                          </p:spTgt>
                                        </p:tgtEl>
                                        <p:attrNameLst>
                                          <p:attrName>style.visibility</p:attrName>
                                        </p:attrNameLst>
                                      </p:cBhvr>
                                      <p:to>
                                        <p:strVal val="visible"/>
                                      </p:to>
                                    </p:set>
                                    <p:animEffect transition="in" filter="fade">
                                      <p:cBhvr>
                                        <p:cTn id="12" dur="2000"/>
                                        <p:tgtEl>
                                          <p:spTgt spid="4">
                                            <p:graphicEl>
                                              <a:dgm id="{B904A42F-7247-45E6-BBEC-A0539042C91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D9A6C334-A6D2-4B87-AD12-1CFE56614710}"/>
                                            </p:graphicEl>
                                          </p:spTgt>
                                        </p:tgtEl>
                                        <p:attrNameLst>
                                          <p:attrName>style.visibility</p:attrName>
                                        </p:attrNameLst>
                                      </p:cBhvr>
                                      <p:to>
                                        <p:strVal val="visible"/>
                                      </p:to>
                                    </p:set>
                                    <p:animEffect transition="in" filter="fade">
                                      <p:cBhvr>
                                        <p:cTn id="15" dur="2000"/>
                                        <p:tgtEl>
                                          <p:spTgt spid="4">
                                            <p:graphicEl>
                                              <a:dgm id="{D9A6C334-A6D2-4B87-AD12-1CFE5661471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E3423E86-BEF1-42ED-8C00-6895EFDAE0FF}"/>
                                            </p:graphicEl>
                                          </p:spTgt>
                                        </p:tgtEl>
                                        <p:attrNameLst>
                                          <p:attrName>style.visibility</p:attrName>
                                        </p:attrNameLst>
                                      </p:cBhvr>
                                      <p:to>
                                        <p:strVal val="visible"/>
                                      </p:to>
                                    </p:set>
                                    <p:animEffect transition="in" filter="fade">
                                      <p:cBhvr>
                                        <p:cTn id="20" dur="2000"/>
                                        <p:tgtEl>
                                          <p:spTgt spid="4">
                                            <p:graphicEl>
                                              <a:dgm id="{E3423E86-BEF1-42ED-8C00-6895EFDAE0F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233EE8DC-4D16-4C60-BC60-663FDF7A9742}"/>
                                            </p:graphicEl>
                                          </p:spTgt>
                                        </p:tgtEl>
                                        <p:attrNameLst>
                                          <p:attrName>style.visibility</p:attrName>
                                        </p:attrNameLst>
                                      </p:cBhvr>
                                      <p:to>
                                        <p:strVal val="visible"/>
                                      </p:to>
                                    </p:set>
                                    <p:animEffect transition="in" filter="fade">
                                      <p:cBhvr>
                                        <p:cTn id="23" dur="2000"/>
                                        <p:tgtEl>
                                          <p:spTgt spid="4">
                                            <p:graphicEl>
                                              <a:dgm id="{233EE8DC-4D16-4C60-BC60-663FDF7A974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0C892D65-CDFF-47C8-8CF7-E9730801F8AB}"/>
                                            </p:graphicEl>
                                          </p:spTgt>
                                        </p:tgtEl>
                                        <p:attrNameLst>
                                          <p:attrName>style.visibility</p:attrName>
                                        </p:attrNameLst>
                                      </p:cBhvr>
                                      <p:to>
                                        <p:strVal val="visible"/>
                                      </p:to>
                                    </p:set>
                                    <p:animEffect transition="in" filter="fade">
                                      <p:cBhvr>
                                        <p:cTn id="28" dur="2000"/>
                                        <p:tgtEl>
                                          <p:spTgt spid="4">
                                            <p:graphicEl>
                                              <a:dgm id="{0C892D65-CDFF-47C8-8CF7-E9730801F8A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EA69522A-679D-4B99-8201-E51A577DE05E}"/>
                                            </p:graphicEl>
                                          </p:spTgt>
                                        </p:tgtEl>
                                        <p:attrNameLst>
                                          <p:attrName>style.visibility</p:attrName>
                                        </p:attrNameLst>
                                      </p:cBhvr>
                                      <p:to>
                                        <p:strVal val="visible"/>
                                      </p:to>
                                    </p:set>
                                    <p:animEffect transition="in" filter="fade">
                                      <p:cBhvr>
                                        <p:cTn id="31" dur="2000"/>
                                        <p:tgtEl>
                                          <p:spTgt spid="4">
                                            <p:graphicEl>
                                              <a:dgm id="{EA69522A-679D-4B99-8201-E51A577DE05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394843F2-7C42-4215-B4E8-9F418639B504}"/>
                                            </p:graphicEl>
                                          </p:spTgt>
                                        </p:tgtEl>
                                        <p:attrNameLst>
                                          <p:attrName>style.visibility</p:attrName>
                                        </p:attrNameLst>
                                      </p:cBhvr>
                                      <p:to>
                                        <p:strVal val="visible"/>
                                      </p:to>
                                    </p:set>
                                    <p:animEffect transition="in" filter="fade">
                                      <p:cBhvr>
                                        <p:cTn id="36" dur="2000"/>
                                        <p:tgtEl>
                                          <p:spTgt spid="4">
                                            <p:graphicEl>
                                              <a:dgm id="{394843F2-7C42-4215-B4E8-9F418639B50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71EA9F93-4D4F-4FD0-86B6-59AE096A6C2A}"/>
                                            </p:graphicEl>
                                          </p:spTgt>
                                        </p:tgtEl>
                                        <p:attrNameLst>
                                          <p:attrName>style.visibility</p:attrName>
                                        </p:attrNameLst>
                                      </p:cBhvr>
                                      <p:to>
                                        <p:strVal val="visible"/>
                                      </p:to>
                                    </p:set>
                                    <p:animEffect transition="in" filter="fade">
                                      <p:cBhvr>
                                        <p:cTn id="39" dur="2000"/>
                                        <p:tgtEl>
                                          <p:spTgt spid="4">
                                            <p:graphicEl>
                                              <a:dgm id="{71EA9F93-4D4F-4FD0-86B6-59AE096A6C2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EE24C965-154A-45E0-A0F0-A537036B02AE}"/>
                                            </p:graphicEl>
                                          </p:spTgt>
                                        </p:tgtEl>
                                        <p:attrNameLst>
                                          <p:attrName>style.visibility</p:attrName>
                                        </p:attrNameLst>
                                      </p:cBhvr>
                                      <p:to>
                                        <p:strVal val="visible"/>
                                      </p:to>
                                    </p:set>
                                    <p:animEffect transition="in" filter="fade">
                                      <p:cBhvr>
                                        <p:cTn id="44" dur="2000"/>
                                        <p:tgtEl>
                                          <p:spTgt spid="4">
                                            <p:graphicEl>
                                              <a:dgm id="{EE24C965-154A-45E0-A0F0-A537036B02AE}"/>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08359449-BE72-4AB6-8572-C4E1809CB5F6}"/>
                                            </p:graphicEl>
                                          </p:spTgt>
                                        </p:tgtEl>
                                        <p:attrNameLst>
                                          <p:attrName>style.visibility</p:attrName>
                                        </p:attrNameLst>
                                      </p:cBhvr>
                                      <p:to>
                                        <p:strVal val="visible"/>
                                      </p:to>
                                    </p:set>
                                    <p:animEffect transition="in" filter="fade">
                                      <p:cBhvr>
                                        <p:cTn id="47" dur="2000"/>
                                        <p:tgtEl>
                                          <p:spTgt spid="4">
                                            <p:graphicEl>
                                              <a:dgm id="{08359449-BE72-4AB6-8572-C4E1809CB5F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2F40DBFC-60DC-4F35-AD0F-B5C3D171ADC6}"/>
                                            </p:graphicEl>
                                          </p:spTgt>
                                        </p:tgtEl>
                                        <p:attrNameLst>
                                          <p:attrName>style.visibility</p:attrName>
                                        </p:attrNameLst>
                                      </p:cBhvr>
                                      <p:to>
                                        <p:strVal val="visible"/>
                                      </p:to>
                                    </p:set>
                                    <p:animEffect transition="in" filter="fade">
                                      <p:cBhvr>
                                        <p:cTn id="52" dur="2000"/>
                                        <p:tgtEl>
                                          <p:spTgt spid="4">
                                            <p:graphicEl>
                                              <a:dgm id="{2F40DBFC-60DC-4F35-AD0F-B5C3D171ADC6}"/>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88CF0777-B435-4ED7-B088-FFDCFDEEC572}"/>
                                            </p:graphicEl>
                                          </p:spTgt>
                                        </p:tgtEl>
                                        <p:attrNameLst>
                                          <p:attrName>style.visibility</p:attrName>
                                        </p:attrNameLst>
                                      </p:cBhvr>
                                      <p:to>
                                        <p:strVal val="visible"/>
                                      </p:to>
                                    </p:set>
                                    <p:animEffect transition="in" filter="fade">
                                      <p:cBhvr>
                                        <p:cTn id="55" dur="2000"/>
                                        <p:tgtEl>
                                          <p:spTgt spid="4">
                                            <p:graphicEl>
                                              <a:dgm id="{88CF0777-B435-4ED7-B088-FFDCFDEEC572}"/>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842878F0-722D-4036-8A71-1FEDCE6852CD}"/>
                                            </p:graphicEl>
                                          </p:spTgt>
                                        </p:tgtEl>
                                        <p:attrNameLst>
                                          <p:attrName>style.visibility</p:attrName>
                                        </p:attrNameLst>
                                      </p:cBhvr>
                                      <p:to>
                                        <p:strVal val="visible"/>
                                      </p:to>
                                    </p:set>
                                    <p:animEffect transition="in" filter="fade">
                                      <p:cBhvr>
                                        <p:cTn id="60" dur="2000"/>
                                        <p:tgtEl>
                                          <p:spTgt spid="4">
                                            <p:graphicEl>
                                              <a:dgm id="{842878F0-722D-4036-8A71-1FEDCE6852CD}"/>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496D1B29-AF12-455B-9527-20A12151F8E7}"/>
                                            </p:graphicEl>
                                          </p:spTgt>
                                        </p:tgtEl>
                                        <p:attrNameLst>
                                          <p:attrName>style.visibility</p:attrName>
                                        </p:attrNameLst>
                                      </p:cBhvr>
                                      <p:to>
                                        <p:strVal val="visible"/>
                                      </p:to>
                                    </p:set>
                                    <p:animEffect transition="in" filter="fade">
                                      <p:cBhvr>
                                        <p:cTn id="63" dur="2000"/>
                                        <p:tgtEl>
                                          <p:spTgt spid="4">
                                            <p:graphicEl>
                                              <a:dgm id="{496D1B29-AF12-455B-9527-20A12151F8E7}"/>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graphicEl>
                                              <a:dgm id="{15C7CB41-8919-4EE8-BCB3-7B6106CFA3A2}"/>
                                            </p:graphicEl>
                                          </p:spTgt>
                                        </p:tgtEl>
                                        <p:attrNameLst>
                                          <p:attrName>style.visibility</p:attrName>
                                        </p:attrNameLst>
                                      </p:cBhvr>
                                      <p:to>
                                        <p:strVal val="visible"/>
                                      </p:to>
                                    </p:set>
                                    <p:animEffect transition="in" filter="fade">
                                      <p:cBhvr>
                                        <p:cTn id="68" dur="2000"/>
                                        <p:tgtEl>
                                          <p:spTgt spid="4">
                                            <p:graphicEl>
                                              <a:dgm id="{15C7CB41-8919-4EE8-BCB3-7B6106CFA3A2}"/>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graphicEl>
                                              <a:dgm id="{92364A8E-5BBA-46BB-B767-CFF6751C8D32}"/>
                                            </p:graphicEl>
                                          </p:spTgt>
                                        </p:tgtEl>
                                        <p:attrNameLst>
                                          <p:attrName>style.visibility</p:attrName>
                                        </p:attrNameLst>
                                      </p:cBhvr>
                                      <p:to>
                                        <p:strVal val="visible"/>
                                      </p:to>
                                    </p:set>
                                    <p:animEffect transition="in" filter="fade">
                                      <p:cBhvr>
                                        <p:cTn id="71" dur="2000"/>
                                        <p:tgtEl>
                                          <p:spTgt spid="4">
                                            <p:graphicEl>
                                              <a:dgm id="{92364A8E-5BBA-46BB-B767-CFF6751C8D32}"/>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graphicEl>
                                              <a:dgm id="{52EB1A72-F371-482D-81F7-2B6257AA74EF}"/>
                                            </p:graphicEl>
                                          </p:spTgt>
                                        </p:tgtEl>
                                        <p:attrNameLst>
                                          <p:attrName>style.visibility</p:attrName>
                                        </p:attrNameLst>
                                      </p:cBhvr>
                                      <p:to>
                                        <p:strVal val="visible"/>
                                      </p:to>
                                    </p:set>
                                    <p:animEffect transition="in" filter="fade">
                                      <p:cBhvr>
                                        <p:cTn id="76" dur="2000"/>
                                        <p:tgtEl>
                                          <p:spTgt spid="4">
                                            <p:graphicEl>
                                              <a:dgm id="{52EB1A72-F371-482D-81F7-2B6257AA74EF}"/>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graphicEl>
                                              <a:dgm id="{C7E09A41-1DCC-4A48-BFAA-B237005C42C0}"/>
                                            </p:graphicEl>
                                          </p:spTgt>
                                        </p:tgtEl>
                                        <p:attrNameLst>
                                          <p:attrName>style.visibility</p:attrName>
                                        </p:attrNameLst>
                                      </p:cBhvr>
                                      <p:to>
                                        <p:strVal val="visible"/>
                                      </p:to>
                                    </p:set>
                                    <p:animEffect transition="in" filter="fade">
                                      <p:cBhvr>
                                        <p:cTn id="79" dur="2000"/>
                                        <p:tgtEl>
                                          <p:spTgt spid="4">
                                            <p:graphicEl>
                                              <a:dgm id="{C7E09A41-1DCC-4A48-BFAA-B237005C42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42844" y="142852"/>
          <a:ext cx="8786874" cy="6572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خطط انسيابي: معالجة متعاقبة 4"/>
          <p:cNvSpPr/>
          <p:nvPr/>
        </p:nvSpPr>
        <p:spPr>
          <a:xfrm>
            <a:off x="8143900" y="214290"/>
            <a:ext cx="785818"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 17</a:t>
            </a:r>
            <a:endPar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8140D70A-A0DF-4313-B108-8CC010A901B1}"/>
                                            </p:graphicEl>
                                          </p:spTgt>
                                        </p:tgtEl>
                                        <p:attrNameLst>
                                          <p:attrName>style.visibility</p:attrName>
                                        </p:attrNameLst>
                                      </p:cBhvr>
                                      <p:to>
                                        <p:strVal val="visible"/>
                                      </p:to>
                                    </p:set>
                                    <p:animEffect transition="in" filter="fade">
                                      <p:cBhvr>
                                        <p:cTn id="7" dur="2000"/>
                                        <p:tgtEl>
                                          <p:spTgt spid="2">
                                            <p:graphicEl>
                                              <a:dgm id="{8140D70A-A0DF-4313-B108-8CC010A901B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13505CD6-F4A2-495C-949D-F4D64F10CAF2}"/>
                                            </p:graphicEl>
                                          </p:spTgt>
                                        </p:tgtEl>
                                        <p:attrNameLst>
                                          <p:attrName>style.visibility</p:attrName>
                                        </p:attrNameLst>
                                      </p:cBhvr>
                                      <p:to>
                                        <p:strVal val="visible"/>
                                      </p:to>
                                    </p:set>
                                    <p:animEffect transition="in" filter="fade">
                                      <p:cBhvr>
                                        <p:cTn id="12" dur="2000"/>
                                        <p:tgtEl>
                                          <p:spTgt spid="2">
                                            <p:graphicEl>
                                              <a:dgm id="{13505CD6-F4A2-495C-949D-F4D64F10CAF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16DC0D2D-9803-4C0E-87C0-166B3B1731FA}"/>
                                            </p:graphicEl>
                                          </p:spTgt>
                                        </p:tgtEl>
                                        <p:attrNameLst>
                                          <p:attrName>style.visibility</p:attrName>
                                        </p:attrNameLst>
                                      </p:cBhvr>
                                      <p:to>
                                        <p:strVal val="visible"/>
                                      </p:to>
                                    </p:set>
                                    <p:animEffect transition="in" filter="fade">
                                      <p:cBhvr>
                                        <p:cTn id="15" dur="2000"/>
                                        <p:tgtEl>
                                          <p:spTgt spid="2">
                                            <p:graphicEl>
                                              <a:dgm id="{16DC0D2D-9803-4C0E-87C0-166B3B1731F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12DD3527-04AA-45A5-937A-64C6FCCBC792}"/>
                                            </p:graphicEl>
                                          </p:spTgt>
                                        </p:tgtEl>
                                        <p:attrNameLst>
                                          <p:attrName>style.visibility</p:attrName>
                                        </p:attrNameLst>
                                      </p:cBhvr>
                                      <p:to>
                                        <p:strVal val="visible"/>
                                      </p:to>
                                    </p:set>
                                    <p:animEffect transition="in" filter="fade">
                                      <p:cBhvr>
                                        <p:cTn id="20" dur="2000"/>
                                        <p:tgtEl>
                                          <p:spTgt spid="2">
                                            <p:graphicEl>
                                              <a:dgm id="{12DD3527-04AA-45A5-937A-64C6FCCBC79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897FD50D-6A4F-407E-8F76-BF91E03642C8}"/>
                                            </p:graphicEl>
                                          </p:spTgt>
                                        </p:tgtEl>
                                        <p:attrNameLst>
                                          <p:attrName>style.visibility</p:attrName>
                                        </p:attrNameLst>
                                      </p:cBhvr>
                                      <p:to>
                                        <p:strVal val="visible"/>
                                      </p:to>
                                    </p:set>
                                    <p:animEffect transition="in" filter="fade">
                                      <p:cBhvr>
                                        <p:cTn id="23" dur="2000"/>
                                        <p:tgtEl>
                                          <p:spTgt spid="2">
                                            <p:graphicEl>
                                              <a:dgm id="{897FD50D-6A4F-407E-8F76-BF91E03642C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FCD9DAF8-40D7-4A02-86E8-452EBB2FF95C}"/>
                                            </p:graphicEl>
                                          </p:spTgt>
                                        </p:tgtEl>
                                        <p:attrNameLst>
                                          <p:attrName>style.visibility</p:attrName>
                                        </p:attrNameLst>
                                      </p:cBhvr>
                                      <p:to>
                                        <p:strVal val="visible"/>
                                      </p:to>
                                    </p:set>
                                    <p:animEffect transition="in" filter="fade">
                                      <p:cBhvr>
                                        <p:cTn id="28" dur="2000"/>
                                        <p:tgtEl>
                                          <p:spTgt spid="2">
                                            <p:graphicEl>
                                              <a:dgm id="{FCD9DAF8-40D7-4A02-86E8-452EBB2FF95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3CBE23F4-98C8-453E-BE1F-3E1159476F65}"/>
                                            </p:graphicEl>
                                          </p:spTgt>
                                        </p:tgtEl>
                                        <p:attrNameLst>
                                          <p:attrName>style.visibility</p:attrName>
                                        </p:attrNameLst>
                                      </p:cBhvr>
                                      <p:to>
                                        <p:strVal val="visible"/>
                                      </p:to>
                                    </p:set>
                                    <p:animEffect transition="in" filter="fade">
                                      <p:cBhvr>
                                        <p:cTn id="31" dur="2000"/>
                                        <p:tgtEl>
                                          <p:spTgt spid="2">
                                            <p:graphicEl>
                                              <a:dgm id="{3CBE23F4-98C8-453E-BE1F-3E1159476F6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5AEED571-C8A6-4FC3-A6B2-6DD26A7F4983}"/>
                                            </p:graphicEl>
                                          </p:spTgt>
                                        </p:tgtEl>
                                        <p:attrNameLst>
                                          <p:attrName>style.visibility</p:attrName>
                                        </p:attrNameLst>
                                      </p:cBhvr>
                                      <p:to>
                                        <p:strVal val="visible"/>
                                      </p:to>
                                    </p:set>
                                    <p:animEffect transition="in" filter="fade">
                                      <p:cBhvr>
                                        <p:cTn id="36" dur="2000"/>
                                        <p:tgtEl>
                                          <p:spTgt spid="2">
                                            <p:graphicEl>
                                              <a:dgm id="{5AEED571-C8A6-4FC3-A6B2-6DD26A7F498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DE4827E1-F427-4F4E-B6C1-55E32EF3A75A}"/>
                                            </p:graphicEl>
                                          </p:spTgt>
                                        </p:tgtEl>
                                        <p:attrNameLst>
                                          <p:attrName>style.visibility</p:attrName>
                                        </p:attrNameLst>
                                      </p:cBhvr>
                                      <p:to>
                                        <p:strVal val="visible"/>
                                      </p:to>
                                    </p:set>
                                    <p:animEffect transition="in" filter="fade">
                                      <p:cBhvr>
                                        <p:cTn id="39" dur="2000"/>
                                        <p:tgtEl>
                                          <p:spTgt spid="2">
                                            <p:graphicEl>
                                              <a:dgm id="{DE4827E1-F427-4F4E-B6C1-55E32EF3A7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71438" y="0"/>
          <a:ext cx="900115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خطط انسيابي: معالجة متعاقبة 4"/>
          <p:cNvSpPr/>
          <p:nvPr/>
        </p:nvSpPr>
        <p:spPr>
          <a:xfrm>
            <a:off x="7858148" y="214290"/>
            <a:ext cx="1071570"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sz="1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 17 و 18</a:t>
            </a:r>
            <a:endParaRPr lang="fa-I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C8AEBEC9-B400-466B-9F4D-5BD9AFD2088E}"/>
                                            </p:graphicEl>
                                          </p:spTgt>
                                        </p:tgtEl>
                                        <p:attrNameLst>
                                          <p:attrName>style.visibility</p:attrName>
                                        </p:attrNameLst>
                                      </p:cBhvr>
                                      <p:to>
                                        <p:strVal val="visible"/>
                                      </p:to>
                                    </p:set>
                                    <p:animEffect transition="in" filter="fade">
                                      <p:cBhvr>
                                        <p:cTn id="7" dur="2000"/>
                                        <p:tgtEl>
                                          <p:spTgt spid="2">
                                            <p:graphicEl>
                                              <a:dgm id="{C8AEBEC9-B400-466B-9F4D-5BD9AFD2088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D1936A47-DDC9-451E-A4E2-ADB4D91268A9}"/>
                                            </p:graphicEl>
                                          </p:spTgt>
                                        </p:tgtEl>
                                        <p:attrNameLst>
                                          <p:attrName>style.visibility</p:attrName>
                                        </p:attrNameLst>
                                      </p:cBhvr>
                                      <p:to>
                                        <p:strVal val="visible"/>
                                      </p:to>
                                    </p:set>
                                    <p:animEffect transition="in" filter="fade">
                                      <p:cBhvr>
                                        <p:cTn id="12" dur="2000"/>
                                        <p:tgtEl>
                                          <p:spTgt spid="2">
                                            <p:graphicEl>
                                              <a:dgm id="{D1936A47-DDC9-451E-A4E2-ADB4D91268A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2B214C2B-29E6-4338-9F1B-7D72F4A4F6A1}"/>
                                            </p:graphicEl>
                                          </p:spTgt>
                                        </p:tgtEl>
                                        <p:attrNameLst>
                                          <p:attrName>style.visibility</p:attrName>
                                        </p:attrNameLst>
                                      </p:cBhvr>
                                      <p:to>
                                        <p:strVal val="visible"/>
                                      </p:to>
                                    </p:set>
                                    <p:animEffect transition="in" filter="fade">
                                      <p:cBhvr>
                                        <p:cTn id="15" dur="2000"/>
                                        <p:tgtEl>
                                          <p:spTgt spid="2">
                                            <p:graphicEl>
                                              <a:dgm id="{2B214C2B-29E6-4338-9F1B-7D72F4A4F6A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C3D61954-8386-45E5-A64C-7A6162CCEF3C}"/>
                                            </p:graphicEl>
                                          </p:spTgt>
                                        </p:tgtEl>
                                        <p:attrNameLst>
                                          <p:attrName>style.visibility</p:attrName>
                                        </p:attrNameLst>
                                      </p:cBhvr>
                                      <p:to>
                                        <p:strVal val="visible"/>
                                      </p:to>
                                    </p:set>
                                    <p:animEffect transition="in" filter="fade">
                                      <p:cBhvr>
                                        <p:cTn id="20" dur="2000"/>
                                        <p:tgtEl>
                                          <p:spTgt spid="2">
                                            <p:graphicEl>
                                              <a:dgm id="{C3D61954-8386-45E5-A64C-7A6162CCEF3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09D8B1C-F7A7-4775-861E-FD06C4234889}"/>
                                            </p:graphicEl>
                                          </p:spTgt>
                                        </p:tgtEl>
                                        <p:attrNameLst>
                                          <p:attrName>style.visibility</p:attrName>
                                        </p:attrNameLst>
                                      </p:cBhvr>
                                      <p:to>
                                        <p:strVal val="visible"/>
                                      </p:to>
                                    </p:set>
                                    <p:animEffect transition="in" filter="fade">
                                      <p:cBhvr>
                                        <p:cTn id="23" dur="2000"/>
                                        <p:tgtEl>
                                          <p:spTgt spid="2">
                                            <p:graphicEl>
                                              <a:dgm id="{709D8B1C-F7A7-4775-861E-FD06C423488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B8EFEF75-0C45-47F1-891A-5DE00C751055}"/>
                                            </p:graphicEl>
                                          </p:spTgt>
                                        </p:tgtEl>
                                        <p:attrNameLst>
                                          <p:attrName>style.visibility</p:attrName>
                                        </p:attrNameLst>
                                      </p:cBhvr>
                                      <p:to>
                                        <p:strVal val="visible"/>
                                      </p:to>
                                    </p:set>
                                    <p:animEffect transition="in" filter="fade">
                                      <p:cBhvr>
                                        <p:cTn id="28" dur="2000"/>
                                        <p:tgtEl>
                                          <p:spTgt spid="2">
                                            <p:graphicEl>
                                              <a:dgm id="{B8EFEF75-0C45-47F1-891A-5DE00C75105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769F750A-7215-4B00-9637-794081682666}"/>
                                            </p:graphicEl>
                                          </p:spTgt>
                                        </p:tgtEl>
                                        <p:attrNameLst>
                                          <p:attrName>style.visibility</p:attrName>
                                        </p:attrNameLst>
                                      </p:cBhvr>
                                      <p:to>
                                        <p:strVal val="visible"/>
                                      </p:to>
                                    </p:set>
                                    <p:animEffect transition="in" filter="fade">
                                      <p:cBhvr>
                                        <p:cTn id="31" dur="2000"/>
                                        <p:tgtEl>
                                          <p:spTgt spid="2">
                                            <p:graphicEl>
                                              <a:dgm id="{769F750A-7215-4B00-9637-79408168266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1EB65359-496F-4B8C-B5E3-FD07F79D0409}"/>
                                            </p:graphicEl>
                                          </p:spTgt>
                                        </p:tgtEl>
                                        <p:attrNameLst>
                                          <p:attrName>style.visibility</p:attrName>
                                        </p:attrNameLst>
                                      </p:cBhvr>
                                      <p:to>
                                        <p:strVal val="visible"/>
                                      </p:to>
                                    </p:set>
                                    <p:animEffect transition="in" filter="fade">
                                      <p:cBhvr>
                                        <p:cTn id="36" dur="2000"/>
                                        <p:tgtEl>
                                          <p:spTgt spid="2">
                                            <p:graphicEl>
                                              <a:dgm id="{1EB65359-496F-4B8C-B5E3-FD07F79D040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B7EE2C71-B542-4877-A229-61E4F7C416C0}"/>
                                            </p:graphicEl>
                                          </p:spTgt>
                                        </p:tgtEl>
                                        <p:attrNameLst>
                                          <p:attrName>style.visibility</p:attrName>
                                        </p:attrNameLst>
                                      </p:cBhvr>
                                      <p:to>
                                        <p:strVal val="visible"/>
                                      </p:to>
                                    </p:set>
                                    <p:animEffect transition="in" filter="fade">
                                      <p:cBhvr>
                                        <p:cTn id="39" dur="2000"/>
                                        <p:tgtEl>
                                          <p:spTgt spid="2">
                                            <p:graphicEl>
                                              <a:dgm id="{B7EE2C71-B542-4877-A229-61E4F7C416C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04933B52-3236-45F5-868D-422D2E3F9A80}"/>
                                            </p:graphicEl>
                                          </p:spTgt>
                                        </p:tgtEl>
                                        <p:attrNameLst>
                                          <p:attrName>style.visibility</p:attrName>
                                        </p:attrNameLst>
                                      </p:cBhvr>
                                      <p:to>
                                        <p:strVal val="visible"/>
                                      </p:to>
                                    </p:set>
                                    <p:animEffect transition="in" filter="fade">
                                      <p:cBhvr>
                                        <p:cTn id="44" dur="2000"/>
                                        <p:tgtEl>
                                          <p:spTgt spid="2">
                                            <p:graphicEl>
                                              <a:dgm id="{04933B52-3236-45F5-868D-422D2E3F9A80}"/>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798354BB-4395-4BE3-80FB-EDF584EEF2FD}"/>
                                            </p:graphicEl>
                                          </p:spTgt>
                                        </p:tgtEl>
                                        <p:attrNameLst>
                                          <p:attrName>style.visibility</p:attrName>
                                        </p:attrNameLst>
                                      </p:cBhvr>
                                      <p:to>
                                        <p:strVal val="visible"/>
                                      </p:to>
                                    </p:set>
                                    <p:animEffect transition="in" filter="fade">
                                      <p:cBhvr>
                                        <p:cTn id="47" dur="2000"/>
                                        <p:tgtEl>
                                          <p:spTgt spid="2">
                                            <p:graphicEl>
                                              <a:dgm id="{798354BB-4395-4BE3-80FB-EDF584EEF2F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F7A08D99-5FC5-498E-BCD9-237072D4FF72}"/>
                                            </p:graphicEl>
                                          </p:spTgt>
                                        </p:tgtEl>
                                        <p:attrNameLst>
                                          <p:attrName>style.visibility</p:attrName>
                                        </p:attrNameLst>
                                      </p:cBhvr>
                                      <p:to>
                                        <p:strVal val="visible"/>
                                      </p:to>
                                    </p:set>
                                    <p:animEffect transition="in" filter="fade">
                                      <p:cBhvr>
                                        <p:cTn id="52" dur="2000"/>
                                        <p:tgtEl>
                                          <p:spTgt spid="2">
                                            <p:graphicEl>
                                              <a:dgm id="{F7A08D99-5FC5-498E-BCD9-237072D4FF72}"/>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40B15444-1D03-4031-A48C-16AE514AB8C1}"/>
                                            </p:graphicEl>
                                          </p:spTgt>
                                        </p:tgtEl>
                                        <p:attrNameLst>
                                          <p:attrName>style.visibility</p:attrName>
                                        </p:attrNameLst>
                                      </p:cBhvr>
                                      <p:to>
                                        <p:strVal val="visible"/>
                                      </p:to>
                                    </p:set>
                                    <p:animEffect transition="in" filter="fade">
                                      <p:cBhvr>
                                        <p:cTn id="55" dur="2000"/>
                                        <p:tgtEl>
                                          <p:spTgt spid="2">
                                            <p:graphicEl>
                                              <a:dgm id="{40B15444-1D03-4031-A48C-16AE514AB8C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C5A5D944-5225-44E3-A4D4-9972A183CF15}"/>
                                            </p:graphicEl>
                                          </p:spTgt>
                                        </p:tgtEl>
                                        <p:attrNameLst>
                                          <p:attrName>style.visibility</p:attrName>
                                        </p:attrNameLst>
                                      </p:cBhvr>
                                      <p:to>
                                        <p:strVal val="visible"/>
                                      </p:to>
                                    </p:set>
                                    <p:animEffect transition="in" filter="fade">
                                      <p:cBhvr>
                                        <p:cTn id="60" dur="2000"/>
                                        <p:tgtEl>
                                          <p:spTgt spid="2">
                                            <p:graphicEl>
                                              <a:dgm id="{C5A5D944-5225-44E3-A4D4-9972A183CF15}"/>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62A6F50E-FCB7-4BB9-AE5A-FD1E323929AA}"/>
                                            </p:graphicEl>
                                          </p:spTgt>
                                        </p:tgtEl>
                                        <p:attrNameLst>
                                          <p:attrName>style.visibility</p:attrName>
                                        </p:attrNameLst>
                                      </p:cBhvr>
                                      <p:to>
                                        <p:strVal val="visible"/>
                                      </p:to>
                                    </p:set>
                                    <p:animEffect transition="in" filter="fade">
                                      <p:cBhvr>
                                        <p:cTn id="63" dur="2000"/>
                                        <p:tgtEl>
                                          <p:spTgt spid="2">
                                            <p:graphicEl>
                                              <a:dgm id="{62A6F50E-FCB7-4BB9-AE5A-FD1E323929AA}"/>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E03E5485-C8B2-4FF5-BB0B-4EB873740169}"/>
                                            </p:graphicEl>
                                          </p:spTgt>
                                        </p:tgtEl>
                                        <p:attrNameLst>
                                          <p:attrName>style.visibility</p:attrName>
                                        </p:attrNameLst>
                                      </p:cBhvr>
                                      <p:to>
                                        <p:strVal val="visible"/>
                                      </p:to>
                                    </p:set>
                                    <p:animEffect transition="in" filter="fade">
                                      <p:cBhvr>
                                        <p:cTn id="68" dur="2000"/>
                                        <p:tgtEl>
                                          <p:spTgt spid="2">
                                            <p:graphicEl>
                                              <a:dgm id="{E03E5485-C8B2-4FF5-BB0B-4EB873740169}"/>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1160A89F-2BF0-4B05-8DFF-B6DA5B8DF80F}"/>
                                            </p:graphicEl>
                                          </p:spTgt>
                                        </p:tgtEl>
                                        <p:attrNameLst>
                                          <p:attrName>style.visibility</p:attrName>
                                        </p:attrNameLst>
                                      </p:cBhvr>
                                      <p:to>
                                        <p:strVal val="visible"/>
                                      </p:to>
                                    </p:set>
                                    <p:animEffect transition="in" filter="fade">
                                      <p:cBhvr>
                                        <p:cTn id="71" dur="2000"/>
                                        <p:tgtEl>
                                          <p:spTgt spid="2">
                                            <p:graphicEl>
                                              <a:dgm id="{1160A89F-2BF0-4B05-8DFF-B6DA5B8DF80F}"/>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3C5A3650-D091-4E07-9313-C5FE937B730A}"/>
                                            </p:graphicEl>
                                          </p:spTgt>
                                        </p:tgtEl>
                                        <p:attrNameLst>
                                          <p:attrName>style.visibility</p:attrName>
                                        </p:attrNameLst>
                                      </p:cBhvr>
                                      <p:to>
                                        <p:strVal val="visible"/>
                                      </p:to>
                                    </p:set>
                                    <p:animEffect transition="in" filter="fade">
                                      <p:cBhvr>
                                        <p:cTn id="76" dur="2000"/>
                                        <p:tgtEl>
                                          <p:spTgt spid="2">
                                            <p:graphicEl>
                                              <a:dgm id="{3C5A3650-D091-4E07-9313-C5FE937B730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DB9EF6F4-1447-4BCD-8393-63344EDBA5F3}"/>
                                            </p:graphicEl>
                                          </p:spTgt>
                                        </p:tgtEl>
                                        <p:attrNameLst>
                                          <p:attrName>style.visibility</p:attrName>
                                        </p:attrNameLst>
                                      </p:cBhvr>
                                      <p:to>
                                        <p:strVal val="visible"/>
                                      </p:to>
                                    </p:set>
                                    <p:animEffect transition="in" filter="fade">
                                      <p:cBhvr>
                                        <p:cTn id="79" dur="2000"/>
                                        <p:tgtEl>
                                          <p:spTgt spid="2">
                                            <p:graphicEl>
                                              <a:dgm id="{DB9EF6F4-1447-4BCD-8393-63344EDBA5F3}"/>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434A7279-2112-4310-B497-2196EBFA1D25}"/>
                                            </p:graphicEl>
                                          </p:spTgt>
                                        </p:tgtEl>
                                        <p:attrNameLst>
                                          <p:attrName>style.visibility</p:attrName>
                                        </p:attrNameLst>
                                      </p:cBhvr>
                                      <p:to>
                                        <p:strVal val="visible"/>
                                      </p:to>
                                    </p:set>
                                    <p:animEffect transition="in" filter="fade">
                                      <p:cBhvr>
                                        <p:cTn id="84" dur="2000"/>
                                        <p:tgtEl>
                                          <p:spTgt spid="2">
                                            <p:graphicEl>
                                              <a:dgm id="{434A7279-2112-4310-B497-2196EBFA1D25}"/>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3524883D-B6E7-44D2-A3EF-A67309828760}"/>
                                            </p:graphicEl>
                                          </p:spTgt>
                                        </p:tgtEl>
                                        <p:attrNameLst>
                                          <p:attrName>style.visibility</p:attrName>
                                        </p:attrNameLst>
                                      </p:cBhvr>
                                      <p:to>
                                        <p:strVal val="visible"/>
                                      </p:to>
                                    </p:set>
                                    <p:animEffect transition="in" filter="fade">
                                      <p:cBhvr>
                                        <p:cTn id="87" dur="2000"/>
                                        <p:tgtEl>
                                          <p:spTgt spid="2">
                                            <p:graphicEl>
                                              <a:dgm id="{3524883D-B6E7-44D2-A3EF-A673098287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سهم إلى اليسار 1"/>
          <p:cNvSpPr/>
          <p:nvPr/>
        </p:nvSpPr>
        <p:spPr>
          <a:xfrm>
            <a:off x="6143636" y="2928934"/>
            <a:ext cx="2786082" cy="1785950"/>
          </a:xfrm>
          <a:prstGeom prst="leftArrow">
            <a:avLst>
              <a:gd name="adj1" fmla="val 83961"/>
              <a:gd name="adj2" fmla="val 35319"/>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sz="3600" b="1" dirty="0" smtClean="0">
                <a:cs typeface="B Zar" pitchFamily="2" charset="-78"/>
              </a:rPr>
              <a:t>ویژگی های کلاس درس</a:t>
            </a:r>
            <a:endParaRPr lang="fa-IR" sz="3200" b="1" dirty="0">
              <a:solidFill>
                <a:schemeClr val="bg1"/>
              </a:solidFill>
              <a:cs typeface="B Zar" pitchFamily="2" charset="-78"/>
            </a:endParaRPr>
          </a:p>
        </p:txBody>
      </p:sp>
      <p:sp>
        <p:nvSpPr>
          <p:cNvPr id="5" name="مستطيل مستدير الزوايا 2"/>
          <p:cNvSpPr/>
          <p:nvPr/>
        </p:nvSpPr>
        <p:spPr>
          <a:xfrm>
            <a:off x="214282" y="1643050"/>
            <a:ext cx="5429288" cy="1143008"/>
          </a:xfrm>
          <a:prstGeom prst="roundRect">
            <a:avLst>
              <a:gd name="adj" fmla="val 0"/>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justLow"/>
            <a:r>
              <a:rPr lang="fa-IR" sz="2400" b="1" dirty="0" smtClean="0">
                <a:solidFill>
                  <a:schemeClr val="bg1"/>
                </a:solidFill>
                <a:cs typeface="B Nazanin" pitchFamily="2" charset="-78"/>
              </a:rPr>
              <a:t>عمق دهی به درک مضامین کتاب و </a:t>
            </a:r>
            <a:r>
              <a:rPr lang="fa-IR" sz="2400" b="1" dirty="0" smtClean="0">
                <a:solidFill>
                  <a:srgbClr val="FFFF00"/>
                </a:solidFill>
                <a:cs typeface="B Nazanin" pitchFamily="2" charset="-78"/>
              </a:rPr>
              <a:t>پرهیز از حواشی </a:t>
            </a:r>
            <a:r>
              <a:rPr lang="fa-IR" sz="2400" b="1" dirty="0" smtClean="0">
                <a:solidFill>
                  <a:schemeClr val="bg1"/>
                </a:solidFill>
                <a:cs typeface="B Nazanin" pitchFamily="2" charset="-78"/>
              </a:rPr>
              <a:t>حاشیه نگاران و کتب دیگر </a:t>
            </a:r>
            <a:r>
              <a:rPr lang="fa-IR" sz="2000" b="1" dirty="0" smtClean="0">
                <a:solidFill>
                  <a:schemeClr val="bg1"/>
                </a:solidFill>
                <a:cs typeface="B Nazanin" pitchFamily="2" charset="-78"/>
              </a:rPr>
              <a:t>(جز در موارد نیاز)</a:t>
            </a:r>
            <a:endParaRPr lang="fa-IR" sz="2000" b="1" dirty="0">
              <a:solidFill>
                <a:schemeClr val="bg1"/>
              </a:solidFill>
              <a:cs typeface="B Nazanin" pitchFamily="2" charset="-78"/>
            </a:endParaRPr>
          </a:p>
        </p:txBody>
      </p:sp>
      <p:sp>
        <p:nvSpPr>
          <p:cNvPr id="6" name="مستطيل مستدير الزوايا 3"/>
          <p:cNvSpPr/>
          <p:nvPr/>
        </p:nvSpPr>
        <p:spPr>
          <a:xfrm>
            <a:off x="214282" y="2928934"/>
            <a:ext cx="5429288" cy="785818"/>
          </a:xfrm>
          <a:prstGeom prst="roundRect">
            <a:avLst>
              <a:gd name="adj" fmla="val 0"/>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justLow"/>
            <a:r>
              <a:rPr lang="fa-IR" sz="2600" b="1" dirty="0" smtClean="0">
                <a:solidFill>
                  <a:schemeClr val="bg1"/>
                </a:solidFill>
                <a:cs typeface="B Nazanin" pitchFamily="2" charset="-78"/>
              </a:rPr>
              <a:t>تفکیک میان مباحث مفید و کاربردی و غیر آن </a:t>
            </a:r>
            <a:endParaRPr lang="fa-IR" sz="2600" b="1" dirty="0">
              <a:solidFill>
                <a:schemeClr val="bg1"/>
              </a:solidFill>
              <a:cs typeface="B Nazanin" pitchFamily="2" charset="-78"/>
            </a:endParaRPr>
          </a:p>
        </p:txBody>
      </p:sp>
      <p:sp>
        <p:nvSpPr>
          <p:cNvPr id="7" name="مستطيل مستدير الزوايا 4"/>
          <p:cNvSpPr/>
          <p:nvPr/>
        </p:nvSpPr>
        <p:spPr>
          <a:xfrm>
            <a:off x="214282" y="357166"/>
            <a:ext cx="5429288" cy="1143008"/>
          </a:xfrm>
          <a:prstGeom prst="roundRect">
            <a:avLst>
              <a:gd name="adj" fmla="val 0"/>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justLow"/>
            <a:r>
              <a:rPr lang="fa-IR" sz="2600" b="1" dirty="0" smtClean="0">
                <a:solidFill>
                  <a:srgbClr val="FFFF00"/>
                </a:solidFill>
                <a:cs typeface="B Nazanin" pitchFamily="2" charset="-78"/>
              </a:rPr>
              <a:t>درگیری فعال </a:t>
            </a:r>
            <a:r>
              <a:rPr lang="fa-IR" sz="2600" b="1" dirty="0" smtClean="0">
                <a:solidFill>
                  <a:schemeClr val="bg1"/>
                </a:solidFill>
                <a:cs typeface="B Nazanin" pitchFamily="2" charset="-78"/>
              </a:rPr>
              <a:t>طلبه با موضوع در کلاس درس </a:t>
            </a:r>
          </a:p>
          <a:p>
            <a:pPr algn="justLow"/>
            <a:r>
              <a:rPr lang="fa-IR" sz="2600" b="1" dirty="0" smtClean="0">
                <a:solidFill>
                  <a:schemeClr val="bg1"/>
                </a:solidFill>
                <a:cs typeface="B Nazanin" pitchFamily="2" charset="-78"/>
              </a:rPr>
              <a:t>(بهره گیری متقابل برای طرح درس)</a:t>
            </a:r>
            <a:endParaRPr lang="fa-IR" sz="2600" b="1" dirty="0">
              <a:solidFill>
                <a:schemeClr val="bg1"/>
              </a:solidFill>
              <a:cs typeface="B Nazanin" pitchFamily="2" charset="-78"/>
            </a:endParaRPr>
          </a:p>
        </p:txBody>
      </p:sp>
      <p:sp>
        <p:nvSpPr>
          <p:cNvPr id="8" name="مستطيل مستدير الزوايا 5"/>
          <p:cNvSpPr/>
          <p:nvPr/>
        </p:nvSpPr>
        <p:spPr>
          <a:xfrm>
            <a:off x="214282" y="3857628"/>
            <a:ext cx="5429288" cy="785818"/>
          </a:xfrm>
          <a:prstGeom prst="roundRect">
            <a:avLst>
              <a:gd name="adj" fmla="val 0"/>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justLow"/>
            <a:r>
              <a:rPr lang="fa-IR" sz="2800" b="1" dirty="0" smtClean="0">
                <a:solidFill>
                  <a:schemeClr val="bg1"/>
                </a:solidFill>
                <a:cs typeface="B Nazanin" pitchFamily="2" charset="-78"/>
              </a:rPr>
              <a:t>تلفیق بُعد </a:t>
            </a:r>
            <a:r>
              <a:rPr lang="fa-IR" sz="2800" b="1" dirty="0" smtClean="0">
                <a:solidFill>
                  <a:srgbClr val="FFFF00"/>
                </a:solidFill>
                <a:cs typeface="B Nazanin" pitchFamily="2" charset="-78"/>
              </a:rPr>
              <a:t>شنیداری</a:t>
            </a:r>
            <a:r>
              <a:rPr lang="fa-IR" sz="2800" b="1" dirty="0" smtClean="0">
                <a:solidFill>
                  <a:schemeClr val="bg1"/>
                </a:solidFill>
                <a:cs typeface="B Nazanin" pitchFamily="2" charset="-78"/>
              </a:rPr>
              <a:t> و </a:t>
            </a:r>
            <a:r>
              <a:rPr lang="fa-IR" sz="2800" b="1" dirty="0" smtClean="0">
                <a:solidFill>
                  <a:srgbClr val="FFFF00"/>
                </a:solidFill>
                <a:cs typeface="B Nazanin" pitchFamily="2" charset="-78"/>
              </a:rPr>
              <a:t>دیداری</a:t>
            </a:r>
            <a:r>
              <a:rPr lang="fa-IR" sz="2800" b="1" dirty="0" smtClean="0">
                <a:solidFill>
                  <a:schemeClr val="bg1"/>
                </a:solidFill>
                <a:cs typeface="B Nazanin" pitchFamily="2" charset="-78"/>
              </a:rPr>
              <a:t> در طرح درس</a:t>
            </a:r>
            <a:endParaRPr lang="fa-IR" sz="2800" b="1" dirty="0">
              <a:solidFill>
                <a:schemeClr val="bg1"/>
              </a:solidFill>
              <a:cs typeface="B Nazanin" pitchFamily="2" charset="-78"/>
            </a:endParaRPr>
          </a:p>
        </p:txBody>
      </p:sp>
      <p:sp>
        <p:nvSpPr>
          <p:cNvPr id="9" name="مستطيل مستدير الزوايا 6"/>
          <p:cNvSpPr/>
          <p:nvPr/>
        </p:nvSpPr>
        <p:spPr>
          <a:xfrm>
            <a:off x="214282" y="4786322"/>
            <a:ext cx="5429288" cy="785818"/>
          </a:xfrm>
          <a:prstGeom prst="roundRect">
            <a:avLst>
              <a:gd name="adj" fmla="val 0"/>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justLow"/>
            <a:r>
              <a:rPr lang="fa-IR" sz="2800" b="1" dirty="0" smtClean="0">
                <a:solidFill>
                  <a:schemeClr val="bg1"/>
                </a:solidFill>
                <a:cs typeface="B Nazanin" pitchFamily="2" charset="-78"/>
              </a:rPr>
              <a:t>لزوم </a:t>
            </a:r>
            <a:r>
              <a:rPr lang="fa-IR" sz="2800" b="1" dirty="0" smtClean="0">
                <a:solidFill>
                  <a:srgbClr val="FFFF00"/>
                </a:solidFill>
                <a:cs typeface="B Nazanin" pitchFamily="2" charset="-78"/>
              </a:rPr>
              <a:t>پیش مطالعه </a:t>
            </a:r>
            <a:r>
              <a:rPr lang="fa-IR" sz="2800" b="1" dirty="0" smtClean="0">
                <a:solidFill>
                  <a:schemeClr val="bg1"/>
                </a:solidFill>
                <a:cs typeface="B Nazanin" pitchFamily="2" charset="-78"/>
              </a:rPr>
              <a:t>برای حاضران در درس</a:t>
            </a:r>
            <a:endParaRPr lang="fa-IR" sz="2400" b="1" dirty="0">
              <a:solidFill>
                <a:schemeClr val="bg1"/>
              </a:solidFill>
              <a:cs typeface="B Nazanin" pitchFamily="2" charset="-78"/>
            </a:endParaRPr>
          </a:p>
        </p:txBody>
      </p:sp>
      <p:cxnSp>
        <p:nvCxnSpPr>
          <p:cNvPr id="10" name="رابط مستقيم 8"/>
          <p:cNvCxnSpPr>
            <a:stCxn id="4" idx="1"/>
            <a:endCxn id="7" idx="3"/>
          </p:cNvCxnSpPr>
          <p:nvPr/>
        </p:nvCxnSpPr>
        <p:spPr>
          <a:xfrm rot="10800000">
            <a:off x="5643570" y="928671"/>
            <a:ext cx="500066" cy="2893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رابط مستقيم 10"/>
          <p:cNvCxnSpPr>
            <a:endCxn id="5" idx="3"/>
          </p:cNvCxnSpPr>
          <p:nvPr/>
        </p:nvCxnSpPr>
        <p:spPr>
          <a:xfrm rot="10800000">
            <a:off x="5643570" y="2214555"/>
            <a:ext cx="500066" cy="1607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رابط مستقيم 12"/>
          <p:cNvCxnSpPr>
            <a:endCxn id="6" idx="3"/>
          </p:cNvCxnSpPr>
          <p:nvPr/>
        </p:nvCxnSpPr>
        <p:spPr>
          <a:xfrm rot="10800000">
            <a:off x="5643570" y="3321843"/>
            <a:ext cx="500066"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رابط مستقيم 14"/>
          <p:cNvCxnSpPr>
            <a:endCxn id="8" idx="3"/>
          </p:cNvCxnSpPr>
          <p:nvPr/>
        </p:nvCxnSpPr>
        <p:spPr>
          <a:xfrm rot="10800000" flipV="1">
            <a:off x="5643570" y="3821909"/>
            <a:ext cx="500066"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رابط مستقيم 16"/>
          <p:cNvCxnSpPr>
            <a:endCxn id="9" idx="3"/>
          </p:cNvCxnSpPr>
          <p:nvPr/>
        </p:nvCxnSpPr>
        <p:spPr>
          <a:xfrm rot="10800000" flipV="1">
            <a:off x="5643570" y="3821909"/>
            <a:ext cx="500066" cy="1357322"/>
          </a:xfrm>
          <a:prstGeom prst="line">
            <a:avLst/>
          </a:prstGeom>
        </p:spPr>
        <p:style>
          <a:lnRef idx="1">
            <a:schemeClr val="accent1"/>
          </a:lnRef>
          <a:fillRef idx="0">
            <a:schemeClr val="accent1"/>
          </a:fillRef>
          <a:effectRef idx="0">
            <a:schemeClr val="accent1"/>
          </a:effectRef>
          <a:fontRef idx="minor">
            <a:schemeClr val="tx1"/>
          </a:fontRef>
        </p:style>
      </p:cxnSp>
      <p:sp>
        <p:nvSpPr>
          <p:cNvPr id="15" name="مستطيل مستدير الزوايا 27"/>
          <p:cNvSpPr/>
          <p:nvPr/>
        </p:nvSpPr>
        <p:spPr>
          <a:xfrm>
            <a:off x="214282" y="5715016"/>
            <a:ext cx="5429288" cy="785818"/>
          </a:xfrm>
          <a:prstGeom prst="roundRect">
            <a:avLst>
              <a:gd name="adj" fmla="val 0"/>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justLow"/>
            <a:r>
              <a:rPr lang="fa-IR" sz="2800" b="1" dirty="0" smtClean="0">
                <a:solidFill>
                  <a:schemeClr val="bg1"/>
                </a:solidFill>
                <a:cs typeface="B Nazanin" pitchFamily="2" charset="-78"/>
              </a:rPr>
              <a:t>لزوم </a:t>
            </a:r>
            <a:r>
              <a:rPr lang="fa-IR" sz="2800" b="1" dirty="0" smtClean="0">
                <a:solidFill>
                  <a:srgbClr val="FFFF00"/>
                </a:solidFill>
                <a:cs typeface="B Nazanin" pitchFamily="2" charset="-78"/>
              </a:rPr>
              <a:t>مباحثه</a:t>
            </a:r>
            <a:r>
              <a:rPr lang="fa-IR" sz="2800" b="1" dirty="0" smtClean="0">
                <a:solidFill>
                  <a:schemeClr val="bg1"/>
                </a:solidFill>
                <a:cs typeface="B Nazanin" pitchFamily="2" charset="-78"/>
              </a:rPr>
              <a:t> برای حاضران در درس</a:t>
            </a:r>
            <a:endParaRPr lang="fa-IR" sz="2400" b="1" dirty="0">
              <a:solidFill>
                <a:schemeClr val="bg1"/>
              </a:solidFill>
              <a:cs typeface="B Nazanin" pitchFamily="2" charset="-78"/>
            </a:endParaRPr>
          </a:p>
        </p:txBody>
      </p:sp>
      <p:cxnSp>
        <p:nvCxnSpPr>
          <p:cNvPr id="16" name="رابط مستقيم 29"/>
          <p:cNvCxnSpPr>
            <a:endCxn id="15" idx="3"/>
          </p:cNvCxnSpPr>
          <p:nvPr/>
        </p:nvCxnSpPr>
        <p:spPr>
          <a:xfrm rot="10800000" flipV="1">
            <a:off x="5643570" y="3821909"/>
            <a:ext cx="500066" cy="228601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animBg="1"/>
      <p:bldP spid="6" grpId="0" animBg="1"/>
      <p:bldP spid="7" grpId="0" animBg="1"/>
      <p:bldP spid="8" grpId="0" animBg="1"/>
      <p:bldP spid="9"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nvGraphicFramePr>
        <p:xfrm>
          <a:off x="2357422" y="428604"/>
          <a:ext cx="6381752" cy="121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رسم تخطيطي 5"/>
          <p:cNvGraphicFramePr/>
          <p:nvPr/>
        </p:nvGraphicFramePr>
        <p:xfrm>
          <a:off x="2357422" y="2000240"/>
          <a:ext cx="6381752" cy="12144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رسم تخطيطي 6"/>
          <p:cNvGraphicFramePr/>
          <p:nvPr/>
        </p:nvGraphicFramePr>
        <p:xfrm>
          <a:off x="2357422" y="3571876"/>
          <a:ext cx="6381752" cy="121444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رسم تخطيطي 7"/>
          <p:cNvGraphicFramePr/>
          <p:nvPr/>
        </p:nvGraphicFramePr>
        <p:xfrm>
          <a:off x="2357422" y="5143512"/>
          <a:ext cx="6381752" cy="135732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9" name="سهم إلى اليمين 8"/>
          <p:cNvSpPr/>
          <p:nvPr/>
        </p:nvSpPr>
        <p:spPr>
          <a:xfrm>
            <a:off x="142844" y="3500438"/>
            <a:ext cx="2143140" cy="1357322"/>
          </a:xfrm>
          <a:prstGeom prst="rightArrow">
            <a:avLst>
              <a:gd name="adj1" fmla="val 65238"/>
              <a:gd name="adj2" fmla="val 36840"/>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600" b="1" dirty="0" smtClean="0">
                <a:cs typeface="B Baran" pitchFamily="2" charset="-78"/>
              </a:rPr>
              <a:t>دیدگاه شیخ انصاری</a:t>
            </a:r>
            <a:endParaRPr lang="fa-IR" sz="2600" b="1" dirty="0">
              <a:cs typeface="B Baran" pitchFamily="2" charset="-78"/>
            </a:endParaRPr>
          </a:p>
        </p:txBody>
      </p:sp>
      <p:sp>
        <p:nvSpPr>
          <p:cNvPr id="10" name="سهم إلى اليمين 9"/>
          <p:cNvSpPr/>
          <p:nvPr/>
        </p:nvSpPr>
        <p:spPr>
          <a:xfrm>
            <a:off x="142844" y="1928802"/>
            <a:ext cx="2143140" cy="1357322"/>
          </a:xfrm>
          <a:prstGeom prst="rightArrow">
            <a:avLst>
              <a:gd name="adj1" fmla="val 66623"/>
              <a:gd name="adj2" fmla="val 39501"/>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400" b="1" dirty="0" smtClean="0">
                <a:cs typeface="B Baran" pitchFamily="2" charset="-78"/>
              </a:rPr>
              <a:t>دیدگاه علامه بحرالعلوم</a:t>
            </a:r>
            <a:endParaRPr lang="fa-IR" sz="2400" b="1" dirty="0">
              <a:cs typeface="B Baran" pitchFamily="2" charset="-78"/>
            </a:endParaRPr>
          </a:p>
        </p:txBody>
      </p:sp>
      <p:sp>
        <p:nvSpPr>
          <p:cNvPr id="11" name="مخطط انسيابي: معالجة متعاقبة 4"/>
          <p:cNvSpPr/>
          <p:nvPr/>
        </p:nvSpPr>
        <p:spPr>
          <a:xfrm>
            <a:off x="357158" y="214290"/>
            <a:ext cx="1214446"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 19 و 20</a:t>
            </a:r>
            <a:endPar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bg/>
                                          </p:spTgt>
                                        </p:tgtEl>
                                        <p:attrNameLst>
                                          <p:attrName>style.visibility</p:attrName>
                                        </p:attrNameLst>
                                      </p:cBhvr>
                                      <p:to>
                                        <p:strVal val="visible"/>
                                      </p:to>
                                    </p:set>
                                    <p:animEffect transition="in" filter="wipe(down)">
                                      <p:cBhvr>
                                        <p:cTn id="22" dur="500"/>
                                        <p:tgtEl>
                                          <p:spTgt spid="10">
                                            <p:bg/>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down)">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bg/>
                                          </p:spTgt>
                                        </p:tgtEl>
                                        <p:attrNameLst>
                                          <p:attrName>style.visibility</p:attrName>
                                        </p:attrNameLst>
                                      </p:cBhvr>
                                      <p:to>
                                        <p:strVal val="visible"/>
                                      </p:to>
                                    </p:set>
                                    <p:animEffect transition="in" filter="wipe(down)">
                                      <p:cBhvr>
                                        <p:cTn id="35" dur="500"/>
                                        <p:tgtEl>
                                          <p:spTgt spid="9">
                                            <p:bg/>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down)">
                                      <p:cBhvr>
                                        <p:cTn id="3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6" grpId="0">
        <p:bldAsOne/>
      </p:bldGraphic>
      <p:bldGraphic spid="7" grpId="0">
        <p:bldAsOne/>
      </p:bldGraphic>
      <p:bldGraphic spid="8" grpId="0">
        <p:bldAsOne/>
      </p:bldGraphic>
      <p:bldP spid="9" grpId="0" build="allAtOnce" animBg="1"/>
      <p:bldP spid="10"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42844" y="142852"/>
          <a:ext cx="8858312"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مستدير الزوايا 3"/>
          <p:cNvSpPr/>
          <p:nvPr/>
        </p:nvSpPr>
        <p:spPr>
          <a:xfrm>
            <a:off x="285720" y="5715016"/>
            <a:ext cx="8643998" cy="1000132"/>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200" i="1" dirty="0" smtClean="0">
                <a:cs typeface="B Roya" pitchFamily="2" charset="-78"/>
              </a:rPr>
              <a:t>دلیل قاعده فقهی بودن در صورتهای فوق: </a:t>
            </a:r>
            <a:r>
              <a:rPr lang="fa-IR" sz="2800" dirty="0" smtClean="0">
                <a:cs typeface="B Roya" pitchFamily="2" charset="-78"/>
              </a:rPr>
              <a:t>یکسان بودن تطبیق آن (پس از فتوا به حجیت آن) برای مجتهد و مقلد، بلحاظ عدم نیاز به فحص</a:t>
            </a:r>
            <a:endParaRPr lang="fa-IR" sz="2800" dirty="0">
              <a:cs typeface="B Roya" pitchFamily="2" charset="-78"/>
            </a:endParaRPr>
          </a:p>
        </p:txBody>
      </p:sp>
      <p:sp>
        <p:nvSpPr>
          <p:cNvPr id="5" name="مخطط انسيابي: معالجة متعاقبة 4"/>
          <p:cNvSpPr/>
          <p:nvPr/>
        </p:nvSpPr>
        <p:spPr>
          <a:xfrm>
            <a:off x="8143900" y="142852"/>
            <a:ext cx="857256"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 20</a:t>
            </a:r>
            <a:endPar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4BA1BCBA-077D-4C7A-8B64-6ED7E36C5FF3}"/>
                                            </p:graphicEl>
                                          </p:spTgt>
                                        </p:tgtEl>
                                        <p:attrNameLst>
                                          <p:attrName>style.visibility</p:attrName>
                                        </p:attrNameLst>
                                      </p:cBhvr>
                                      <p:to>
                                        <p:strVal val="visible"/>
                                      </p:to>
                                    </p:set>
                                    <p:animEffect transition="in" filter="wipe(down)">
                                      <p:cBhvr>
                                        <p:cTn id="7" dur="500"/>
                                        <p:tgtEl>
                                          <p:spTgt spid="2">
                                            <p:graphicEl>
                                              <a:dgm id="{4BA1BCBA-077D-4C7A-8B64-6ED7E36C5FF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2DCA4573-E3A8-4CDF-A289-FBB7DCA0B32C}"/>
                                            </p:graphicEl>
                                          </p:spTgt>
                                        </p:tgtEl>
                                        <p:attrNameLst>
                                          <p:attrName>style.visibility</p:attrName>
                                        </p:attrNameLst>
                                      </p:cBhvr>
                                      <p:to>
                                        <p:strVal val="visible"/>
                                      </p:to>
                                    </p:set>
                                    <p:animEffect transition="in" filter="wipe(down)">
                                      <p:cBhvr>
                                        <p:cTn id="12" dur="500"/>
                                        <p:tgtEl>
                                          <p:spTgt spid="2">
                                            <p:graphicEl>
                                              <a:dgm id="{2DCA4573-E3A8-4CDF-A289-FBB7DCA0B32C}"/>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D17B04E6-BAD3-4196-9033-6A320858001D}"/>
                                            </p:graphicEl>
                                          </p:spTgt>
                                        </p:tgtEl>
                                        <p:attrNameLst>
                                          <p:attrName>style.visibility</p:attrName>
                                        </p:attrNameLst>
                                      </p:cBhvr>
                                      <p:to>
                                        <p:strVal val="visible"/>
                                      </p:to>
                                    </p:set>
                                    <p:animEffect transition="in" filter="wipe(down)">
                                      <p:cBhvr>
                                        <p:cTn id="15" dur="500"/>
                                        <p:tgtEl>
                                          <p:spTgt spid="2">
                                            <p:graphicEl>
                                              <a:dgm id="{D17B04E6-BAD3-4196-9033-6A320858001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2949351F-71F1-4686-B6B0-E54FF5297E1B}"/>
                                            </p:graphicEl>
                                          </p:spTgt>
                                        </p:tgtEl>
                                        <p:attrNameLst>
                                          <p:attrName>style.visibility</p:attrName>
                                        </p:attrNameLst>
                                      </p:cBhvr>
                                      <p:to>
                                        <p:strVal val="visible"/>
                                      </p:to>
                                    </p:set>
                                    <p:animEffect transition="in" filter="wipe(down)">
                                      <p:cBhvr>
                                        <p:cTn id="20" dur="500"/>
                                        <p:tgtEl>
                                          <p:spTgt spid="2">
                                            <p:graphicEl>
                                              <a:dgm id="{2949351F-71F1-4686-B6B0-E54FF5297E1B}"/>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FE8C40E2-ABA5-4A36-BD30-20749A32A322}"/>
                                            </p:graphicEl>
                                          </p:spTgt>
                                        </p:tgtEl>
                                        <p:attrNameLst>
                                          <p:attrName>style.visibility</p:attrName>
                                        </p:attrNameLst>
                                      </p:cBhvr>
                                      <p:to>
                                        <p:strVal val="visible"/>
                                      </p:to>
                                    </p:set>
                                    <p:animEffect transition="in" filter="wipe(down)">
                                      <p:cBhvr>
                                        <p:cTn id="23" dur="500"/>
                                        <p:tgtEl>
                                          <p:spTgt spid="2">
                                            <p:graphicEl>
                                              <a:dgm id="{FE8C40E2-ABA5-4A36-BD30-20749A32A32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F76ACA91-3A5B-4629-982E-69F9923D2780}"/>
                                            </p:graphicEl>
                                          </p:spTgt>
                                        </p:tgtEl>
                                        <p:attrNameLst>
                                          <p:attrName>style.visibility</p:attrName>
                                        </p:attrNameLst>
                                      </p:cBhvr>
                                      <p:to>
                                        <p:strVal val="visible"/>
                                      </p:to>
                                    </p:set>
                                    <p:animEffect transition="in" filter="wipe(down)">
                                      <p:cBhvr>
                                        <p:cTn id="28" dur="500"/>
                                        <p:tgtEl>
                                          <p:spTgt spid="2">
                                            <p:graphicEl>
                                              <a:dgm id="{F76ACA91-3A5B-4629-982E-69F9923D2780}"/>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8E65687F-810D-4212-A26B-9BE63F64540A}"/>
                                            </p:graphicEl>
                                          </p:spTgt>
                                        </p:tgtEl>
                                        <p:attrNameLst>
                                          <p:attrName>style.visibility</p:attrName>
                                        </p:attrNameLst>
                                      </p:cBhvr>
                                      <p:to>
                                        <p:strVal val="visible"/>
                                      </p:to>
                                    </p:set>
                                    <p:animEffect transition="in" filter="wipe(down)">
                                      <p:cBhvr>
                                        <p:cTn id="31" dur="500"/>
                                        <p:tgtEl>
                                          <p:spTgt spid="2">
                                            <p:graphicEl>
                                              <a:dgm id="{8E65687F-810D-4212-A26B-9BE63F64540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06AF9E49-C6D7-481F-9DF3-231002852792}"/>
                                            </p:graphicEl>
                                          </p:spTgt>
                                        </p:tgtEl>
                                        <p:attrNameLst>
                                          <p:attrName>style.visibility</p:attrName>
                                        </p:attrNameLst>
                                      </p:cBhvr>
                                      <p:to>
                                        <p:strVal val="visible"/>
                                      </p:to>
                                    </p:set>
                                    <p:animEffect transition="in" filter="wipe(down)">
                                      <p:cBhvr>
                                        <p:cTn id="36" dur="500"/>
                                        <p:tgtEl>
                                          <p:spTgt spid="2">
                                            <p:graphicEl>
                                              <a:dgm id="{06AF9E49-C6D7-481F-9DF3-231002852792}"/>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
                                            <p:graphicEl>
                                              <a:dgm id="{C37955B2-22E6-44A9-B27B-39B6A5D892EF}"/>
                                            </p:graphicEl>
                                          </p:spTgt>
                                        </p:tgtEl>
                                        <p:attrNameLst>
                                          <p:attrName>style.visibility</p:attrName>
                                        </p:attrNameLst>
                                      </p:cBhvr>
                                      <p:to>
                                        <p:strVal val="visible"/>
                                      </p:to>
                                    </p:set>
                                    <p:animEffect transition="in" filter="wipe(down)">
                                      <p:cBhvr>
                                        <p:cTn id="39" dur="500"/>
                                        <p:tgtEl>
                                          <p:spTgt spid="2">
                                            <p:graphicEl>
                                              <a:dgm id="{C37955B2-22E6-44A9-B27B-39B6A5D892E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graphicEl>
                                              <a:dgm id="{A393B9F3-F19C-4D35-B1B5-F6E952360BF1}"/>
                                            </p:graphicEl>
                                          </p:spTgt>
                                        </p:tgtEl>
                                        <p:attrNameLst>
                                          <p:attrName>style.visibility</p:attrName>
                                        </p:attrNameLst>
                                      </p:cBhvr>
                                      <p:to>
                                        <p:strVal val="visible"/>
                                      </p:to>
                                    </p:set>
                                    <p:animEffect transition="in" filter="wipe(down)">
                                      <p:cBhvr>
                                        <p:cTn id="44" dur="500"/>
                                        <p:tgtEl>
                                          <p:spTgt spid="2">
                                            <p:graphicEl>
                                              <a:dgm id="{A393B9F3-F19C-4D35-B1B5-F6E952360BF1}"/>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
                                            <p:graphicEl>
                                              <a:dgm id="{DFC100FD-2870-41A7-B61E-AF837377BD58}"/>
                                            </p:graphicEl>
                                          </p:spTgt>
                                        </p:tgtEl>
                                        <p:attrNameLst>
                                          <p:attrName>style.visibility</p:attrName>
                                        </p:attrNameLst>
                                      </p:cBhvr>
                                      <p:to>
                                        <p:strVal val="visible"/>
                                      </p:to>
                                    </p:set>
                                    <p:animEffect transition="in" filter="wipe(down)">
                                      <p:cBhvr>
                                        <p:cTn id="47" dur="500"/>
                                        <p:tgtEl>
                                          <p:spTgt spid="2">
                                            <p:graphicEl>
                                              <a:dgm id="{DFC100FD-2870-41A7-B61E-AF837377BD5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graphicEl>
                                              <a:dgm id="{998986A5-669F-4A5E-A2C9-08CFC021DDFB}"/>
                                            </p:graphicEl>
                                          </p:spTgt>
                                        </p:tgtEl>
                                        <p:attrNameLst>
                                          <p:attrName>style.visibility</p:attrName>
                                        </p:attrNameLst>
                                      </p:cBhvr>
                                      <p:to>
                                        <p:strVal val="visible"/>
                                      </p:to>
                                    </p:set>
                                    <p:animEffect transition="in" filter="wipe(down)">
                                      <p:cBhvr>
                                        <p:cTn id="52" dur="500"/>
                                        <p:tgtEl>
                                          <p:spTgt spid="2">
                                            <p:graphicEl>
                                              <a:dgm id="{998986A5-669F-4A5E-A2C9-08CFC021DDFB}"/>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
                                            <p:graphicEl>
                                              <a:dgm id="{E6724483-AB00-49EA-BC9B-9334C540DE38}"/>
                                            </p:graphicEl>
                                          </p:spTgt>
                                        </p:tgtEl>
                                        <p:attrNameLst>
                                          <p:attrName>style.visibility</p:attrName>
                                        </p:attrNameLst>
                                      </p:cBhvr>
                                      <p:to>
                                        <p:strVal val="visible"/>
                                      </p:to>
                                    </p:set>
                                    <p:animEffect transition="in" filter="wipe(down)">
                                      <p:cBhvr>
                                        <p:cTn id="55" dur="500"/>
                                        <p:tgtEl>
                                          <p:spTgt spid="2">
                                            <p:graphicEl>
                                              <a:dgm id="{E6724483-AB00-49EA-BC9B-9334C540DE3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
                                            <p:bg/>
                                          </p:spTgt>
                                        </p:tgtEl>
                                        <p:attrNameLst>
                                          <p:attrName>style.visibility</p:attrName>
                                        </p:attrNameLst>
                                      </p:cBhvr>
                                      <p:to>
                                        <p:strVal val="visible"/>
                                      </p:to>
                                    </p:set>
                                    <p:animEffect transition="in" filter="wipe(down)">
                                      <p:cBhvr>
                                        <p:cTn id="60" dur="500"/>
                                        <p:tgtEl>
                                          <p:spTgt spid="4">
                                            <p:bg/>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
                                            <p:txEl>
                                              <p:pRg st="0" end="0"/>
                                            </p:txEl>
                                          </p:spTgt>
                                        </p:tgtEl>
                                        <p:attrNameLst>
                                          <p:attrName>style.visibility</p:attrName>
                                        </p:attrNameLst>
                                      </p:cBhvr>
                                      <p:to>
                                        <p:strVal val="visible"/>
                                      </p:to>
                                    </p:set>
                                    <p:animEffect transition="in" filter="wipe(down)">
                                      <p:cBhvr>
                                        <p:cTn id="6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42844" y="214290"/>
          <a:ext cx="8929718" cy="633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AE470B64-922D-489B-95FC-671D4771864D}"/>
                                            </p:graphicEl>
                                          </p:spTgt>
                                        </p:tgtEl>
                                        <p:attrNameLst>
                                          <p:attrName>style.visibility</p:attrName>
                                        </p:attrNameLst>
                                      </p:cBhvr>
                                      <p:to>
                                        <p:strVal val="visible"/>
                                      </p:to>
                                    </p:set>
                                    <p:animEffect transition="in" filter="fade">
                                      <p:cBhvr>
                                        <p:cTn id="7" dur="2000"/>
                                        <p:tgtEl>
                                          <p:spTgt spid="2">
                                            <p:graphicEl>
                                              <a:dgm id="{AE470B64-922D-489B-95FC-671D4771864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8E998774-925A-4009-9AB0-A4C2385AF906}"/>
                                            </p:graphicEl>
                                          </p:spTgt>
                                        </p:tgtEl>
                                        <p:attrNameLst>
                                          <p:attrName>style.visibility</p:attrName>
                                        </p:attrNameLst>
                                      </p:cBhvr>
                                      <p:to>
                                        <p:strVal val="visible"/>
                                      </p:to>
                                    </p:set>
                                    <p:animEffect transition="in" filter="fade">
                                      <p:cBhvr>
                                        <p:cTn id="12" dur="2000"/>
                                        <p:tgtEl>
                                          <p:spTgt spid="2">
                                            <p:graphicEl>
                                              <a:dgm id="{8E998774-925A-4009-9AB0-A4C2385AF90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99C5C7D2-4707-4197-A663-E0AA2685E3D4}"/>
                                            </p:graphicEl>
                                          </p:spTgt>
                                        </p:tgtEl>
                                        <p:attrNameLst>
                                          <p:attrName>style.visibility</p:attrName>
                                        </p:attrNameLst>
                                      </p:cBhvr>
                                      <p:to>
                                        <p:strVal val="visible"/>
                                      </p:to>
                                    </p:set>
                                    <p:animEffect transition="in" filter="fade">
                                      <p:cBhvr>
                                        <p:cTn id="15" dur="2000"/>
                                        <p:tgtEl>
                                          <p:spTgt spid="2">
                                            <p:graphicEl>
                                              <a:dgm id="{99C5C7D2-4707-4197-A663-E0AA2685E3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243420E3-8E80-425E-B9AD-B3F234AC9CE9}"/>
                                            </p:graphicEl>
                                          </p:spTgt>
                                        </p:tgtEl>
                                        <p:attrNameLst>
                                          <p:attrName>style.visibility</p:attrName>
                                        </p:attrNameLst>
                                      </p:cBhvr>
                                      <p:to>
                                        <p:strVal val="visible"/>
                                      </p:to>
                                    </p:set>
                                    <p:animEffect transition="in" filter="fade">
                                      <p:cBhvr>
                                        <p:cTn id="20" dur="2000"/>
                                        <p:tgtEl>
                                          <p:spTgt spid="2">
                                            <p:graphicEl>
                                              <a:dgm id="{243420E3-8E80-425E-B9AD-B3F234AC9CE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5962B3E5-819B-4889-BF22-A75BF46C16D2}"/>
                                            </p:graphicEl>
                                          </p:spTgt>
                                        </p:tgtEl>
                                        <p:attrNameLst>
                                          <p:attrName>style.visibility</p:attrName>
                                        </p:attrNameLst>
                                      </p:cBhvr>
                                      <p:to>
                                        <p:strVal val="visible"/>
                                      </p:to>
                                    </p:set>
                                    <p:animEffect transition="in" filter="fade">
                                      <p:cBhvr>
                                        <p:cTn id="23" dur="2000"/>
                                        <p:tgtEl>
                                          <p:spTgt spid="2">
                                            <p:graphicEl>
                                              <a:dgm id="{5962B3E5-819B-4889-BF22-A75BF46C16D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A385DC73-A81A-4B57-ACE9-7A0F4E96DBD4}"/>
                                            </p:graphicEl>
                                          </p:spTgt>
                                        </p:tgtEl>
                                        <p:attrNameLst>
                                          <p:attrName>style.visibility</p:attrName>
                                        </p:attrNameLst>
                                      </p:cBhvr>
                                      <p:to>
                                        <p:strVal val="visible"/>
                                      </p:to>
                                    </p:set>
                                    <p:animEffect transition="in" filter="fade">
                                      <p:cBhvr>
                                        <p:cTn id="28" dur="2000"/>
                                        <p:tgtEl>
                                          <p:spTgt spid="2">
                                            <p:graphicEl>
                                              <a:dgm id="{A385DC73-A81A-4B57-ACE9-7A0F4E96DBD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61742863-F668-4FC6-9F92-A580255B1D47}"/>
                                            </p:graphicEl>
                                          </p:spTgt>
                                        </p:tgtEl>
                                        <p:attrNameLst>
                                          <p:attrName>style.visibility</p:attrName>
                                        </p:attrNameLst>
                                      </p:cBhvr>
                                      <p:to>
                                        <p:strVal val="visible"/>
                                      </p:to>
                                    </p:set>
                                    <p:animEffect transition="in" filter="fade">
                                      <p:cBhvr>
                                        <p:cTn id="31" dur="2000"/>
                                        <p:tgtEl>
                                          <p:spTgt spid="2">
                                            <p:graphicEl>
                                              <a:dgm id="{61742863-F668-4FC6-9F92-A580255B1D4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BF67FAD9-0EB8-48EC-A161-A733AD2489BF}"/>
                                            </p:graphicEl>
                                          </p:spTgt>
                                        </p:tgtEl>
                                        <p:attrNameLst>
                                          <p:attrName>style.visibility</p:attrName>
                                        </p:attrNameLst>
                                      </p:cBhvr>
                                      <p:to>
                                        <p:strVal val="visible"/>
                                      </p:to>
                                    </p:set>
                                    <p:animEffect transition="in" filter="fade">
                                      <p:cBhvr>
                                        <p:cTn id="36" dur="2000"/>
                                        <p:tgtEl>
                                          <p:spTgt spid="2">
                                            <p:graphicEl>
                                              <a:dgm id="{BF67FAD9-0EB8-48EC-A161-A733AD2489B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CE2F2566-2B77-4BA0-98A3-76A12950F920}"/>
                                            </p:graphicEl>
                                          </p:spTgt>
                                        </p:tgtEl>
                                        <p:attrNameLst>
                                          <p:attrName>style.visibility</p:attrName>
                                        </p:attrNameLst>
                                      </p:cBhvr>
                                      <p:to>
                                        <p:strVal val="visible"/>
                                      </p:to>
                                    </p:set>
                                    <p:animEffect transition="in" filter="fade">
                                      <p:cBhvr>
                                        <p:cTn id="39" dur="2000"/>
                                        <p:tgtEl>
                                          <p:spTgt spid="2">
                                            <p:graphicEl>
                                              <a:dgm id="{CE2F2566-2B77-4BA0-98A3-76A12950F92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AB3AEF2D-6E75-44D3-B6FD-5A6F39AFD5C0}"/>
                                            </p:graphicEl>
                                          </p:spTgt>
                                        </p:tgtEl>
                                        <p:attrNameLst>
                                          <p:attrName>style.visibility</p:attrName>
                                        </p:attrNameLst>
                                      </p:cBhvr>
                                      <p:to>
                                        <p:strVal val="visible"/>
                                      </p:to>
                                    </p:set>
                                    <p:animEffect transition="in" filter="fade">
                                      <p:cBhvr>
                                        <p:cTn id="44" dur="2000"/>
                                        <p:tgtEl>
                                          <p:spTgt spid="2">
                                            <p:graphicEl>
                                              <a:dgm id="{AB3AEF2D-6E75-44D3-B6FD-5A6F39AFD5C0}"/>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73ECE5A0-8C67-49D6-97BE-A6C4295F8D3F}"/>
                                            </p:graphicEl>
                                          </p:spTgt>
                                        </p:tgtEl>
                                        <p:attrNameLst>
                                          <p:attrName>style.visibility</p:attrName>
                                        </p:attrNameLst>
                                      </p:cBhvr>
                                      <p:to>
                                        <p:strVal val="visible"/>
                                      </p:to>
                                    </p:set>
                                    <p:animEffect transition="in" filter="fade">
                                      <p:cBhvr>
                                        <p:cTn id="47" dur="2000"/>
                                        <p:tgtEl>
                                          <p:spTgt spid="2">
                                            <p:graphicEl>
                                              <a:dgm id="{73ECE5A0-8C67-49D6-97BE-A6C4295F8D3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BCBECD1A-5668-44D8-8EAC-4B2A62087BF5}"/>
                                            </p:graphicEl>
                                          </p:spTgt>
                                        </p:tgtEl>
                                        <p:attrNameLst>
                                          <p:attrName>style.visibility</p:attrName>
                                        </p:attrNameLst>
                                      </p:cBhvr>
                                      <p:to>
                                        <p:strVal val="visible"/>
                                      </p:to>
                                    </p:set>
                                    <p:animEffect transition="in" filter="fade">
                                      <p:cBhvr>
                                        <p:cTn id="52" dur="2000"/>
                                        <p:tgtEl>
                                          <p:spTgt spid="2">
                                            <p:graphicEl>
                                              <a:dgm id="{BCBECD1A-5668-44D8-8EAC-4B2A62087BF5}"/>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FDD5A6F7-58EA-47C2-AC46-9A89E3D305AC}"/>
                                            </p:graphicEl>
                                          </p:spTgt>
                                        </p:tgtEl>
                                        <p:attrNameLst>
                                          <p:attrName>style.visibility</p:attrName>
                                        </p:attrNameLst>
                                      </p:cBhvr>
                                      <p:to>
                                        <p:strVal val="visible"/>
                                      </p:to>
                                    </p:set>
                                    <p:animEffect transition="in" filter="fade">
                                      <p:cBhvr>
                                        <p:cTn id="55" dur="2000"/>
                                        <p:tgtEl>
                                          <p:spTgt spid="2">
                                            <p:graphicEl>
                                              <a:dgm id="{FDD5A6F7-58EA-47C2-AC46-9A89E3D305A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2B509D31-9C38-4F82-8C57-730866902307}"/>
                                            </p:graphicEl>
                                          </p:spTgt>
                                        </p:tgtEl>
                                        <p:attrNameLst>
                                          <p:attrName>style.visibility</p:attrName>
                                        </p:attrNameLst>
                                      </p:cBhvr>
                                      <p:to>
                                        <p:strVal val="visible"/>
                                      </p:to>
                                    </p:set>
                                    <p:animEffect transition="in" filter="fade">
                                      <p:cBhvr>
                                        <p:cTn id="60" dur="2000"/>
                                        <p:tgtEl>
                                          <p:spTgt spid="2">
                                            <p:graphicEl>
                                              <a:dgm id="{2B509D31-9C38-4F82-8C57-730866902307}"/>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9F6906EA-8771-485E-A352-C45DC05F037A}"/>
                                            </p:graphicEl>
                                          </p:spTgt>
                                        </p:tgtEl>
                                        <p:attrNameLst>
                                          <p:attrName>style.visibility</p:attrName>
                                        </p:attrNameLst>
                                      </p:cBhvr>
                                      <p:to>
                                        <p:strVal val="visible"/>
                                      </p:to>
                                    </p:set>
                                    <p:animEffect transition="in" filter="fade">
                                      <p:cBhvr>
                                        <p:cTn id="63" dur="2000"/>
                                        <p:tgtEl>
                                          <p:spTgt spid="2">
                                            <p:graphicEl>
                                              <a:dgm id="{9F6906EA-8771-485E-A352-C45DC05F037A}"/>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7F0BB4A6-B7BB-4305-89FF-497C6A3028CB}"/>
                                            </p:graphicEl>
                                          </p:spTgt>
                                        </p:tgtEl>
                                        <p:attrNameLst>
                                          <p:attrName>style.visibility</p:attrName>
                                        </p:attrNameLst>
                                      </p:cBhvr>
                                      <p:to>
                                        <p:strVal val="visible"/>
                                      </p:to>
                                    </p:set>
                                    <p:animEffect transition="in" filter="fade">
                                      <p:cBhvr>
                                        <p:cTn id="68" dur="2000"/>
                                        <p:tgtEl>
                                          <p:spTgt spid="2">
                                            <p:graphicEl>
                                              <a:dgm id="{7F0BB4A6-B7BB-4305-89FF-497C6A3028CB}"/>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30CB0EB9-9D09-4FFA-AC55-6528AAD13C1C}"/>
                                            </p:graphicEl>
                                          </p:spTgt>
                                        </p:tgtEl>
                                        <p:attrNameLst>
                                          <p:attrName>style.visibility</p:attrName>
                                        </p:attrNameLst>
                                      </p:cBhvr>
                                      <p:to>
                                        <p:strVal val="visible"/>
                                      </p:to>
                                    </p:set>
                                    <p:animEffect transition="in" filter="fade">
                                      <p:cBhvr>
                                        <p:cTn id="71" dur="2000"/>
                                        <p:tgtEl>
                                          <p:spTgt spid="2">
                                            <p:graphicEl>
                                              <a:dgm id="{30CB0EB9-9D09-4FFA-AC55-6528AAD13C1C}"/>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D1675C48-63FE-4036-AB5F-95287C85EEBA}"/>
                                            </p:graphicEl>
                                          </p:spTgt>
                                        </p:tgtEl>
                                        <p:attrNameLst>
                                          <p:attrName>style.visibility</p:attrName>
                                        </p:attrNameLst>
                                      </p:cBhvr>
                                      <p:to>
                                        <p:strVal val="visible"/>
                                      </p:to>
                                    </p:set>
                                    <p:animEffect transition="in" filter="fade">
                                      <p:cBhvr>
                                        <p:cTn id="76" dur="2000"/>
                                        <p:tgtEl>
                                          <p:spTgt spid="2">
                                            <p:graphicEl>
                                              <a:dgm id="{D1675C48-63FE-4036-AB5F-95287C85EEB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1713FA2F-2D0E-4206-804E-23E2EF90C64E}"/>
                                            </p:graphicEl>
                                          </p:spTgt>
                                        </p:tgtEl>
                                        <p:attrNameLst>
                                          <p:attrName>style.visibility</p:attrName>
                                        </p:attrNameLst>
                                      </p:cBhvr>
                                      <p:to>
                                        <p:strVal val="visible"/>
                                      </p:to>
                                    </p:set>
                                    <p:animEffect transition="in" filter="fade">
                                      <p:cBhvr>
                                        <p:cTn id="79" dur="2000"/>
                                        <p:tgtEl>
                                          <p:spTgt spid="2">
                                            <p:graphicEl>
                                              <a:dgm id="{1713FA2F-2D0E-4206-804E-23E2EF90C64E}"/>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36D89E88-9265-4437-868E-938FC1EE1C46}"/>
                                            </p:graphicEl>
                                          </p:spTgt>
                                        </p:tgtEl>
                                        <p:attrNameLst>
                                          <p:attrName>style.visibility</p:attrName>
                                        </p:attrNameLst>
                                      </p:cBhvr>
                                      <p:to>
                                        <p:strVal val="visible"/>
                                      </p:to>
                                    </p:set>
                                    <p:animEffect transition="in" filter="fade">
                                      <p:cBhvr>
                                        <p:cTn id="84" dur="2000"/>
                                        <p:tgtEl>
                                          <p:spTgt spid="2">
                                            <p:graphicEl>
                                              <a:dgm id="{36D89E88-9265-4437-868E-938FC1EE1C46}"/>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46DBA8F8-9BC0-4100-B34D-7A36183C9138}"/>
                                            </p:graphicEl>
                                          </p:spTgt>
                                        </p:tgtEl>
                                        <p:attrNameLst>
                                          <p:attrName>style.visibility</p:attrName>
                                        </p:attrNameLst>
                                      </p:cBhvr>
                                      <p:to>
                                        <p:strVal val="visible"/>
                                      </p:to>
                                    </p:set>
                                    <p:animEffect transition="in" filter="fade">
                                      <p:cBhvr>
                                        <p:cTn id="87" dur="2000"/>
                                        <p:tgtEl>
                                          <p:spTgt spid="2">
                                            <p:graphicEl>
                                              <a:dgm id="{46DBA8F8-9BC0-4100-B34D-7A36183C9138}"/>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
                                            <p:graphicEl>
                                              <a:dgm id="{1CFB2079-A665-4B27-87AC-22414655D06E}"/>
                                            </p:graphicEl>
                                          </p:spTgt>
                                        </p:tgtEl>
                                        <p:attrNameLst>
                                          <p:attrName>style.visibility</p:attrName>
                                        </p:attrNameLst>
                                      </p:cBhvr>
                                      <p:to>
                                        <p:strVal val="visible"/>
                                      </p:to>
                                    </p:set>
                                    <p:animEffect transition="in" filter="fade">
                                      <p:cBhvr>
                                        <p:cTn id="92" dur="2000"/>
                                        <p:tgtEl>
                                          <p:spTgt spid="2">
                                            <p:graphicEl>
                                              <a:dgm id="{1CFB2079-A665-4B27-87AC-22414655D06E}"/>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
                                            <p:graphicEl>
                                              <a:dgm id="{969530DE-1E3E-4097-9ED1-4823E73C3D5A}"/>
                                            </p:graphicEl>
                                          </p:spTgt>
                                        </p:tgtEl>
                                        <p:attrNameLst>
                                          <p:attrName>style.visibility</p:attrName>
                                        </p:attrNameLst>
                                      </p:cBhvr>
                                      <p:to>
                                        <p:strVal val="visible"/>
                                      </p:to>
                                    </p:set>
                                    <p:animEffect transition="in" filter="fade">
                                      <p:cBhvr>
                                        <p:cTn id="95" dur="2000"/>
                                        <p:tgtEl>
                                          <p:spTgt spid="2">
                                            <p:graphicEl>
                                              <a:dgm id="{969530DE-1E3E-4097-9ED1-4823E73C3D5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
                                            <p:graphicEl>
                                              <a:dgm id="{564B0523-CE5E-43F7-81C5-DC59865F6BB1}"/>
                                            </p:graphicEl>
                                          </p:spTgt>
                                        </p:tgtEl>
                                        <p:attrNameLst>
                                          <p:attrName>style.visibility</p:attrName>
                                        </p:attrNameLst>
                                      </p:cBhvr>
                                      <p:to>
                                        <p:strVal val="visible"/>
                                      </p:to>
                                    </p:set>
                                    <p:animEffect transition="in" filter="fade">
                                      <p:cBhvr>
                                        <p:cTn id="100" dur="2000"/>
                                        <p:tgtEl>
                                          <p:spTgt spid="2">
                                            <p:graphicEl>
                                              <a:dgm id="{564B0523-CE5E-43F7-81C5-DC59865F6BB1}"/>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
                                            <p:graphicEl>
                                              <a:dgm id="{41AEDFFD-3270-4C57-ADD0-8CED082669CE}"/>
                                            </p:graphicEl>
                                          </p:spTgt>
                                        </p:tgtEl>
                                        <p:attrNameLst>
                                          <p:attrName>style.visibility</p:attrName>
                                        </p:attrNameLst>
                                      </p:cBhvr>
                                      <p:to>
                                        <p:strVal val="visible"/>
                                      </p:to>
                                    </p:set>
                                    <p:animEffect transition="in" filter="fade">
                                      <p:cBhvr>
                                        <p:cTn id="103" dur="2000"/>
                                        <p:tgtEl>
                                          <p:spTgt spid="2">
                                            <p:graphicEl>
                                              <a:dgm id="{41AEDFFD-3270-4C57-ADD0-8CED082669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5072066" y="357166"/>
          <a:ext cx="3929090"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رسم تخطيطي 2"/>
          <p:cNvGraphicFramePr/>
          <p:nvPr/>
        </p:nvGraphicFramePr>
        <p:xfrm>
          <a:off x="1000100" y="357166"/>
          <a:ext cx="3929090" cy="58579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سهم إلى اليمين 3"/>
          <p:cNvSpPr/>
          <p:nvPr/>
        </p:nvSpPr>
        <p:spPr>
          <a:xfrm>
            <a:off x="142844" y="2143116"/>
            <a:ext cx="928694"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b="1" dirty="0" smtClean="0">
                <a:cs typeface="B Mitra" pitchFamily="2" charset="-78"/>
              </a:rPr>
              <a:t>استصحاب</a:t>
            </a:r>
            <a:endParaRPr lang="fa-IR" sz="1400" b="1" dirty="0">
              <a:cs typeface="B Mitra" pitchFamily="2" charset="-78"/>
            </a:endParaRPr>
          </a:p>
        </p:txBody>
      </p:sp>
      <p:sp>
        <p:nvSpPr>
          <p:cNvPr id="5" name="سهم إلى اليمين 4"/>
          <p:cNvSpPr/>
          <p:nvPr/>
        </p:nvSpPr>
        <p:spPr>
          <a:xfrm>
            <a:off x="142844" y="3143248"/>
            <a:ext cx="928694"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b="1" dirty="0" smtClean="0">
                <a:cs typeface="B Mitra" pitchFamily="2" charset="-78"/>
              </a:rPr>
              <a:t>قاعده یقین</a:t>
            </a:r>
            <a:endParaRPr lang="fa-IR" sz="1400" b="1" dirty="0">
              <a:cs typeface="B Mitra" pitchFamily="2" charset="-78"/>
            </a:endParaRPr>
          </a:p>
        </p:txBody>
      </p:sp>
      <p:sp>
        <p:nvSpPr>
          <p:cNvPr id="6" name="سهم إلى اليمين 5"/>
          <p:cNvSpPr/>
          <p:nvPr/>
        </p:nvSpPr>
        <p:spPr>
          <a:xfrm>
            <a:off x="142844" y="4214818"/>
            <a:ext cx="928694"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b="1" dirty="0" smtClean="0">
                <a:cs typeface="B Mitra" pitchFamily="2" charset="-78"/>
              </a:rPr>
              <a:t>قاعده مقتضی و مانع</a:t>
            </a:r>
            <a:endParaRPr lang="fa-IR" sz="1400" b="1" dirty="0">
              <a:cs typeface="B Mitra" pitchFamily="2" charset="-78"/>
            </a:endParaRPr>
          </a:p>
        </p:txBody>
      </p:sp>
      <p:sp>
        <p:nvSpPr>
          <p:cNvPr id="7" name="سهم إلى اليمين 6"/>
          <p:cNvSpPr/>
          <p:nvPr/>
        </p:nvSpPr>
        <p:spPr>
          <a:xfrm>
            <a:off x="142844" y="5214950"/>
            <a:ext cx="928694"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b="1" dirty="0" smtClean="0">
                <a:cs typeface="B Mitra" pitchFamily="2" charset="-78"/>
              </a:rPr>
              <a:t>استصحاب قهقرایی</a:t>
            </a:r>
            <a:endParaRPr lang="fa-IR" sz="1400" b="1" dirty="0">
              <a:cs typeface="B Mitra"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5072066" y="357166"/>
          <a:ext cx="3929090"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رسم تخطيطي 2"/>
          <p:cNvGraphicFramePr/>
          <p:nvPr/>
        </p:nvGraphicFramePr>
        <p:xfrm>
          <a:off x="1000100" y="357166"/>
          <a:ext cx="3929090" cy="58579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سهم إلى اليمين 3"/>
          <p:cNvSpPr/>
          <p:nvPr/>
        </p:nvSpPr>
        <p:spPr>
          <a:xfrm>
            <a:off x="142844" y="2143116"/>
            <a:ext cx="928694"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b="1" dirty="0" smtClean="0">
                <a:cs typeface="B Mitra" pitchFamily="2" charset="-78"/>
              </a:rPr>
              <a:t>استصحاب</a:t>
            </a:r>
            <a:endParaRPr lang="fa-IR" sz="1400" b="1" dirty="0">
              <a:cs typeface="B Mitra" pitchFamily="2" charset="-78"/>
            </a:endParaRPr>
          </a:p>
        </p:txBody>
      </p:sp>
      <p:sp>
        <p:nvSpPr>
          <p:cNvPr id="5" name="سهم إلى اليمين 4"/>
          <p:cNvSpPr/>
          <p:nvPr/>
        </p:nvSpPr>
        <p:spPr>
          <a:xfrm>
            <a:off x="142844" y="3143248"/>
            <a:ext cx="928694"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b="1" dirty="0" smtClean="0">
                <a:cs typeface="B Mitra" pitchFamily="2" charset="-78"/>
              </a:rPr>
              <a:t>قاعده یقین</a:t>
            </a:r>
            <a:endParaRPr lang="fa-IR" sz="1400" b="1" dirty="0">
              <a:cs typeface="B Mitra" pitchFamily="2" charset="-78"/>
            </a:endParaRPr>
          </a:p>
        </p:txBody>
      </p:sp>
      <p:sp>
        <p:nvSpPr>
          <p:cNvPr id="6" name="سهم إلى اليمين 5"/>
          <p:cNvSpPr/>
          <p:nvPr/>
        </p:nvSpPr>
        <p:spPr>
          <a:xfrm>
            <a:off x="142844" y="4214818"/>
            <a:ext cx="928694"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b="1" dirty="0" smtClean="0">
                <a:cs typeface="B Mitra" pitchFamily="2" charset="-78"/>
              </a:rPr>
              <a:t>قاعده مقتضی و مانع</a:t>
            </a:r>
            <a:endParaRPr lang="fa-IR" sz="1400" b="1" dirty="0">
              <a:cs typeface="B Mitra" pitchFamily="2" charset="-78"/>
            </a:endParaRPr>
          </a:p>
        </p:txBody>
      </p:sp>
      <p:sp>
        <p:nvSpPr>
          <p:cNvPr id="7" name="سهم إلى اليمين 6"/>
          <p:cNvSpPr/>
          <p:nvPr/>
        </p:nvSpPr>
        <p:spPr>
          <a:xfrm>
            <a:off x="142844" y="5214950"/>
            <a:ext cx="928694"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b="1" dirty="0" smtClean="0">
                <a:cs typeface="B Mitra" pitchFamily="2" charset="-78"/>
              </a:rPr>
              <a:t>استصحاب قهقرایی</a:t>
            </a:r>
            <a:endParaRPr lang="fa-IR" sz="1400" b="1" dirty="0">
              <a:cs typeface="B Mitra"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42844" y="142876"/>
          <a:ext cx="8858312" cy="64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خطط انسيابي: معالجة متعاقبة 2"/>
          <p:cNvSpPr/>
          <p:nvPr/>
        </p:nvSpPr>
        <p:spPr>
          <a:xfrm>
            <a:off x="7572396" y="357166"/>
            <a:ext cx="1214446"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ص24 و 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5BC38292-753A-486B-85D8-00C225D3DFC6}"/>
                                            </p:graphicEl>
                                          </p:spTgt>
                                        </p:tgtEl>
                                        <p:attrNameLst>
                                          <p:attrName>style.visibility</p:attrName>
                                        </p:attrNameLst>
                                      </p:cBhvr>
                                      <p:to>
                                        <p:strVal val="visible"/>
                                      </p:to>
                                    </p:set>
                                    <p:animEffect transition="in" filter="fade">
                                      <p:cBhvr>
                                        <p:cTn id="7" dur="2000"/>
                                        <p:tgtEl>
                                          <p:spTgt spid="2">
                                            <p:graphicEl>
                                              <a:dgm id="{5BC38292-753A-486B-85D8-00C225D3DFC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E88872A3-DB7B-40B2-8B89-CE8CAFA1C2B8}"/>
                                            </p:graphicEl>
                                          </p:spTgt>
                                        </p:tgtEl>
                                        <p:attrNameLst>
                                          <p:attrName>style.visibility</p:attrName>
                                        </p:attrNameLst>
                                      </p:cBhvr>
                                      <p:to>
                                        <p:strVal val="visible"/>
                                      </p:to>
                                    </p:set>
                                    <p:animEffect transition="in" filter="fade">
                                      <p:cBhvr>
                                        <p:cTn id="12" dur="2000"/>
                                        <p:tgtEl>
                                          <p:spTgt spid="2">
                                            <p:graphicEl>
                                              <a:dgm id="{E88872A3-DB7B-40B2-8B89-CE8CAFA1C2B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FAA73663-81B6-40AD-B428-BF7EAEBE3EE3}"/>
                                            </p:graphicEl>
                                          </p:spTgt>
                                        </p:tgtEl>
                                        <p:attrNameLst>
                                          <p:attrName>style.visibility</p:attrName>
                                        </p:attrNameLst>
                                      </p:cBhvr>
                                      <p:to>
                                        <p:strVal val="visible"/>
                                      </p:to>
                                    </p:set>
                                    <p:animEffect transition="in" filter="fade">
                                      <p:cBhvr>
                                        <p:cTn id="15" dur="2000"/>
                                        <p:tgtEl>
                                          <p:spTgt spid="2">
                                            <p:graphicEl>
                                              <a:dgm id="{FAA73663-81B6-40AD-B428-BF7EAEBE3EE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817D417C-A1CE-4D8D-8A3F-E06FEAD86C0A}"/>
                                            </p:graphicEl>
                                          </p:spTgt>
                                        </p:tgtEl>
                                        <p:attrNameLst>
                                          <p:attrName>style.visibility</p:attrName>
                                        </p:attrNameLst>
                                      </p:cBhvr>
                                      <p:to>
                                        <p:strVal val="visible"/>
                                      </p:to>
                                    </p:set>
                                    <p:animEffect transition="in" filter="fade">
                                      <p:cBhvr>
                                        <p:cTn id="20" dur="2000"/>
                                        <p:tgtEl>
                                          <p:spTgt spid="2">
                                            <p:graphicEl>
                                              <a:dgm id="{817D417C-A1CE-4D8D-8A3F-E06FEAD86C0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4F5BF635-9EBA-4ADC-959F-6392CA988736}"/>
                                            </p:graphicEl>
                                          </p:spTgt>
                                        </p:tgtEl>
                                        <p:attrNameLst>
                                          <p:attrName>style.visibility</p:attrName>
                                        </p:attrNameLst>
                                      </p:cBhvr>
                                      <p:to>
                                        <p:strVal val="visible"/>
                                      </p:to>
                                    </p:set>
                                    <p:animEffect transition="in" filter="fade">
                                      <p:cBhvr>
                                        <p:cTn id="23" dur="2000"/>
                                        <p:tgtEl>
                                          <p:spTgt spid="2">
                                            <p:graphicEl>
                                              <a:dgm id="{4F5BF635-9EBA-4ADC-959F-6392CA98873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76C0B51E-2B89-4B87-AB01-9D987CAA28CF}"/>
                                            </p:graphicEl>
                                          </p:spTgt>
                                        </p:tgtEl>
                                        <p:attrNameLst>
                                          <p:attrName>style.visibility</p:attrName>
                                        </p:attrNameLst>
                                      </p:cBhvr>
                                      <p:to>
                                        <p:strVal val="visible"/>
                                      </p:to>
                                    </p:set>
                                    <p:animEffect transition="in" filter="fade">
                                      <p:cBhvr>
                                        <p:cTn id="28" dur="2000"/>
                                        <p:tgtEl>
                                          <p:spTgt spid="2">
                                            <p:graphicEl>
                                              <a:dgm id="{76C0B51E-2B89-4B87-AB01-9D987CAA28C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40E3B928-CD03-41A7-A4CC-E7FA4F8263EB}"/>
                                            </p:graphicEl>
                                          </p:spTgt>
                                        </p:tgtEl>
                                        <p:attrNameLst>
                                          <p:attrName>style.visibility</p:attrName>
                                        </p:attrNameLst>
                                      </p:cBhvr>
                                      <p:to>
                                        <p:strVal val="visible"/>
                                      </p:to>
                                    </p:set>
                                    <p:animEffect transition="in" filter="fade">
                                      <p:cBhvr>
                                        <p:cTn id="31" dur="2000"/>
                                        <p:tgtEl>
                                          <p:spTgt spid="2">
                                            <p:graphicEl>
                                              <a:dgm id="{40E3B928-CD03-41A7-A4CC-E7FA4F8263E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C64C5D5C-1CB6-4DB4-BB23-4506677CD0F3}"/>
                                            </p:graphicEl>
                                          </p:spTgt>
                                        </p:tgtEl>
                                        <p:attrNameLst>
                                          <p:attrName>style.visibility</p:attrName>
                                        </p:attrNameLst>
                                      </p:cBhvr>
                                      <p:to>
                                        <p:strVal val="visible"/>
                                      </p:to>
                                    </p:set>
                                    <p:animEffect transition="in" filter="fade">
                                      <p:cBhvr>
                                        <p:cTn id="36" dur="2000"/>
                                        <p:tgtEl>
                                          <p:spTgt spid="2">
                                            <p:graphicEl>
                                              <a:dgm id="{C64C5D5C-1CB6-4DB4-BB23-4506677CD0F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4D7F6A15-4614-41C2-B42B-90B9A84E15FB}"/>
                                            </p:graphicEl>
                                          </p:spTgt>
                                        </p:tgtEl>
                                        <p:attrNameLst>
                                          <p:attrName>style.visibility</p:attrName>
                                        </p:attrNameLst>
                                      </p:cBhvr>
                                      <p:to>
                                        <p:strVal val="visible"/>
                                      </p:to>
                                    </p:set>
                                    <p:animEffect transition="in" filter="fade">
                                      <p:cBhvr>
                                        <p:cTn id="39" dur="2000"/>
                                        <p:tgtEl>
                                          <p:spTgt spid="2">
                                            <p:graphicEl>
                                              <a:dgm id="{4D7F6A15-4614-41C2-B42B-90B9A84E15F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DE363577-2EBA-4093-B710-7EDE1E91DC1C}"/>
                                            </p:graphicEl>
                                          </p:spTgt>
                                        </p:tgtEl>
                                        <p:attrNameLst>
                                          <p:attrName>style.visibility</p:attrName>
                                        </p:attrNameLst>
                                      </p:cBhvr>
                                      <p:to>
                                        <p:strVal val="visible"/>
                                      </p:to>
                                    </p:set>
                                    <p:animEffect transition="in" filter="fade">
                                      <p:cBhvr>
                                        <p:cTn id="44" dur="2000"/>
                                        <p:tgtEl>
                                          <p:spTgt spid="2">
                                            <p:graphicEl>
                                              <a:dgm id="{DE363577-2EBA-4093-B710-7EDE1E91DC1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24B0E6C0-DEFE-4CFD-A7ED-1CED28AD3940}"/>
                                            </p:graphicEl>
                                          </p:spTgt>
                                        </p:tgtEl>
                                        <p:attrNameLst>
                                          <p:attrName>style.visibility</p:attrName>
                                        </p:attrNameLst>
                                      </p:cBhvr>
                                      <p:to>
                                        <p:strVal val="visible"/>
                                      </p:to>
                                    </p:set>
                                    <p:animEffect transition="in" filter="fade">
                                      <p:cBhvr>
                                        <p:cTn id="47" dur="2000"/>
                                        <p:tgtEl>
                                          <p:spTgt spid="2">
                                            <p:graphicEl>
                                              <a:dgm id="{24B0E6C0-DEFE-4CFD-A7ED-1CED28AD394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C1273012-9E48-4B33-AB9D-77D382B8ACAB}"/>
                                            </p:graphicEl>
                                          </p:spTgt>
                                        </p:tgtEl>
                                        <p:attrNameLst>
                                          <p:attrName>style.visibility</p:attrName>
                                        </p:attrNameLst>
                                      </p:cBhvr>
                                      <p:to>
                                        <p:strVal val="visible"/>
                                      </p:to>
                                    </p:set>
                                    <p:animEffect transition="in" filter="fade">
                                      <p:cBhvr>
                                        <p:cTn id="52" dur="2000"/>
                                        <p:tgtEl>
                                          <p:spTgt spid="2">
                                            <p:graphicEl>
                                              <a:dgm id="{C1273012-9E48-4B33-AB9D-77D382B8ACAB}"/>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96986EAC-8438-4DBE-999F-564B18F6EEF3}"/>
                                            </p:graphicEl>
                                          </p:spTgt>
                                        </p:tgtEl>
                                        <p:attrNameLst>
                                          <p:attrName>style.visibility</p:attrName>
                                        </p:attrNameLst>
                                      </p:cBhvr>
                                      <p:to>
                                        <p:strVal val="visible"/>
                                      </p:to>
                                    </p:set>
                                    <p:animEffect transition="in" filter="fade">
                                      <p:cBhvr>
                                        <p:cTn id="55" dur="2000"/>
                                        <p:tgtEl>
                                          <p:spTgt spid="2">
                                            <p:graphicEl>
                                              <a:dgm id="{96986EAC-8438-4DBE-999F-564B18F6EEF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EE34020B-F508-4A8C-9C0C-F330FD3488B1}"/>
                                            </p:graphicEl>
                                          </p:spTgt>
                                        </p:tgtEl>
                                        <p:attrNameLst>
                                          <p:attrName>style.visibility</p:attrName>
                                        </p:attrNameLst>
                                      </p:cBhvr>
                                      <p:to>
                                        <p:strVal val="visible"/>
                                      </p:to>
                                    </p:set>
                                    <p:animEffect transition="in" filter="fade">
                                      <p:cBhvr>
                                        <p:cTn id="60" dur="2000"/>
                                        <p:tgtEl>
                                          <p:spTgt spid="2">
                                            <p:graphicEl>
                                              <a:dgm id="{EE34020B-F508-4A8C-9C0C-F330FD3488B1}"/>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E750BF32-F7FE-4F01-8CC2-A33B18153A0D}"/>
                                            </p:graphicEl>
                                          </p:spTgt>
                                        </p:tgtEl>
                                        <p:attrNameLst>
                                          <p:attrName>style.visibility</p:attrName>
                                        </p:attrNameLst>
                                      </p:cBhvr>
                                      <p:to>
                                        <p:strVal val="visible"/>
                                      </p:to>
                                    </p:set>
                                    <p:animEffect transition="in" filter="fade">
                                      <p:cBhvr>
                                        <p:cTn id="63" dur="2000"/>
                                        <p:tgtEl>
                                          <p:spTgt spid="2">
                                            <p:graphicEl>
                                              <a:dgm id="{E750BF32-F7FE-4F01-8CC2-A33B18153A0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36C5AC6A-AB19-46D4-BDF5-AED546DB3BC6}"/>
                                            </p:graphicEl>
                                          </p:spTgt>
                                        </p:tgtEl>
                                        <p:attrNameLst>
                                          <p:attrName>style.visibility</p:attrName>
                                        </p:attrNameLst>
                                      </p:cBhvr>
                                      <p:to>
                                        <p:strVal val="visible"/>
                                      </p:to>
                                    </p:set>
                                    <p:animEffect transition="in" filter="fade">
                                      <p:cBhvr>
                                        <p:cTn id="68" dur="2000"/>
                                        <p:tgtEl>
                                          <p:spTgt spid="2">
                                            <p:graphicEl>
                                              <a:dgm id="{36C5AC6A-AB19-46D4-BDF5-AED546DB3BC6}"/>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0F33E051-C5B1-4CD8-B124-A9F91EC615BC}"/>
                                            </p:graphicEl>
                                          </p:spTgt>
                                        </p:tgtEl>
                                        <p:attrNameLst>
                                          <p:attrName>style.visibility</p:attrName>
                                        </p:attrNameLst>
                                      </p:cBhvr>
                                      <p:to>
                                        <p:strVal val="visible"/>
                                      </p:to>
                                    </p:set>
                                    <p:animEffect transition="in" filter="fade">
                                      <p:cBhvr>
                                        <p:cTn id="71" dur="2000"/>
                                        <p:tgtEl>
                                          <p:spTgt spid="2">
                                            <p:graphicEl>
                                              <a:dgm id="{0F33E051-C5B1-4CD8-B124-A9F91EC615BC}"/>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A8611388-0CA6-430D-8842-B03D18CACEF6}"/>
                                            </p:graphicEl>
                                          </p:spTgt>
                                        </p:tgtEl>
                                        <p:attrNameLst>
                                          <p:attrName>style.visibility</p:attrName>
                                        </p:attrNameLst>
                                      </p:cBhvr>
                                      <p:to>
                                        <p:strVal val="visible"/>
                                      </p:to>
                                    </p:set>
                                    <p:animEffect transition="in" filter="fade">
                                      <p:cBhvr>
                                        <p:cTn id="76" dur="2000"/>
                                        <p:tgtEl>
                                          <p:spTgt spid="2">
                                            <p:graphicEl>
                                              <a:dgm id="{A8611388-0CA6-430D-8842-B03D18CACEF6}"/>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234BC8FF-FBF2-456E-AC95-8408EDBD3CC3}"/>
                                            </p:graphicEl>
                                          </p:spTgt>
                                        </p:tgtEl>
                                        <p:attrNameLst>
                                          <p:attrName>style.visibility</p:attrName>
                                        </p:attrNameLst>
                                      </p:cBhvr>
                                      <p:to>
                                        <p:strVal val="visible"/>
                                      </p:to>
                                    </p:set>
                                    <p:animEffect transition="in" filter="fade">
                                      <p:cBhvr>
                                        <p:cTn id="79" dur="2000"/>
                                        <p:tgtEl>
                                          <p:spTgt spid="2">
                                            <p:graphicEl>
                                              <a:dgm id="{234BC8FF-FBF2-456E-AC95-8408EDBD3CC3}"/>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B1D5F19C-52FF-4F00-B25D-C92A40E9B520}"/>
                                            </p:graphicEl>
                                          </p:spTgt>
                                        </p:tgtEl>
                                        <p:attrNameLst>
                                          <p:attrName>style.visibility</p:attrName>
                                        </p:attrNameLst>
                                      </p:cBhvr>
                                      <p:to>
                                        <p:strVal val="visible"/>
                                      </p:to>
                                    </p:set>
                                    <p:animEffect transition="in" filter="fade">
                                      <p:cBhvr>
                                        <p:cTn id="84" dur="2000"/>
                                        <p:tgtEl>
                                          <p:spTgt spid="2">
                                            <p:graphicEl>
                                              <a:dgm id="{B1D5F19C-52FF-4F00-B25D-C92A40E9B520}"/>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3D775606-3A13-49D5-9501-6DDCCD966188}"/>
                                            </p:graphicEl>
                                          </p:spTgt>
                                        </p:tgtEl>
                                        <p:attrNameLst>
                                          <p:attrName>style.visibility</p:attrName>
                                        </p:attrNameLst>
                                      </p:cBhvr>
                                      <p:to>
                                        <p:strVal val="visible"/>
                                      </p:to>
                                    </p:set>
                                    <p:animEffect transition="in" filter="fade">
                                      <p:cBhvr>
                                        <p:cTn id="87" dur="2000"/>
                                        <p:tgtEl>
                                          <p:spTgt spid="2">
                                            <p:graphicEl>
                                              <a:dgm id="{3D775606-3A13-49D5-9501-6DDCCD966188}"/>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
                                            <p:graphicEl>
                                              <a:dgm id="{A9C4B665-FE86-4ABA-8AA5-F1F512B022E8}"/>
                                            </p:graphicEl>
                                          </p:spTgt>
                                        </p:tgtEl>
                                        <p:attrNameLst>
                                          <p:attrName>style.visibility</p:attrName>
                                        </p:attrNameLst>
                                      </p:cBhvr>
                                      <p:to>
                                        <p:strVal val="visible"/>
                                      </p:to>
                                    </p:set>
                                    <p:animEffect transition="in" filter="fade">
                                      <p:cBhvr>
                                        <p:cTn id="92" dur="2000"/>
                                        <p:tgtEl>
                                          <p:spTgt spid="2">
                                            <p:graphicEl>
                                              <a:dgm id="{A9C4B665-FE86-4ABA-8AA5-F1F512B022E8}"/>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
                                            <p:graphicEl>
                                              <a:dgm id="{0AD5CBA8-D9CD-4AC0-ACA4-002CBC89771A}"/>
                                            </p:graphicEl>
                                          </p:spTgt>
                                        </p:tgtEl>
                                        <p:attrNameLst>
                                          <p:attrName>style.visibility</p:attrName>
                                        </p:attrNameLst>
                                      </p:cBhvr>
                                      <p:to>
                                        <p:strVal val="visible"/>
                                      </p:to>
                                    </p:set>
                                    <p:animEffect transition="in" filter="fade">
                                      <p:cBhvr>
                                        <p:cTn id="95" dur="2000"/>
                                        <p:tgtEl>
                                          <p:spTgt spid="2">
                                            <p:graphicEl>
                                              <a:dgm id="{0AD5CBA8-D9CD-4AC0-ACA4-002CBC89771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
                                            <p:graphicEl>
                                              <a:dgm id="{F856DCB3-8C55-47F6-AADB-6966F482ACE5}"/>
                                            </p:graphicEl>
                                          </p:spTgt>
                                        </p:tgtEl>
                                        <p:attrNameLst>
                                          <p:attrName>style.visibility</p:attrName>
                                        </p:attrNameLst>
                                      </p:cBhvr>
                                      <p:to>
                                        <p:strVal val="visible"/>
                                      </p:to>
                                    </p:set>
                                    <p:animEffect transition="in" filter="fade">
                                      <p:cBhvr>
                                        <p:cTn id="100" dur="2000"/>
                                        <p:tgtEl>
                                          <p:spTgt spid="2">
                                            <p:graphicEl>
                                              <a:dgm id="{F856DCB3-8C55-47F6-AADB-6966F482ACE5}"/>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
                                            <p:graphicEl>
                                              <a:dgm id="{57658E05-7752-4075-9165-612F3BBD44D4}"/>
                                            </p:graphicEl>
                                          </p:spTgt>
                                        </p:tgtEl>
                                        <p:attrNameLst>
                                          <p:attrName>style.visibility</p:attrName>
                                        </p:attrNameLst>
                                      </p:cBhvr>
                                      <p:to>
                                        <p:strVal val="visible"/>
                                      </p:to>
                                    </p:set>
                                    <p:animEffect transition="in" filter="fade">
                                      <p:cBhvr>
                                        <p:cTn id="103" dur="2000"/>
                                        <p:tgtEl>
                                          <p:spTgt spid="2">
                                            <p:graphicEl>
                                              <a:dgm id="{57658E05-7752-4075-9165-612F3BBD44D4}"/>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
                                            <p:graphicEl>
                                              <a:dgm id="{5AECD3D2-6D09-4266-AEE3-CF191CD02498}"/>
                                            </p:graphicEl>
                                          </p:spTgt>
                                        </p:tgtEl>
                                        <p:attrNameLst>
                                          <p:attrName>style.visibility</p:attrName>
                                        </p:attrNameLst>
                                      </p:cBhvr>
                                      <p:to>
                                        <p:strVal val="visible"/>
                                      </p:to>
                                    </p:set>
                                    <p:animEffect transition="in" filter="fade">
                                      <p:cBhvr>
                                        <p:cTn id="108" dur="2000"/>
                                        <p:tgtEl>
                                          <p:spTgt spid="2">
                                            <p:graphicEl>
                                              <a:dgm id="{5AECD3D2-6D09-4266-AEE3-CF191CD02498}"/>
                                            </p:graphic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
                                            <p:graphicEl>
                                              <a:dgm id="{07C292E1-7B66-4B01-8C89-2402D56195BE}"/>
                                            </p:graphicEl>
                                          </p:spTgt>
                                        </p:tgtEl>
                                        <p:attrNameLst>
                                          <p:attrName>style.visibility</p:attrName>
                                        </p:attrNameLst>
                                      </p:cBhvr>
                                      <p:to>
                                        <p:strVal val="visible"/>
                                      </p:to>
                                    </p:set>
                                    <p:animEffect transition="in" filter="fade">
                                      <p:cBhvr>
                                        <p:cTn id="111" dur="2000"/>
                                        <p:tgtEl>
                                          <p:spTgt spid="2">
                                            <p:graphicEl>
                                              <a:dgm id="{07C292E1-7B66-4B01-8C89-2402D56195BE}"/>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
                                            <p:graphicEl>
                                              <a:dgm id="{E1FE6AF3-75C2-4620-AE18-0D81D88523BC}"/>
                                            </p:graphicEl>
                                          </p:spTgt>
                                        </p:tgtEl>
                                        <p:attrNameLst>
                                          <p:attrName>style.visibility</p:attrName>
                                        </p:attrNameLst>
                                      </p:cBhvr>
                                      <p:to>
                                        <p:strVal val="visible"/>
                                      </p:to>
                                    </p:set>
                                    <p:animEffect transition="in" filter="fade">
                                      <p:cBhvr>
                                        <p:cTn id="116" dur="2000"/>
                                        <p:tgtEl>
                                          <p:spTgt spid="2">
                                            <p:graphicEl>
                                              <a:dgm id="{E1FE6AF3-75C2-4620-AE18-0D81D88523BC}"/>
                                            </p:graphic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
                                            <p:graphicEl>
                                              <a:dgm id="{944946D8-CE11-48A8-BD8D-D652AE6FC6FB}"/>
                                            </p:graphicEl>
                                          </p:spTgt>
                                        </p:tgtEl>
                                        <p:attrNameLst>
                                          <p:attrName>style.visibility</p:attrName>
                                        </p:attrNameLst>
                                      </p:cBhvr>
                                      <p:to>
                                        <p:strVal val="visible"/>
                                      </p:to>
                                    </p:set>
                                    <p:animEffect transition="in" filter="fade">
                                      <p:cBhvr>
                                        <p:cTn id="119" dur="2000"/>
                                        <p:tgtEl>
                                          <p:spTgt spid="2">
                                            <p:graphicEl>
                                              <a:dgm id="{944946D8-CE11-48A8-BD8D-D652AE6FC6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42844" y="285728"/>
          <a:ext cx="8858312" cy="285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رسم تخطيطي 2"/>
          <p:cNvGraphicFramePr/>
          <p:nvPr/>
        </p:nvGraphicFramePr>
        <p:xfrm>
          <a:off x="142844" y="3000372"/>
          <a:ext cx="8786874" cy="3786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مستطيل مستدير الزوايا 3"/>
          <p:cNvSpPr/>
          <p:nvPr/>
        </p:nvSpPr>
        <p:spPr>
          <a:xfrm>
            <a:off x="2071670" y="142852"/>
            <a:ext cx="6000792" cy="35719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smtClean="0">
                <a:cs typeface="B Nazanin" pitchFamily="2" charset="-78"/>
              </a:rPr>
              <a:t>دو مثال برای توضیح شک فعلی و تقدیری و رابطه استصحاب با قاعده فراغ</a:t>
            </a:r>
            <a:endParaRPr lang="fa-IR" b="1" dirty="0">
              <a:cs typeface="B Nazanin" pitchFamily="2" charset="-78"/>
            </a:endParaRPr>
          </a:p>
        </p:txBody>
      </p:sp>
      <p:sp>
        <p:nvSpPr>
          <p:cNvPr id="5" name="مخطط انسيابي: معالجة متعاقبة 4"/>
          <p:cNvSpPr/>
          <p:nvPr/>
        </p:nvSpPr>
        <p:spPr>
          <a:xfrm>
            <a:off x="8215338" y="142852"/>
            <a:ext cx="785818"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 25</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9B0A8F46-DDA7-4985-A9BF-83CB6C76C825}"/>
                                            </p:graphicEl>
                                          </p:spTgt>
                                        </p:tgtEl>
                                        <p:attrNameLst>
                                          <p:attrName>style.visibility</p:attrName>
                                        </p:attrNameLst>
                                      </p:cBhvr>
                                      <p:to>
                                        <p:strVal val="visible"/>
                                      </p:to>
                                    </p:set>
                                    <p:anim calcmode="lin" valueType="num">
                                      <p:cBhvr additive="base">
                                        <p:cTn id="7" dur="500" fill="hold"/>
                                        <p:tgtEl>
                                          <p:spTgt spid="3">
                                            <p:graphicEl>
                                              <a:dgm id="{9B0A8F46-DDA7-4985-A9BF-83CB6C76C82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9B0A8F46-DDA7-4985-A9BF-83CB6C76C825}"/>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graphicEl>
                                              <a:dgm id="{CF83139D-79FB-47C9-8F9C-24BAF841FF66}"/>
                                            </p:graphicEl>
                                          </p:spTgt>
                                        </p:tgtEl>
                                        <p:attrNameLst>
                                          <p:attrName>style.visibility</p:attrName>
                                        </p:attrNameLst>
                                      </p:cBhvr>
                                      <p:to>
                                        <p:strVal val="visible"/>
                                      </p:to>
                                    </p:set>
                                    <p:anim calcmode="lin" valueType="num">
                                      <p:cBhvr additive="base">
                                        <p:cTn id="11" dur="500" fill="hold"/>
                                        <p:tgtEl>
                                          <p:spTgt spid="3">
                                            <p:graphicEl>
                                              <a:dgm id="{CF83139D-79FB-47C9-8F9C-24BAF841FF6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graphicEl>
                                              <a:dgm id="{CF83139D-79FB-47C9-8F9C-24BAF841FF66}"/>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graphicEl>
                                              <a:dgm id="{B4692562-CE72-4F3F-817B-CAEB44294795}"/>
                                            </p:graphicEl>
                                          </p:spTgt>
                                        </p:tgtEl>
                                        <p:attrNameLst>
                                          <p:attrName>style.visibility</p:attrName>
                                        </p:attrNameLst>
                                      </p:cBhvr>
                                      <p:to>
                                        <p:strVal val="visible"/>
                                      </p:to>
                                    </p:set>
                                    <p:anim calcmode="lin" valueType="num">
                                      <p:cBhvr additive="base">
                                        <p:cTn id="15" dur="500" fill="hold"/>
                                        <p:tgtEl>
                                          <p:spTgt spid="3">
                                            <p:graphicEl>
                                              <a:dgm id="{B4692562-CE72-4F3F-817B-CAEB44294795}"/>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graphicEl>
                                              <a:dgm id="{B4692562-CE72-4F3F-817B-CAEB44294795}"/>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graphicEl>
                                              <a:dgm id="{3DAD6ECC-1A83-4FD4-B74D-859A73B17710}"/>
                                            </p:graphicEl>
                                          </p:spTgt>
                                        </p:tgtEl>
                                        <p:attrNameLst>
                                          <p:attrName>style.visibility</p:attrName>
                                        </p:attrNameLst>
                                      </p:cBhvr>
                                      <p:to>
                                        <p:strVal val="visible"/>
                                      </p:to>
                                    </p:set>
                                    <p:anim calcmode="lin" valueType="num">
                                      <p:cBhvr additive="base">
                                        <p:cTn id="19" dur="500" fill="hold"/>
                                        <p:tgtEl>
                                          <p:spTgt spid="3">
                                            <p:graphicEl>
                                              <a:dgm id="{3DAD6ECC-1A83-4FD4-B74D-859A73B17710}"/>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3DAD6ECC-1A83-4FD4-B74D-859A73B17710}"/>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graphicEl>
                                              <a:dgm id="{56E99AF8-B31B-487E-893B-F5DA0FD7ED70}"/>
                                            </p:graphicEl>
                                          </p:spTgt>
                                        </p:tgtEl>
                                        <p:attrNameLst>
                                          <p:attrName>style.visibility</p:attrName>
                                        </p:attrNameLst>
                                      </p:cBhvr>
                                      <p:to>
                                        <p:strVal val="visible"/>
                                      </p:to>
                                    </p:set>
                                    <p:anim calcmode="lin" valueType="num">
                                      <p:cBhvr additive="base">
                                        <p:cTn id="23" dur="500" fill="hold"/>
                                        <p:tgtEl>
                                          <p:spTgt spid="3">
                                            <p:graphicEl>
                                              <a:dgm id="{56E99AF8-B31B-487E-893B-F5DA0FD7ED70}"/>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56E99AF8-B31B-487E-893B-F5DA0FD7ED70}"/>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C613C8F1-6E83-43E5-BFFE-D301335E59B7}"/>
                                            </p:graphicEl>
                                          </p:spTgt>
                                        </p:tgtEl>
                                        <p:attrNameLst>
                                          <p:attrName>style.visibility</p:attrName>
                                        </p:attrNameLst>
                                      </p:cBhvr>
                                      <p:to>
                                        <p:strVal val="visible"/>
                                      </p:to>
                                    </p:set>
                                    <p:anim calcmode="lin" valueType="num">
                                      <p:cBhvr additive="base">
                                        <p:cTn id="27" dur="500" fill="hold"/>
                                        <p:tgtEl>
                                          <p:spTgt spid="3">
                                            <p:graphicEl>
                                              <a:dgm id="{C613C8F1-6E83-43E5-BFFE-D301335E59B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C613C8F1-6E83-43E5-BFFE-D301335E59B7}"/>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graphicEl>
                                              <a:dgm id="{48CEF798-4F9D-4E5E-9292-A495C01B90FD}"/>
                                            </p:graphicEl>
                                          </p:spTgt>
                                        </p:tgtEl>
                                        <p:attrNameLst>
                                          <p:attrName>style.visibility</p:attrName>
                                        </p:attrNameLst>
                                      </p:cBhvr>
                                      <p:to>
                                        <p:strVal val="visible"/>
                                      </p:to>
                                    </p:set>
                                    <p:anim calcmode="lin" valueType="num">
                                      <p:cBhvr additive="base">
                                        <p:cTn id="31" dur="500" fill="hold"/>
                                        <p:tgtEl>
                                          <p:spTgt spid="3">
                                            <p:graphicEl>
                                              <a:dgm id="{48CEF798-4F9D-4E5E-9292-A495C01B90F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48CEF798-4F9D-4E5E-9292-A495C01B90FD}"/>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graphicEl>
                                              <a:dgm id="{B876A8D7-4E43-4E89-AA87-EDB8539910EB}"/>
                                            </p:graphicEl>
                                          </p:spTgt>
                                        </p:tgtEl>
                                        <p:attrNameLst>
                                          <p:attrName>style.visibility</p:attrName>
                                        </p:attrNameLst>
                                      </p:cBhvr>
                                      <p:to>
                                        <p:strVal val="visible"/>
                                      </p:to>
                                    </p:set>
                                    <p:anim calcmode="lin" valueType="num">
                                      <p:cBhvr additive="base">
                                        <p:cTn id="35" dur="500" fill="hold"/>
                                        <p:tgtEl>
                                          <p:spTgt spid="3">
                                            <p:graphicEl>
                                              <a:dgm id="{B876A8D7-4E43-4E89-AA87-EDB8539910EB}"/>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graphicEl>
                                              <a:dgm id="{B876A8D7-4E43-4E89-AA87-EDB8539910EB}"/>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graphicEl>
                                              <a:dgm id="{A8233644-FCCD-44E7-BC7C-39BD0D49BBDC}"/>
                                            </p:graphicEl>
                                          </p:spTgt>
                                        </p:tgtEl>
                                        <p:attrNameLst>
                                          <p:attrName>style.visibility</p:attrName>
                                        </p:attrNameLst>
                                      </p:cBhvr>
                                      <p:to>
                                        <p:strVal val="visible"/>
                                      </p:to>
                                    </p:set>
                                    <p:anim calcmode="lin" valueType="num">
                                      <p:cBhvr additive="base">
                                        <p:cTn id="39" dur="500" fill="hold"/>
                                        <p:tgtEl>
                                          <p:spTgt spid="3">
                                            <p:graphicEl>
                                              <a:dgm id="{A8233644-FCCD-44E7-BC7C-39BD0D49BBDC}"/>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graphicEl>
                                              <a:dgm id="{A8233644-FCCD-44E7-BC7C-39BD0D49BBD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71406" y="214290"/>
          <a:ext cx="8929718"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خطط انسيابي: معالجة متعاقبة 2"/>
          <p:cNvSpPr/>
          <p:nvPr/>
        </p:nvSpPr>
        <p:spPr>
          <a:xfrm>
            <a:off x="7572396" y="285728"/>
            <a:ext cx="1285884"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ص26 تا 48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D7311CBF-771A-4BD5-8DC3-6EC42464BE6E}"/>
                                            </p:graphicEl>
                                          </p:spTgt>
                                        </p:tgtEl>
                                        <p:attrNameLst>
                                          <p:attrName>style.visibility</p:attrName>
                                        </p:attrNameLst>
                                      </p:cBhvr>
                                      <p:to>
                                        <p:strVal val="visible"/>
                                      </p:to>
                                    </p:set>
                                    <p:animEffect transition="in" filter="fade">
                                      <p:cBhvr>
                                        <p:cTn id="7" dur="2000"/>
                                        <p:tgtEl>
                                          <p:spTgt spid="2">
                                            <p:graphicEl>
                                              <a:dgm id="{D7311CBF-771A-4BD5-8DC3-6EC42464BE6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77641D9B-3DC3-40B7-B611-68ACF89C33ED}"/>
                                            </p:graphicEl>
                                          </p:spTgt>
                                        </p:tgtEl>
                                        <p:attrNameLst>
                                          <p:attrName>style.visibility</p:attrName>
                                        </p:attrNameLst>
                                      </p:cBhvr>
                                      <p:to>
                                        <p:strVal val="visible"/>
                                      </p:to>
                                    </p:set>
                                    <p:animEffect transition="in" filter="fade">
                                      <p:cBhvr>
                                        <p:cTn id="12" dur="2000"/>
                                        <p:tgtEl>
                                          <p:spTgt spid="2">
                                            <p:graphicEl>
                                              <a:dgm id="{77641D9B-3DC3-40B7-B611-68ACF89C33E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9C977AF0-97C1-4EFD-8809-4CCEB7FAAA03}"/>
                                            </p:graphicEl>
                                          </p:spTgt>
                                        </p:tgtEl>
                                        <p:attrNameLst>
                                          <p:attrName>style.visibility</p:attrName>
                                        </p:attrNameLst>
                                      </p:cBhvr>
                                      <p:to>
                                        <p:strVal val="visible"/>
                                      </p:to>
                                    </p:set>
                                    <p:animEffect transition="in" filter="fade">
                                      <p:cBhvr>
                                        <p:cTn id="15" dur="2000"/>
                                        <p:tgtEl>
                                          <p:spTgt spid="2">
                                            <p:graphicEl>
                                              <a:dgm id="{9C977AF0-97C1-4EFD-8809-4CCEB7FAAA0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799D667A-C294-45D9-BDAE-8E9CC4E52E46}"/>
                                            </p:graphicEl>
                                          </p:spTgt>
                                        </p:tgtEl>
                                        <p:attrNameLst>
                                          <p:attrName>style.visibility</p:attrName>
                                        </p:attrNameLst>
                                      </p:cBhvr>
                                      <p:to>
                                        <p:strVal val="visible"/>
                                      </p:to>
                                    </p:set>
                                    <p:animEffect transition="in" filter="fade">
                                      <p:cBhvr>
                                        <p:cTn id="20" dur="2000"/>
                                        <p:tgtEl>
                                          <p:spTgt spid="2">
                                            <p:graphicEl>
                                              <a:dgm id="{799D667A-C294-45D9-BDAE-8E9CC4E52E4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4234B2F1-6ABD-4B7B-A044-69D4BA47D030}"/>
                                            </p:graphicEl>
                                          </p:spTgt>
                                        </p:tgtEl>
                                        <p:attrNameLst>
                                          <p:attrName>style.visibility</p:attrName>
                                        </p:attrNameLst>
                                      </p:cBhvr>
                                      <p:to>
                                        <p:strVal val="visible"/>
                                      </p:to>
                                    </p:set>
                                    <p:animEffect transition="in" filter="fade">
                                      <p:cBhvr>
                                        <p:cTn id="23" dur="2000"/>
                                        <p:tgtEl>
                                          <p:spTgt spid="2">
                                            <p:graphicEl>
                                              <a:dgm id="{4234B2F1-6ABD-4B7B-A044-69D4BA47D03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C1133EDC-CA1B-4892-B278-7AA7773A7C96}"/>
                                            </p:graphicEl>
                                          </p:spTgt>
                                        </p:tgtEl>
                                        <p:attrNameLst>
                                          <p:attrName>style.visibility</p:attrName>
                                        </p:attrNameLst>
                                      </p:cBhvr>
                                      <p:to>
                                        <p:strVal val="visible"/>
                                      </p:to>
                                    </p:set>
                                    <p:animEffect transition="in" filter="fade">
                                      <p:cBhvr>
                                        <p:cTn id="28" dur="2000"/>
                                        <p:tgtEl>
                                          <p:spTgt spid="2">
                                            <p:graphicEl>
                                              <a:dgm id="{C1133EDC-CA1B-4892-B278-7AA7773A7C9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4008F9AC-D406-47E7-AA48-A616EE23C2B7}"/>
                                            </p:graphicEl>
                                          </p:spTgt>
                                        </p:tgtEl>
                                        <p:attrNameLst>
                                          <p:attrName>style.visibility</p:attrName>
                                        </p:attrNameLst>
                                      </p:cBhvr>
                                      <p:to>
                                        <p:strVal val="visible"/>
                                      </p:to>
                                    </p:set>
                                    <p:animEffect transition="in" filter="fade">
                                      <p:cBhvr>
                                        <p:cTn id="31" dur="2000"/>
                                        <p:tgtEl>
                                          <p:spTgt spid="2">
                                            <p:graphicEl>
                                              <a:dgm id="{4008F9AC-D406-47E7-AA48-A616EE23C2B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293E06F0-7BA0-4DFE-8018-2AAA4CF90F8F}"/>
                                            </p:graphicEl>
                                          </p:spTgt>
                                        </p:tgtEl>
                                        <p:attrNameLst>
                                          <p:attrName>style.visibility</p:attrName>
                                        </p:attrNameLst>
                                      </p:cBhvr>
                                      <p:to>
                                        <p:strVal val="visible"/>
                                      </p:to>
                                    </p:set>
                                    <p:animEffect transition="in" filter="fade">
                                      <p:cBhvr>
                                        <p:cTn id="36" dur="2000"/>
                                        <p:tgtEl>
                                          <p:spTgt spid="2">
                                            <p:graphicEl>
                                              <a:dgm id="{293E06F0-7BA0-4DFE-8018-2AAA4CF90F8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CFCCF42F-7063-4A14-A6B1-1B08889B26F7}"/>
                                            </p:graphicEl>
                                          </p:spTgt>
                                        </p:tgtEl>
                                        <p:attrNameLst>
                                          <p:attrName>style.visibility</p:attrName>
                                        </p:attrNameLst>
                                      </p:cBhvr>
                                      <p:to>
                                        <p:strVal val="visible"/>
                                      </p:to>
                                    </p:set>
                                    <p:animEffect transition="in" filter="fade">
                                      <p:cBhvr>
                                        <p:cTn id="39" dur="2000"/>
                                        <p:tgtEl>
                                          <p:spTgt spid="2">
                                            <p:graphicEl>
                                              <a:dgm id="{CFCCF42F-7063-4A14-A6B1-1B08889B26F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B8E25FD7-E630-4C94-9986-7C81B3CD7D21}"/>
                                            </p:graphicEl>
                                          </p:spTgt>
                                        </p:tgtEl>
                                        <p:attrNameLst>
                                          <p:attrName>style.visibility</p:attrName>
                                        </p:attrNameLst>
                                      </p:cBhvr>
                                      <p:to>
                                        <p:strVal val="visible"/>
                                      </p:to>
                                    </p:set>
                                    <p:animEffect transition="in" filter="fade">
                                      <p:cBhvr>
                                        <p:cTn id="44" dur="2000"/>
                                        <p:tgtEl>
                                          <p:spTgt spid="2">
                                            <p:graphicEl>
                                              <a:dgm id="{B8E25FD7-E630-4C94-9986-7C81B3CD7D21}"/>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568C2FE3-A4D4-4ABF-841C-F646714133FD}"/>
                                            </p:graphicEl>
                                          </p:spTgt>
                                        </p:tgtEl>
                                        <p:attrNameLst>
                                          <p:attrName>style.visibility</p:attrName>
                                        </p:attrNameLst>
                                      </p:cBhvr>
                                      <p:to>
                                        <p:strVal val="visible"/>
                                      </p:to>
                                    </p:set>
                                    <p:animEffect transition="in" filter="fade">
                                      <p:cBhvr>
                                        <p:cTn id="47" dur="2000"/>
                                        <p:tgtEl>
                                          <p:spTgt spid="2">
                                            <p:graphicEl>
                                              <a:dgm id="{568C2FE3-A4D4-4ABF-841C-F646714133F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E0A53A1F-FD4A-42B1-8681-952D6F5D006E}"/>
                                            </p:graphicEl>
                                          </p:spTgt>
                                        </p:tgtEl>
                                        <p:attrNameLst>
                                          <p:attrName>style.visibility</p:attrName>
                                        </p:attrNameLst>
                                      </p:cBhvr>
                                      <p:to>
                                        <p:strVal val="visible"/>
                                      </p:to>
                                    </p:set>
                                    <p:animEffect transition="in" filter="fade">
                                      <p:cBhvr>
                                        <p:cTn id="52" dur="2000"/>
                                        <p:tgtEl>
                                          <p:spTgt spid="2">
                                            <p:graphicEl>
                                              <a:dgm id="{E0A53A1F-FD4A-42B1-8681-952D6F5D006E}"/>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D6CDC4E-4483-49D6-AB6A-C0ED2CBEE5F6}"/>
                                            </p:graphicEl>
                                          </p:spTgt>
                                        </p:tgtEl>
                                        <p:attrNameLst>
                                          <p:attrName>style.visibility</p:attrName>
                                        </p:attrNameLst>
                                      </p:cBhvr>
                                      <p:to>
                                        <p:strVal val="visible"/>
                                      </p:to>
                                    </p:set>
                                    <p:animEffect transition="in" filter="fade">
                                      <p:cBhvr>
                                        <p:cTn id="55" dur="2000"/>
                                        <p:tgtEl>
                                          <p:spTgt spid="2">
                                            <p:graphicEl>
                                              <a:dgm id="{1D6CDC4E-4483-49D6-AB6A-C0ED2CBEE5F6}"/>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BA488AF7-4501-4CA9-B166-4BB607C7EE34}"/>
                                            </p:graphicEl>
                                          </p:spTgt>
                                        </p:tgtEl>
                                        <p:attrNameLst>
                                          <p:attrName>style.visibility</p:attrName>
                                        </p:attrNameLst>
                                      </p:cBhvr>
                                      <p:to>
                                        <p:strVal val="visible"/>
                                      </p:to>
                                    </p:set>
                                    <p:animEffect transition="in" filter="fade">
                                      <p:cBhvr>
                                        <p:cTn id="60" dur="2000"/>
                                        <p:tgtEl>
                                          <p:spTgt spid="2">
                                            <p:graphicEl>
                                              <a:dgm id="{BA488AF7-4501-4CA9-B166-4BB607C7EE34}"/>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FF4DE314-D6DC-4777-875C-A574CFFEC44F}"/>
                                            </p:graphicEl>
                                          </p:spTgt>
                                        </p:tgtEl>
                                        <p:attrNameLst>
                                          <p:attrName>style.visibility</p:attrName>
                                        </p:attrNameLst>
                                      </p:cBhvr>
                                      <p:to>
                                        <p:strVal val="visible"/>
                                      </p:to>
                                    </p:set>
                                    <p:animEffect transition="in" filter="fade">
                                      <p:cBhvr>
                                        <p:cTn id="63" dur="2000"/>
                                        <p:tgtEl>
                                          <p:spTgt spid="2">
                                            <p:graphicEl>
                                              <a:dgm id="{FF4DE314-D6DC-4777-875C-A574CFFEC44F}"/>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11360FC6-036F-4C06-9B65-BA1209E3659C}"/>
                                            </p:graphicEl>
                                          </p:spTgt>
                                        </p:tgtEl>
                                        <p:attrNameLst>
                                          <p:attrName>style.visibility</p:attrName>
                                        </p:attrNameLst>
                                      </p:cBhvr>
                                      <p:to>
                                        <p:strVal val="visible"/>
                                      </p:to>
                                    </p:set>
                                    <p:animEffect transition="in" filter="fade">
                                      <p:cBhvr>
                                        <p:cTn id="68" dur="2000"/>
                                        <p:tgtEl>
                                          <p:spTgt spid="2">
                                            <p:graphicEl>
                                              <a:dgm id="{11360FC6-036F-4C06-9B65-BA1209E3659C}"/>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F82A3D86-B645-4A99-B23B-1546E11B3E2D}"/>
                                            </p:graphicEl>
                                          </p:spTgt>
                                        </p:tgtEl>
                                        <p:attrNameLst>
                                          <p:attrName>style.visibility</p:attrName>
                                        </p:attrNameLst>
                                      </p:cBhvr>
                                      <p:to>
                                        <p:strVal val="visible"/>
                                      </p:to>
                                    </p:set>
                                    <p:animEffect transition="in" filter="fade">
                                      <p:cBhvr>
                                        <p:cTn id="71" dur="2000"/>
                                        <p:tgtEl>
                                          <p:spTgt spid="2">
                                            <p:graphicEl>
                                              <a:dgm id="{F82A3D86-B645-4A99-B23B-1546E11B3E2D}"/>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69395FFA-4E86-41EB-BB4D-5D084AD56C85}"/>
                                            </p:graphicEl>
                                          </p:spTgt>
                                        </p:tgtEl>
                                        <p:attrNameLst>
                                          <p:attrName>style.visibility</p:attrName>
                                        </p:attrNameLst>
                                      </p:cBhvr>
                                      <p:to>
                                        <p:strVal val="visible"/>
                                      </p:to>
                                    </p:set>
                                    <p:animEffect transition="in" filter="fade">
                                      <p:cBhvr>
                                        <p:cTn id="76" dur="2000"/>
                                        <p:tgtEl>
                                          <p:spTgt spid="2">
                                            <p:graphicEl>
                                              <a:dgm id="{69395FFA-4E86-41EB-BB4D-5D084AD56C85}"/>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E72DAE7A-04F1-49FF-845E-498910867C84}"/>
                                            </p:graphicEl>
                                          </p:spTgt>
                                        </p:tgtEl>
                                        <p:attrNameLst>
                                          <p:attrName>style.visibility</p:attrName>
                                        </p:attrNameLst>
                                      </p:cBhvr>
                                      <p:to>
                                        <p:strVal val="visible"/>
                                      </p:to>
                                    </p:set>
                                    <p:animEffect transition="in" filter="fade">
                                      <p:cBhvr>
                                        <p:cTn id="79" dur="2000"/>
                                        <p:tgtEl>
                                          <p:spTgt spid="2">
                                            <p:graphicEl>
                                              <a:dgm id="{E72DAE7A-04F1-49FF-845E-498910867C8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73312F72-B450-42B8-BC1F-5018C6873222}"/>
                                            </p:graphicEl>
                                          </p:spTgt>
                                        </p:tgtEl>
                                        <p:attrNameLst>
                                          <p:attrName>style.visibility</p:attrName>
                                        </p:attrNameLst>
                                      </p:cBhvr>
                                      <p:to>
                                        <p:strVal val="visible"/>
                                      </p:to>
                                    </p:set>
                                    <p:animEffect transition="in" filter="fade">
                                      <p:cBhvr>
                                        <p:cTn id="84" dur="2000"/>
                                        <p:tgtEl>
                                          <p:spTgt spid="2">
                                            <p:graphicEl>
                                              <a:dgm id="{73312F72-B450-42B8-BC1F-5018C6873222}"/>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FAE117D3-9EA5-4D3B-8C7B-29A64E9D3719}"/>
                                            </p:graphicEl>
                                          </p:spTgt>
                                        </p:tgtEl>
                                        <p:attrNameLst>
                                          <p:attrName>style.visibility</p:attrName>
                                        </p:attrNameLst>
                                      </p:cBhvr>
                                      <p:to>
                                        <p:strVal val="visible"/>
                                      </p:to>
                                    </p:set>
                                    <p:animEffect transition="in" filter="fade">
                                      <p:cBhvr>
                                        <p:cTn id="87" dur="2000"/>
                                        <p:tgtEl>
                                          <p:spTgt spid="2">
                                            <p:graphicEl>
                                              <a:dgm id="{FAE117D3-9EA5-4D3B-8C7B-29A64E9D3719}"/>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
                                            <p:graphicEl>
                                              <a:dgm id="{D2A3A7BB-9D76-44C5-A4FE-6D3553BB6B5A}"/>
                                            </p:graphicEl>
                                          </p:spTgt>
                                        </p:tgtEl>
                                        <p:attrNameLst>
                                          <p:attrName>style.visibility</p:attrName>
                                        </p:attrNameLst>
                                      </p:cBhvr>
                                      <p:to>
                                        <p:strVal val="visible"/>
                                      </p:to>
                                    </p:set>
                                    <p:animEffect transition="in" filter="fade">
                                      <p:cBhvr>
                                        <p:cTn id="92" dur="2000"/>
                                        <p:tgtEl>
                                          <p:spTgt spid="2">
                                            <p:graphicEl>
                                              <a:dgm id="{D2A3A7BB-9D76-44C5-A4FE-6D3553BB6B5A}"/>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
                                            <p:graphicEl>
                                              <a:dgm id="{2EE199DC-C32C-4527-BA34-6533BEAD26C8}"/>
                                            </p:graphicEl>
                                          </p:spTgt>
                                        </p:tgtEl>
                                        <p:attrNameLst>
                                          <p:attrName>style.visibility</p:attrName>
                                        </p:attrNameLst>
                                      </p:cBhvr>
                                      <p:to>
                                        <p:strVal val="visible"/>
                                      </p:to>
                                    </p:set>
                                    <p:animEffect transition="in" filter="fade">
                                      <p:cBhvr>
                                        <p:cTn id="95" dur="2000"/>
                                        <p:tgtEl>
                                          <p:spTgt spid="2">
                                            <p:graphicEl>
                                              <a:dgm id="{2EE199DC-C32C-4527-BA34-6533BEAD26C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
                                            <p:graphicEl>
                                              <a:dgm id="{A1FA16DB-F7B2-41A3-AC72-8CF9F1265D1C}"/>
                                            </p:graphicEl>
                                          </p:spTgt>
                                        </p:tgtEl>
                                        <p:attrNameLst>
                                          <p:attrName>style.visibility</p:attrName>
                                        </p:attrNameLst>
                                      </p:cBhvr>
                                      <p:to>
                                        <p:strVal val="visible"/>
                                      </p:to>
                                    </p:set>
                                    <p:animEffect transition="in" filter="fade">
                                      <p:cBhvr>
                                        <p:cTn id="100" dur="2000"/>
                                        <p:tgtEl>
                                          <p:spTgt spid="2">
                                            <p:graphicEl>
                                              <a:dgm id="{A1FA16DB-F7B2-41A3-AC72-8CF9F1265D1C}"/>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
                                            <p:graphicEl>
                                              <a:dgm id="{BD0BF763-03B5-4CA4-ADB2-241225BE7FED}"/>
                                            </p:graphicEl>
                                          </p:spTgt>
                                        </p:tgtEl>
                                        <p:attrNameLst>
                                          <p:attrName>style.visibility</p:attrName>
                                        </p:attrNameLst>
                                      </p:cBhvr>
                                      <p:to>
                                        <p:strVal val="visible"/>
                                      </p:to>
                                    </p:set>
                                    <p:animEffect transition="in" filter="fade">
                                      <p:cBhvr>
                                        <p:cTn id="103" dur="2000"/>
                                        <p:tgtEl>
                                          <p:spTgt spid="2">
                                            <p:graphicEl>
                                              <a:dgm id="{BD0BF763-03B5-4CA4-ADB2-241225BE7F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71406" y="142900"/>
          <a:ext cx="8929718" cy="6643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سهم للأسفل 2"/>
          <p:cNvSpPr/>
          <p:nvPr/>
        </p:nvSpPr>
        <p:spPr>
          <a:xfrm>
            <a:off x="214282" y="642918"/>
            <a:ext cx="1143008" cy="928694"/>
          </a:xfrm>
          <a:prstGeom prst="downArrow">
            <a:avLst/>
          </a:prstGeom>
        </p:spPr>
        <p:style>
          <a:lnRef idx="1">
            <a:schemeClr val="accent4"/>
          </a:lnRef>
          <a:fillRef idx="2">
            <a:schemeClr val="accent4"/>
          </a:fillRef>
          <a:effectRef idx="1">
            <a:schemeClr val="accent4"/>
          </a:effectRef>
          <a:fontRef idx="minor">
            <a:schemeClr val="dk1"/>
          </a:fontRef>
        </p:style>
        <p:txBody>
          <a:bodyPr rtlCol="1" anchor="ctr"/>
          <a:lstStyle/>
          <a:p>
            <a:pPr lvl="0" algn="ctr"/>
            <a:r>
              <a:rPr lang="fa-IR" sz="1200" dirty="0" smtClean="0">
                <a:cs typeface="B Roya" pitchFamily="2" charset="-78"/>
              </a:rPr>
              <a:t>ردهای شیخ انصاری</a:t>
            </a:r>
          </a:p>
        </p:txBody>
      </p:sp>
      <p:sp>
        <p:nvSpPr>
          <p:cNvPr id="4" name="مخطط انسيابي: معالجة متعاقبة 3"/>
          <p:cNvSpPr/>
          <p:nvPr/>
        </p:nvSpPr>
        <p:spPr>
          <a:xfrm>
            <a:off x="7572396" y="4357694"/>
            <a:ext cx="1214446"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ص26 تا 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32980250-F13F-49D2-B0FB-0D83C6D8AB49}"/>
                                            </p:graphicEl>
                                          </p:spTgt>
                                        </p:tgtEl>
                                        <p:attrNameLst>
                                          <p:attrName>style.visibility</p:attrName>
                                        </p:attrNameLst>
                                      </p:cBhvr>
                                      <p:to>
                                        <p:strVal val="visible"/>
                                      </p:to>
                                    </p:set>
                                    <p:animEffect transition="in" filter="wipe(down)">
                                      <p:cBhvr>
                                        <p:cTn id="7" dur="500"/>
                                        <p:tgtEl>
                                          <p:spTgt spid="2">
                                            <p:graphicEl>
                                              <a:dgm id="{32980250-F13F-49D2-B0FB-0D83C6D8AB4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0F39EE97-CA87-4082-A242-8061466BAEF9}"/>
                                            </p:graphicEl>
                                          </p:spTgt>
                                        </p:tgtEl>
                                        <p:attrNameLst>
                                          <p:attrName>style.visibility</p:attrName>
                                        </p:attrNameLst>
                                      </p:cBhvr>
                                      <p:to>
                                        <p:strVal val="visible"/>
                                      </p:to>
                                    </p:set>
                                    <p:animEffect transition="in" filter="wipe(down)">
                                      <p:cBhvr>
                                        <p:cTn id="12" dur="500"/>
                                        <p:tgtEl>
                                          <p:spTgt spid="2">
                                            <p:graphicEl>
                                              <a:dgm id="{0F39EE97-CA87-4082-A242-8061466BAEF9}"/>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C9AEC99D-E4C8-42D7-A7B7-1A295CF2CE1C}"/>
                                            </p:graphicEl>
                                          </p:spTgt>
                                        </p:tgtEl>
                                        <p:attrNameLst>
                                          <p:attrName>style.visibility</p:attrName>
                                        </p:attrNameLst>
                                      </p:cBhvr>
                                      <p:to>
                                        <p:strVal val="visible"/>
                                      </p:to>
                                    </p:set>
                                    <p:animEffect transition="in" filter="wipe(down)">
                                      <p:cBhvr>
                                        <p:cTn id="15" dur="500"/>
                                        <p:tgtEl>
                                          <p:spTgt spid="2">
                                            <p:graphicEl>
                                              <a:dgm id="{C9AEC99D-E4C8-42D7-A7B7-1A295CF2CE1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27599A7B-B190-433A-B76F-9C3AAA0A104D}"/>
                                            </p:graphicEl>
                                          </p:spTgt>
                                        </p:tgtEl>
                                        <p:attrNameLst>
                                          <p:attrName>style.visibility</p:attrName>
                                        </p:attrNameLst>
                                      </p:cBhvr>
                                      <p:to>
                                        <p:strVal val="visible"/>
                                      </p:to>
                                    </p:set>
                                    <p:animEffect transition="in" filter="wipe(down)">
                                      <p:cBhvr>
                                        <p:cTn id="20" dur="500"/>
                                        <p:tgtEl>
                                          <p:spTgt spid="2">
                                            <p:graphicEl>
                                              <a:dgm id="{27599A7B-B190-433A-B76F-9C3AAA0A104D}"/>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9412E500-206B-4D9F-AFBE-57CDF746866B}"/>
                                            </p:graphicEl>
                                          </p:spTgt>
                                        </p:tgtEl>
                                        <p:attrNameLst>
                                          <p:attrName>style.visibility</p:attrName>
                                        </p:attrNameLst>
                                      </p:cBhvr>
                                      <p:to>
                                        <p:strVal val="visible"/>
                                      </p:to>
                                    </p:set>
                                    <p:animEffect transition="in" filter="wipe(down)">
                                      <p:cBhvr>
                                        <p:cTn id="23" dur="500"/>
                                        <p:tgtEl>
                                          <p:spTgt spid="2">
                                            <p:graphicEl>
                                              <a:dgm id="{9412E500-206B-4D9F-AFBE-57CDF746866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7A1DC670-D051-4DF7-A993-F5911D514ECC}"/>
                                            </p:graphicEl>
                                          </p:spTgt>
                                        </p:tgtEl>
                                        <p:attrNameLst>
                                          <p:attrName>style.visibility</p:attrName>
                                        </p:attrNameLst>
                                      </p:cBhvr>
                                      <p:to>
                                        <p:strVal val="visible"/>
                                      </p:to>
                                    </p:set>
                                    <p:animEffect transition="in" filter="wipe(down)">
                                      <p:cBhvr>
                                        <p:cTn id="28" dur="500"/>
                                        <p:tgtEl>
                                          <p:spTgt spid="2">
                                            <p:graphicEl>
                                              <a:dgm id="{7A1DC670-D051-4DF7-A993-F5911D514ECC}"/>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E83A868D-33A1-41D9-A0AE-2E6EA36E8FF0}"/>
                                            </p:graphicEl>
                                          </p:spTgt>
                                        </p:tgtEl>
                                        <p:attrNameLst>
                                          <p:attrName>style.visibility</p:attrName>
                                        </p:attrNameLst>
                                      </p:cBhvr>
                                      <p:to>
                                        <p:strVal val="visible"/>
                                      </p:to>
                                    </p:set>
                                    <p:animEffect transition="in" filter="wipe(down)">
                                      <p:cBhvr>
                                        <p:cTn id="31" dur="500"/>
                                        <p:tgtEl>
                                          <p:spTgt spid="2">
                                            <p:graphicEl>
                                              <a:dgm id="{E83A868D-33A1-41D9-A0AE-2E6EA36E8FF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BB481CB5-0B0B-41BF-A07D-3140A7F77699}"/>
                                            </p:graphicEl>
                                          </p:spTgt>
                                        </p:tgtEl>
                                        <p:attrNameLst>
                                          <p:attrName>style.visibility</p:attrName>
                                        </p:attrNameLst>
                                      </p:cBhvr>
                                      <p:to>
                                        <p:strVal val="visible"/>
                                      </p:to>
                                    </p:set>
                                    <p:animEffect transition="in" filter="wipe(down)">
                                      <p:cBhvr>
                                        <p:cTn id="36" dur="500"/>
                                        <p:tgtEl>
                                          <p:spTgt spid="2">
                                            <p:graphicEl>
                                              <a:dgm id="{BB481CB5-0B0B-41BF-A07D-3140A7F77699}"/>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
                                            <p:graphicEl>
                                              <a:dgm id="{154A9928-909A-49F5-8A96-38AFCC67C4C4}"/>
                                            </p:graphicEl>
                                          </p:spTgt>
                                        </p:tgtEl>
                                        <p:attrNameLst>
                                          <p:attrName>style.visibility</p:attrName>
                                        </p:attrNameLst>
                                      </p:cBhvr>
                                      <p:to>
                                        <p:strVal val="visible"/>
                                      </p:to>
                                    </p:set>
                                    <p:animEffect transition="in" filter="wipe(down)">
                                      <p:cBhvr>
                                        <p:cTn id="39" dur="500"/>
                                        <p:tgtEl>
                                          <p:spTgt spid="2">
                                            <p:graphicEl>
                                              <a:dgm id="{154A9928-909A-49F5-8A96-38AFCC67C4C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graphicEl>
                                              <a:dgm id="{D6D57B80-3264-4283-8359-010D15BC26F2}"/>
                                            </p:graphicEl>
                                          </p:spTgt>
                                        </p:tgtEl>
                                        <p:attrNameLst>
                                          <p:attrName>style.visibility</p:attrName>
                                        </p:attrNameLst>
                                      </p:cBhvr>
                                      <p:to>
                                        <p:strVal val="visible"/>
                                      </p:to>
                                    </p:set>
                                    <p:animEffect transition="in" filter="wipe(down)">
                                      <p:cBhvr>
                                        <p:cTn id="44" dur="500"/>
                                        <p:tgtEl>
                                          <p:spTgt spid="2">
                                            <p:graphicEl>
                                              <a:dgm id="{D6D57B80-3264-4283-8359-010D15BC26F2}"/>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
                                            <p:graphicEl>
                                              <a:dgm id="{76A3888B-D69A-41EB-85EF-1832FDE878ED}"/>
                                            </p:graphicEl>
                                          </p:spTgt>
                                        </p:tgtEl>
                                        <p:attrNameLst>
                                          <p:attrName>style.visibility</p:attrName>
                                        </p:attrNameLst>
                                      </p:cBhvr>
                                      <p:to>
                                        <p:strVal val="visible"/>
                                      </p:to>
                                    </p:set>
                                    <p:animEffect transition="in" filter="wipe(down)">
                                      <p:cBhvr>
                                        <p:cTn id="47" dur="500"/>
                                        <p:tgtEl>
                                          <p:spTgt spid="2">
                                            <p:graphicEl>
                                              <a:dgm id="{76A3888B-D69A-41EB-85EF-1832FDE878E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graphicEl>
                                              <a:dgm id="{848E2FAC-0543-4C1F-81D6-DD6FE056D684}"/>
                                            </p:graphicEl>
                                          </p:spTgt>
                                        </p:tgtEl>
                                        <p:attrNameLst>
                                          <p:attrName>style.visibility</p:attrName>
                                        </p:attrNameLst>
                                      </p:cBhvr>
                                      <p:to>
                                        <p:strVal val="visible"/>
                                      </p:to>
                                    </p:set>
                                    <p:animEffect transition="in" filter="wipe(down)">
                                      <p:cBhvr>
                                        <p:cTn id="52" dur="500"/>
                                        <p:tgtEl>
                                          <p:spTgt spid="2">
                                            <p:graphicEl>
                                              <a:dgm id="{848E2FAC-0543-4C1F-81D6-DD6FE056D684}"/>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
                                            <p:graphicEl>
                                              <a:dgm id="{F7981278-CF1C-483E-A980-1E1EACA8BF17}"/>
                                            </p:graphicEl>
                                          </p:spTgt>
                                        </p:tgtEl>
                                        <p:attrNameLst>
                                          <p:attrName>style.visibility</p:attrName>
                                        </p:attrNameLst>
                                      </p:cBhvr>
                                      <p:to>
                                        <p:strVal val="visible"/>
                                      </p:to>
                                    </p:set>
                                    <p:animEffect transition="in" filter="wipe(down)">
                                      <p:cBhvr>
                                        <p:cTn id="55" dur="500"/>
                                        <p:tgtEl>
                                          <p:spTgt spid="2">
                                            <p:graphicEl>
                                              <a:dgm id="{F7981278-CF1C-483E-A980-1E1EACA8BF1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
                                            <p:graphicEl>
                                              <a:dgm id="{3B160A28-6E12-458C-9C58-2B702B2F40B4}"/>
                                            </p:graphicEl>
                                          </p:spTgt>
                                        </p:tgtEl>
                                        <p:attrNameLst>
                                          <p:attrName>style.visibility</p:attrName>
                                        </p:attrNameLst>
                                      </p:cBhvr>
                                      <p:to>
                                        <p:strVal val="visible"/>
                                      </p:to>
                                    </p:set>
                                    <p:animEffect transition="in" filter="wipe(down)">
                                      <p:cBhvr>
                                        <p:cTn id="60" dur="500"/>
                                        <p:tgtEl>
                                          <p:spTgt spid="2">
                                            <p:graphicEl>
                                              <a:dgm id="{3B160A28-6E12-458C-9C58-2B702B2F40B4}"/>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
                                            <p:graphicEl>
                                              <a:dgm id="{5BD504C3-0895-4434-8948-6D3655BECB21}"/>
                                            </p:graphicEl>
                                          </p:spTgt>
                                        </p:tgtEl>
                                        <p:attrNameLst>
                                          <p:attrName>style.visibility</p:attrName>
                                        </p:attrNameLst>
                                      </p:cBhvr>
                                      <p:to>
                                        <p:strVal val="visible"/>
                                      </p:to>
                                    </p:set>
                                    <p:animEffect transition="in" filter="wipe(down)">
                                      <p:cBhvr>
                                        <p:cTn id="63" dur="500"/>
                                        <p:tgtEl>
                                          <p:spTgt spid="2">
                                            <p:graphicEl>
                                              <a:dgm id="{5BD504C3-0895-4434-8948-6D3655BECB21}"/>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
                                            <p:graphicEl>
                                              <a:dgm id="{203D0D9E-D309-4B87-986B-15085648F88E}"/>
                                            </p:graphicEl>
                                          </p:spTgt>
                                        </p:tgtEl>
                                        <p:attrNameLst>
                                          <p:attrName>style.visibility</p:attrName>
                                        </p:attrNameLst>
                                      </p:cBhvr>
                                      <p:to>
                                        <p:strVal val="visible"/>
                                      </p:to>
                                    </p:set>
                                    <p:animEffect transition="in" filter="wipe(down)">
                                      <p:cBhvr>
                                        <p:cTn id="68" dur="500"/>
                                        <p:tgtEl>
                                          <p:spTgt spid="2">
                                            <p:graphicEl>
                                              <a:dgm id="{203D0D9E-D309-4B87-986B-15085648F88E}"/>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
                                            <p:graphicEl>
                                              <a:dgm id="{092B8BEF-598D-40E6-BC9E-B01F899776FF}"/>
                                            </p:graphicEl>
                                          </p:spTgt>
                                        </p:tgtEl>
                                        <p:attrNameLst>
                                          <p:attrName>style.visibility</p:attrName>
                                        </p:attrNameLst>
                                      </p:cBhvr>
                                      <p:to>
                                        <p:strVal val="visible"/>
                                      </p:to>
                                    </p:set>
                                    <p:animEffect transition="in" filter="wipe(down)">
                                      <p:cBhvr>
                                        <p:cTn id="71" dur="500"/>
                                        <p:tgtEl>
                                          <p:spTgt spid="2">
                                            <p:graphicEl>
                                              <a:dgm id="{092B8BEF-598D-40E6-BC9E-B01F899776FF}"/>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
                                            <p:graphicEl>
                                              <a:dgm id="{A2AAA949-561F-46A4-A50F-524E8F3C3E38}"/>
                                            </p:graphicEl>
                                          </p:spTgt>
                                        </p:tgtEl>
                                        <p:attrNameLst>
                                          <p:attrName>style.visibility</p:attrName>
                                        </p:attrNameLst>
                                      </p:cBhvr>
                                      <p:to>
                                        <p:strVal val="visible"/>
                                      </p:to>
                                    </p:set>
                                    <p:animEffect transition="in" filter="wipe(down)">
                                      <p:cBhvr>
                                        <p:cTn id="76" dur="500"/>
                                        <p:tgtEl>
                                          <p:spTgt spid="2">
                                            <p:graphicEl>
                                              <a:dgm id="{A2AAA949-561F-46A4-A50F-524E8F3C3E38}"/>
                                            </p:graphic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
                                            <p:graphicEl>
                                              <a:dgm id="{90EF270B-0963-4274-AAB7-D6E9DBD02A9F}"/>
                                            </p:graphicEl>
                                          </p:spTgt>
                                        </p:tgtEl>
                                        <p:attrNameLst>
                                          <p:attrName>style.visibility</p:attrName>
                                        </p:attrNameLst>
                                      </p:cBhvr>
                                      <p:to>
                                        <p:strVal val="visible"/>
                                      </p:to>
                                    </p:set>
                                    <p:animEffect transition="in" filter="wipe(down)">
                                      <p:cBhvr>
                                        <p:cTn id="79" dur="500"/>
                                        <p:tgtEl>
                                          <p:spTgt spid="2">
                                            <p:graphicEl>
                                              <a:dgm id="{90EF270B-0963-4274-AAB7-D6E9DBD02A9F}"/>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
                                            <p:graphicEl>
                                              <a:dgm id="{BCE32535-B86A-4A55-8443-E2DBB83F3D9D}"/>
                                            </p:graphicEl>
                                          </p:spTgt>
                                        </p:tgtEl>
                                        <p:attrNameLst>
                                          <p:attrName>style.visibility</p:attrName>
                                        </p:attrNameLst>
                                      </p:cBhvr>
                                      <p:to>
                                        <p:strVal val="visible"/>
                                      </p:to>
                                    </p:set>
                                    <p:animEffect transition="in" filter="wipe(down)">
                                      <p:cBhvr>
                                        <p:cTn id="84" dur="500"/>
                                        <p:tgtEl>
                                          <p:spTgt spid="2">
                                            <p:graphicEl>
                                              <a:dgm id="{BCE32535-B86A-4A55-8443-E2DBB83F3D9D}"/>
                                            </p:graphicEl>
                                          </p:spTgt>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
                                            <p:graphicEl>
                                              <a:dgm id="{324A78EC-A746-4688-8145-66E026D7C9F9}"/>
                                            </p:graphicEl>
                                          </p:spTgt>
                                        </p:tgtEl>
                                        <p:attrNameLst>
                                          <p:attrName>style.visibility</p:attrName>
                                        </p:attrNameLst>
                                      </p:cBhvr>
                                      <p:to>
                                        <p:strVal val="visible"/>
                                      </p:to>
                                    </p:set>
                                    <p:animEffect transition="in" filter="wipe(down)">
                                      <p:cBhvr>
                                        <p:cTn id="87" dur="500"/>
                                        <p:tgtEl>
                                          <p:spTgt spid="2">
                                            <p:graphicEl>
                                              <a:dgm id="{324A78EC-A746-4688-8145-66E026D7C9F9}"/>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
                                            <p:graphicEl>
                                              <a:dgm id="{AA87F347-C79B-4D05-8DFC-F537B8F7E9AF}"/>
                                            </p:graphicEl>
                                          </p:spTgt>
                                        </p:tgtEl>
                                        <p:attrNameLst>
                                          <p:attrName>style.visibility</p:attrName>
                                        </p:attrNameLst>
                                      </p:cBhvr>
                                      <p:to>
                                        <p:strVal val="visible"/>
                                      </p:to>
                                    </p:set>
                                    <p:animEffect transition="in" filter="wipe(down)">
                                      <p:cBhvr>
                                        <p:cTn id="92" dur="500"/>
                                        <p:tgtEl>
                                          <p:spTgt spid="2">
                                            <p:graphicEl>
                                              <a:dgm id="{AA87F347-C79B-4D05-8DFC-F537B8F7E9AF}"/>
                                            </p:graphicEl>
                                          </p:spTgt>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2">
                                            <p:graphicEl>
                                              <a:dgm id="{230F4296-3B58-4ED4-9B5C-E99232BCF2A5}"/>
                                            </p:graphicEl>
                                          </p:spTgt>
                                        </p:tgtEl>
                                        <p:attrNameLst>
                                          <p:attrName>style.visibility</p:attrName>
                                        </p:attrNameLst>
                                      </p:cBhvr>
                                      <p:to>
                                        <p:strVal val="visible"/>
                                      </p:to>
                                    </p:set>
                                    <p:animEffect transition="in" filter="wipe(down)">
                                      <p:cBhvr>
                                        <p:cTn id="95" dur="500"/>
                                        <p:tgtEl>
                                          <p:spTgt spid="2">
                                            <p:graphicEl>
                                              <a:dgm id="{230F4296-3B58-4ED4-9B5C-E99232BCF2A5}"/>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2">
                                            <p:graphicEl>
                                              <a:dgm id="{8A8BD53D-246D-4379-B5A8-C73F5B96B4BB}"/>
                                            </p:graphicEl>
                                          </p:spTgt>
                                        </p:tgtEl>
                                        <p:attrNameLst>
                                          <p:attrName>style.visibility</p:attrName>
                                        </p:attrNameLst>
                                      </p:cBhvr>
                                      <p:to>
                                        <p:strVal val="visible"/>
                                      </p:to>
                                    </p:set>
                                    <p:animEffect transition="in" filter="wipe(down)">
                                      <p:cBhvr>
                                        <p:cTn id="100" dur="500"/>
                                        <p:tgtEl>
                                          <p:spTgt spid="2">
                                            <p:graphicEl>
                                              <a:dgm id="{8A8BD53D-246D-4379-B5A8-C73F5B96B4BB}"/>
                                            </p:graphicEl>
                                          </p:spTgt>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2">
                                            <p:graphicEl>
                                              <a:dgm id="{1ED2EC06-10FF-461A-A4AB-49761F88EE12}"/>
                                            </p:graphicEl>
                                          </p:spTgt>
                                        </p:tgtEl>
                                        <p:attrNameLst>
                                          <p:attrName>style.visibility</p:attrName>
                                        </p:attrNameLst>
                                      </p:cBhvr>
                                      <p:to>
                                        <p:strVal val="visible"/>
                                      </p:to>
                                    </p:set>
                                    <p:animEffect transition="in" filter="wipe(down)">
                                      <p:cBhvr>
                                        <p:cTn id="103" dur="500"/>
                                        <p:tgtEl>
                                          <p:spTgt spid="2">
                                            <p:graphicEl>
                                              <a:dgm id="{1ED2EC06-10FF-461A-A4AB-49761F88EE12}"/>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2">
                                            <p:graphicEl>
                                              <a:dgm id="{004F6557-A86A-470F-AA71-4BDB978C7384}"/>
                                            </p:graphicEl>
                                          </p:spTgt>
                                        </p:tgtEl>
                                        <p:attrNameLst>
                                          <p:attrName>style.visibility</p:attrName>
                                        </p:attrNameLst>
                                      </p:cBhvr>
                                      <p:to>
                                        <p:strVal val="visible"/>
                                      </p:to>
                                    </p:set>
                                    <p:animEffect transition="in" filter="wipe(down)">
                                      <p:cBhvr>
                                        <p:cTn id="108" dur="500"/>
                                        <p:tgtEl>
                                          <p:spTgt spid="2">
                                            <p:graphicEl>
                                              <a:dgm id="{004F6557-A86A-470F-AA71-4BDB978C7384}"/>
                                            </p:graphicEl>
                                          </p:spTgt>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2">
                                            <p:graphicEl>
                                              <a:dgm id="{03CAC312-0A9C-42CD-9DC5-99C9626FB912}"/>
                                            </p:graphicEl>
                                          </p:spTgt>
                                        </p:tgtEl>
                                        <p:attrNameLst>
                                          <p:attrName>style.visibility</p:attrName>
                                        </p:attrNameLst>
                                      </p:cBhvr>
                                      <p:to>
                                        <p:strVal val="visible"/>
                                      </p:to>
                                    </p:set>
                                    <p:animEffect transition="in" filter="wipe(down)">
                                      <p:cBhvr>
                                        <p:cTn id="111" dur="500"/>
                                        <p:tgtEl>
                                          <p:spTgt spid="2">
                                            <p:graphicEl>
                                              <a:dgm id="{03CAC312-0A9C-42CD-9DC5-99C9626FB912}"/>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2">
                                            <p:graphicEl>
                                              <a:dgm id="{BA428760-C769-4CA7-A3C8-3106F987A71E}"/>
                                            </p:graphicEl>
                                          </p:spTgt>
                                        </p:tgtEl>
                                        <p:attrNameLst>
                                          <p:attrName>style.visibility</p:attrName>
                                        </p:attrNameLst>
                                      </p:cBhvr>
                                      <p:to>
                                        <p:strVal val="visible"/>
                                      </p:to>
                                    </p:set>
                                    <p:animEffect transition="in" filter="wipe(down)">
                                      <p:cBhvr>
                                        <p:cTn id="116" dur="500"/>
                                        <p:tgtEl>
                                          <p:spTgt spid="2">
                                            <p:graphicEl>
                                              <a:dgm id="{BA428760-C769-4CA7-A3C8-3106F987A71E}"/>
                                            </p:graphicEl>
                                          </p:spTgt>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2">
                                            <p:graphicEl>
                                              <a:dgm id="{E94139FD-BA28-47BB-B2B4-41FFB07CECA7}"/>
                                            </p:graphicEl>
                                          </p:spTgt>
                                        </p:tgtEl>
                                        <p:attrNameLst>
                                          <p:attrName>style.visibility</p:attrName>
                                        </p:attrNameLst>
                                      </p:cBhvr>
                                      <p:to>
                                        <p:strVal val="visible"/>
                                      </p:to>
                                    </p:set>
                                    <p:animEffect transition="in" filter="wipe(down)">
                                      <p:cBhvr>
                                        <p:cTn id="119" dur="500"/>
                                        <p:tgtEl>
                                          <p:spTgt spid="2">
                                            <p:graphicEl>
                                              <a:dgm id="{E94139FD-BA28-47BB-B2B4-41FFB07CECA7}"/>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2">
                                            <p:graphicEl>
                                              <a:dgm id="{3735834F-8AF6-47F7-A05E-7174A532EE82}"/>
                                            </p:graphicEl>
                                          </p:spTgt>
                                        </p:tgtEl>
                                        <p:attrNameLst>
                                          <p:attrName>style.visibility</p:attrName>
                                        </p:attrNameLst>
                                      </p:cBhvr>
                                      <p:to>
                                        <p:strVal val="visible"/>
                                      </p:to>
                                    </p:set>
                                    <p:animEffect transition="in" filter="wipe(down)">
                                      <p:cBhvr>
                                        <p:cTn id="124" dur="500"/>
                                        <p:tgtEl>
                                          <p:spTgt spid="2">
                                            <p:graphicEl>
                                              <a:dgm id="{3735834F-8AF6-47F7-A05E-7174A532EE82}"/>
                                            </p:graphicEl>
                                          </p:spTgt>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2">
                                            <p:graphicEl>
                                              <a:dgm id="{09A27F4F-4641-4EC0-8AC1-CC1F7F86CD8C}"/>
                                            </p:graphicEl>
                                          </p:spTgt>
                                        </p:tgtEl>
                                        <p:attrNameLst>
                                          <p:attrName>style.visibility</p:attrName>
                                        </p:attrNameLst>
                                      </p:cBhvr>
                                      <p:to>
                                        <p:strVal val="visible"/>
                                      </p:to>
                                    </p:set>
                                    <p:animEffect transition="in" filter="wipe(down)">
                                      <p:cBhvr>
                                        <p:cTn id="127" dur="500"/>
                                        <p:tgtEl>
                                          <p:spTgt spid="2">
                                            <p:graphicEl>
                                              <a:dgm id="{09A27F4F-4641-4EC0-8AC1-CC1F7F86CD8C}"/>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2">
                                            <p:graphicEl>
                                              <a:dgm id="{89F85245-285B-4647-B4FB-BADE67AF96EF}"/>
                                            </p:graphicEl>
                                          </p:spTgt>
                                        </p:tgtEl>
                                        <p:attrNameLst>
                                          <p:attrName>style.visibility</p:attrName>
                                        </p:attrNameLst>
                                      </p:cBhvr>
                                      <p:to>
                                        <p:strVal val="visible"/>
                                      </p:to>
                                    </p:set>
                                    <p:animEffect transition="in" filter="wipe(down)">
                                      <p:cBhvr>
                                        <p:cTn id="132" dur="500"/>
                                        <p:tgtEl>
                                          <p:spTgt spid="2">
                                            <p:graphicEl>
                                              <a:dgm id="{89F85245-285B-4647-B4FB-BADE67AF96EF}"/>
                                            </p:graphicEl>
                                          </p:spTgt>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2">
                                            <p:graphicEl>
                                              <a:dgm id="{728F534F-96E0-4937-B27B-000B9680DA14}"/>
                                            </p:graphicEl>
                                          </p:spTgt>
                                        </p:tgtEl>
                                        <p:attrNameLst>
                                          <p:attrName>style.visibility</p:attrName>
                                        </p:attrNameLst>
                                      </p:cBhvr>
                                      <p:to>
                                        <p:strVal val="visible"/>
                                      </p:to>
                                    </p:set>
                                    <p:animEffect transition="in" filter="wipe(down)">
                                      <p:cBhvr>
                                        <p:cTn id="135" dur="500"/>
                                        <p:tgtEl>
                                          <p:spTgt spid="2">
                                            <p:graphicEl>
                                              <a:dgm id="{728F534F-96E0-4937-B27B-000B9680DA14}"/>
                                            </p:graphicEl>
                                          </p:spTgt>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2">
                                            <p:graphicEl>
                                              <a:dgm id="{200969E2-177C-47D1-95E0-E10145F7FBBF}"/>
                                            </p:graphicEl>
                                          </p:spTgt>
                                        </p:tgtEl>
                                        <p:attrNameLst>
                                          <p:attrName>style.visibility</p:attrName>
                                        </p:attrNameLst>
                                      </p:cBhvr>
                                      <p:to>
                                        <p:strVal val="visible"/>
                                      </p:to>
                                    </p:set>
                                    <p:animEffect transition="in" filter="wipe(down)">
                                      <p:cBhvr>
                                        <p:cTn id="140" dur="500"/>
                                        <p:tgtEl>
                                          <p:spTgt spid="2">
                                            <p:graphicEl>
                                              <a:dgm id="{200969E2-177C-47D1-95E0-E10145F7FBBF}"/>
                                            </p:graphicEl>
                                          </p:spTgt>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2">
                                            <p:graphicEl>
                                              <a:dgm id="{6770EC01-0315-469D-A186-CFA976F4CDE6}"/>
                                            </p:graphicEl>
                                          </p:spTgt>
                                        </p:tgtEl>
                                        <p:attrNameLst>
                                          <p:attrName>style.visibility</p:attrName>
                                        </p:attrNameLst>
                                      </p:cBhvr>
                                      <p:to>
                                        <p:strVal val="visible"/>
                                      </p:to>
                                    </p:set>
                                    <p:animEffect transition="in" filter="wipe(down)">
                                      <p:cBhvr>
                                        <p:cTn id="143" dur="500"/>
                                        <p:tgtEl>
                                          <p:spTgt spid="2">
                                            <p:graphicEl>
                                              <a:dgm id="{6770EC01-0315-469D-A186-CFA976F4CDE6}"/>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2">
                                            <p:graphicEl>
                                              <a:dgm id="{B3B3085D-1213-4857-8B6B-4842E808EBC4}"/>
                                            </p:graphicEl>
                                          </p:spTgt>
                                        </p:tgtEl>
                                        <p:attrNameLst>
                                          <p:attrName>style.visibility</p:attrName>
                                        </p:attrNameLst>
                                      </p:cBhvr>
                                      <p:to>
                                        <p:strVal val="visible"/>
                                      </p:to>
                                    </p:set>
                                    <p:animEffect transition="in" filter="wipe(down)">
                                      <p:cBhvr>
                                        <p:cTn id="148" dur="500"/>
                                        <p:tgtEl>
                                          <p:spTgt spid="2">
                                            <p:graphicEl>
                                              <a:dgm id="{B3B3085D-1213-4857-8B6B-4842E808EBC4}"/>
                                            </p:graphicEl>
                                          </p:spTgt>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2">
                                            <p:graphicEl>
                                              <a:dgm id="{9EFBD5B5-E8D7-4746-9565-05B9C0A498F5}"/>
                                            </p:graphicEl>
                                          </p:spTgt>
                                        </p:tgtEl>
                                        <p:attrNameLst>
                                          <p:attrName>style.visibility</p:attrName>
                                        </p:attrNameLst>
                                      </p:cBhvr>
                                      <p:to>
                                        <p:strVal val="visible"/>
                                      </p:to>
                                    </p:set>
                                    <p:animEffect transition="in" filter="wipe(down)">
                                      <p:cBhvr>
                                        <p:cTn id="151" dur="500"/>
                                        <p:tgtEl>
                                          <p:spTgt spid="2">
                                            <p:graphicEl>
                                              <a:dgm id="{9EFBD5B5-E8D7-4746-9565-05B9C0A498F5}"/>
                                            </p:graphicEl>
                                          </p:spTgt>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grpId="0" nodeType="clickEffect">
                                  <p:stCondLst>
                                    <p:cond delay="0"/>
                                  </p:stCondLst>
                                  <p:childTnLst>
                                    <p:set>
                                      <p:cBhvr>
                                        <p:cTn id="155" dur="1" fill="hold">
                                          <p:stCondLst>
                                            <p:cond delay="0"/>
                                          </p:stCondLst>
                                        </p:cTn>
                                        <p:tgtEl>
                                          <p:spTgt spid="2">
                                            <p:graphicEl>
                                              <a:dgm id="{819E5EA7-CAFC-466A-BDD1-672D3B492D29}"/>
                                            </p:graphicEl>
                                          </p:spTgt>
                                        </p:tgtEl>
                                        <p:attrNameLst>
                                          <p:attrName>style.visibility</p:attrName>
                                        </p:attrNameLst>
                                      </p:cBhvr>
                                      <p:to>
                                        <p:strVal val="visible"/>
                                      </p:to>
                                    </p:set>
                                    <p:animEffect transition="in" filter="wipe(down)">
                                      <p:cBhvr>
                                        <p:cTn id="156" dur="500"/>
                                        <p:tgtEl>
                                          <p:spTgt spid="2">
                                            <p:graphicEl>
                                              <a:dgm id="{819E5EA7-CAFC-466A-BDD1-672D3B492D29}"/>
                                            </p:graphicEl>
                                          </p:spTgt>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2">
                                            <p:graphicEl>
                                              <a:dgm id="{DCA513D6-5701-464B-A79D-FB748225D9F1}"/>
                                            </p:graphicEl>
                                          </p:spTgt>
                                        </p:tgtEl>
                                        <p:attrNameLst>
                                          <p:attrName>style.visibility</p:attrName>
                                        </p:attrNameLst>
                                      </p:cBhvr>
                                      <p:to>
                                        <p:strVal val="visible"/>
                                      </p:to>
                                    </p:set>
                                    <p:animEffect transition="in" filter="wipe(down)">
                                      <p:cBhvr>
                                        <p:cTn id="159" dur="500"/>
                                        <p:tgtEl>
                                          <p:spTgt spid="2">
                                            <p:graphicEl>
                                              <a:dgm id="{DCA513D6-5701-464B-A79D-FB748225D9F1}"/>
                                            </p:graphic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grpId="0" nodeType="clickEffect">
                                  <p:stCondLst>
                                    <p:cond delay="0"/>
                                  </p:stCondLst>
                                  <p:childTnLst>
                                    <p:set>
                                      <p:cBhvr>
                                        <p:cTn id="163" dur="1" fill="hold">
                                          <p:stCondLst>
                                            <p:cond delay="0"/>
                                          </p:stCondLst>
                                        </p:cTn>
                                        <p:tgtEl>
                                          <p:spTgt spid="2">
                                            <p:graphicEl>
                                              <a:dgm id="{6811F572-CB7A-4447-AFB8-0962FFED3054}"/>
                                            </p:graphicEl>
                                          </p:spTgt>
                                        </p:tgtEl>
                                        <p:attrNameLst>
                                          <p:attrName>style.visibility</p:attrName>
                                        </p:attrNameLst>
                                      </p:cBhvr>
                                      <p:to>
                                        <p:strVal val="visible"/>
                                      </p:to>
                                    </p:set>
                                    <p:animEffect transition="in" filter="wipe(down)">
                                      <p:cBhvr>
                                        <p:cTn id="164" dur="500"/>
                                        <p:tgtEl>
                                          <p:spTgt spid="2">
                                            <p:graphicEl>
                                              <a:dgm id="{6811F572-CB7A-4447-AFB8-0962FFED3054}"/>
                                            </p:graphicEl>
                                          </p:spTgt>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2">
                                            <p:graphicEl>
                                              <a:dgm id="{BE851269-5FD7-4352-A89D-630994CE82E1}"/>
                                            </p:graphicEl>
                                          </p:spTgt>
                                        </p:tgtEl>
                                        <p:attrNameLst>
                                          <p:attrName>style.visibility</p:attrName>
                                        </p:attrNameLst>
                                      </p:cBhvr>
                                      <p:to>
                                        <p:strVal val="visible"/>
                                      </p:to>
                                    </p:set>
                                    <p:animEffect transition="in" filter="wipe(down)">
                                      <p:cBhvr>
                                        <p:cTn id="167" dur="500"/>
                                        <p:tgtEl>
                                          <p:spTgt spid="2">
                                            <p:graphicEl>
                                              <a:dgm id="{BE851269-5FD7-4352-A89D-630994CE82E1}"/>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4" fill="hold" grpId="0" nodeType="clickEffect">
                                  <p:stCondLst>
                                    <p:cond delay="0"/>
                                  </p:stCondLst>
                                  <p:childTnLst>
                                    <p:set>
                                      <p:cBhvr>
                                        <p:cTn id="171" dur="1" fill="hold">
                                          <p:stCondLst>
                                            <p:cond delay="0"/>
                                          </p:stCondLst>
                                        </p:cTn>
                                        <p:tgtEl>
                                          <p:spTgt spid="3">
                                            <p:bg/>
                                          </p:spTgt>
                                        </p:tgtEl>
                                        <p:attrNameLst>
                                          <p:attrName>style.visibility</p:attrName>
                                        </p:attrNameLst>
                                      </p:cBhvr>
                                      <p:to>
                                        <p:strVal val="visible"/>
                                      </p:to>
                                    </p:set>
                                    <p:animEffect transition="in" filter="wipe(down)">
                                      <p:cBhvr>
                                        <p:cTn id="172" dur="500"/>
                                        <p:tgtEl>
                                          <p:spTgt spid="3">
                                            <p:bg/>
                                          </p:spTgt>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3">
                                            <p:txEl>
                                              <p:pRg st="0" end="0"/>
                                            </p:txEl>
                                          </p:spTgt>
                                        </p:tgtEl>
                                        <p:attrNameLst>
                                          <p:attrName>style.visibility</p:attrName>
                                        </p:attrNameLst>
                                      </p:cBhvr>
                                      <p:to>
                                        <p:strVal val="visible"/>
                                      </p:to>
                                    </p:set>
                                    <p:animEffect transition="in" filter="wipe(down)">
                                      <p:cBhvr>
                                        <p:cTn id="17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71406" y="142900"/>
          <a:ext cx="8929718" cy="6643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سهم للأسفل 2"/>
          <p:cNvSpPr/>
          <p:nvPr/>
        </p:nvSpPr>
        <p:spPr>
          <a:xfrm>
            <a:off x="6572264" y="4143380"/>
            <a:ext cx="1214446" cy="571504"/>
          </a:xfrm>
          <a:prstGeom prst="down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400" dirty="0" smtClean="0">
                <a:cs typeface="B Nazanin" pitchFamily="2" charset="-78"/>
              </a:rPr>
              <a:t>به 5 شاهد</a:t>
            </a:r>
            <a:endParaRPr lang="fa-IR" sz="1400" dirty="0">
              <a:cs typeface="B Nazanin" pitchFamily="2" charset="-78"/>
            </a:endParaRPr>
          </a:p>
        </p:txBody>
      </p:sp>
      <p:sp>
        <p:nvSpPr>
          <p:cNvPr id="4" name="مستطيل 3"/>
          <p:cNvSpPr/>
          <p:nvPr/>
        </p:nvSpPr>
        <p:spPr>
          <a:xfrm>
            <a:off x="6143636" y="4786322"/>
            <a:ext cx="2786082" cy="178595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marL="342900" indent="-342900">
              <a:buAutoNum type="arabicPeriod"/>
            </a:pPr>
            <a:r>
              <a:rPr lang="fa-IR" sz="1400" dirty="0" smtClean="0">
                <a:cs typeface="B Nazanin" pitchFamily="2" charset="-78"/>
              </a:rPr>
              <a:t>کلام وحید بهبهانی</a:t>
            </a:r>
          </a:p>
          <a:p>
            <a:pPr marL="342900" indent="-342900">
              <a:buAutoNum type="arabicPeriod"/>
            </a:pPr>
            <a:r>
              <a:rPr lang="fa-IR" sz="1400" dirty="0" smtClean="0">
                <a:cs typeface="B Nazanin" pitchFamily="2" charset="-78"/>
              </a:rPr>
              <a:t>استفاده از برخی ادله منکرین استصحاب و مثبتین استصحاب</a:t>
            </a:r>
          </a:p>
          <a:p>
            <a:pPr marL="342900" indent="-342900">
              <a:buAutoNum type="arabicPeriod"/>
            </a:pPr>
            <a:r>
              <a:rPr lang="fa-IR" sz="1400" dirty="0" smtClean="0">
                <a:cs typeface="B Nazanin" pitchFamily="2" charset="-78"/>
              </a:rPr>
              <a:t>کلام صاحب مدارک</a:t>
            </a:r>
          </a:p>
          <a:p>
            <a:pPr marL="342900" indent="-342900">
              <a:buAutoNum type="arabicPeriod"/>
            </a:pPr>
            <a:r>
              <a:rPr lang="fa-IR" sz="1400" dirty="0" smtClean="0">
                <a:cs typeface="B Nazanin" pitchFamily="2" charset="-78"/>
              </a:rPr>
              <a:t>توجه به این که استصحاب اگر اماره ظنی باشد مثبت آن حجت است.</a:t>
            </a:r>
          </a:p>
          <a:p>
            <a:pPr marL="342900" indent="-342900">
              <a:buAutoNum type="arabicPeriod"/>
            </a:pPr>
            <a:r>
              <a:rPr lang="fa-IR" sz="1400" dirty="0" smtClean="0">
                <a:cs typeface="B Nazanin" pitchFamily="2" charset="-78"/>
              </a:rPr>
              <a:t>اختلاف در این که آیا نافی محتاج دلیل است یا نه؟</a:t>
            </a:r>
            <a:endParaRPr lang="fa-IR" sz="1400" dirty="0">
              <a:cs typeface="B Nazanin" pitchFamily="2" charset="-78"/>
            </a:endParaRPr>
          </a:p>
        </p:txBody>
      </p:sp>
      <p:sp>
        <p:nvSpPr>
          <p:cNvPr id="5" name="مخطط انسيابي: معالجة متعاقبة 2"/>
          <p:cNvSpPr/>
          <p:nvPr/>
        </p:nvSpPr>
        <p:spPr>
          <a:xfrm>
            <a:off x="7215206" y="357166"/>
            <a:ext cx="1214446"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ص27 تا 31</a:t>
            </a:r>
            <a:endPar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20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useBgFill="1">
        <p:nvSpPr>
          <p:cNvPr id="2" name="عنوان 1"/>
          <p:cNvSpPr>
            <a:spLocks noGrp="1"/>
          </p:cNvSpPr>
          <p:nvPr>
            <p:ph type="ctrTitle"/>
          </p:nvPr>
        </p:nvSpPr>
        <p:spPr>
          <a:xfrm>
            <a:off x="5643570" y="5214950"/>
            <a:ext cx="2743192" cy="798509"/>
          </a:xfrm>
        </p:spPr>
        <p:txBody>
          <a:bodyPr>
            <a:normAutofit fontScale="90000"/>
            <a:scene3d>
              <a:camera prst="obliqueBottomLeft"/>
              <a:lightRig rig="threePt" dir="t"/>
            </a:scene3d>
            <a:sp3d prstMaterial="dkEdge"/>
          </a:bodyPr>
          <a:lstStyle/>
          <a:p>
            <a:r>
              <a:rPr lang="ar-IQ" sz="6600" dirty="0" smtClean="0">
                <a:solidFill>
                  <a:schemeClr val="bg1"/>
                </a:solidFill>
                <a:cs typeface="B Titr" pitchFamily="2" charset="-78"/>
              </a:rPr>
              <a:t>استصحاب</a:t>
            </a:r>
            <a:endParaRPr lang="fa-IR" sz="6600" dirty="0">
              <a:solidFill>
                <a:schemeClr val="bg1"/>
              </a:solidFill>
              <a:cs typeface="B Titr" pitchFamily="2" charset="-7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2643174" y="428604"/>
            <a:ext cx="4186238" cy="642942"/>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استدلال منکران استصحاب</a:t>
            </a:r>
            <a:endParaRPr kumimoji="0" lang="fa-IR" sz="34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B Titr" pitchFamily="2" charset="-78"/>
            </a:endParaRPr>
          </a:p>
        </p:txBody>
      </p:sp>
      <p:grpSp>
        <p:nvGrpSpPr>
          <p:cNvPr id="11" name="مجموعة 10"/>
          <p:cNvGrpSpPr/>
          <p:nvPr/>
        </p:nvGrpSpPr>
        <p:grpSpPr>
          <a:xfrm>
            <a:off x="1928794" y="1428736"/>
            <a:ext cx="5643602" cy="1357322"/>
            <a:chOff x="1857356" y="1643050"/>
            <a:chExt cx="5643602" cy="1357322"/>
          </a:xfrm>
        </p:grpSpPr>
        <p:sp>
          <p:nvSpPr>
            <p:cNvPr id="3" name="شكل بيضاوي 2"/>
            <p:cNvSpPr/>
            <p:nvPr/>
          </p:nvSpPr>
          <p:spPr>
            <a:xfrm>
              <a:off x="1857356" y="1643050"/>
              <a:ext cx="1857388" cy="1357322"/>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sz="2800" dirty="0" smtClean="0">
                  <a:cs typeface="B Badr" pitchFamily="2" charset="-78"/>
                </a:rPr>
                <a:t>عمرو</a:t>
              </a:r>
            </a:p>
            <a:p>
              <a:pPr lvl="0" algn="ctr"/>
              <a:r>
                <a:rPr lang="fa-IR" sz="2000" dirty="0" smtClean="0">
                  <a:solidFill>
                    <a:prstClr val="white"/>
                  </a:solidFill>
                  <a:cs typeface="B Badr" pitchFamily="2" charset="-78"/>
                </a:rPr>
                <a:t>(نافی دین بر عهده خودش)</a:t>
              </a:r>
              <a:endParaRPr lang="fa-IR" sz="1400" dirty="0" smtClean="0">
                <a:solidFill>
                  <a:prstClr val="white"/>
                </a:solidFill>
                <a:cs typeface="B Badr" pitchFamily="2" charset="-78"/>
              </a:endParaRPr>
            </a:p>
          </p:txBody>
        </p:sp>
        <p:sp>
          <p:nvSpPr>
            <p:cNvPr id="4" name="شكل بيضاوي 3"/>
            <p:cNvSpPr/>
            <p:nvPr/>
          </p:nvSpPr>
          <p:spPr>
            <a:xfrm>
              <a:off x="5643570" y="1643050"/>
              <a:ext cx="1857388" cy="1357322"/>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sz="2800" dirty="0" smtClean="0">
                  <a:cs typeface="B Badr" pitchFamily="2" charset="-78"/>
                </a:rPr>
                <a:t>زید</a:t>
              </a:r>
            </a:p>
            <a:p>
              <a:pPr algn="ctr"/>
              <a:r>
                <a:rPr lang="fa-IR" sz="2000" dirty="0" smtClean="0">
                  <a:cs typeface="B Badr" pitchFamily="2" charset="-78"/>
                </a:rPr>
                <a:t>(مدعی دین بر عهده عمرو)</a:t>
              </a:r>
              <a:endParaRPr lang="fa-IR" sz="1400" dirty="0">
                <a:cs typeface="B Badr" pitchFamily="2" charset="-78"/>
              </a:endParaRPr>
            </a:p>
          </p:txBody>
        </p:sp>
      </p:grpSp>
      <p:grpSp>
        <p:nvGrpSpPr>
          <p:cNvPr id="12" name="مجموعة 11"/>
          <p:cNvGrpSpPr/>
          <p:nvPr/>
        </p:nvGrpSpPr>
        <p:grpSpPr>
          <a:xfrm>
            <a:off x="1714480" y="3000372"/>
            <a:ext cx="6215106" cy="1214446"/>
            <a:chOff x="1643042" y="3214686"/>
            <a:chExt cx="6215106" cy="1214446"/>
          </a:xfrm>
        </p:grpSpPr>
        <p:sp>
          <p:nvSpPr>
            <p:cNvPr id="5" name="مخطط انسيابي: معالجة متعاقبة 4"/>
            <p:cNvSpPr/>
            <p:nvPr/>
          </p:nvSpPr>
          <p:spPr>
            <a:xfrm>
              <a:off x="5572132" y="3214686"/>
              <a:ext cx="2286016"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cs typeface="B Mitra" pitchFamily="2" charset="-78"/>
                </a:rPr>
                <a:t>بینه مدعی</a:t>
              </a:r>
              <a:r>
                <a:rPr lang="fa-IR" sz="2000" dirty="0" smtClean="0">
                  <a:cs typeface="B Mitra" pitchFamily="2" charset="-78"/>
                </a:rPr>
                <a:t> </a:t>
              </a:r>
            </a:p>
            <a:p>
              <a:pPr algn="ctr"/>
              <a:r>
                <a:rPr lang="fa-IR" sz="2000" dirty="0" smtClean="0">
                  <a:cs typeface="B Mitra" pitchFamily="2" charset="-78"/>
                </a:rPr>
                <a:t>(دو شاهد عادل) به نفع زید</a:t>
              </a:r>
              <a:endParaRPr lang="fa-IR" sz="2000" dirty="0">
                <a:cs typeface="B Mitra" pitchFamily="2" charset="-78"/>
              </a:endParaRPr>
            </a:p>
          </p:txBody>
        </p:sp>
        <p:sp>
          <p:nvSpPr>
            <p:cNvPr id="6" name="مخطط انسيابي: معالجة متعاقبة 5"/>
            <p:cNvSpPr/>
            <p:nvPr/>
          </p:nvSpPr>
          <p:spPr>
            <a:xfrm>
              <a:off x="1643042" y="3286124"/>
              <a:ext cx="242889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cs typeface="B Mitra" pitchFamily="2" charset="-78"/>
                </a:rPr>
                <a:t>بینه</a:t>
              </a:r>
              <a:r>
                <a:rPr lang="fa-IR" sz="2000" dirty="0" smtClean="0">
                  <a:cs typeface="B Mitra" pitchFamily="2" charset="-78"/>
                </a:rPr>
                <a:t> </a:t>
              </a:r>
              <a:r>
                <a:rPr lang="fa-IR" sz="2000" b="1" dirty="0" smtClean="0">
                  <a:cs typeface="B Mitra" pitchFamily="2" charset="-78"/>
                </a:rPr>
                <a:t>نافی </a:t>
              </a:r>
            </a:p>
            <a:p>
              <a:pPr algn="ctr"/>
              <a:r>
                <a:rPr lang="fa-IR" sz="2000" dirty="0" smtClean="0">
                  <a:cs typeface="B Mitra" pitchFamily="2" charset="-78"/>
                </a:rPr>
                <a:t>(دو شاهد عادل به نفع عمرو)</a:t>
              </a:r>
              <a:endParaRPr lang="fa-IR" sz="2000" dirty="0">
                <a:cs typeface="B Mitra" pitchFamily="2" charset="-78"/>
              </a:endParaRPr>
            </a:p>
          </p:txBody>
        </p:sp>
      </p:grpSp>
      <p:grpSp>
        <p:nvGrpSpPr>
          <p:cNvPr id="13" name="مجموعة 12"/>
          <p:cNvGrpSpPr/>
          <p:nvPr/>
        </p:nvGrpSpPr>
        <p:grpSpPr>
          <a:xfrm>
            <a:off x="3428992" y="3000372"/>
            <a:ext cx="2786082" cy="2643206"/>
            <a:chOff x="3428992" y="3214686"/>
            <a:chExt cx="2786082" cy="2643206"/>
          </a:xfrm>
        </p:grpSpPr>
        <p:sp>
          <p:nvSpPr>
            <p:cNvPr id="8" name="سهم دائري 7"/>
            <p:cNvSpPr/>
            <p:nvPr/>
          </p:nvSpPr>
          <p:spPr>
            <a:xfrm rot="10800000">
              <a:off x="3428992" y="3214686"/>
              <a:ext cx="2786082" cy="2643206"/>
            </a:xfrm>
            <a:prstGeom prst="circularArrow">
              <a:avLst>
                <a:gd name="adj1" fmla="val 12500"/>
                <a:gd name="adj2" fmla="val 1142321"/>
                <a:gd name="adj3" fmla="val 20457681"/>
                <a:gd name="adj4" fmla="val 10800000"/>
                <a:gd name="adj5" fmla="val 1589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chemeClr val="tx1"/>
                </a:solidFill>
              </a:endParaRPr>
            </a:p>
          </p:txBody>
        </p:sp>
        <p:sp>
          <p:nvSpPr>
            <p:cNvPr id="9" name="مخطط انسيابي: معالجة 8"/>
            <p:cNvSpPr/>
            <p:nvPr/>
          </p:nvSpPr>
          <p:spPr>
            <a:xfrm>
              <a:off x="4500562" y="5286388"/>
              <a:ext cx="928694" cy="35719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Badr" pitchFamily="2" charset="-78"/>
                </a:rPr>
                <a:t>مقدم بر</a:t>
              </a:r>
              <a:endParaRPr lang="fa-IR" dirty="0">
                <a:cs typeface="B Badr" pitchFamily="2" charset="-78"/>
              </a:endParaRPr>
            </a:p>
          </p:txBody>
        </p:sp>
      </p:grpSp>
      <p:sp>
        <p:nvSpPr>
          <p:cNvPr id="10" name="مخطط انسيابي: معالجة متعاقبة 9"/>
          <p:cNvSpPr/>
          <p:nvPr/>
        </p:nvSpPr>
        <p:spPr>
          <a:xfrm>
            <a:off x="2000232" y="5643578"/>
            <a:ext cx="5857916" cy="92869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dirty="0" smtClean="0">
                <a:cs typeface="B Mitra" pitchFamily="2" charset="-78"/>
              </a:rPr>
              <a:t>این در حالی است که بینه نافی موافق با استصحاب است. </a:t>
            </a:r>
          </a:p>
          <a:p>
            <a:pPr algn="ctr"/>
            <a:r>
              <a:rPr lang="fa-IR" sz="2400" dirty="0" smtClean="0">
                <a:cs typeface="B Mitra" pitchFamily="2" charset="-78"/>
              </a:rPr>
              <a:t>و اگر استصحاب حجت بود نباید چنین تقدمی صورت می گرفت.</a:t>
            </a:r>
            <a:endParaRPr lang="fa-IR" sz="2400" dirty="0">
              <a:cs typeface="B Mitra" pitchFamily="2" charset="-78"/>
            </a:endParaRPr>
          </a:p>
        </p:txBody>
      </p:sp>
      <p:sp>
        <p:nvSpPr>
          <p:cNvPr id="14" name="مخطط انسيابي: معالجة متعاقبة 13"/>
          <p:cNvSpPr/>
          <p:nvPr/>
        </p:nvSpPr>
        <p:spPr>
          <a:xfrm>
            <a:off x="7500958" y="285728"/>
            <a:ext cx="1214446"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شاهد دوم:</a:t>
            </a:r>
          </a:p>
        </p:txBody>
      </p:sp>
      <p:sp>
        <p:nvSpPr>
          <p:cNvPr id="15" name="مخطط انسيابي: معالجة متعاقبة 2"/>
          <p:cNvSpPr/>
          <p:nvPr/>
        </p:nvSpPr>
        <p:spPr>
          <a:xfrm>
            <a:off x="571472" y="428604"/>
            <a:ext cx="1214446"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ص30</a:t>
            </a:r>
            <a:endPar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 calcmode="lin" valueType="num">
                                      <p:cBhvr additive="base">
                                        <p:cTn id="1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2357422" y="500042"/>
            <a:ext cx="4186238" cy="642942"/>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9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استدلال طرفداران استصحاب</a:t>
            </a:r>
            <a:endParaRPr kumimoji="0" lang="fa-IR" sz="34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B Titr" pitchFamily="2" charset="-78"/>
            </a:endParaRPr>
          </a:p>
        </p:txBody>
      </p:sp>
      <p:sp>
        <p:nvSpPr>
          <p:cNvPr id="3" name="مخطط انسيابي: معالجة متعاقبة 2"/>
          <p:cNvSpPr/>
          <p:nvPr/>
        </p:nvSpPr>
        <p:spPr>
          <a:xfrm>
            <a:off x="7215206" y="357166"/>
            <a:ext cx="1214446"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شاهد دوم:</a:t>
            </a:r>
          </a:p>
        </p:txBody>
      </p:sp>
      <p:grpSp>
        <p:nvGrpSpPr>
          <p:cNvPr id="28" name="مجموعة 27"/>
          <p:cNvGrpSpPr/>
          <p:nvPr/>
        </p:nvGrpSpPr>
        <p:grpSpPr>
          <a:xfrm>
            <a:off x="5786446" y="2357430"/>
            <a:ext cx="3143272" cy="2143140"/>
            <a:chOff x="5786446" y="2357430"/>
            <a:chExt cx="3143272" cy="2143140"/>
          </a:xfrm>
        </p:grpSpPr>
        <p:sp>
          <p:nvSpPr>
            <p:cNvPr id="4" name="سهم إلى اليسار 3"/>
            <p:cNvSpPr/>
            <p:nvPr/>
          </p:nvSpPr>
          <p:spPr>
            <a:xfrm>
              <a:off x="7215206" y="2357430"/>
              <a:ext cx="1714512" cy="21431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Mitra" pitchFamily="2" charset="-78"/>
                </a:rPr>
                <a:t>دلیل حکم شرعی</a:t>
              </a:r>
            </a:p>
            <a:p>
              <a:pPr algn="ctr"/>
              <a:r>
                <a:rPr lang="fa-IR" dirty="0" smtClean="0">
                  <a:cs typeface="B Mitra" pitchFamily="2" charset="-78"/>
                </a:rPr>
                <a:t>(صلّ)</a:t>
              </a:r>
              <a:endParaRPr lang="fa-IR" dirty="0">
                <a:cs typeface="B Mitra" pitchFamily="2" charset="-78"/>
              </a:endParaRPr>
            </a:p>
          </p:txBody>
        </p:sp>
        <p:sp>
          <p:nvSpPr>
            <p:cNvPr id="5" name="مستطيل مستدير الزوايا 4"/>
            <p:cNvSpPr/>
            <p:nvPr/>
          </p:nvSpPr>
          <p:spPr>
            <a:xfrm>
              <a:off x="5786446" y="2714620"/>
              <a:ext cx="1357322"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B Mitra" pitchFamily="2" charset="-78"/>
                </a:rPr>
                <a:t>حکم شرعی</a:t>
              </a:r>
            </a:p>
            <a:p>
              <a:pPr algn="ctr"/>
              <a:r>
                <a:rPr lang="fa-IR" sz="2000" dirty="0" smtClean="0">
                  <a:cs typeface="B Mitra" pitchFamily="2" charset="-78"/>
                </a:rPr>
                <a:t>(وجوب نماز)</a:t>
              </a:r>
            </a:p>
          </p:txBody>
        </p:sp>
      </p:grpSp>
      <p:sp>
        <p:nvSpPr>
          <p:cNvPr id="6" name="وسيلة شرح مع سهم إلى اليسار 5"/>
          <p:cNvSpPr/>
          <p:nvPr/>
        </p:nvSpPr>
        <p:spPr>
          <a:xfrm>
            <a:off x="3786182" y="2643182"/>
            <a:ext cx="1857388" cy="164307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cs typeface="B Badr" pitchFamily="2" charset="-78"/>
              </a:rPr>
              <a:t>مبتنی است بر چندین استصحاب</a:t>
            </a:r>
            <a:endParaRPr lang="fa-IR" sz="2400" dirty="0">
              <a:cs typeface="B Badr" pitchFamily="2" charset="-78"/>
            </a:endParaRPr>
          </a:p>
        </p:txBody>
      </p:sp>
      <p:grpSp>
        <p:nvGrpSpPr>
          <p:cNvPr id="27" name="مجموعة 26"/>
          <p:cNvGrpSpPr/>
          <p:nvPr/>
        </p:nvGrpSpPr>
        <p:grpSpPr>
          <a:xfrm>
            <a:off x="571472" y="1928802"/>
            <a:ext cx="3214712" cy="2857520"/>
            <a:chOff x="571472" y="1928802"/>
            <a:chExt cx="3214712" cy="2857520"/>
          </a:xfrm>
        </p:grpSpPr>
        <p:cxnSp>
          <p:nvCxnSpPr>
            <p:cNvPr id="9" name="رابط كسهم مستقيم 8"/>
            <p:cNvCxnSpPr>
              <a:endCxn id="12" idx="3"/>
            </p:cNvCxnSpPr>
            <p:nvPr/>
          </p:nvCxnSpPr>
          <p:spPr>
            <a:xfrm rot="16200000" flipV="1">
              <a:off x="2678893" y="2357430"/>
              <a:ext cx="1143010" cy="1071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مخطط انسيابي: معالجة متعاقبة 11"/>
            <p:cNvSpPr/>
            <p:nvPr/>
          </p:nvSpPr>
          <p:spPr>
            <a:xfrm>
              <a:off x="571472" y="1928802"/>
              <a:ext cx="2143140" cy="785818"/>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sz="2400" dirty="0" smtClean="0">
                  <a:cs typeface="B Mitra" pitchFamily="2" charset="-78"/>
                </a:rPr>
                <a:t>عدم نسخ</a:t>
              </a:r>
              <a:endParaRPr lang="fa-IR" sz="2400" dirty="0">
                <a:cs typeface="B Mitra" pitchFamily="2" charset="-78"/>
              </a:endParaRPr>
            </a:p>
          </p:txBody>
        </p:sp>
        <p:sp>
          <p:nvSpPr>
            <p:cNvPr id="13" name="مخطط انسيابي: معالجة متعاقبة 12"/>
            <p:cNvSpPr/>
            <p:nvPr/>
          </p:nvSpPr>
          <p:spPr>
            <a:xfrm>
              <a:off x="571472" y="2928934"/>
              <a:ext cx="2143140" cy="785818"/>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sz="2400" dirty="0" smtClean="0">
                  <a:cs typeface="B Mitra" pitchFamily="2" charset="-78"/>
                </a:rPr>
                <a:t>عدم قرینه بر خلاف</a:t>
              </a:r>
              <a:endParaRPr lang="fa-IR" sz="2400" dirty="0">
                <a:cs typeface="B Mitra" pitchFamily="2" charset="-78"/>
              </a:endParaRPr>
            </a:p>
          </p:txBody>
        </p:sp>
        <p:sp>
          <p:nvSpPr>
            <p:cNvPr id="14" name="مخطط انسيابي: معالجة متعاقبة 13"/>
            <p:cNvSpPr/>
            <p:nvPr/>
          </p:nvSpPr>
          <p:spPr>
            <a:xfrm>
              <a:off x="571472" y="4000504"/>
              <a:ext cx="2214578" cy="785818"/>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sz="2400" dirty="0" smtClean="0">
                  <a:cs typeface="B Mitra" pitchFamily="2" charset="-78"/>
                </a:rPr>
                <a:t>عدم معارض</a:t>
              </a:r>
              <a:endParaRPr lang="fa-IR" sz="2400" dirty="0">
                <a:cs typeface="B Mitra" pitchFamily="2" charset="-78"/>
              </a:endParaRPr>
            </a:p>
          </p:txBody>
        </p:sp>
        <p:cxnSp>
          <p:nvCxnSpPr>
            <p:cNvPr id="16" name="رابط كسهم مستقيم 15"/>
            <p:cNvCxnSpPr>
              <a:stCxn id="6" idx="1"/>
              <a:endCxn id="13" idx="3"/>
            </p:cNvCxnSpPr>
            <p:nvPr/>
          </p:nvCxnSpPr>
          <p:spPr>
            <a:xfrm rot="10800000">
              <a:off x="2714612" y="3321843"/>
              <a:ext cx="107157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a:stCxn id="6" idx="1"/>
              <a:endCxn id="14" idx="3"/>
            </p:cNvCxnSpPr>
            <p:nvPr/>
          </p:nvCxnSpPr>
          <p:spPr>
            <a:xfrm rot="10800000" flipV="1">
              <a:off x="2786050" y="3464719"/>
              <a:ext cx="100013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6" name="مخطط انسيابي: معالجة متعاقبة 25"/>
          <p:cNvSpPr/>
          <p:nvPr/>
        </p:nvSpPr>
        <p:spPr>
          <a:xfrm>
            <a:off x="928662" y="5500702"/>
            <a:ext cx="7572428" cy="785818"/>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800" dirty="0" smtClean="0">
                <a:cs typeface="B Mitra" pitchFamily="2" charset="-78"/>
              </a:rPr>
              <a:t>پس اگر استصحاب حجت نباشد باب استنباط احکام از ادله بسته خواهد شد.</a:t>
            </a:r>
            <a:endParaRPr lang="fa-IR" sz="2800" dirty="0">
              <a:cs typeface="B Mitra" pitchFamily="2" charset="-78"/>
            </a:endParaRPr>
          </a:p>
        </p:txBody>
      </p:sp>
      <p:sp>
        <p:nvSpPr>
          <p:cNvPr id="17" name="مخطط انسيابي: معالجة متعاقبة 2"/>
          <p:cNvSpPr/>
          <p:nvPr/>
        </p:nvSpPr>
        <p:spPr>
          <a:xfrm>
            <a:off x="500034" y="428604"/>
            <a:ext cx="1214446"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 30</a:t>
            </a:r>
            <a:endPar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wipe(down)">
                                      <p:cBhvr>
                                        <p:cTn id="13" dur="500"/>
                                        <p:tgtEl>
                                          <p:spTgt spid="6">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down)">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6">
                                            <p:bg/>
                                          </p:spTgt>
                                        </p:tgtEl>
                                        <p:attrNameLst>
                                          <p:attrName>style.visibility</p:attrName>
                                        </p:attrNameLst>
                                      </p:cBhvr>
                                      <p:to>
                                        <p:strVal val="visible"/>
                                      </p:to>
                                    </p:set>
                                    <p:anim calcmode="lin" valueType="num">
                                      <p:cBhvr additive="base">
                                        <p:cTn id="26" dur="500" fill="hold"/>
                                        <p:tgtEl>
                                          <p:spTgt spid="26">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26">
                                            <p:bg/>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6">
                                            <p:txEl>
                                              <p:pRg st="0" end="0"/>
                                            </p:txEl>
                                          </p:spTgt>
                                        </p:tgtEl>
                                        <p:attrNameLst>
                                          <p:attrName>style.visibility</p:attrName>
                                        </p:attrNameLst>
                                      </p:cBhvr>
                                      <p:to>
                                        <p:strVal val="visible"/>
                                      </p:to>
                                    </p:set>
                                    <p:anim calcmode="lin" valueType="num">
                                      <p:cBhvr additive="base">
                                        <p:cTn id="3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26"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2143108" y="428604"/>
            <a:ext cx="4186238" cy="642942"/>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سخن صاحب مدارک</a:t>
            </a:r>
            <a:endParaRPr kumimoji="0" lang="fa-IR" sz="34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B Titr" pitchFamily="2" charset="-78"/>
            </a:endParaRPr>
          </a:p>
        </p:txBody>
      </p:sp>
      <p:sp>
        <p:nvSpPr>
          <p:cNvPr id="3" name="مخطط انسيابي: معالجة متعاقبة 2"/>
          <p:cNvSpPr/>
          <p:nvPr/>
        </p:nvSpPr>
        <p:spPr>
          <a:xfrm>
            <a:off x="7000892" y="285728"/>
            <a:ext cx="1214446" cy="71438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شاهد سوم :</a:t>
            </a:r>
          </a:p>
          <a:p>
            <a:pPr lvl="0"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ص30</a:t>
            </a:r>
          </a:p>
        </p:txBody>
      </p:sp>
      <p:graphicFrame>
        <p:nvGraphicFramePr>
          <p:cNvPr id="5" name="رسم تخطيطي 4"/>
          <p:cNvGraphicFramePr/>
          <p:nvPr/>
        </p:nvGraphicFramePr>
        <p:xfrm>
          <a:off x="285720" y="1428736"/>
          <a:ext cx="85725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A0CFBEF8-0966-4878-88F2-82A8EA723D1E}"/>
                                            </p:graphicEl>
                                          </p:spTgt>
                                        </p:tgtEl>
                                        <p:attrNameLst>
                                          <p:attrName>style.visibility</p:attrName>
                                        </p:attrNameLst>
                                      </p:cBhvr>
                                      <p:to>
                                        <p:strVal val="visible"/>
                                      </p:to>
                                    </p:set>
                                    <p:animEffect transition="in" filter="wipe(down)">
                                      <p:cBhvr>
                                        <p:cTn id="7" dur="500"/>
                                        <p:tgtEl>
                                          <p:spTgt spid="5">
                                            <p:graphicEl>
                                              <a:dgm id="{A0CFBEF8-0966-4878-88F2-82A8EA723D1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35ADBD74-94A9-4E22-B9DB-857A8630CEE4}"/>
                                            </p:graphicEl>
                                          </p:spTgt>
                                        </p:tgtEl>
                                        <p:attrNameLst>
                                          <p:attrName>style.visibility</p:attrName>
                                        </p:attrNameLst>
                                      </p:cBhvr>
                                      <p:to>
                                        <p:strVal val="visible"/>
                                      </p:to>
                                    </p:set>
                                    <p:animEffect transition="in" filter="wipe(down)">
                                      <p:cBhvr>
                                        <p:cTn id="12" dur="500"/>
                                        <p:tgtEl>
                                          <p:spTgt spid="5">
                                            <p:graphicEl>
                                              <a:dgm id="{35ADBD74-94A9-4E22-B9DB-857A8630CEE4}"/>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graphicEl>
                                              <a:dgm id="{BDD10B2D-4EDB-4A6A-A86F-5EAEFEFBB336}"/>
                                            </p:graphicEl>
                                          </p:spTgt>
                                        </p:tgtEl>
                                        <p:attrNameLst>
                                          <p:attrName>style.visibility</p:attrName>
                                        </p:attrNameLst>
                                      </p:cBhvr>
                                      <p:to>
                                        <p:strVal val="visible"/>
                                      </p:to>
                                    </p:set>
                                    <p:animEffect transition="in" filter="wipe(down)">
                                      <p:cBhvr>
                                        <p:cTn id="15" dur="500"/>
                                        <p:tgtEl>
                                          <p:spTgt spid="5">
                                            <p:graphicEl>
                                              <a:dgm id="{BDD10B2D-4EDB-4A6A-A86F-5EAEFEFBB33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graphicEl>
                                              <a:dgm id="{EB482823-D504-497D-AF92-DB2B3CB5579B}"/>
                                            </p:graphicEl>
                                          </p:spTgt>
                                        </p:tgtEl>
                                        <p:attrNameLst>
                                          <p:attrName>style.visibility</p:attrName>
                                        </p:attrNameLst>
                                      </p:cBhvr>
                                      <p:to>
                                        <p:strVal val="visible"/>
                                      </p:to>
                                    </p:set>
                                    <p:animEffect transition="in" filter="wipe(down)">
                                      <p:cBhvr>
                                        <p:cTn id="20" dur="500"/>
                                        <p:tgtEl>
                                          <p:spTgt spid="5">
                                            <p:graphicEl>
                                              <a:dgm id="{EB482823-D504-497D-AF92-DB2B3CB5579B}"/>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graphicEl>
                                              <a:dgm id="{FA21F2EC-9521-43EE-80AB-5F7DECD909B2}"/>
                                            </p:graphicEl>
                                          </p:spTgt>
                                        </p:tgtEl>
                                        <p:attrNameLst>
                                          <p:attrName>style.visibility</p:attrName>
                                        </p:attrNameLst>
                                      </p:cBhvr>
                                      <p:to>
                                        <p:strVal val="visible"/>
                                      </p:to>
                                    </p:set>
                                    <p:animEffect transition="in" filter="wipe(down)">
                                      <p:cBhvr>
                                        <p:cTn id="23" dur="500"/>
                                        <p:tgtEl>
                                          <p:spTgt spid="5">
                                            <p:graphicEl>
                                              <a:dgm id="{FA21F2EC-9521-43EE-80AB-5F7DECD909B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graphicEl>
                                              <a:dgm id="{8EC64CD8-A974-4517-836E-3AE7D2476B29}"/>
                                            </p:graphicEl>
                                          </p:spTgt>
                                        </p:tgtEl>
                                        <p:attrNameLst>
                                          <p:attrName>style.visibility</p:attrName>
                                        </p:attrNameLst>
                                      </p:cBhvr>
                                      <p:to>
                                        <p:strVal val="visible"/>
                                      </p:to>
                                    </p:set>
                                    <p:animEffect transition="in" filter="wipe(down)">
                                      <p:cBhvr>
                                        <p:cTn id="28" dur="500"/>
                                        <p:tgtEl>
                                          <p:spTgt spid="5">
                                            <p:graphicEl>
                                              <a:dgm id="{8EC64CD8-A974-4517-836E-3AE7D2476B29}"/>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graphicEl>
                                              <a:dgm id="{939F4601-6646-4E2A-B4CE-CA94FEF2DFAF}"/>
                                            </p:graphicEl>
                                          </p:spTgt>
                                        </p:tgtEl>
                                        <p:attrNameLst>
                                          <p:attrName>style.visibility</p:attrName>
                                        </p:attrNameLst>
                                      </p:cBhvr>
                                      <p:to>
                                        <p:strVal val="visible"/>
                                      </p:to>
                                    </p:set>
                                    <p:animEffect transition="in" filter="wipe(down)">
                                      <p:cBhvr>
                                        <p:cTn id="31" dur="500"/>
                                        <p:tgtEl>
                                          <p:spTgt spid="5">
                                            <p:graphicEl>
                                              <a:dgm id="{939F4601-6646-4E2A-B4CE-CA94FEF2DFA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graphicEl>
                                              <a:dgm id="{A8986FC9-BD7A-463C-992E-5EF118D57FD9}"/>
                                            </p:graphicEl>
                                          </p:spTgt>
                                        </p:tgtEl>
                                        <p:attrNameLst>
                                          <p:attrName>style.visibility</p:attrName>
                                        </p:attrNameLst>
                                      </p:cBhvr>
                                      <p:to>
                                        <p:strVal val="visible"/>
                                      </p:to>
                                    </p:set>
                                    <p:animEffect transition="in" filter="wipe(down)">
                                      <p:cBhvr>
                                        <p:cTn id="36" dur="500"/>
                                        <p:tgtEl>
                                          <p:spTgt spid="5">
                                            <p:graphicEl>
                                              <a:dgm id="{A8986FC9-BD7A-463C-992E-5EF118D57FD9}"/>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graphicEl>
                                              <a:dgm id="{CCAE6157-279D-4668-A587-65EAE1BBBB5D}"/>
                                            </p:graphicEl>
                                          </p:spTgt>
                                        </p:tgtEl>
                                        <p:attrNameLst>
                                          <p:attrName>style.visibility</p:attrName>
                                        </p:attrNameLst>
                                      </p:cBhvr>
                                      <p:to>
                                        <p:strVal val="visible"/>
                                      </p:to>
                                    </p:set>
                                    <p:animEffect transition="in" filter="wipe(down)">
                                      <p:cBhvr>
                                        <p:cTn id="39" dur="500"/>
                                        <p:tgtEl>
                                          <p:spTgt spid="5">
                                            <p:graphicEl>
                                              <a:dgm id="{CCAE6157-279D-4668-A587-65EAE1BBBB5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
                                            <p:graphicEl>
                                              <a:dgm id="{7FD03F91-E3A0-4ECF-94B6-7204B6B90BFA}"/>
                                            </p:graphicEl>
                                          </p:spTgt>
                                        </p:tgtEl>
                                        <p:attrNameLst>
                                          <p:attrName>style.visibility</p:attrName>
                                        </p:attrNameLst>
                                      </p:cBhvr>
                                      <p:to>
                                        <p:strVal val="visible"/>
                                      </p:to>
                                    </p:set>
                                    <p:animEffect transition="in" filter="wipe(down)">
                                      <p:cBhvr>
                                        <p:cTn id="44" dur="500"/>
                                        <p:tgtEl>
                                          <p:spTgt spid="5">
                                            <p:graphicEl>
                                              <a:dgm id="{7FD03F91-E3A0-4ECF-94B6-7204B6B90BFA}"/>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
                                            <p:graphicEl>
                                              <a:dgm id="{01990C64-B826-40EE-976B-C88CA83B3CCB}"/>
                                            </p:graphicEl>
                                          </p:spTgt>
                                        </p:tgtEl>
                                        <p:attrNameLst>
                                          <p:attrName>style.visibility</p:attrName>
                                        </p:attrNameLst>
                                      </p:cBhvr>
                                      <p:to>
                                        <p:strVal val="visible"/>
                                      </p:to>
                                    </p:set>
                                    <p:animEffect transition="in" filter="wipe(down)">
                                      <p:cBhvr>
                                        <p:cTn id="47" dur="500"/>
                                        <p:tgtEl>
                                          <p:spTgt spid="5">
                                            <p:graphicEl>
                                              <a:dgm id="{01990C64-B826-40EE-976B-C88CA83B3C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مجموعة 16"/>
          <p:cNvGrpSpPr/>
          <p:nvPr/>
        </p:nvGrpSpPr>
        <p:grpSpPr>
          <a:xfrm>
            <a:off x="785786" y="4143380"/>
            <a:ext cx="7429552" cy="1000132"/>
            <a:chOff x="928662" y="3929066"/>
            <a:chExt cx="7429552" cy="1000132"/>
          </a:xfrm>
        </p:grpSpPr>
        <p:sp>
          <p:nvSpPr>
            <p:cNvPr id="6" name="مستطيل مستدير الزوايا 5"/>
            <p:cNvSpPr/>
            <p:nvPr/>
          </p:nvSpPr>
          <p:spPr>
            <a:xfrm>
              <a:off x="5929322" y="4000504"/>
              <a:ext cx="242889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B Roya" pitchFamily="2" charset="-78"/>
                </a:rPr>
                <a:t>زنده بودن زید یک ماه پیش</a:t>
              </a:r>
              <a:endParaRPr lang="fa-IR" sz="2000" dirty="0">
                <a:cs typeface="B Roya" pitchFamily="2" charset="-78"/>
              </a:endParaRPr>
            </a:p>
          </p:txBody>
        </p:sp>
        <p:sp>
          <p:nvSpPr>
            <p:cNvPr id="7" name="سهم إلى اليسار 6"/>
            <p:cNvSpPr/>
            <p:nvPr/>
          </p:nvSpPr>
          <p:spPr>
            <a:xfrm>
              <a:off x="3214678" y="3929066"/>
              <a:ext cx="2523060"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B Roya" pitchFamily="2" charset="-78"/>
                </a:rPr>
                <a:t>استصحاب وجودی</a:t>
              </a:r>
              <a:endParaRPr lang="fa-IR" sz="2000" dirty="0">
                <a:cs typeface="B Roya" pitchFamily="2" charset="-78"/>
              </a:endParaRPr>
            </a:p>
          </p:txBody>
        </p:sp>
        <p:sp>
          <p:nvSpPr>
            <p:cNvPr id="8" name="مستطيل مستدير الزوايا 7"/>
            <p:cNvSpPr/>
            <p:nvPr/>
          </p:nvSpPr>
          <p:spPr>
            <a:xfrm>
              <a:off x="928662" y="4000504"/>
              <a:ext cx="2214578" cy="757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000" dirty="0" smtClean="0">
                  <a:cs typeface="B Roya" pitchFamily="2" charset="-78"/>
                </a:rPr>
                <a:t>زنده بودن زید الان</a:t>
              </a:r>
              <a:endParaRPr lang="fa-IR" sz="2000" dirty="0">
                <a:cs typeface="B Roya" pitchFamily="2" charset="-78"/>
              </a:endParaRPr>
            </a:p>
          </p:txBody>
        </p:sp>
      </p:grpSp>
      <p:grpSp>
        <p:nvGrpSpPr>
          <p:cNvPr id="15" name="مجموعة 14"/>
          <p:cNvGrpSpPr/>
          <p:nvPr/>
        </p:nvGrpSpPr>
        <p:grpSpPr>
          <a:xfrm>
            <a:off x="928662" y="1571612"/>
            <a:ext cx="7215238" cy="1000132"/>
            <a:chOff x="1142976" y="1000108"/>
            <a:chExt cx="7215238" cy="1000132"/>
          </a:xfrm>
        </p:grpSpPr>
        <p:sp>
          <p:nvSpPr>
            <p:cNvPr id="3" name="مستطيل مستدير الزوايا 2"/>
            <p:cNvSpPr/>
            <p:nvPr/>
          </p:nvSpPr>
          <p:spPr>
            <a:xfrm>
              <a:off x="5857884" y="1071546"/>
              <a:ext cx="2500330"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000" dirty="0" smtClean="0">
                  <a:cs typeface="B Roya" pitchFamily="2" charset="-78"/>
                </a:rPr>
                <a:t>پاک بودن لباس</a:t>
              </a:r>
            </a:p>
            <a:p>
              <a:pPr lvl="0" algn="ctr"/>
              <a:r>
                <a:rPr lang="fa-IR" sz="2000" dirty="0" smtClean="0">
                  <a:cs typeface="B Roya" pitchFamily="2" charset="-78"/>
                </a:rPr>
                <a:t>در یک ساعت پیش</a:t>
              </a:r>
              <a:endParaRPr lang="fa-IR" sz="2000" dirty="0">
                <a:cs typeface="B Roya" pitchFamily="2" charset="-78"/>
              </a:endParaRPr>
            </a:p>
          </p:txBody>
        </p:sp>
        <p:sp>
          <p:nvSpPr>
            <p:cNvPr id="5" name="مستطيل مستدير الزوايا 4"/>
            <p:cNvSpPr/>
            <p:nvPr/>
          </p:nvSpPr>
          <p:spPr>
            <a:xfrm>
              <a:off x="1142976" y="1071546"/>
              <a:ext cx="207170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000" dirty="0" smtClean="0">
                  <a:cs typeface="B Roya" pitchFamily="2" charset="-78"/>
                </a:rPr>
                <a:t>پاک بودن لباس در الان</a:t>
              </a:r>
              <a:endParaRPr lang="fa-IR" sz="2000" dirty="0">
                <a:cs typeface="B Roya" pitchFamily="2" charset="-78"/>
              </a:endParaRPr>
            </a:p>
          </p:txBody>
        </p:sp>
        <p:sp>
          <p:nvSpPr>
            <p:cNvPr id="10" name="سهم إلى اليسار 9"/>
            <p:cNvSpPr/>
            <p:nvPr/>
          </p:nvSpPr>
          <p:spPr>
            <a:xfrm>
              <a:off x="3500430" y="1000108"/>
              <a:ext cx="2143140"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B Roya" pitchFamily="2" charset="-78"/>
                </a:rPr>
                <a:t>استصحاب وجودی</a:t>
              </a:r>
              <a:endParaRPr lang="fa-IR" sz="2000" dirty="0">
                <a:cs typeface="B Roya" pitchFamily="2" charset="-78"/>
              </a:endParaRPr>
            </a:p>
          </p:txBody>
        </p:sp>
      </p:grpSp>
      <p:grpSp>
        <p:nvGrpSpPr>
          <p:cNvPr id="16" name="مجموعة 15"/>
          <p:cNvGrpSpPr/>
          <p:nvPr/>
        </p:nvGrpSpPr>
        <p:grpSpPr>
          <a:xfrm>
            <a:off x="857224" y="2714620"/>
            <a:ext cx="7286676" cy="1000132"/>
            <a:chOff x="1071538" y="2143116"/>
            <a:chExt cx="7286676" cy="1000132"/>
          </a:xfrm>
        </p:grpSpPr>
        <p:sp>
          <p:nvSpPr>
            <p:cNvPr id="4" name="سهم إلى اليسار 3"/>
            <p:cNvSpPr/>
            <p:nvPr/>
          </p:nvSpPr>
          <p:spPr>
            <a:xfrm>
              <a:off x="3500430" y="2143116"/>
              <a:ext cx="2143140" cy="1000132"/>
            </a:xfrm>
            <a:prstGeom prst="leftArrow">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sz="2000" dirty="0" smtClean="0">
                  <a:cs typeface="B Roya" pitchFamily="2" charset="-78"/>
                </a:rPr>
                <a:t>استصحاب عدمی</a:t>
              </a:r>
              <a:endParaRPr lang="fa-IR" sz="2000" dirty="0">
                <a:cs typeface="B Roya" pitchFamily="2" charset="-78"/>
              </a:endParaRPr>
            </a:p>
          </p:txBody>
        </p:sp>
        <p:sp>
          <p:nvSpPr>
            <p:cNvPr id="9" name="مستطيل مستدير الزوايا 8"/>
            <p:cNvSpPr/>
            <p:nvPr/>
          </p:nvSpPr>
          <p:spPr>
            <a:xfrm>
              <a:off x="5857884" y="2143116"/>
              <a:ext cx="2500330" cy="857256"/>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lvl="0" algn="ctr"/>
              <a:r>
                <a:rPr lang="fa-IR" sz="2000" dirty="0" smtClean="0">
                  <a:cs typeface="B Roya" pitchFamily="2" charset="-78"/>
                </a:rPr>
                <a:t>نجس نبودن لباس</a:t>
              </a:r>
            </a:p>
            <a:p>
              <a:pPr lvl="0" algn="ctr"/>
              <a:r>
                <a:rPr lang="fa-IR" sz="2000" dirty="0" smtClean="0">
                  <a:cs typeface="B Roya" pitchFamily="2" charset="-78"/>
                </a:rPr>
                <a:t>در یک ساعت پیش</a:t>
              </a:r>
              <a:endParaRPr lang="fa-IR" sz="2000" dirty="0">
                <a:cs typeface="B Roya" pitchFamily="2" charset="-78"/>
              </a:endParaRPr>
            </a:p>
          </p:txBody>
        </p:sp>
        <p:sp>
          <p:nvSpPr>
            <p:cNvPr id="11" name="مستطيل مستدير الزوايا 10"/>
            <p:cNvSpPr/>
            <p:nvPr/>
          </p:nvSpPr>
          <p:spPr>
            <a:xfrm>
              <a:off x="1071538" y="2214554"/>
              <a:ext cx="2214578" cy="785818"/>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lvl="0" algn="ctr"/>
              <a:r>
                <a:rPr lang="fa-IR" sz="2000" dirty="0" smtClean="0">
                  <a:cs typeface="B Roya" pitchFamily="2" charset="-78"/>
                </a:rPr>
                <a:t>نجس نبودن لباس در الان</a:t>
              </a:r>
              <a:endParaRPr lang="fa-IR" sz="2000" dirty="0">
                <a:cs typeface="B Roya" pitchFamily="2" charset="-78"/>
              </a:endParaRPr>
            </a:p>
          </p:txBody>
        </p:sp>
      </p:grpSp>
      <p:grpSp>
        <p:nvGrpSpPr>
          <p:cNvPr id="18" name="مجموعة 17"/>
          <p:cNvGrpSpPr/>
          <p:nvPr/>
        </p:nvGrpSpPr>
        <p:grpSpPr>
          <a:xfrm>
            <a:off x="928662" y="5286388"/>
            <a:ext cx="7215238" cy="1000132"/>
            <a:chOff x="1071538" y="5072074"/>
            <a:chExt cx="7215238" cy="1000132"/>
          </a:xfrm>
        </p:grpSpPr>
        <p:sp>
          <p:nvSpPr>
            <p:cNvPr id="12" name="مستطيل مستدير الزوايا 11"/>
            <p:cNvSpPr/>
            <p:nvPr/>
          </p:nvSpPr>
          <p:spPr>
            <a:xfrm>
              <a:off x="5786446" y="5143512"/>
              <a:ext cx="2500330" cy="857256"/>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lvl="0" algn="ctr"/>
              <a:r>
                <a:rPr lang="fa-IR" sz="2000" dirty="0" smtClean="0">
                  <a:cs typeface="B Roya" pitchFamily="2" charset="-78"/>
                </a:rPr>
                <a:t>عدم مرگ زید یک ماه پیش</a:t>
              </a:r>
              <a:endParaRPr lang="fa-IR" sz="2000" dirty="0">
                <a:cs typeface="B Roya" pitchFamily="2" charset="-78"/>
              </a:endParaRPr>
            </a:p>
          </p:txBody>
        </p:sp>
        <p:sp>
          <p:nvSpPr>
            <p:cNvPr id="13" name="سهم إلى اليسار 12"/>
            <p:cNvSpPr/>
            <p:nvPr/>
          </p:nvSpPr>
          <p:spPr>
            <a:xfrm>
              <a:off x="3286116" y="5072074"/>
              <a:ext cx="2286016" cy="1000132"/>
            </a:xfrm>
            <a:prstGeom prst="leftArrow">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sz="2000" dirty="0" smtClean="0">
                  <a:cs typeface="B Roya" pitchFamily="2" charset="-78"/>
                </a:rPr>
                <a:t>استصحاب عدمی</a:t>
              </a:r>
              <a:endParaRPr lang="fa-IR" sz="2000" dirty="0">
                <a:cs typeface="B Roya" pitchFamily="2" charset="-78"/>
              </a:endParaRPr>
            </a:p>
          </p:txBody>
        </p:sp>
        <p:sp>
          <p:nvSpPr>
            <p:cNvPr id="14" name="مستطيل مستدير الزوايا 13"/>
            <p:cNvSpPr/>
            <p:nvPr/>
          </p:nvSpPr>
          <p:spPr>
            <a:xfrm>
              <a:off x="1071538" y="5214950"/>
              <a:ext cx="2071702" cy="785818"/>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lvl="0" algn="ctr"/>
              <a:r>
                <a:rPr lang="fa-IR" sz="2000" dirty="0" smtClean="0">
                  <a:cs typeface="B Roya" pitchFamily="2" charset="-78"/>
                </a:rPr>
                <a:t>عدم مرگ زید الان</a:t>
              </a:r>
              <a:endParaRPr lang="fa-IR" sz="2000" dirty="0">
                <a:cs typeface="B Roya" pitchFamily="2" charset="-78"/>
              </a:endParaRPr>
            </a:p>
          </p:txBody>
        </p:sp>
      </p:grpSp>
      <p:sp>
        <p:nvSpPr>
          <p:cNvPr id="19" name="عنوان 1"/>
          <p:cNvSpPr txBox="1">
            <a:spLocks/>
          </p:cNvSpPr>
          <p:nvPr/>
        </p:nvSpPr>
        <p:spPr>
          <a:xfrm>
            <a:off x="928662" y="285728"/>
            <a:ext cx="6072230" cy="928694"/>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9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بی فایده بودن تفصیل بین عدمی و وجودی</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4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B Titr" pitchFamily="2" charset="-78"/>
              </a:rPr>
              <a:t>(در صورتی که استصحاب را دلیل ظنی عقلی بدانیم)</a:t>
            </a:r>
            <a:endParaRPr kumimoji="0" lang="fa-IR" sz="24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B Titr" pitchFamily="2" charset="-78"/>
            </a:endParaRPr>
          </a:p>
        </p:txBody>
      </p:sp>
      <p:sp>
        <p:nvSpPr>
          <p:cNvPr id="20" name="مخطط انسيابي: معالجة متعاقبة 19"/>
          <p:cNvSpPr/>
          <p:nvPr/>
        </p:nvSpPr>
        <p:spPr>
          <a:xfrm>
            <a:off x="7286644" y="357166"/>
            <a:ext cx="1428760" cy="71438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شاهد چهارم:</a:t>
            </a:r>
          </a:p>
          <a:p>
            <a:pPr lvl="0"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214282" y="1182686"/>
          <a:ext cx="8786874" cy="5461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1"/>
          <p:cNvSpPr txBox="1">
            <a:spLocks/>
          </p:cNvSpPr>
          <p:nvPr/>
        </p:nvSpPr>
        <p:spPr>
          <a:xfrm>
            <a:off x="428596" y="357166"/>
            <a:ext cx="6643734" cy="571504"/>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اختلاف علما در این که آیا باید از نافی دلیل خواست یا نه؟</a:t>
            </a:r>
          </a:p>
        </p:txBody>
      </p:sp>
      <p:sp>
        <p:nvSpPr>
          <p:cNvPr id="4" name="مخطط انسيابي: معالجة متعاقبة 3"/>
          <p:cNvSpPr/>
          <p:nvPr/>
        </p:nvSpPr>
        <p:spPr>
          <a:xfrm>
            <a:off x="7286644" y="357166"/>
            <a:ext cx="1428760" cy="785818"/>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شاهد پنجم :</a:t>
            </a:r>
          </a:p>
          <a:p>
            <a:pPr lvl="0"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44" y="71414"/>
            <a:ext cx="8858312" cy="671514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Low"/>
            <a:r>
              <a:rPr lang="fa-IR" sz="1400" dirty="0" smtClean="0">
                <a:solidFill>
                  <a:srgbClr val="FF0000"/>
                </a:solidFill>
                <a:cs typeface="B Nazanin" pitchFamily="2" charset="-78"/>
              </a:rPr>
              <a:t>بیان محقق حلی در معارج‏ الأصول، صفحه 210 راجع به این موضوع:</a:t>
            </a:r>
          </a:p>
          <a:p>
            <a:pPr algn="justLow"/>
            <a:r>
              <a:rPr lang="fa-IR" sz="1400" dirty="0" smtClean="0">
                <a:cs typeface="B Nazanin" pitchFamily="2" charset="-78"/>
              </a:rPr>
              <a:t>المسألة الثالثة: </a:t>
            </a:r>
          </a:p>
          <a:p>
            <a:pPr algn="justLow"/>
            <a:r>
              <a:rPr lang="fa-IR" sz="1400" dirty="0" smtClean="0">
                <a:cs typeface="B Nazanin" pitchFamily="2" charset="-78"/>
              </a:rPr>
              <a:t>النافي للحكم: ان قال: لا أعلم، لم يكن عليه دليل، لأن قوله لا يعدّ مذهباً، و ان قال: أعلم انتفاء الحكم، كان عليه إقامة الدليل كما يلزم المثبت، و سواء نفي حكماً شرعياً أو عقلياً، و يدل على ذلك، وجهان: </a:t>
            </a:r>
          </a:p>
          <a:p>
            <a:pPr algn="justLow"/>
            <a:r>
              <a:rPr lang="fa-IR" sz="1400" dirty="0" smtClean="0">
                <a:cs typeface="B Nazanin" pitchFamily="2" charset="-78"/>
              </a:rPr>
              <a:t>الأول: ان النافي جازم بالنفي فيكون مدعياً للعلم به، فامّا أن يكون علمه اضطراراً أو استدلالا، و الأول: باطل، لأنا [لا] نعلم ذلك، فتعيّن الثاني و يلزم من ذلك تعويله على مستنده ان كان معتقداً، و إبرازه ان كان مناظراً، ليتحقق دعواه و ليتمكن من تركيب الحجة على مناظره. </a:t>
            </a:r>
          </a:p>
          <a:p>
            <a:pPr algn="justLow"/>
            <a:r>
              <a:rPr lang="fa-IR" sz="1400" dirty="0" smtClean="0">
                <a:cs typeface="B Nazanin" pitchFamily="2" charset="-78"/>
              </a:rPr>
              <a:t>الثاني: [لو لم يلزم‏] النافي إقامة الدلالة، لزم من ذلك (التفصي)«»من الأدلة في كل دعوى، لكن ذلك باطل. </a:t>
            </a:r>
          </a:p>
          <a:p>
            <a:pPr algn="justLow"/>
            <a:r>
              <a:rPr lang="fa-IR" sz="1400" dirty="0" smtClean="0">
                <a:cs typeface="B Nazanin" pitchFamily="2" charset="-78"/>
              </a:rPr>
              <a:t>و بيان ذلك: ان المدعي لقدم العالم إذا طولب بالدلالة، عدل عن هذا اللفظ، بأن يقول: ليس العالم بحادث، فيسقط عنه الدليل، لكن لو صحّ ذلك له، لأمكن خصمه أن يقول: ليس العالم بقديم، فيسقط عنه الدليل أيضا، و بطلان ذلك ظاهر. </a:t>
            </a:r>
          </a:p>
          <a:p>
            <a:pPr algn="justLow"/>
            <a:r>
              <a:rPr lang="fa-IR" sz="1400" dirty="0" smtClean="0">
                <a:cs typeface="B Nazanin" pitchFamily="2" charset="-78"/>
              </a:rPr>
              <a:t>احتج الخصم: </a:t>
            </a:r>
          </a:p>
          <a:p>
            <a:pPr algn="justLow"/>
            <a:r>
              <a:rPr lang="fa-IR" sz="1400" dirty="0" smtClean="0">
                <a:cs typeface="B Nazanin" pitchFamily="2" charset="-78"/>
              </a:rPr>
              <a:t>بأن (النفي)«»عدم، و العدم لا يفتقر إلى الدلالة. </a:t>
            </a:r>
          </a:p>
          <a:p>
            <a:pPr algn="justLow"/>
            <a:r>
              <a:rPr lang="fa-IR" sz="1400" dirty="0" smtClean="0">
                <a:cs typeface="B Nazanin" pitchFamily="2" charset="-78"/>
              </a:rPr>
              <a:t>و بأن إثبات الأحكام موقوف على ثبوت الأدلّة، فيكون عدمها مستنداً إلى عدم الأدلّة، كما أنّ المعجز دلالة على النبوة، و عدمها دليل على عدم النبوة، و يؤيد ذلك قوله عليه السّلام: «البيّنة على المدعي و اليمين على (من أنكر)«»». </a:t>
            </a:r>
          </a:p>
          <a:p>
            <a:pPr algn="justLow"/>
            <a:r>
              <a:rPr lang="fa-IR" sz="1400" dirty="0" smtClean="0">
                <a:cs typeface="B Nazanin" pitchFamily="2" charset="-78"/>
              </a:rPr>
              <a:t>و الجواب: </a:t>
            </a:r>
          </a:p>
          <a:p>
            <a:pPr algn="justLow"/>
            <a:r>
              <a:rPr lang="fa-IR" sz="1400" dirty="0" smtClean="0">
                <a:cs typeface="B Nazanin" pitchFamily="2" charset="-78"/>
              </a:rPr>
              <a:t>قوله: النفي عدم. قلنا: هذا صحيح، لكن الجزم بذلك النفي هو المفتقر إلى الدلالة. </a:t>
            </a:r>
          </a:p>
          <a:p>
            <a:pPr algn="justLow"/>
            <a:r>
              <a:rPr lang="fa-IR" sz="1400" dirty="0" smtClean="0">
                <a:cs typeface="B Nazanin" pitchFamily="2" charset="-78"/>
              </a:rPr>
              <a:t>قوله: إثبات الأحكام يفتقر إلى الدلالة، فيكفي في نفيها عدم الدلالة. </a:t>
            </a:r>
          </a:p>
          <a:p>
            <a:pPr algn="justLow"/>
            <a:r>
              <a:rPr lang="fa-IR" sz="1400" dirty="0" smtClean="0">
                <a:cs typeface="B Nazanin" pitchFamily="2" charset="-78"/>
              </a:rPr>
              <a:t>قلنا: هذا محض الدعوى، فما الدليل عليه؟ فان من علم دليل الثبوت جزم به، و من عدمه فانه يجوز ثبوت الحكم كما يجوز عدمه، إذ عدم الدليل لا يدل على عدم المدلول كما يدعيه. </a:t>
            </a:r>
          </a:p>
          <a:p>
            <a:pPr algn="justLow"/>
            <a:r>
              <a:rPr lang="fa-IR" sz="1400" dirty="0" smtClean="0">
                <a:cs typeface="B Nazanin" pitchFamily="2" charset="-78"/>
              </a:rPr>
              <a:t>قوله: عدم المعجز دليل على عدم النبوة. قلنا: لا نسلم فان من لا يعلم معجز النبي، لا يجوز له الجزم بنفي (نبوته)«»، أما إذا ادعى النبوة و لا معجز له، فانا ننفي (نبوته)«»لا لعدم المعجز، [بل‏] لعلمنا عقلا أنه لو كان نبياً لكان له معجز، فنستدل بعدم اللازم على عدم الملزوم، و ذلك من الأدلة القاطعة، فكان مستند الحكم بانتفاء (نبوته)«»إلى ذلك الدليل، لا إلى مجرد عدم المعجز و كذا إذا حكمنا بانتفاء واقعة، لو وقعت لعلمت، مثل إنكار مدينة قريبة لم يسمع ببنائها، أو وقوع حادثة في ملأ و لم تسمع منهم، فانا نحكم بانتفاء ذلك كله، لأن ذلك مما لو كان لظهر، فلما لم يظهر، دل ذلك على عدمه. </a:t>
            </a:r>
          </a:p>
          <a:p>
            <a:pPr algn="justLow"/>
            <a:r>
              <a:rPr lang="fa-IR" sz="1400" dirty="0" smtClean="0">
                <a:cs typeface="B Nazanin" pitchFamily="2" charset="-78"/>
              </a:rPr>
              <a:t>و أما قوله عليه السّلام: «و اليمين على من أنكر» فانا نقول: لا نسلم أن القول قوله من غير حجة، بل الحجة معه بتقدير عدم البينة من طرف المدعي، و ذلك انه إذا ادعى عليه عيناً فانها تكون في يده، و اليد دلالة [على‏] الملك، فكان الحكم باليد لا بعدم البينة بمجرده، و ان ادعى عليه ديناً، فالأصل براءة الذمم، فهو مستدل بالأصل على أن إيجاب اليمين عليه يجري مجرى الحجة في جنبه شرعاً، و ذلك مما يدل على أنه لم يثبت قوله بعدم البينة، إذ لو ثبت ثبوتاً باتاً [تاماً] لما كلف [اليمين‏]. </a:t>
            </a:r>
          </a:p>
          <a:p>
            <a:pPr algn="justLow"/>
            <a:r>
              <a:rPr lang="fa-IR" sz="1400" dirty="0" smtClean="0">
                <a:cs typeface="B Nazanin" pitchFamily="2" charset="-78"/>
              </a:rPr>
              <a:t>و إذا ثبت هذا، فاعلم: أن الأصل خلو الذّمّة عن الشواغل الشرعية، فإذا ادعى مدع حكماً شرعياً، جاز لخصمه أن يتمسك في انتفائه بالبراءة الأصلية، فيقول: لو كان ذلك الحكم ثابتاً، [لكان‏] عليه دلالة شرعية، لكن ليس كذلك فيجب نفيه، و لا يستمر«»هذا الدليل الا ببيان مقدمتين: </a:t>
            </a:r>
          </a:p>
          <a:p>
            <a:pPr algn="justLow"/>
            <a:r>
              <a:rPr lang="fa-IR" sz="1400" dirty="0" smtClean="0">
                <a:cs typeface="B Nazanin" pitchFamily="2" charset="-78"/>
              </a:rPr>
              <a:t>إحداهما: انه لا دلالة عليه شرعاً، بأن (نضبط)«»طرق الاستدلالات الشرعية، و نبين عدم دلالتها عليه. </a:t>
            </a:r>
          </a:p>
          <a:p>
            <a:pPr algn="justLow"/>
            <a:r>
              <a:rPr lang="fa-IR" sz="1400" dirty="0" smtClean="0">
                <a:cs typeface="B Nazanin" pitchFamily="2" charset="-78"/>
              </a:rPr>
              <a:t>و الثانية: أن (نبين)«»أنه لو كان هذا الحكم ثابتاً لدلت عليه إحدى تلك الدلائل، لأنه لو لم يكن عليه دلالة، لزم التكليف [بما لا طريق للمكلف إلى العلم به، و هو تكليف‏] بما لا يطاق، و لو كان عليه دلالة غير تلك (الأدلة)«»لما كانت أدلة الشرع منحصرة [فيها]، لكن قد بيّنا انحصار الأحكام في تلك الطرق. </a:t>
            </a:r>
          </a:p>
          <a:p>
            <a:pPr algn="justLow"/>
            <a:r>
              <a:rPr lang="fa-IR" sz="1400" dirty="0" smtClean="0">
                <a:cs typeface="B Nazanin" pitchFamily="2" charset="-78"/>
              </a:rPr>
              <a:t>و عند هذا يتم كون ذلك دليلا على نفي الحكم. و اللَّه أعلم.</a:t>
            </a:r>
            <a:endParaRPr lang="fa-IR" sz="1400" dirty="0">
              <a:cs typeface="B Nazanin"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2643174" y="785794"/>
          <a:ext cx="6286480"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مجموعة 2"/>
          <p:cNvGrpSpPr/>
          <p:nvPr/>
        </p:nvGrpSpPr>
        <p:grpSpPr>
          <a:xfrm>
            <a:off x="285720" y="1071546"/>
            <a:ext cx="2615499" cy="1164873"/>
            <a:chOff x="368168" y="126371"/>
            <a:chExt cx="2615499" cy="1307749"/>
          </a:xfrm>
        </p:grpSpPr>
        <p:sp>
          <p:nvSpPr>
            <p:cNvPr id="4" name="مستطيل مستدير الزوايا 3"/>
            <p:cNvSpPr/>
            <p:nvPr/>
          </p:nvSpPr>
          <p:spPr>
            <a:xfrm>
              <a:off x="368168" y="126371"/>
              <a:ext cx="2615499" cy="1307749"/>
            </a:xfrm>
            <a:prstGeom prst="roundRect">
              <a:avLst>
                <a:gd name="adj" fmla="val 10000"/>
              </a:avLst>
            </a:prstGeom>
          </p:spPr>
          <p:style>
            <a:lnRef idx="1">
              <a:schemeClr val="accent2"/>
            </a:lnRef>
            <a:fillRef idx="3">
              <a:schemeClr val="accent2"/>
            </a:fillRef>
            <a:effectRef idx="2">
              <a:schemeClr val="accent2"/>
            </a:effectRef>
            <a:fontRef idx="minor">
              <a:schemeClr val="lt1"/>
            </a:fontRef>
          </p:style>
        </p:sp>
        <p:sp>
          <p:nvSpPr>
            <p:cNvPr id="5" name="مستطيل 4"/>
            <p:cNvSpPr/>
            <p:nvPr/>
          </p:nvSpPr>
          <p:spPr>
            <a:xfrm>
              <a:off x="406471" y="164674"/>
              <a:ext cx="2538893" cy="1231143"/>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IQ" sz="2100" kern="1200" dirty="0" smtClean="0">
                  <a:cs typeface="B Roya" pitchFamily="2" charset="-78"/>
                </a:rPr>
                <a:t>قاع</a:t>
              </a:r>
              <a:r>
                <a:rPr lang="fa-IR" sz="2100" kern="1200" dirty="0" smtClean="0">
                  <a:cs typeface="B Roya" pitchFamily="2" charset="-78"/>
                </a:rPr>
                <a:t>ده قبح تکلیف بدون بیان- یا : عدم دلیل دلیل عدم است</a:t>
              </a:r>
              <a:endParaRPr lang="fa-IR" sz="2100" kern="1200" dirty="0">
                <a:cs typeface="B Roya" pitchFamily="2" charset="-78"/>
              </a:endParaRPr>
            </a:p>
          </p:txBody>
        </p:sp>
      </p:grpSp>
      <p:grpSp>
        <p:nvGrpSpPr>
          <p:cNvPr id="6" name="مجموعة 5"/>
          <p:cNvGrpSpPr/>
          <p:nvPr/>
        </p:nvGrpSpPr>
        <p:grpSpPr>
          <a:xfrm>
            <a:off x="285720" y="3929066"/>
            <a:ext cx="2615499" cy="1307749"/>
            <a:chOff x="368168" y="126371"/>
            <a:chExt cx="2615499" cy="1307749"/>
          </a:xfrm>
        </p:grpSpPr>
        <p:sp>
          <p:nvSpPr>
            <p:cNvPr id="7" name="مستطيل مستدير الزوايا 6"/>
            <p:cNvSpPr/>
            <p:nvPr/>
          </p:nvSpPr>
          <p:spPr>
            <a:xfrm>
              <a:off x="368168" y="126371"/>
              <a:ext cx="2615499" cy="1307749"/>
            </a:xfrm>
            <a:prstGeom prst="roundRect">
              <a:avLst>
                <a:gd name="adj" fmla="val 10000"/>
              </a:avLst>
            </a:prstGeom>
          </p:spPr>
          <p:style>
            <a:lnRef idx="1">
              <a:schemeClr val="accent2"/>
            </a:lnRef>
            <a:fillRef idx="3">
              <a:schemeClr val="accent2"/>
            </a:fillRef>
            <a:effectRef idx="2">
              <a:schemeClr val="accent2"/>
            </a:effectRef>
            <a:fontRef idx="minor">
              <a:schemeClr val="lt1"/>
            </a:fontRef>
          </p:style>
        </p:sp>
        <p:sp>
          <p:nvSpPr>
            <p:cNvPr id="8" name="مستطيل 7"/>
            <p:cNvSpPr/>
            <p:nvPr/>
          </p:nvSpPr>
          <p:spPr>
            <a:xfrm>
              <a:off x="406471" y="164674"/>
              <a:ext cx="2538893" cy="1231143"/>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dirty="0" smtClean="0">
                  <a:cs typeface="B Roya" pitchFamily="2" charset="-78"/>
                </a:rPr>
                <a:t>ظهور دلیل عام دال بر حکم در عمومیت</a:t>
              </a:r>
              <a:endParaRPr lang="fa-IR" sz="2100" dirty="0">
                <a:cs typeface="B Roya" pitchFamily="2" charset="-78"/>
              </a:endParaRPr>
            </a:p>
          </p:txBody>
        </p:sp>
      </p:grpSp>
      <p:grpSp>
        <p:nvGrpSpPr>
          <p:cNvPr id="9" name="مجموعة 8"/>
          <p:cNvGrpSpPr/>
          <p:nvPr/>
        </p:nvGrpSpPr>
        <p:grpSpPr>
          <a:xfrm>
            <a:off x="285720" y="2428868"/>
            <a:ext cx="2615499" cy="1307749"/>
            <a:chOff x="368168" y="126371"/>
            <a:chExt cx="2615499" cy="1307749"/>
          </a:xfrm>
        </p:grpSpPr>
        <p:sp>
          <p:nvSpPr>
            <p:cNvPr id="10" name="مستطيل مستدير الزوايا 9"/>
            <p:cNvSpPr/>
            <p:nvPr/>
          </p:nvSpPr>
          <p:spPr>
            <a:xfrm>
              <a:off x="368168" y="126371"/>
              <a:ext cx="2615499" cy="1307749"/>
            </a:xfrm>
            <a:prstGeom prst="roundRect">
              <a:avLst>
                <a:gd name="adj" fmla="val 10000"/>
              </a:avLst>
            </a:prstGeom>
          </p:spPr>
          <p:style>
            <a:lnRef idx="1">
              <a:schemeClr val="accent2"/>
            </a:lnRef>
            <a:fillRef idx="3">
              <a:schemeClr val="accent2"/>
            </a:fillRef>
            <a:effectRef idx="2">
              <a:schemeClr val="accent2"/>
            </a:effectRef>
            <a:fontRef idx="minor">
              <a:schemeClr val="lt1"/>
            </a:fontRef>
          </p:style>
        </p:sp>
        <p:sp>
          <p:nvSpPr>
            <p:cNvPr id="11" name="مستطيل 10"/>
            <p:cNvSpPr/>
            <p:nvPr/>
          </p:nvSpPr>
          <p:spPr>
            <a:xfrm>
              <a:off x="406471" y="164674"/>
              <a:ext cx="2538893" cy="1231143"/>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fa-IR" sz="2100" kern="1200" dirty="0" smtClean="0">
                  <a:cs typeface="B Roya" pitchFamily="2" charset="-78"/>
                </a:rPr>
                <a:t>ظهور دلیل دال بر حکم در استمرار حکم</a:t>
              </a:r>
              <a:endParaRPr lang="fa-IR" sz="2100" kern="1200" dirty="0">
                <a:cs typeface="B Roya" pitchFamily="2" charset="-78"/>
              </a:endParaRPr>
            </a:p>
          </p:txBody>
        </p:sp>
      </p:grpSp>
      <p:grpSp>
        <p:nvGrpSpPr>
          <p:cNvPr id="12" name="مجموعة 11"/>
          <p:cNvGrpSpPr/>
          <p:nvPr/>
        </p:nvGrpSpPr>
        <p:grpSpPr>
          <a:xfrm>
            <a:off x="285720" y="5429264"/>
            <a:ext cx="2615499" cy="1307749"/>
            <a:chOff x="368168" y="126371"/>
            <a:chExt cx="2615499" cy="1307749"/>
          </a:xfrm>
        </p:grpSpPr>
        <p:sp>
          <p:nvSpPr>
            <p:cNvPr id="13" name="مستطيل مستدير الزوايا 12"/>
            <p:cNvSpPr/>
            <p:nvPr/>
          </p:nvSpPr>
          <p:spPr>
            <a:xfrm>
              <a:off x="368168" y="126371"/>
              <a:ext cx="2615499" cy="1307749"/>
            </a:xfrm>
            <a:prstGeom prst="roundRect">
              <a:avLst>
                <a:gd name="adj" fmla="val 10000"/>
              </a:avLst>
            </a:prstGeom>
          </p:spPr>
          <p:style>
            <a:lnRef idx="1">
              <a:schemeClr val="accent2"/>
            </a:lnRef>
            <a:fillRef idx="3">
              <a:schemeClr val="accent2"/>
            </a:fillRef>
            <a:effectRef idx="2">
              <a:schemeClr val="accent2"/>
            </a:effectRef>
            <a:fontRef idx="minor">
              <a:schemeClr val="lt1"/>
            </a:fontRef>
          </p:style>
        </p:sp>
        <p:sp>
          <p:nvSpPr>
            <p:cNvPr id="14" name="مستطيل 13"/>
            <p:cNvSpPr/>
            <p:nvPr/>
          </p:nvSpPr>
          <p:spPr>
            <a:xfrm>
              <a:off x="406471" y="164674"/>
              <a:ext cx="2538893" cy="1231143"/>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dirty="0" smtClean="0">
                  <a:cs typeface="B Roya" pitchFamily="2" charset="-78"/>
                </a:rPr>
                <a:t>ظهور دلیل مطلق دال بر حکم در اطلاق</a:t>
              </a:r>
              <a:endParaRPr lang="fa-IR" sz="2100" dirty="0">
                <a:cs typeface="B Roya" pitchFamily="2" charset="-78"/>
              </a:endParaRPr>
            </a:p>
          </p:txBody>
        </p:sp>
      </p:grpSp>
      <p:sp>
        <p:nvSpPr>
          <p:cNvPr id="15" name="سهم للأسفل 14"/>
          <p:cNvSpPr/>
          <p:nvPr/>
        </p:nvSpPr>
        <p:spPr>
          <a:xfrm>
            <a:off x="214282" y="71414"/>
            <a:ext cx="2857520" cy="928694"/>
          </a:xfrm>
          <a:prstGeom prst="downArrow">
            <a:avLst>
              <a:gd name="adj1" fmla="val 94895"/>
              <a:gd name="adj2" fmla="val 50000"/>
            </a:avLst>
          </a:prstGeom>
        </p:spPr>
        <p:style>
          <a:lnRef idx="1">
            <a:schemeClr val="dk1"/>
          </a:lnRef>
          <a:fillRef idx="3">
            <a:schemeClr val="dk1"/>
          </a:fillRef>
          <a:effectRef idx="2">
            <a:schemeClr val="dk1"/>
          </a:effectRef>
          <a:fontRef idx="minor">
            <a:schemeClr val="lt1"/>
          </a:fontRef>
        </p:style>
        <p:txBody>
          <a:bodyPr rtlCol="1" anchor="ctr"/>
          <a:lstStyle/>
          <a:p>
            <a:pPr algn="ctr"/>
            <a:r>
              <a:rPr lang="fa-IR" dirty="0" smtClean="0">
                <a:cs typeface="B Nazanin" pitchFamily="2" charset="-78"/>
              </a:rPr>
              <a:t>این چهار اصل به دلیل نکته دیگری است و دلیلش کون سابق نیست.</a:t>
            </a:r>
            <a:endParaRPr lang="fa-IR" dirty="0">
              <a:cs typeface="B Nazanin" pitchFamily="2" charset="-78"/>
            </a:endParaRPr>
          </a:p>
        </p:txBody>
      </p:sp>
      <p:sp>
        <p:nvSpPr>
          <p:cNvPr id="16" name="مخطط انسيابي: معالجة متعاقبة 15"/>
          <p:cNvSpPr/>
          <p:nvPr/>
        </p:nvSpPr>
        <p:spPr>
          <a:xfrm>
            <a:off x="7572396" y="357166"/>
            <a:ext cx="1214446"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ص31 و32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down)">
                                      <p:cBhvr>
                                        <p:cTn id="7" dur="500"/>
                                        <p:tgtEl>
                                          <p:spTgt spid="1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down)">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aphicFrame>
        <p:nvGraphicFramePr>
          <p:cNvPr id="2" name="رسم تخطيطي 1"/>
          <p:cNvGraphicFramePr/>
          <p:nvPr/>
        </p:nvGraphicFramePr>
        <p:xfrm>
          <a:off x="3786182" y="142876"/>
          <a:ext cx="5214942" cy="6572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9" name="مجموعة 28"/>
          <p:cNvGrpSpPr/>
          <p:nvPr/>
        </p:nvGrpSpPr>
        <p:grpSpPr>
          <a:xfrm>
            <a:off x="142844" y="285728"/>
            <a:ext cx="3857652" cy="3286148"/>
            <a:chOff x="142844" y="285728"/>
            <a:chExt cx="3857652" cy="3286148"/>
          </a:xfrm>
        </p:grpSpPr>
        <p:sp>
          <p:nvSpPr>
            <p:cNvPr id="4" name="قوس كبير أيسر 3"/>
            <p:cNvSpPr/>
            <p:nvPr/>
          </p:nvSpPr>
          <p:spPr>
            <a:xfrm>
              <a:off x="3643306" y="357166"/>
              <a:ext cx="357190" cy="3143272"/>
            </a:xfrm>
            <a:prstGeom prst="leftBrace">
              <a:avLst>
                <a:gd name="adj1" fmla="val 69467"/>
                <a:gd name="adj2" fmla="val 4543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 name="مستطيل مستدير الزوايا 4"/>
            <p:cNvSpPr/>
            <p:nvPr/>
          </p:nvSpPr>
          <p:spPr>
            <a:xfrm>
              <a:off x="2428860" y="1000108"/>
              <a:ext cx="857256" cy="785818"/>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2800" dirty="0" smtClean="0">
                  <a:cs typeface="B Mitra" pitchFamily="2" charset="-78"/>
                </a:rPr>
                <a:t>کلی</a:t>
              </a:r>
              <a:endParaRPr lang="fa-IR" sz="2800" dirty="0">
                <a:cs typeface="B Mitra" pitchFamily="2" charset="-78"/>
              </a:endParaRPr>
            </a:p>
          </p:txBody>
        </p:sp>
        <p:sp>
          <p:nvSpPr>
            <p:cNvPr id="6" name="مستطيل مستدير الزوايا 5"/>
            <p:cNvSpPr/>
            <p:nvPr/>
          </p:nvSpPr>
          <p:spPr>
            <a:xfrm>
              <a:off x="2428860" y="2000240"/>
              <a:ext cx="857256" cy="785818"/>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2800" dirty="0" smtClean="0">
                  <a:cs typeface="B Mitra" pitchFamily="2" charset="-78"/>
                </a:rPr>
                <a:t>جزئی</a:t>
              </a:r>
              <a:endParaRPr lang="fa-IR" sz="2800" dirty="0">
                <a:cs typeface="B Mitra" pitchFamily="2" charset="-78"/>
              </a:endParaRPr>
            </a:p>
          </p:txBody>
        </p:sp>
        <p:cxnSp>
          <p:nvCxnSpPr>
            <p:cNvPr id="8" name="رابط مستقيم 7"/>
            <p:cNvCxnSpPr>
              <a:stCxn id="4" idx="1"/>
              <a:endCxn id="5" idx="3"/>
            </p:cNvCxnSpPr>
            <p:nvPr/>
          </p:nvCxnSpPr>
          <p:spPr>
            <a:xfrm rot="10800000">
              <a:off x="3286116" y="1393017"/>
              <a:ext cx="357190" cy="39242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a:stCxn id="4" idx="1"/>
              <a:endCxn id="6" idx="3"/>
            </p:cNvCxnSpPr>
            <p:nvPr/>
          </p:nvCxnSpPr>
          <p:spPr>
            <a:xfrm rot="10800000" flipV="1">
              <a:off x="3286116" y="1785437"/>
              <a:ext cx="357190" cy="607712"/>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4" name="مستطيل 23"/>
            <p:cNvSpPr/>
            <p:nvPr/>
          </p:nvSpPr>
          <p:spPr>
            <a:xfrm>
              <a:off x="142844" y="285728"/>
              <a:ext cx="2143140" cy="1571636"/>
            </a:xfrm>
            <a:prstGeom prst="rect">
              <a:avLst/>
            </a:prstGeom>
          </p:spPr>
          <p:style>
            <a:lnRef idx="1">
              <a:schemeClr val="accent4"/>
            </a:lnRef>
            <a:fillRef idx="3">
              <a:schemeClr val="accent4"/>
            </a:fillRef>
            <a:effectRef idx="2">
              <a:schemeClr val="accent4"/>
            </a:effectRef>
            <a:fontRef idx="minor">
              <a:schemeClr val="lt1"/>
            </a:fontRef>
          </p:style>
          <p:txBody>
            <a:bodyPr rtlCol="1" anchor="ctr"/>
            <a:lstStyle/>
            <a:p>
              <a:r>
                <a:rPr lang="fa-IR" sz="1400" dirty="0" smtClean="0">
                  <a:cs typeface="B Mitra" pitchFamily="2" charset="-78"/>
                </a:rPr>
                <a:t>مانند:</a:t>
              </a:r>
            </a:p>
            <a:p>
              <a:pPr algn="justLow"/>
              <a:r>
                <a:rPr lang="fa-IR" sz="1400" dirty="0" smtClean="0">
                  <a:cs typeface="B Mitra" pitchFamily="2" charset="-78"/>
                </a:rPr>
                <a:t>1. استصحاب </a:t>
              </a:r>
              <a:r>
                <a:rPr lang="fa-IR" sz="1500" dirty="0" smtClean="0">
                  <a:cs typeface="B Mitra" pitchFamily="2" charset="-78"/>
                </a:rPr>
                <a:t>وجوب نماز جمعه</a:t>
              </a:r>
            </a:p>
            <a:p>
              <a:pPr algn="justLow"/>
              <a:r>
                <a:rPr lang="fa-IR" sz="1500" dirty="0" smtClean="0">
                  <a:cs typeface="B Mitra" pitchFamily="2" charset="-78"/>
                </a:rPr>
                <a:t>2. استصحاب حکم کلی طهارت پس از خروج مذی</a:t>
              </a:r>
            </a:p>
            <a:p>
              <a:pPr algn="justLow"/>
              <a:r>
                <a:rPr lang="fa-IR" sz="1500" dirty="0" smtClean="0">
                  <a:cs typeface="B Mitra" pitchFamily="2" charset="-78"/>
                </a:rPr>
                <a:t>3. استصحاب نجاست چیزی که تغیرش خود به خود بر طرف شده باشد</a:t>
              </a:r>
              <a:endParaRPr lang="fa-IR" sz="1500" dirty="0">
                <a:cs typeface="B Mitra" pitchFamily="2" charset="-78"/>
              </a:endParaRPr>
            </a:p>
          </p:txBody>
        </p:sp>
        <p:sp>
          <p:nvSpPr>
            <p:cNvPr id="26" name="سهم منحني 25"/>
            <p:cNvSpPr/>
            <p:nvPr/>
          </p:nvSpPr>
          <p:spPr>
            <a:xfrm flipH="1">
              <a:off x="2428860" y="428604"/>
              <a:ext cx="571504" cy="500066"/>
            </a:xfrm>
            <a:prstGeom prst="bentArrow">
              <a:avLst>
                <a:gd name="adj1" fmla="val 25000"/>
                <a:gd name="adj2" fmla="val 29938"/>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7" name="مستطيل 26"/>
            <p:cNvSpPr/>
            <p:nvPr/>
          </p:nvSpPr>
          <p:spPr>
            <a:xfrm>
              <a:off x="142844" y="2000240"/>
              <a:ext cx="2143140" cy="1571636"/>
            </a:xfrm>
            <a:prstGeom prst="rect">
              <a:avLst/>
            </a:prstGeom>
          </p:spPr>
          <p:style>
            <a:lnRef idx="1">
              <a:schemeClr val="accent4"/>
            </a:lnRef>
            <a:fillRef idx="3">
              <a:schemeClr val="accent4"/>
            </a:fillRef>
            <a:effectRef idx="2">
              <a:schemeClr val="accent4"/>
            </a:effectRef>
            <a:fontRef idx="minor">
              <a:schemeClr val="lt1"/>
            </a:fontRef>
          </p:style>
          <p:txBody>
            <a:bodyPr rtlCol="1" anchor="ctr"/>
            <a:lstStyle/>
            <a:p>
              <a:r>
                <a:rPr lang="fa-IR" sz="1600" dirty="0" smtClean="0">
                  <a:cs typeface="B Mitra" pitchFamily="2" charset="-78"/>
                </a:rPr>
                <a:t>مانند:</a:t>
              </a:r>
            </a:p>
            <a:p>
              <a:pPr algn="justLow"/>
              <a:r>
                <a:rPr lang="fa-IR" sz="1600" dirty="0" smtClean="0">
                  <a:cs typeface="B Mitra" pitchFamily="2" charset="-78"/>
                </a:rPr>
                <a:t>1. استصحاب طهارت پیراهن زید</a:t>
              </a:r>
            </a:p>
            <a:p>
              <a:pPr algn="justLow"/>
              <a:r>
                <a:rPr lang="fa-IR" sz="1600" dirty="0" smtClean="0">
                  <a:cs typeface="B Mitra" pitchFamily="2" charset="-78"/>
                </a:rPr>
                <a:t>2. استصحاب نجاست پیراهن عمرو</a:t>
              </a:r>
              <a:endParaRPr lang="fa-IR" sz="1600" dirty="0">
                <a:cs typeface="B Mitra" pitchFamily="2" charset="-78"/>
              </a:endParaRPr>
            </a:p>
          </p:txBody>
        </p:sp>
        <p:sp>
          <p:nvSpPr>
            <p:cNvPr id="28" name="سهم منحني 27"/>
            <p:cNvSpPr/>
            <p:nvPr/>
          </p:nvSpPr>
          <p:spPr>
            <a:xfrm flipH="1" flipV="1">
              <a:off x="2357422" y="2857496"/>
              <a:ext cx="633418" cy="561980"/>
            </a:xfrm>
            <a:prstGeom prst="bentArrow">
              <a:avLst>
                <a:gd name="adj1" fmla="val 25000"/>
                <a:gd name="adj2" fmla="val 29938"/>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grpSp>
        <p:nvGrpSpPr>
          <p:cNvPr id="52" name="مجموعة 51"/>
          <p:cNvGrpSpPr/>
          <p:nvPr/>
        </p:nvGrpSpPr>
        <p:grpSpPr>
          <a:xfrm>
            <a:off x="2428860" y="285728"/>
            <a:ext cx="6500858" cy="5646991"/>
            <a:chOff x="2428860" y="285728"/>
            <a:chExt cx="6500858" cy="5646991"/>
          </a:xfrm>
        </p:grpSpPr>
        <p:cxnSp>
          <p:nvCxnSpPr>
            <p:cNvPr id="33" name="رابط كسهم مستقيم 32"/>
            <p:cNvCxnSpPr/>
            <p:nvPr/>
          </p:nvCxnSpPr>
          <p:spPr>
            <a:xfrm rot="10800000" flipV="1">
              <a:off x="7786710" y="928670"/>
              <a:ext cx="500066" cy="35719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رابط بشكل مرفق 36"/>
            <p:cNvCxnSpPr/>
            <p:nvPr/>
          </p:nvCxnSpPr>
          <p:spPr>
            <a:xfrm rot="16200000" flipH="1">
              <a:off x="1571604" y="3357563"/>
              <a:ext cx="3571900" cy="142876"/>
            </a:xfrm>
            <a:prstGeom prst="bentConnector3">
              <a:avLst>
                <a:gd name="adj1" fmla="val 223"/>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0" name="مربع نص 49"/>
            <p:cNvSpPr txBox="1"/>
            <p:nvPr/>
          </p:nvSpPr>
          <p:spPr>
            <a:xfrm>
              <a:off x="7786710" y="285728"/>
              <a:ext cx="1143008" cy="923330"/>
            </a:xfrm>
            <a:prstGeom prst="rect">
              <a:avLst/>
            </a:prstGeom>
            <a:noFill/>
            <a:ln>
              <a:noFill/>
            </a:ln>
          </p:spPr>
          <p:txBody>
            <a:bodyPr wrap="square" rtlCol="1">
              <a:spAutoFit/>
            </a:bodyPr>
            <a:lstStyle/>
            <a:p>
              <a:r>
                <a:rPr lang="fa-IR" b="1" dirty="0" smtClean="0">
                  <a:solidFill>
                    <a:srgbClr val="FFFF00"/>
                  </a:solidFill>
                  <a:cs typeface="B Mitra" pitchFamily="2" charset="-78"/>
                </a:rPr>
                <a:t>حکم شرعی به معنای اعم</a:t>
              </a:r>
              <a:endParaRPr lang="fa-IR" b="1" dirty="0">
                <a:solidFill>
                  <a:srgbClr val="FFFF00"/>
                </a:solidFill>
                <a:cs typeface="B Mitra" pitchFamily="2" charset="-78"/>
              </a:endParaRPr>
            </a:p>
          </p:txBody>
        </p:sp>
        <p:sp>
          <p:nvSpPr>
            <p:cNvPr id="51" name="مربع نص 50"/>
            <p:cNvSpPr txBox="1"/>
            <p:nvPr/>
          </p:nvSpPr>
          <p:spPr>
            <a:xfrm>
              <a:off x="2428860" y="5286388"/>
              <a:ext cx="1357322" cy="646331"/>
            </a:xfrm>
            <a:prstGeom prst="rect">
              <a:avLst/>
            </a:prstGeom>
            <a:noFill/>
            <a:ln>
              <a:noFill/>
            </a:ln>
          </p:spPr>
          <p:txBody>
            <a:bodyPr wrap="square" rtlCol="1">
              <a:spAutoFit/>
            </a:bodyPr>
            <a:lstStyle/>
            <a:p>
              <a:r>
                <a:rPr lang="fa-IR" b="1" dirty="0" smtClean="0">
                  <a:solidFill>
                    <a:srgbClr val="FFFF00"/>
                  </a:solidFill>
                  <a:cs typeface="B Mitra" pitchFamily="2" charset="-78"/>
                </a:rPr>
                <a:t>حکم شرعی به معنای اخص</a:t>
              </a:r>
              <a:endParaRPr lang="fa-IR" b="1" dirty="0">
                <a:solidFill>
                  <a:srgbClr val="FFFF00"/>
                </a:solidFill>
                <a:cs typeface="B Mitra" pitchFamily="2" charset="-78"/>
              </a:endParaRPr>
            </a:p>
          </p:txBody>
        </p:sp>
      </p:grpSp>
      <p:sp>
        <p:nvSpPr>
          <p:cNvPr id="18" name="مخطط انسيابي: معالجة متعاقبة 17"/>
          <p:cNvSpPr/>
          <p:nvPr/>
        </p:nvSpPr>
        <p:spPr>
          <a:xfrm>
            <a:off x="571472" y="5857892"/>
            <a:ext cx="928694" cy="50006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1" anchor="ctr"/>
          <a:lstStyle/>
          <a:p>
            <a:pPr lvl="0"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ص32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61573250-0714-43AA-AA71-E34149B33767}"/>
                                            </p:graphicEl>
                                          </p:spTgt>
                                        </p:tgtEl>
                                        <p:attrNameLst>
                                          <p:attrName>style.visibility</p:attrName>
                                        </p:attrNameLst>
                                      </p:cBhvr>
                                      <p:to>
                                        <p:strVal val="visible"/>
                                      </p:to>
                                    </p:set>
                                    <p:animEffect transition="in" filter="wipe(down)">
                                      <p:cBhvr>
                                        <p:cTn id="7" dur="500"/>
                                        <p:tgtEl>
                                          <p:spTgt spid="2">
                                            <p:graphicEl>
                                              <a:dgm id="{61573250-0714-43AA-AA71-E34149B3376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6FD05EB5-8A09-475B-A8A4-3C9BAED7FB9C}"/>
                                            </p:graphicEl>
                                          </p:spTgt>
                                        </p:tgtEl>
                                        <p:attrNameLst>
                                          <p:attrName>style.visibility</p:attrName>
                                        </p:attrNameLst>
                                      </p:cBhvr>
                                      <p:to>
                                        <p:strVal val="visible"/>
                                      </p:to>
                                    </p:set>
                                    <p:animEffect transition="in" filter="wipe(down)">
                                      <p:cBhvr>
                                        <p:cTn id="12" dur="500"/>
                                        <p:tgtEl>
                                          <p:spTgt spid="2">
                                            <p:graphicEl>
                                              <a:dgm id="{6FD05EB5-8A09-475B-A8A4-3C9BAED7FB9C}"/>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14497D24-5F63-44EC-BFDE-41667EA5D4ED}"/>
                                            </p:graphicEl>
                                          </p:spTgt>
                                        </p:tgtEl>
                                        <p:attrNameLst>
                                          <p:attrName>style.visibility</p:attrName>
                                        </p:attrNameLst>
                                      </p:cBhvr>
                                      <p:to>
                                        <p:strVal val="visible"/>
                                      </p:to>
                                    </p:set>
                                    <p:animEffect transition="in" filter="wipe(down)">
                                      <p:cBhvr>
                                        <p:cTn id="15" dur="500"/>
                                        <p:tgtEl>
                                          <p:spTgt spid="2">
                                            <p:graphicEl>
                                              <a:dgm id="{14497D24-5F63-44EC-BFDE-41667EA5D4E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D5025F17-07B0-42B0-99FC-5D3A3781509F}"/>
                                            </p:graphicEl>
                                          </p:spTgt>
                                        </p:tgtEl>
                                        <p:attrNameLst>
                                          <p:attrName>style.visibility</p:attrName>
                                        </p:attrNameLst>
                                      </p:cBhvr>
                                      <p:to>
                                        <p:strVal val="visible"/>
                                      </p:to>
                                    </p:set>
                                    <p:animEffect transition="in" filter="wipe(down)">
                                      <p:cBhvr>
                                        <p:cTn id="20" dur="500"/>
                                        <p:tgtEl>
                                          <p:spTgt spid="2">
                                            <p:graphicEl>
                                              <a:dgm id="{D5025F17-07B0-42B0-99FC-5D3A3781509F}"/>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49156EE0-D61F-4EB5-829E-6DCC93CF4F37}"/>
                                            </p:graphicEl>
                                          </p:spTgt>
                                        </p:tgtEl>
                                        <p:attrNameLst>
                                          <p:attrName>style.visibility</p:attrName>
                                        </p:attrNameLst>
                                      </p:cBhvr>
                                      <p:to>
                                        <p:strVal val="visible"/>
                                      </p:to>
                                    </p:set>
                                    <p:animEffect transition="in" filter="wipe(down)">
                                      <p:cBhvr>
                                        <p:cTn id="23" dur="500"/>
                                        <p:tgtEl>
                                          <p:spTgt spid="2">
                                            <p:graphicEl>
                                              <a:dgm id="{49156EE0-D61F-4EB5-829E-6DCC93CF4F3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A80F93C4-42F0-463A-B574-5EF490B565B0}"/>
                                            </p:graphicEl>
                                          </p:spTgt>
                                        </p:tgtEl>
                                        <p:attrNameLst>
                                          <p:attrName>style.visibility</p:attrName>
                                        </p:attrNameLst>
                                      </p:cBhvr>
                                      <p:to>
                                        <p:strVal val="visible"/>
                                      </p:to>
                                    </p:set>
                                    <p:animEffect transition="in" filter="wipe(down)">
                                      <p:cBhvr>
                                        <p:cTn id="28" dur="500"/>
                                        <p:tgtEl>
                                          <p:spTgt spid="2">
                                            <p:graphicEl>
                                              <a:dgm id="{A80F93C4-42F0-463A-B574-5EF490B565B0}"/>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6A1AA092-115C-4EC8-80B9-589974FE924D}"/>
                                            </p:graphicEl>
                                          </p:spTgt>
                                        </p:tgtEl>
                                        <p:attrNameLst>
                                          <p:attrName>style.visibility</p:attrName>
                                        </p:attrNameLst>
                                      </p:cBhvr>
                                      <p:to>
                                        <p:strVal val="visible"/>
                                      </p:to>
                                    </p:set>
                                    <p:animEffect transition="in" filter="wipe(down)">
                                      <p:cBhvr>
                                        <p:cTn id="31" dur="500"/>
                                        <p:tgtEl>
                                          <p:spTgt spid="2">
                                            <p:graphicEl>
                                              <a:dgm id="{6A1AA092-115C-4EC8-80B9-589974FE924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0C6DBBA3-A658-469D-B54E-C10FD62C7D2F}"/>
                                            </p:graphicEl>
                                          </p:spTgt>
                                        </p:tgtEl>
                                        <p:attrNameLst>
                                          <p:attrName>style.visibility</p:attrName>
                                        </p:attrNameLst>
                                      </p:cBhvr>
                                      <p:to>
                                        <p:strVal val="visible"/>
                                      </p:to>
                                    </p:set>
                                    <p:animEffect transition="in" filter="wipe(down)">
                                      <p:cBhvr>
                                        <p:cTn id="36" dur="500"/>
                                        <p:tgtEl>
                                          <p:spTgt spid="2">
                                            <p:graphicEl>
                                              <a:dgm id="{0C6DBBA3-A658-469D-B54E-C10FD62C7D2F}"/>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
                                            <p:graphicEl>
                                              <a:dgm id="{12ACAD49-74AF-4971-B940-81EE095E2D1D}"/>
                                            </p:graphicEl>
                                          </p:spTgt>
                                        </p:tgtEl>
                                        <p:attrNameLst>
                                          <p:attrName>style.visibility</p:attrName>
                                        </p:attrNameLst>
                                      </p:cBhvr>
                                      <p:to>
                                        <p:strVal val="visible"/>
                                      </p:to>
                                    </p:set>
                                    <p:animEffect transition="in" filter="wipe(down)">
                                      <p:cBhvr>
                                        <p:cTn id="39" dur="500"/>
                                        <p:tgtEl>
                                          <p:spTgt spid="2">
                                            <p:graphicEl>
                                              <a:dgm id="{12ACAD49-74AF-4971-B940-81EE095E2D1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graphicEl>
                                              <a:dgm id="{A9F78D4D-9B87-459A-A125-6C6AC56F5F35}"/>
                                            </p:graphicEl>
                                          </p:spTgt>
                                        </p:tgtEl>
                                        <p:attrNameLst>
                                          <p:attrName>style.visibility</p:attrName>
                                        </p:attrNameLst>
                                      </p:cBhvr>
                                      <p:to>
                                        <p:strVal val="visible"/>
                                      </p:to>
                                    </p:set>
                                    <p:animEffect transition="in" filter="wipe(down)">
                                      <p:cBhvr>
                                        <p:cTn id="44" dur="500"/>
                                        <p:tgtEl>
                                          <p:spTgt spid="2">
                                            <p:graphicEl>
                                              <a:dgm id="{A9F78D4D-9B87-459A-A125-6C6AC56F5F35}"/>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
                                            <p:graphicEl>
                                              <a:dgm id="{E0CF5132-8ACC-4C74-9DA3-65412EA711ED}"/>
                                            </p:graphicEl>
                                          </p:spTgt>
                                        </p:tgtEl>
                                        <p:attrNameLst>
                                          <p:attrName>style.visibility</p:attrName>
                                        </p:attrNameLst>
                                      </p:cBhvr>
                                      <p:to>
                                        <p:strVal val="visible"/>
                                      </p:to>
                                    </p:set>
                                    <p:animEffect transition="in" filter="wipe(down)">
                                      <p:cBhvr>
                                        <p:cTn id="47" dur="500"/>
                                        <p:tgtEl>
                                          <p:spTgt spid="2">
                                            <p:graphicEl>
                                              <a:dgm id="{E0CF5132-8ACC-4C74-9DA3-65412EA711E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graphicEl>
                                              <a:dgm id="{2C2466F8-D4BA-4CFB-AD2B-227BBD0E2E37}"/>
                                            </p:graphicEl>
                                          </p:spTgt>
                                        </p:tgtEl>
                                        <p:attrNameLst>
                                          <p:attrName>style.visibility</p:attrName>
                                        </p:attrNameLst>
                                      </p:cBhvr>
                                      <p:to>
                                        <p:strVal val="visible"/>
                                      </p:to>
                                    </p:set>
                                    <p:animEffect transition="in" filter="wipe(down)">
                                      <p:cBhvr>
                                        <p:cTn id="52" dur="500"/>
                                        <p:tgtEl>
                                          <p:spTgt spid="2">
                                            <p:graphicEl>
                                              <a:dgm id="{2C2466F8-D4BA-4CFB-AD2B-227BBD0E2E37}"/>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
                                            <p:graphicEl>
                                              <a:dgm id="{AAC3CAA7-8ECA-49E2-AFF1-B5FF46B9283B}"/>
                                            </p:graphicEl>
                                          </p:spTgt>
                                        </p:tgtEl>
                                        <p:attrNameLst>
                                          <p:attrName>style.visibility</p:attrName>
                                        </p:attrNameLst>
                                      </p:cBhvr>
                                      <p:to>
                                        <p:strVal val="visible"/>
                                      </p:to>
                                    </p:set>
                                    <p:animEffect transition="in" filter="wipe(down)">
                                      <p:cBhvr>
                                        <p:cTn id="55" dur="500"/>
                                        <p:tgtEl>
                                          <p:spTgt spid="2">
                                            <p:graphicEl>
                                              <a:dgm id="{AAC3CAA7-8ECA-49E2-AFF1-B5FF46B9283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
                                            <p:graphicEl>
                                              <a:dgm id="{DA921B63-520D-4055-96EC-B0B56BAE22B6}"/>
                                            </p:graphicEl>
                                          </p:spTgt>
                                        </p:tgtEl>
                                        <p:attrNameLst>
                                          <p:attrName>style.visibility</p:attrName>
                                        </p:attrNameLst>
                                      </p:cBhvr>
                                      <p:to>
                                        <p:strVal val="visible"/>
                                      </p:to>
                                    </p:set>
                                    <p:animEffect transition="in" filter="wipe(down)">
                                      <p:cBhvr>
                                        <p:cTn id="60" dur="500"/>
                                        <p:tgtEl>
                                          <p:spTgt spid="2">
                                            <p:graphicEl>
                                              <a:dgm id="{DA921B63-520D-4055-96EC-B0B56BAE22B6}"/>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
                                            <p:graphicEl>
                                              <a:dgm id="{F808FC6A-3120-400E-948E-EAC1960A1A64}"/>
                                            </p:graphicEl>
                                          </p:spTgt>
                                        </p:tgtEl>
                                        <p:attrNameLst>
                                          <p:attrName>style.visibility</p:attrName>
                                        </p:attrNameLst>
                                      </p:cBhvr>
                                      <p:to>
                                        <p:strVal val="visible"/>
                                      </p:to>
                                    </p:set>
                                    <p:animEffect transition="in" filter="wipe(down)">
                                      <p:cBhvr>
                                        <p:cTn id="63" dur="500"/>
                                        <p:tgtEl>
                                          <p:spTgt spid="2">
                                            <p:graphicEl>
                                              <a:dgm id="{F808FC6A-3120-400E-948E-EAC1960A1A64}"/>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
                                            <p:graphicEl>
                                              <a:dgm id="{026D47FD-A628-4525-A89C-17D6BC174C59}"/>
                                            </p:graphicEl>
                                          </p:spTgt>
                                        </p:tgtEl>
                                        <p:attrNameLst>
                                          <p:attrName>style.visibility</p:attrName>
                                        </p:attrNameLst>
                                      </p:cBhvr>
                                      <p:to>
                                        <p:strVal val="visible"/>
                                      </p:to>
                                    </p:set>
                                    <p:animEffect transition="in" filter="wipe(down)">
                                      <p:cBhvr>
                                        <p:cTn id="68" dur="500"/>
                                        <p:tgtEl>
                                          <p:spTgt spid="2">
                                            <p:graphicEl>
                                              <a:dgm id="{026D47FD-A628-4525-A89C-17D6BC174C59}"/>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
                                            <p:graphicEl>
                                              <a:dgm id="{34F9D49B-6D46-4255-AA4B-F8BD21D6153A}"/>
                                            </p:graphicEl>
                                          </p:spTgt>
                                        </p:tgtEl>
                                        <p:attrNameLst>
                                          <p:attrName>style.visibility</p:attrName>
                                        </p:attrNameLst>
                                      </p:cBhvr>
                                      <p:to>
                                        <p:strVal val="visible"/>
                                      </p:to>
                                    </p:set>
                                    <p:animEffect transition="in" filter="wipe(down)">
                                      <p:cBhvr>
                                        <p:cTn id="71" dur="500"/>
                                        <p:tgtEl>
                                          <p:spTgt spid="2">
                                            <p:graphicEl>
                                              <a:dgm id="{34F9D49B-6D46-4255-AA4B-F8BD21D6153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
                                            <p:graphicEl>
                                              <a:dgm id="{0D41E570-0961-4965-9B11-04C2B0809AA3}"/>
                                            </p:graphicEl>
                                          </p:spTgt>
                                        </p:tgtEl>
                                        <p:attrNameLst>
                                          <p:attrName>style.visibility</p:attrName>
                                        </p:attrNameLst>
                                      </p:cBhvr>
                                      <p:to>
                                        <p:strVal val="visible"/>
                                      </p:to>
                                    </p:set>
                                    <p:animEffect transition="in" filter="wipe(down)">
                                      <p:cBhvr>
                                        <p:cTn id="76" dur="500"/>
                                        <p:tgtEl>
                                          <p:spTgt spid="2">
                                            <p:graphicEl>
                                              <a:dgm id="{0D41E570-0961-4965-9B11-04C2B0809AA3}"/>
                                            </p:graphic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
                                            <p:graphicEl>
                                              <a:dgm id="{F05105BA-B91D-4D9F-B8F1-3C1D4589AC43}"/>
                                            </p:graphicEl>
                                          </p:spTgt>
                                        </p:tgtEl>
                                        <p:attrNameLst>
                                          <p:attrName>style.visibility</p:attrName>
                                        </p:attrNameLst>
                                      </p:cBhvr>
                                      <p:to>
                                        <p:strVal val="visible"/>
                                      </p:to>
                                    </p:set>
                                    <p:animEffect transition="in" filter="wipe(down)">
                                      <p:cBhvr>
                                        <p:cTn id="79" dur="500"/>
                                        <p:tgtEl>
                                          <p:spTgt spid="2">
                                            <p:graphicEl>
                                              <a:dgm id="{F05105BA-B91D-4D9F-B8F1-3C1D4589AC43}"/>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
                                            <p:graphicEl>
                                              <a:dgm id="{9050D275-3D6E-4D90-B352-D4F4C237DC71}"/>
                                            </p:graphicEl>
                                          </p:spTgt>
                                        </p:tgtEl>
                                        <p:attrNameLst>
                                          <p:attrName>style.visibility</p:attrName>
                                        </p:attrNameLst>
                                      </p:cBhvr>
                                      <p:to>
                                        <p:strVal val="visible"/>
                                      </p:to>
                                    </p:set>
                                    <p:animEffect transition="in" filter="wipe(down)">
                                      <p:cBhvr>
                                        <p:cTn id="84" dur="500"/>
                                        <p:tgtEl>
                                          <p:spTgt spid="2">
                                            <p:graphicEl>
                                              <a:dgm id="{9050D275-3D6E-4D90-B352-D4F4C237DC71}"/>
                                            </p:graphicEl>
                                          </p:spTgt>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
                                            <p:graphicEl>
                                              <a:dgm id="{E967C84E-1C16-4ACA-A81E-4AD412299199}"/>
                                            </p:graphicEl>
                                          </p:spTgt>
                                        </p:tgtEl>
                                        <p:attrNameLst>
                                          <p:attrName>style.visibility</p:attrName>
                                        </p:attrNameLst>
                                      </p:cBhvr>
                                      <p:to>
                                        <p:strVal val="visible"/>
                                      </p:to>
                                    </p:set>
                                    <p:animEffect transition="in" filter="wipe(down)">
                                      <p:cBhvr>
                                        <p:cTn id="87" dur="500"/>
                                        <p:tgtEl>
                                          <p:spTgt spid="2">
                                            <p:graphicEl>
                                              <a:dgm id="{E967C84E-1C16-4ACA-A81E-4AD412299199}"/>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down)">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عنوان 1"/>
          <p:cNvSpPr txBox="1">
            <a:spLocks/>
          </p:cNvSpPr>
          <p:nvPr/>
        </p:nvSpPr>
        <p:spPr>
          <a:xfrm>
            <a:off x="714348" y="285728"/>
            <a:ext cx="7858180" cy="642942"/>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توضیحی برای فهم بهتر سخن شیخ حر عاملی ص33</a:t>
            </a:r>
          </a:p>
        </p:txBody>
      </p:sp>
      <p:sp>
        <p:nvSpPr>
          <p:cNvPr id="3" name="مربع نص 2"/>
          <p:cNvSpPr txBox="1"/>
          <p:nvPr/>
        </p:nvSpPr>
        <p:spPr>
          <a:xfrm>
            <a:off x="444138" y="1273718"/>
            <a:ext cx="819807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fa-IR" dirty="0" smtClean="0">
                <a:cs typeface="B Nazanin" pitchFamily="2" charset="-78"/>
              </a:rPr>
              <a:t>أن أخبار الاستصحاب لا تدل على اعتباره في نفس الحكم الشرعي و إنما تدل على اعتباره في </a:t>
            </a:r>
            <a:r>
              <a:rPr lang="fa-IR" b="1" dirty="0" smtClean="0">
                <a:cs typeface="B Nazanin" pitchFamily="2" charset="-78"/>
              </a:rPr>
              <a:t>موضوعاته</a:t>
            </a:r>
            <a:r>
              <a:rPr lang="fa-IR" dirty="0" smtClean="0">
                <a:cs typeface="B Nazanin" pitchFamily="2" charset="-78"/>
              </a:rPr>
              <a:t> و </a:t>
            </a:r>
            <a:r>
              <a:rPr lang="fa-IR" b="1" dirty="0" smtClean="0">
                <a:cs typeface="B Nazanin" pitchFamily="2" charset="-78"/>
              </a:rPr>
              <a:t>متعلقاته</a:t>
            </a:r>
            <a:endParaRPr lang="fa-IR" b="1" dirty="0">
              <a:cs typeface="B Nazanin" pitchFamily="2" charset="-78"/>
            </a:endParaRPr>
          </a:p>
        </p:txBody>
      </p:sp>
      <p:graphicFrame>
        <p:nvGraphicFramePr>
          <p:cNvPr id="5" name="جدول 4"/>
          <p:cNvGraphicFramePr>
            <a:graphicFrameLocks noGrp="1"/>
          </p:cNvGraphicFramePr>
          <p:nvPr/>
        </p:nvGraphicFramePr>
        <p:xfrm>
          <a:off x="214283" y="2071678"/>
          <a:ext cx="8715435" cy="3786213"/>
        </p:xfrm>
        <a:graphic>
          <a:graphicData uri="http://schemas.openxmlformats.org/drawingml/2006/table">
            <a:tbl>
              <a:tblPr rtl="1" firstRow="1" bandRow="1">
                <a:tableStyleId>{5C22544A-7EE6-4342-B048-85BDC9FD1C3A}</a:tableStyleId>
              </a:tblPr>
              <a:tblGrid>
                <a:gridCol w="1960610"/>
                <a:gridCol w="1525564"/>
                <a:gridCol w="1743087"/>
                <a:gridCol w="1743087"/>
                <a:gridCol w="1743087"/>
              </a:tblGrid>
              <a:tr h="723834">
                <a:tc>
                  <a:txBody>
                    <a:bodyPr/>
                    <a:lstStyle/>
                    <a:p>
                      <a:pPr algn="ctr" rtl="1"/>
                      <a:endParaRPr lang="fa-IR" sz="2800" dirty="0">
                        <a:solidFill>
                          <a:schemeClr val="bg1"/>
                        </a:solidFill>
                        <a:cs typeface="B Nazanin" pitchFamily="2" charset="-78"/>
                      </a:endParaRPr>
                    </a:p>
                  </a:txBody>
                  <a:tcPr>
                    <a:solidFill>
                      <a:schemeClr val="accent2">
                        <a:lumMod val="75000"/>
                      </a:schemeClr>
                    </a:solidFill>
                  </a:tcPr>
                </a:tc>
                <a:tc>
                  <a:txBody>
                    <a:bodyPr/>
                    <a:lstStyle/>
                    <a:p>
                      <a:pPr algn="ctr" rtl="1"/>
                      <a:r>
                        <a:rPr lang="fa-IR" sz="2800" b="0" dirty="0" smtClean="0">
                          <a:solidFill>
                            <a:schemeClr val="bg1"/>
                          </a:solidFill>
                          <a:cs typeface="B Nazanin" pitchFamily="2" charset="-78"/>
                        </a:rPr>
                        <a:t>حکم</a:t>
                      </a:r>
                      <a:endParaRPr lang="fa-IR" sz="2800" b="0" dirty="0">
                        <a:solidFill>
                          <a:schemeClr val="bg1"/>
                        </a:solidFill>
                        <a:cs typeface="B Nazanin" pitchFamily="2" charset="-78"/>
                      </a:endParaRPr>
                    </a:p>
                  </a:txBody>
                  <a:tcPr>
                    <a:solidFill>
                      <a:schemeClr val="accent2">
                        <a:lumMod val="75000"/>
                      </a:schemeClr>
                    </a:solidFill>
                  </a:tcPr>
                </a:tc>
                <a:tc>
                  <a:txBody>
                    <a:bodyPr/>
                    <a:lstStyle/>
                    <a:p>
                      <a:pPr algn="ctr" rtl="1"/>
                      <a:r>
                        <a:rPr lang="fa-IR" sz="2800" b="0" dirty="0" smtClean="0">
                          <a:solidFill>
                            <a:schemeClr val="bg1"/>
                          </a:solidFill>
                          <a:cs typeface="B Nazanin" pitchFamily="2" charset="-78"/>
                        </a:rPr>
                        <a:t>متعلق حکم</a:t>
                      </a:r>
                      <a:endParaRPr lang="fa-IR" sz="2800" b="0" dirty="0">
                        <a:solidFill>
                          <a:schemeClr val="bg1"/>
                        </a:solidFill>
                        <a:cs typeface="B Nazanin" pitchFamily="2" charset="-78"/>
                      </a:endParaRPr>
                    </a:p>
                  </a:txBody>
                  <a:tcPr>
                    <a:solidFill>
                      <a:schemeClr val="accent2">
                        <a:lumMod val="75000"/>
                      </a:schemeClr>
                    </a:solidFill>
                  </a:tcPr>
                </a:tc>
                <a:tc>
                  <a:txBody>
                    <a:bodyPr/>
                    <a:lstStyle/>
                    <a:p>
                      <a:pPr algn="ctr" rtl="1"/>
                      <a:r>
                        <a:rPr lang="fa-IR" sz="2800" b="0" dirty="0" smtClean="0">
                          <a:solidFill>
                            <a:schemeClr val="bg1"/>
                          </a:solidFill>
                          <a:cs typeface="B Nazanin" pitchFamily="2" charset="-78"/>
                        </a:rPr>
                        <a:t>موضوع</a:t>
                      </a:r>
                      <a:r>
                        <a:rPr lang="fa-IR" sz="2800" b="0" baseline="0" dirty="0" smtClean="0">
                          <a:solidFill>
                            <a:schemeClr val="bg1"/>
                          </a:solidFill>
                          <a:cs typeface="B Nazanin" pitchFamily="2" charset="-78"/>
                        </a:rPr>
                        <a:t> حکم</a:t>
                      </a:r>
                      <a:endParaRPr lang="fa-IR" sz="2800" b="0" dirty="0">
                        <a:solidFill>
                          <a:schemeClr val="bg1"/>
                        </a:solidFill>
                        <a:cs typeface="B Nazanin" pitchFamily="2" charset="-78"/>
                      </a:endParaRPr>
                    </a:p>
                  </a:txBody>
                  <a:tcPr>
                    <a:solidFill>
                      <a:schemeClr val="accent2">
                        <a:lumMod val="75000"/>
                      </a:schemeClr>
                    </a:solidFill>
                  </a:tcPr>
                </a:tc>
                <a:tc>
                  <a:txBody>
                    <a:bodyPr/>
                    <a:lstStyle/>
                    <a:p>
                      <a:pPr algn="ctr" rtl="1"/>
                      <a:r>
                        <a:rPr lang="fa-IR" sz="2800" b="0" dirty="0" smtClean="0">
                          <a:solidFill>
                            <a:schemeClr val="bg1"/>
                          </a:solidFill>
                          <a:cs typeface="B Nazanin" pitchFamily="2" charset="-78"/>
                        </a:rPr>
                        <a:t>مکلّف</a:t>
                      </a:r>
                      <a:endParaRPr lang="fa-IR" sz="2800" b="0" dirty="0">
                        <a:solidFill>
                          <a:schemeClr val="bg1"/>
                        </a:solidFill>
                        <a:cs typeface="B Nazanin" pitchFamily="2" charset="-78"/>
                      </a:endParaRPr>
                    </a:p>
                  </a:txBody>
                  <a:tcPr>
                    <a:solidFill>
                      <a:schemeClr val="accent2">
                        <a:lumMod val="75000"/>
                      </a:schemeClr>
                    </a:solidFill>
                  </a:tcPr>
                </a:tc>
              </a:tr>
              <a:tr h="1020793">
                <a:tc>
                  <a:txBody>
                    <a:bodyPr/>
                    <a:lstStyle/>
                    <a:p>
                      <a:pPr algn="ctr" rtl="1"/>
                      <a:r>
                        <a:rPr lang="fa-IR" sz="2800" i="1" dirty="0" smtClean="0">
                          <a:solidFill>
                            <a:schemeClr val="bg1"/>
                          </a:solidFill>
                          <a:cs typeface="B Nazanin" pitchFamily="2" charset="-78"/>
                        </a:rPr>
                        <a:t>لا تشرب الخمر </a:t>
                      </a:r>
                      <a:endParaRPr lang="fa-IR" sz="2800" i="1" dirty="0">
                        <a:solidFill>
                          <a:schemeClr val="bg1"/>
                        </a:solidFill>
                        <a:cs typeface="B Nazanin" pitchFamily="2" charset="-78"/>
                      </a:endParaRPr>
                    </a:p>
                  </a:txBody>
                  <a:tcPr>
                    <a:solidFill>
                      <a:schemeClr val="accent2">
                        <a:lumMod val="75000"/>
                      </a:schemeClr>
                    </a:solidFill>
                  </a:tcPr>
                </a:tc>
                <a:tc>
                  <a:txBody>
                    <a:bodyPr/>
                    <a:lstStyle/>
                    <a:p>
                      <a:pPr algn="ctr" rtl="1"/>
                      <a:r>
                        <a:rPr lang="fa-IR" sz="2800" b="1" dirty="0" smtClean="0">
                          <a:solidFill>
                            <a:srgbClr val="FFFF00"/>
                          </a:solidFill>
                          <a:cs typeface="B Nazanin" pitchFamily="2" charset="-78"/>
                        </a:rPr>
                        <a:t>حرمت</a:t>
                      </a:r>
                      <a:endParaRPr lang="fa-IR" sz="2800" b="1" dirty="0">
                        <a:solidFill>
                          <a:srgbClr val="FFFF00"/>
                        </a:solidFill>
                        <a:cs typeface="B Nazanin" pitchFamily="2" charset="-78"/>
                      </a:endParaRPr>
                    </a:p>
                  </a:txBody>
                  <a:tcPr>
                    <a:solidFill>
                      <a:schemeClr val="accent2">
                        <a:lumMod val="75000"/>
                      </a:schemeClr>
                    </a:solidFill>
                  </a:tcPr>
                </a:tc>
                <a:tc>
                  <a:txBody>
                    <a:bodyPr/>
                    <a:lstStyle/>
                    <a:p>
                      <a:pPr algn="ctr" rtl="1"/>
                      <a:r>
                        <a:rPr lang="fa-IR" sz="2800" b="1" dirty="0" smtClean="0">
                          <a:solidFill>
                            <a:srgbClr val="FFFF00"/>
                          </a:solidFill>
                          <a:cs typeface="B Nazanin" pitchFamily="2" charset="-78"/>
                        </a:rPr>
                        <a:t>شرب</a:t>
                      </a:r>
                      <a:endParaRPr lang="fa-IR" sz="2800" b="1" dirty="0">
                        <a:solidFill>
                          <a:srgbClr val="FFFF00"/>
                        </a:solidFill>
                        <a:cs typeface="B Nazanin" pitchFamily="2" charset="-78"/>
                      </a:endParaRPr>
                    </a:p>
                  </a:txBody>
                  <a:tcPr>
                    <a:solidFill>
                      <a:schemeClr val="accent2">
                        <a:lumMod val="75000"/>
                      </a:schemeClr>
                    </a:solidFill>
                  </a:tcPr>
                </a:tc>
                <a:tc>
                  <a:txBody>
                    <a:bodyPr/>
                    <a:lstStyle/>
                    <a:p>
                      <a:pPr algn="ctr" rtl="1"/>
                      <a:r>
                        <a:rPr lang="fa-IR" sz="2800" b="1" dirty="0" smtClean="0">
                          <a:solidFill>
                            <a:srgbClr val="FFFF00"/>
                          </a:solidFill>
                          <a:cs typeface="B Nazanin" pitchFamily="2" charset="-78"/>
                        </a:rPr>
                        <a:t>خمر</a:t>
                      </a:r>
                      <a:endParaRPr lang="fa-IR" sz="2800" b="1" dirty="0">
                        <a:solidFill>
                          <a:srgbClr val="FFFF00"/>
                        </a:solidFill>
                        <a:cs typeface="B Nazanin" pitchFamily="2" charset="-78"/>
                      </a:endParaRPr>
                    </a:p>
                  </a:txBody>
                  <a:tcPr>
                    <a:solidFill>
                      <a:schemeClr val="accent2">
                        <a:lumMod val="75000"/>
                      </a:schemeClr>
                    </a:solidFill>
                  </a:tcPr>
                </a:tc>
                <a:tc>
                  <a:txBody>
                    <a:bodyPr/>
                    <a:lstStyle/>
                    <a:p>
                      <a:pPr algn="ctr" rtl="1"/>
                      <a:r>
                        <a:rPr lang="fa-IR" sz="2800" b="1" dirty="0" smtClean="0">
                          <a:solidFill>
                            <a:srgbClr val="FFFF00"/>
                          </a:solidFill>
                          <a:cs typeface="B Nazanin" pitchFamily="2" charset="-78"/>
                        </a:rPr>
                        <a:t>انت (مستتر)</a:t>
                      </a:r>
                      <a:endParaRPr lang="fa-IR" sz="2800" b="1" dirty="0">
                        <a:solidFill>
                          <a:srgbClr val="FFFF00"/>
                        </a:solidFill>
                        <a:cs typeface="B Nazanin" pitchFamily="2" charset="-78"/>
                      </a:endParaRPr>
                    </a:p>
                  </a:txBody>
                  <a:tcPr>
                    <a:solidFill>
                      <a:schemeClr val="accent2">
                        <a:lumMod val="75000"/>
                      </a:schemeClr>
                    </a:solidFill>
                  </a:tcPr>
                </a:tc>
              </a:tr>
              <a:tr h="1020793">
                <a:tc>
                  <a:txBody>
                    <a:bodyPr/>
                    <a:lstStyle/>
                    <a:p>
                      <a:pPr algn="ctr" rtl="1"/>
                      <a:r>
                        <a:rPr lang="fa-IR" sz="2800" i="1" dirty="0" smtClean="0">
                          <a:solidFill>
                            <a:schemeClr val="bg1"/>
                          </a:solidFill>
                          <a:cs typeface="B Nazanin" pitchFamily="2" charset="-78"/>
                        </a:rPr>
                        <a:t>اکرم العلماء</a:t>
                      </a:r>
                      <a:endParaRPr lang="fa-IR" sz="2800" i="1" dirty="0">
                        <a:solidFill>
                          <a:schemeClr val="bg1"/>
                        </a:solidFill>
                        <a:cs typeface="B Nazanin" pitchFamily="2" charset="-78"/>
                      </a:endParaRPr>
                    </a:p>
                  </a:txBody>
                  <a:tcPr>
                    <a:solidFill>
                      <a:schemeClr val="accent2">
                        <a:lumMod val="75000"/>
                      </a:schemeClr>
                    </a:solidFill>
                  </a:tcPr>
                </a:tc>
                <a:tc>
                  <a:txBody>
                    <a:bodyPr/>
                    <a:lstStyle/>
                    <a:p>
                      <a:pPr algn="ctr" rtl="1"/>
                      <a:r>
                        <a:rPr lang="fa-IR" sz="2800" b="1" dirty="0" smtClean="0">
                          <a:solidFill>
                            <a:srgbClr val="FFFF00"/>
                          </a:solidFill>
                          <a:cs typeface="B Nazanin" pitchFamily="2" charset="-78"/>
                        </a:rPr>
                        <a:t>وجوب</a:t>
                      </a:r>
                      <a:endParaRPr lang="fa-IR" sz="2800" b="1" dirty="0">
                        <a:solidFill>
                          <a:srgbClr val="FFFF00"/>
                        </a:solidFill>
                        <a:cs typeface="B Nazanin" pitchFamily="2" charset="-78"/>
                      </a:endParaRPr>
                    </a:p>
                  </a:txBody>
                  <a:tcPr>
                    <a:solidFill>
                      <a:schemeClr val="accent2">
                        <a:lumMod val="75000"/>
                      </a:schemeClr>
                    </a:solidFill>
                  </a:tcPr>
                </a:tc>
                <a:tc>
                  <a:txBody>
                    <a:bodyPr/>
                    <a:lstStyle/>
                    <a:p>
                      <a:pPr algn="ctr" rtl="1"/>
                      <a:r>
                        <a:rPr lang="fa-IR" sz="2800" b="1" dirty="0" smtClean="0">
                          <a:solidFill>
                            <a:srgbClr val="FFFF00"/>
                          </a:solidFill>
                          <a:cs typeface="B Nazanin" pitchFamily="2" charset="-78"/>
                        </a:rPr>
                        <a:t>اکرام</a:t>
                      </a:r>
                      <a:endParaRPr lang="fa-IR" sz="2800" b="1" dirty="0">
                        <a:solidFill>
                          <a:srgbClr val="FFFF00"/>
                        </a:solidFill>
                        <a:cs typeface="B Nazanin" pitchFamily="2" charset="-78"/>
                      </a:endParaRPr>
                    </a:p>
                  </a:txBody>
                  <a:tcPr>
                    <a:solidFill>
                      <a:schemeClr val="accent2">
                        <a:lumMod val="75000"/>
                      </a:schemeClr>
                    </a:solidFill>
                  </a:tcPr>
                </a:tc>
                <a:tc>
                  <a:txBody>
                    <a:bodyPr/>
                    <a:lstStyle/>
                    <a:p>
                      <a:pPr algn="ctr" rtl="1"/>
                      <a:r>
                        <a:rPr lang="fa-IR" sz="2800" b="1" dirty="0" smtClean="0">
                          <a:solidFill>
                            <a:srgbClr val="FFFF00"/>
                          </a:solidFill>
                          <a:cs typeface="B Nazanin" pitchFamily="2" charset="-78"/>
                        </a:rPr>
                        <a:t>علماء</a:t>
                      </a:r>
                      <a:endParaRPr lang="fa-IR" sz="2800" b="1" dirty="0">
                        <a:solidFill>
                          <a:srgbClr val="FFFF00"/>
                        </a:solidFill>
                        <a:cs typeface="B Nazanin" pitchFamily="2" charset="-78"/>
                      </a:endParaRPr>
                    </a:p>
                  </a:txBody>
                  <a:tcPr>
                    <a:solidFill>
                      <a:schemeClr val="accent2">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800" b="1" dirty="0" smtClean="0">
                          <a:solidFill>
                            <a:srgbClr val="FFFF00"/>
                          </a:solidFill>
                          <a:cs typeface="B Nazanin" pitchFamily="2" charset="-78"/>
                        </a:rPr>
                        <a:t>انت (مستتر)</a:t>
                      </a:r>
                    </a:p>
                    <a:p>
                      <a:pPr algn="ctr" rtl="1"/>
                      <a:endParaRPr lang="fa-IR" sz="2800" b="1" dirty="0">
                        <a:solidFill>
                          <a:srgbClr val="FFFF00"/>
                        </a:solidFill>
                        <a:cs typeface="B Nazanin" pitchFamily="2" charset="-78"/>
                      </a:endParaRPr>
                    </a:p>
                  </a:txBody>
                  <a:tcPr>
                    <a:solidFill>
                      <a:schemeClr val="accent2">
                        <a:lumMod val="75000"/>
                      </a:schemeClr>
                    </a:solidFill>
                  </a:tcPr>
                </a:tc>
              </a:tr>
              <a:tr h="1020793">
                <a:tc>
                  <a:txBody>
                    <a:bodyPr/>
                    <a:lstStyle/>
                    <a:p>
                      <a:pPr algn="ctr" rtl="1"/>
                      <a:r>
                        <a:rPr lang="fa-IR" sz="2800" i="1" dirty="0" smtClean="0">
                          <a:solidFill>
                            <a:schemeClr val="bg1"/>
                          </a:solidFill>
                          <a:cs typeface="B Nazanin" pitchFamily="2" charset="-78"/>
                        </a:rPr>
                        <a:t>اقیموا الصلاة</a:t>
                      </a:r>
                      <a:endParaRPr lang="fa-IR" sz="2800" i="1" dirty="0">
                        <a:solidFill>
                          <a:schemeClr val="bg1"/>
                        </a:solidFill>
                        <a:cs typeface="B Nazanin" pitchFamily="2" charset="-78"/>
                      </a:endParaRPr>
                    </a:p>
                  </a:txBody>
                  <a:tcPr>
                    <a:solidFill>
                      <a:schemeClr val="accent2">
                        <a:lumMod val="75000"/>
                      </a:schemeClr>
                    </a:solidFill>
                  </a:tcPr>
                </a:tc>
                <a:tc>
                  <a:txBody>
                    <a:bodyPr/>
                    <a:lstStyle/>
                    <a:p>
                      <a:pPr algn="ctr" rtl="1"/>
                      <a:r>
                        <a:rPr lang="fa-IR" sz="2800" b="1" dirty="0" smtClean="0">
                          <a:solidFill>
                            <a:srgbClr val="FFFF00"/>
                          </a:solidFill>
                          <a:cs typeface="B Nazanin" pitchFamily="2" charset="-78"/>
                        </a:rPr>
                        <a:t>وجوب</a:t>
                      </a:r>
                      <a:endParaRPr lang="fa-IR" sz="2800" b="1" dirty="0">
                        <a:solidFill>
                          <a:srgbClr val="FFFF00"/>
                        </a:solidFill>
                        <a:cs typeface="B Nazanin" pitchFamily="2" charset="-78"/>
                      </a:endParaRPr>
                    </a:p>
                  </a:txBody>
                  <a:tcPr>
                    <a:solidFill>
                      <a:schemeClr val="accent2">
                        <a:lumMod val="75000"/>
                      </a:schemeClr>
                    </a:solidFill>
                  </a:tcPr>
                </a:tc>
                <a:tc>
                  <a:txBody>
                    <a:bodyPr/>
                    <a:lstStyle/>
                    <a:p>
                      <a:pPr algn="ctr" rtl="1"/>
                      <a:r>
                        <a:rPr lang="fa-IR" sz="2800" b="1" dirty="0" smtClean="0">
                          <a:solidFill>
                            <a:srgbClr val="FFFF00"/>
                          </a:solidFill>
                          <a:cs typeface="B Nazanin" pitchFamily="2" charset="-78"/>
                        </a:rPr>
                        <a:t>اقامه صلاة</a:t>
                      </a:r>
                      <a:endParaRPr lang="fa-IR" sz="2800" b="1" dirty="0">
                        <a:solidFill>
                          <a:srgbClr val="FFFF00"/>
                        </a:solidFill>
                        <a:cs typeface="B Nazanin" pitchFamily="2" charset="-78"/>
                      </a:endParaRPr>
                    </a:p>
                  </a:txBody>
                  <a:tcPr>
                    <a:solidFill>
                      <a:schemeClr val="accent2">
                        <a:lumMod val="75000"/>
                      </a:schemeClr>
                    </a:solidFill>
                  </a:tcPr>
                </a:tc>
                <a:tc>
                  <a:txBody>
                    <a:bodyPr/>
                    <a:lstStyle/>
                    <a:p>
                      <a:pPr algn="ctr" rtl="1"/>
                      <a:r>
                        <a:rPr lang="fa-IR" sz="2800" b="1" dirty="0" smtClean="0">
                          <a:solidFill>
                            <a:srgbClr val="FFFF00"/>
                          </a:solidFill>
                          <a:cs typeface="B Nazanin" pitchFamily="2" charset="-78"/>
                        </a:rPr>
                        <a:t>_____</a:t>
                      </a:r>
                      <a:endParaRPr lang="fa-IR" sz="2800" b="1" dirty="0">
                        <a:solidFill>
                          <a:srgbClr val="FFFF00"/>
                        </a:solidFill>
                        <a:cs typeface="B Nazanin" pitchFamily="2" charset="-78"/>
                      </a:endParaRPr>
                    </a:p>
                  </a:txBody>
                  <a:tcPr>
                    <a:solidFill>
                      <a:schemeClr val="accent2">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800" b="1" dirty="0" smtClean="0">
                          <a:solidFill>
                            <a:srgbClr val="FFFF00"/>
                          </a:solidFill>
                          <a:cs typeface="B Nazanin" pitchFamily="2" charset="-78"/>
                        </a:rPr>
                        <a:t>واو</a:t>
                      </a:r>
                      <a:r>
                        <a:rPr lang="fa-IR" sz="2800" b="1" baseline="0" dirty="0" smtClean="0">
                          <a:solidFill>
                            <a:srgbClr val="FFFF00"/>
                          </a:solidFill>
                          <a:cs typeface="B Nazanin" pitchFamily="2" charset="-78"/>
                        </a:rPr>
                        <a:t> در اقیموا</a:t>
                      </a:r>
                      <a:endParaRPr lang="fa-IR" sz="2800" b="1" dirty="0" smtClean="0">
                        <a:solidFill>
                          <a:srgbClr val="FFFF00"/>
                        </a:solidFill>
                        <a:cs typeface="B Nazanin" pitchFamily="2" charset="-78"/>
                      </a:endParaRPr>
                    </a:p>
                    <a:p>
                      <a:pPr algn="ctr" rtl="1"/>
                      <a:endParaRPr lang="fa-IR" sz="2800" b="1" dirty="0">
                        <a:solidFill>
                          <a:srgbClr val="FFFF00"/>
                        </a:solidFill>
                        <a:cs typeface="B Nazanin" pitchFamily="2" charset="-78"/>
                      </a:endParaRPr>
                    </a:p>
                  </a:txBody>
                  <a:tcPr>
                    <a:solidFill>
                      <a:schemeClr val="accent2">
                        <a:lumMod val="75000"/>
                      </a:schemeClr>
                    </a:solid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357158" y="928670"/>
          <a:ext cx="8572557" cy="5766567"/>
        </p:xfrm>
        <a:graphic>
          <a:graphicData uri="http://schemas.openxmlformats.org/drawingml/2006/table">
            <a:tbl>
              <a:tblPr rtl="1" firstRow="1" bandRow="1">
                <a:tableStyleId>{5C22544A-7EE6-4342-B048-85BDC9FD1C3A}</a:tableStyleId>
              </a:tblPr>
              <a:tblGrid>
                <a:gridCol w="1500235"/>
                <a:gridCol w="1138230"/>
                <a:gridCol w="1228716"/>
                <a:gridCol w="1168392"/>
                <a:gridCol w="1173154"/>
                <a:gridCol w="1139179"/>
                <a:gridCol w="1224651"/>
              </a:tblGrid>
              <a:tr h="642942">
                <a:tc>
                  <a:txBody>
                    <a:bodyPr/>
                    <a:lstStyle/>
                    <a:p>
                      <a:pPr algn="ctr" rtl="1"/>
                      <a:endParaRPr lang="fa-IR" sz="2800" dirty="0">
                        <a:solidFill>
                          <a:schemeClr val="bg1"/>
                        </a:solidFill>
                        <a:cs typeface="B Nazanin" pitchFamily="2" charset="-78"/>
                      </a:endParaRPr>
                    </a:p>
                  </a:txBody>
                  <a:tcPr>
                    <a:solidFill>
                      <a:schemeClr val="tx1"/>
                    </a:solidFill>
                  </a:tcPr>
                </a:tc>
                <a:tc gridSpan="3">
                  <a:txBody>
                    <a:bodyPr/>
                    <a:lstStyle/>
                    <a:p>
                      <a:pPr algn="ctr" rtl="1"/>
                      <a:r>
                        <a:rPr lang="ar-IQ" sz="2800" dirty="0" smtClean="0">
                          <a:solidFill>
                            <a:schemeClr val="bg1"/>
                          </a:solidFill>
                          <a:cs typeface="B Nazanin" pitchFamily="2" charset="-78"/>
                        </a:rPr>
                        <a:t>حجت</a:t>
                      </a:r>
                      <a:endParaRPr lang="fa-IR" sz="3200" dirty="0">
                        <a:solidFill>
                          <a:schemeClr val="bg1"/>
                        </a:solidFill>
                        <a:cs typeface="B Nazanin" pitchFamily="2" charset="-78"/>
                      </a:endParaRPr>
                    </a:p>
                  </a:txBody>
                  <a:tcPr>
                    <a:solidFill>
                      <a:schemeClr val="accent3">
                        <a:lumMod val="50000"/>
                      </a:schemeClr>
                    </a:solidFill>
                  </a:tcPr>
                </a:tc>
                <a:tc hMerge="1">
                  <a:txBody>
                    <a:bodyPr/>
                    <a:lstStyle/>
                    <a:p>
                      <a:pPr rtl="1"/>
                      <a:endParaRPr lang="fa-IR" dirty="0"/>
                    </a:p>
                  </a:txBody>
                  <a:tcPr/>
                </a:tc>
                <a:tc hMerge="1">
                  <a:txBody>
                    <a:bodyPr/>
                    <a:lstStyle/>
                    <a:p>
                      <a:pPr rtl="1"/>
                      <a:endParaRPr lang="fa-IR" dirty="0"/>
                    </a:p>
                  </a:txBody>
                  <a:tcPr/>
                </a:tc>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IQ" sz="2800" dirty="0" smtClean="0">
                          <a:solidFill>
                            <a:schemeClr val="bg1"/>
                          </a:solidFill>
                          <a:cs typeface="B Nazanin" pitchFamily="2" charset="-78"/>
                        </a:rPr>
                        <a:t>غير حجت</a:t>
                      </a:r>
                      <a:endParaRPr lang="fa-IR" sz="2800" dirty="0">
                        <a:solidFill>
                          <a:schemeClr val="bg1"/>
                        </a:solidFill>
                        <a:cs typeface="B Nazanin" pitchFamily="2" charset="-78"/>
                      </a:endParaRPr>
                    </a:p>
                  </a:txBody>
                  <a:tcPr>
                    <a:solidFill>
                      <a:srgbClr val="C00000"/>
                    </a:solidFill>
                  </a:tcPr>
                </a:tc>
                <a:tc hMerge="1">
                  <a:txBody>
                    <a:bodyPr/>
                    <a:lstStyle/>
                    <a:p>
                      <a:pPr rtl="1"/>
                      <a:endParaRPr lang="fa-IR" dirty="0"/>
                    </a:p>
                  </a:txBody>
                  <a:tcPr/>
                </a:tc>
                <a:tc hMerge="1">
                  <a:txBody>
                    <a:bodyPr/>
                    <a:lstStyle/>
                    <a:p>
                      <a:pPr rtl="1"/>
                      <a:endParaRPr lang="fa-IR" dirty="0"/>
                    </a:p>
                  </a:txBody>
                  <a:tcPr/>
                </a:tc>
              </a:tr>
              <a:tr h="1024725">
                <a:tc>
                  <a:txBody>
                    <a:bodyPr/>
                    <a:lstStyle/>
                    <a:p>
                      <a:pPr algn="ctr" rtl="1"/>
                      <a:r>
                        <a:rPr lang="fa-IR" sz="3200" b="1" dirty="0" smtClean="0">
                          <a:solidFill>
                            <a:schemeClr val="bg1"/>
                          </a:solidFill>
                          <a:cs typeface="B Nazanin" pitchFamily="2" charset="-78"/>
                        </a:rPr>
                        <a:t>برخی</a:t>
                      </a:r>
                      <a:endParaRPr lang="fa-IR" sz="3200" b="1" dirty="0">
                        <a:solidFill>
                          <a:schemeClr val="bg1"/>
                        </a:solidFill>
                        <a:cs typeface="B Nazanin" pitchFamily="2" charset="-78"/>
                      </a:endParaRPr>
                    </a:p>
                  </a:txBody>
                  <a:tcPr>
                    <a:solidFill>
                      <a:schemeClr val="tx1"/>
                    </a:solidFill>
                  </a:tcPr>
                </a:tc>
                <a:tc>
                  <a:txBody>
                    <a:bodyPr/>
                    <a:lstStyle/>
                    <a:p>
                      <a:pPr algn="ctr" rtl="1"/>
                      <a:r>
                        <a:rPr lang="ar-IQ" sz="2000" b="1" dirty="0" smtClean="0">
                          <a:solidFill>
                            <a:schemeClr val="bg1"/>
                          </a:solidFill>
                          <a:cs typeface="B Nazanin" pitchFamily="2" charset="-78"/>
                        </a:rPr>
                        <a:t>___</a:t>
                      </a:r>
                      <a:endParaRPr lang="fa-IR" sz="2000" b="1" dirty="0">
                        <a:solidFill>
                          <a:schemeClr val="bg1"/>
                        </a:solidFill>
                        <a:cs typeface="B Nazanin" pitchFamily="2" charset="-78"/>
                      </a:endParaRPr>
                    </a:p>
                  </a:txBody>
                  <a:tcPr>
                    <a:solidFill>
                      <a:schemeClr val="accent3">
                        <a:lumMod val="5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IQ" sz="2000" b="1" dirty="0" smtClean="0">
                          <a:solidFill>
                            <a:schemeClr val="bg1"/>
                          </a:solidFill>
                          <a:cs typeface="B Nazanin" pitchFamily="2" charset="-78"/>
                        </a:rPr>
                        <a:t>___</a:t>
                      </a:r>
                      <a:endParaRPr lang="fa-IR" sz="2000" b="1" dirty="0" smtClean="0">
                        <a:solidFill>
                          <a:schemeClr val="bg1"/>
                        </a:solidFill>
                        <a:cs typeface="B Nazanin" pitchFamily="2" charset="-78"/>
                      </a:endParaRPr>
                    </a:p>
                    <a:p>
                      <a:pPr algn="ctr" rtl="1"/>
                      <a:endParaRPr lang="fa-IR" sz="2000" b="1" dirty="0">
                        <a:solidFill>
                          <a:schemeClr val="bg1"/>
                        </a:solidFill>
                        <a:cs typeface="B Nazanin" pitchFamily="2" charset="-78"/>
                      </a:endParaRPr>
                    </a:p>
                  </a:txBody>
                  <a:tcPr>
                    <a:solidFill>
                      <a:schemeClr val="accent3">
                        <a:lumMod val="5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IQ" sz="2000" b="1" dirty="0" smtClean="0">
                          <a:solidFill>
                            <a:schemeClr val="bg1"/>
                          </a:solidFill>
                          <a:cs typeface="B Nazanin" pitchFamily="2" charset="-78"/>
                        </a:rPr>
                        <a:t>___</a:t>
                      </a:r>
                      <a:endParaRPr lang="fa-IR" sz="2000" b="1" dirty="0" smtClean="0">
                        <a:solidFill>
                          <a:schemeClr val="bg1"/>
                        </a:solidFill>
                        <a:cs typeface="B Nazanin" pitchFamily="2" charset="-78"/>
                      </a:endParaRPr>
                    </a:p>
                    <a:p>
                      <a:pPr algn="ctr" rtl="1"/>
                      <a:endParaRPr lang="fa-IR" sz="2000" b="1" dirty="0">
                        <a:solidFill>
                          <a:schemeClr val="bg1"/>
                        </a:solidFill>
                        <a:cs typeface="B Nazanin" pitchFamily="2" charset="-78"/>
                      </a:endParaRPr>
                    </a:p>
                  </a:txBody>
                  <a:tcPr>
                    <a:solidFill>
                      <a:schemeClr val="accent3">
                        <a:lumMod val="50000"/>
                      </a:schemeClr>
                    </a:solidFill>
                  </a:tcPr>
                </a:tc>
                <a:tc>
                  <a:txBody>
                    <a:bodyPr/>
                    <a:lstStyle/>
                    <a:p>
                      <a:pPr algn="ctr" rtl="1"/>
                      <a:r>
                        <a:rPr lang="ar-IQ" sz="2000" b="1" dirty="0" smtClean="0">
                          <a:solidFill>
                            <a:schemeClr val="bg1"/>
                          </a:solidFill>
                          <a:cs typeface="B Nazanin" pitchFamily="2" charset="-78"/>
                        </a:rPr>
                        <a:t>حكم كلي</a:t>
                      </a:r>
                      <a:endParaRPr lang="fa-IR" sz="2000" b="1" dirty="0">
                        <a:solidFill>
                          <a:schemeClr val="bg1"/>
                        </a:solidFill>
                        <a:cs typeface="B Nazanin" pitchFamily="2" charset="-78"/>
                      </a:endParaRPr>
                    </a:p>
                  </a:txBody>
                  <a:tcPr>
                    <a:solidFill>
                      <a:srgbClr val="C00000"/>
                    </a:solidFill>
                  </a:tcPr>
                </a:tc>
                <a:tc>
                  <a:txBody>
                    <a:bodyPr/>
                    <a:lstStyle/>
                    <a:p>
                      <a:pPr algn="ctr" rtl="1"/>
                      <a:r>
                        <a:rPr lang="ar-IQ" sz="2000" b="1" dirty="0" smtClean="0">
                          <a:solidFill>
                            <a:schemeClr val="bg1"/>
                          </a:solidFill>
                          <a:cs typeface="B Nazanin" pitchFamily="2" charset="-78"/>
                        </a:rPr>
                        <a:t>حكم </a:t>
                      </a:r>
                      <a:r>
                        <a:rPr lang="fa-IR" sz="2000" b="1" dirty="0" smtClean="0">
                          <a:solidFill>
                            <a:schemeClr val="bg1"/>
                          </a:solidFill>
                          <a:cs typeface="B Nazanin" pitchFamily="2" charset="-78"/>
                        </a:rPr>
                        <a:t>جزئی</a:t>
                      </a:r>
                      <a:endParaRPr lang="fa-IR" sz="2000" b="1" dirty="0">
                        <a:solidFill>
                          <a:schemeClr val="bg1"/>
                        </a:solidFill>
                        <a:cs typeface="B Nazanin" pitchFamily="2" charset="-78"/>
                      </a:endParaRPr>
                    </a:p>
                  </a:txBody>
                  <a:tcPr>
                    <a:solidFill>
                      <a:srgbClr val="C00000"/>
                    </a:solidFill>
                  </a:tcPr>
                </a:tc>
                <a:tc>
                  <a:txBody>
                    <a:bodyPr/>
                    <a:lstStyle/>
                    <a:p>
                      <a:pPr algn="ctr" rtl="1"/>
                      <a:r>
                        <a:rPr lang="fa-IR" sz="2000" b="1" dirty="0" smtClean="0">
                          <a:solidFill>
                            <a:schemeClr val="bg1"/>
                          </a:solidFill>
                          <a:cs typeface="B Nazanin" pitchFamily="2" charset="-78"/>
                        </a:rPr>
                        <a:t>موضوع خارجی</a:t>
                      </a:r>
                      <a:endParaRPr lang="fa-IR" sz="2000" b="1" dirty="0">
                        <a:solidFill>
                          <a:schemeClr val="bg1"/>
                        </a:solidFill>
                        <a:cs typeface="B Nazanin" pitchFamily="2" charset="-78"/>
                      </a:endParaRPr>
                    </a:p>
                  </a:txBody>
                  <a:tcPr>
                    <a:solidFill>
                      <a:srgbClr val="C00000"/>
                    </a:solidFill>
                  </a:tcPr>
                </a:tc>
              </a:tr>
              <a:tr h="1024725">
                <a:tc>
                  <a:txBody>
                    <a:bodyPr/>
                    <a:lstStyle/>
                    <a:p>
                      <a:pPr algn="ctr" rtl="1"/>
                      <a:r>
                        <a:rPr lang="fa-IR" sz="3200" b="1" dirty="0" smtClean="0">
                          <a:solidFill>
                            <a:schemeClr val="bg1"/>
                          </a:solidFill>
                          <a:cs typeface="B Nazanin" pitchFamily="2" charset="-78"/>
                        </a:rPr>
                        <a:t>برخی</a:t>
                      </a:r>
                      <a:endParaRPr lang="fa-IR" sz="3200" b="1" dirty="0">
                        <a:solidFill>
                          <a:schemeClr val="bg1"/>
                        </a:solidFill>
                        <a:cs typeface="B Nazanin" pitchFamily="2" charset="-78"/>
                      </a:endParaRPr>
                    </a:p>
                  </a:txBody>
                  <a:tcPr>
                    <a:solidFill>
                      <a:schemeClr val="tx1"/>
                    </a:solidFill>
                  </a:tcPr>
                </a:tc>
                <a:tc>
                  <a:txBody>
                    <a:bodyPr/>
                    <a:lstStyle/>
                    <a:p>
                      <a:pPr algn="ctr" rtl="1"/>
                      <a:r>
                        <a:rPr lang="ar-IQ" sz="2000" b="1" dirty="0" smtClean="0">
                          <a:solidFill>
                            <a:schemeClr val="bg1"/>
                          </a:solidFill>
                          <a:cs typeface="B Nazanin" pitchFamily="2" charset="-78"/>
                        </a:rPr>
                        <a:t>حكم كلي</a:t>
                      </a:r>
                      <a:endParaRPr lang="fa-IR" sz="2000" b="1" dirty="0">
                        <a:solidFill>
                          <a:schemeClr val="bg1"/>
                        </a:solidFill>
                        <a:cs typeface="B Nazanin" pitchFamily="2" charset="-78"/>
                      </a:endParaRPr>
                    </a:p>
                  </a:txBody>
                  <a:tcPr>
                    <a:solidFill>
                      <a:schemeClr val="accent3">
                        <a:lumMod val="50000"/>
                      </a:schemeClr>
                    </a:solidFill>
                  </a:tcPr>
                </a:tc>
                <a:tc>
                  <a:txBody>
                    <a:bodyPr/>
                    <a:lstStyle/>
                    <a:p>
                      <a:pPr algn="ctr" rtl="1"/>
                      <a:r>
                        <a:rPr lang="ar-IQ" sz="2000" b="1" dirty="0" smtClean="0">
                          <a:solidFill>
                            <a:schemeClr val="bg1"/>
                          </a:solidFill>
                          <a:cs typeface="B Nazanin" pitchFamily="2" charset="-78"/>
                        </a:rPr>
                        <a:t>حكم </a:t>
                      </a:r>
                      <a:r>
                        <a:rPr lang="fa-IR" sz="2000" b="1" dirty="0" smtClean="0">
                          <a:solidFill>
                            <a:schemeClr val="bg1"/>
                          </a:solidFill>
                          <a:cs typeface="B Nazanin" pitchFamily="2" charset="-78"/>
                        </a:rPr>
                        <a:t>جزئی</a:t>
                      </a:r>
                      <a:endParaRPr lang="fa-IR" sz="2000" b="1" dirty="0">
                        <a:solidFill>
                          <a:schemeClr val="bg1"/>
                        </a:solidFill>
                        <a:cs typeface="B Nazanin" pitchFamily="2" charset="-78"/>
                      </a:endParaRPr>
                    </a:p>
                  </a:txBody>
                  <a:tcPr>
                    <a:solidFill>
                      <a:schemeClr val="accent3">
                        <a:lumMod val="50000"/>
                      </a:schemeClr>
                    </a:solidFill>
                  </a:tcPr>
                </a:tc>
                <a:tc>
                  <a:txBody>
                    <a:bodyPr/>
                    <a:lstStyle/>
                    <a:p>
                      <a:pPr algn="ctr" rtl="1"/>
                      <a:r>
                        <a:rPr lang="fa-IR" sz="2000" b="1" dirty="0" smtClean="0">
                          <a:solidFill>
                            <a:schemeClr val="bg1"/>
                          </a:solidFill>
                          <a:cs typeface="B Nazanin" pitchFamily="2" charset="-78"/>
                        </a:rPr>
                        <a:t>موضوع خارجی</a:t>
                      </a:r>
                      <a:endParaRPr lang="fa-IR" sz="2000" b="1" dirty="0">
                        <a:solidFill>
                          <a:schemeClr val="bg1"/>
                        </a:solidFill>
                        <a:cs typeface="B Nazanin" pitchFamily="2" charset="-78"/>
                      </a:endParaRPr>
                    </a:p>
                  </a:txBody>
                  <a:tcPr>
                    <a:solidFill>
                      <a:schemeClr val="accent3">
                        <a:lumMod val="50000"/>
                      </a:schemeClr>
                    </a:solidFill>
                  </a:tcPr>
                </a:tc>
                <a:tc>
                  <a:txBody>
                    <a:bodyPr/>
                    <a:lstStyle/>
                    <a:p>
                      <a:pPr algn="ctr" rtl="1"/>
                      <a:r>
                        <a:rPr lang="fa-IR" sz="2000" b="1" dirty="0" smtClean="0">
                          <a:solidFill>
                            <a:schemeClr val="bg1"/>
                          </a:solidFill>
                          <a:cs typeface="B Nazanin" pitchFamily="2" charset="-78"/>
                        </a:rPr>
                        <a:t>___</a:t>
                      </a:r>
                      <a:endParaRPr lang="fa-IR" sz="2000" b="1" dirty="0">
                        <a:solidFill>
                          <a:schemeClr val="bg1"/>
                        </a:solidFill>
                        <a:cs typeface="B Nazanin" pitchFamily="2" charset="-78"/>
                      </a:endParaRPr>
                    </a:p>
                  </a:txBody>
                  <a:tcPr>
                    <a:solidFill>
                      <a:srgbClr val="C00000"/>
                    </a:solidFill>
                  </a:tcPr>
                </a:tc>
                <a:tc>
                  <a:txBody>
                    <a:bodyPr/>
                    <a:lstStyle/>
                    <a:p>
                      <a:pPr algn="ctr" rtl="1"/>
                      <a:r>
                        <a:rPr lang="fa-IR" sz="2000" b="1" dirty="0" smtClean="0">
                          <a:solidFill>
                            <a:schemeClr val="bg1"/>
                          </a:solidFill>
                          <a:cs typeface="B Nazanin" pitchFamily="2" charset="-78"/>
                        </a:rPr>
                        <a:t>___</a:t>
                      </a:r>
                      <a:endParaRPr lang="fa-IR" sz="2000" b="1" dirty="0">
                        <a:solidFill>
                          <a:schemeClr val="bg1"/>
                        </a:solidFill>
                        <a:cs typeface="B Nazanin" pitchFamily="2" charset="-78"/>
                      </a:endParaRPr>
                    </a:p>
                  </a:txBody>
                  <a:tcPr>
                    <a:solidFill>
                      <a:srgbClr val="C00000"/>
                    </a:solidFill>
                  </a:tcPr>
                </a:tc>
                <a:tc>
                  <a:txBody>
                    <a:bodyPr/>
                    <a:lstStyle/>
                    <a:p>
                      <a:pPr algn="ctr" rtl="1"/>
                      <a:r>
                        <a:rPr lang="fa-IR" sz="2000" b="1" dirty="0" smtClean="0">
                          <a:solidFill>
                            <a:schemeClr val="bg1"/>
                          </a:solidFill>
                          <a:cs typeface="B Nazanin" pitchFamily="2" charset="-78"/>
                        </a:rPr>
                        <a:t>___</a:t>
                      </a:r>
                      <a:endParaRPr lang="fa-IR" sz="2000" b="1" dirty="0">
                        <a:solidFill>
                          <a:schemeClr val="bg1"/>
                        </a:solidFill>
                        <a:cs typeface="B Nazanin" pitchFamily="2" charset="-78"/>
                      </a:endParaRPr>
                    </a:p>
                  </a:txBody>
                  <a:tcPr>
                    <a:solidFill>
                      <a:srgbClr val="C00000"/>
                    </a:solidFill>
                  </a:tcPr>
                </a:tc>
              </a:tr>
              <a:tr h="1024725">
                <a:tc>
                  <a:txBody>
                    <a:bodyPr/>
                    <a:lstStyle/>
                    <a:p>
                      <a:pPr algn="ctr" rtl="1"/>
                      <a:r>
                        <a:rPr lang="fa-IR" sz="2000" b="1" dirty="0" smtClean="0">
                          <a:solidFill>
                            <a:schemeClr val="bg1"/>
                          </a:solidFill>
                          <a:cs typeface="B Nazanin" pitchFamily="2" charset="-78"/>
                        </a:rPr>
                        <a:t>محکی از محقق خوانساری</a:t>
                      </a:r>
                      <a:endParaRPr lang="fa-IR" sz="2000" b="1" dirty="0">
                        <a:solidFill>
                          <a:schemeClr val="bg1"/>
                        </a:solidFill>
                        <a:cs typeface="B Nazanin" pitchFamily="2" charset="-78"/>
                      </a:endParaRPr>
                    </a:p>
                  </a:txBody>
                  <a:tcPr>
                    <a:solidFill>
                      <a:schemeClr val="tx1"/>
                    </a:solidFill>
                  </a:tcPr>
                </a:tc>
                <a:tc>
                  <a:txBody>
                    <a:bodyPr/>
                    <a:lstStyle/>
                    <a:p>
                      <a:pPr algn="ctr" rtl="1"/>
                      <a:r>
                        <a:rPr lang="ar-IQ" sz="2000" b="1" dirty="0" smtClean="0">
                          <a:solidFill>
                            <a:schemeClr val="bg1"/>
                          </a:solidFill>
                          <a:cs typeface="B Nazanin" pitchFamily="2" charset="-78"/>
                        </a:rPr>
                        <a:t>حكم كلي</a:t>
                      </a:r>
                      <a:endParaRPr lang="fa-IR" sz="2000" b="1" dirty="0">
                        <a:solidFill>
                          <a:schemeClr val="bg1"/>
                        </a:solidFill>
                        <a:cs typeface="B Nazanin" pitchFamily="2" charset="-78"/>
                      </a:endParaRPr>
                    </a:p>
                  </a:txBody>
                  <a:tcPr>
                    <a:solidFill>
                      <a:schemeClr val="accent3">
                        <a:lumMod val="50000"/>
                      </a:schemeClr>
                    </a:solidFill>
                  </a:tcPr>
                </a:tc>
                <a:tc>
                  <a:txBody>
                    <a:bodyPr/>
                    <a:lstStyle/>
                    <a:p>
                      <a:pPr algn="ctr" rtl="1"/>
                      <a:r>
                        <a:rPr lang="ar-IQ" sz="2000" b="1" dirty="0" smtClean="0">
                          <a:solidFill>
                            <a:schemeClr val="bg1"/>
                          </a:solidFill>
                          <a:cs typeface="B Nazanin" pitchFamily="2" charset="-78"/>
                        </a:rPr>
                        <a:t>حكم </a:t>
                      </a:r>
                      <a:r>
                        <a:rPr lang="fa-IR" sz="2000" b="1" dirty="0" smtClean="0">
                          <a:solidFill>
                            <a:schemeClr val="bg1"/>
                          </a:solidFill>
                          <a:cs typeface="B Nazanin" pitchFamily="2" charset="-78"/>
                        </a:rPr>
                        <a:t>جزئی</a:t>
                      </a:r>
                      <a:endParaRPr lang="fa-IR" sz="2000" b="1" dirty="0">
                        <a:solidFill>
                          <a:schemeClr val="bg1"/>
                        </a:solidFill>
                        <a:cs typeface="B Nazanin" pitchFamily="2" charset="-78"/>
                      </a:endParaRPr>
                    </a:p>
                  </a:txBody>
                  <a:tcPr>
                    <a:solidFill>
                      <a:schemeClr val="accent3">
                        <a:lumMod val="50000"/>
                      </a:schemeClr>
                    </a:solidFill>
                  </a:tcPr>
                </a:tc>
                <a:tc>
                  <a:txBody>
                    <a:bodyPr/>
                    <a:lstStyle/>
                    <a:p>
                      <a:pPr algn="ctr" rtl="1"/>
                      <a:r>
                        <a:rPr lang="fa-IR" sz="2000" b="1" dirty="0" smtClean="0">
                          <a:solidFill>
                            <a:schemeClr val="bg1"/>
                          </a:solidFill>
                          <a:cs typeface="B Nazanin" pitchFamily="2" charset="-78"/>
                        </a:rPr>
                        <a:t>___</a:t>
                      </a:r>
                      <a:endParaRPr lang="fa-IR" sz="2000" b="1" dirty="0">
                        <a:solidFill>
                          <a:schemeClr val="bg1"/>
                        </a:solidFill>
                        <a:cs typeface="B Nazanin" pitchFamily="2" charset="-78"/>
                      </a:endParaRPr>
                    </a:p>
                  </a:txBody>
                  <a:tcPr>
                    <a:solidFill>
                      <a:schemeClr val="accent3">
                        <a:lumMod val="50000"/>
                      </a:schemeClr>
                    </a:solidFill>
                  </a:tcPr>
                </a:tc>
                <a:tc>
                  <a:txBody>
                    <a:bodyPr/>
                    <a:lstStyle/>
                    <a:p>
                      <a:pPr algn="ctr" rtl="1"/>
                      <a:r>
                        <a:rPr lang="fa-IR" sz="2000" b="1" dirty="0" smtClean="0">
                          <a:solidFill>
                            <a:schemeClr val="bg1"/>
                          </a:solidFill>
                          <a:cs typeface="B Nazanin" pitchFamily="2" charset="-78"/>
                        </a:rPr>
                        <a:t>___</a:t>
                      </a:r>
                      <a:endParaRPr lang="fa-IR" sz="2000" b="1" dirty="0">
                        <a:solidFill>
                          <a:schemeClr val="bg1"/>
                        </a:solidFill>
                        <a:cs typeface="B Nazanin" pitchFamily="2" charset="-78"/>
                      </a:endParaRPr>
                    </a:p>
                  </a:txBody>
                  <a:tcPr>
                    <a:solidFill>
                      <a:srgbClr val="C00000"/>
                    </a:solidFill>
                  </a:tcPr>
                </a:tc>
                <a:tc>
                  <a:txBody>
                    <a:bodyPr/>
                    <a:lstStyle/>
                    <a:p>
                      <a:pPr algn="ctr" rtl="1"/>
                      <a:r>
                        <a:rPr lang="fa-IR" sz="2000" b="1" dirty="0" smtClean="0">
                          <a:solidFill>
                            <a:schemeClr val="bg1"/>
                          </a:solidFill>
                          <a:cs typeface="B Nazanin" pitchFamily="2" charset="-78"/>
                        </a:rPr>
                        <a:t>___</a:t>
                      </a:r>
                      <a:endParaRPr lang="fa-IR" sz="2000" b="1" dirty="0">
                        <a:solidFill>
                          <a:schemeClr val="bg1"/>
                        </a:solidFill>
                        <a:cs typeface="B Nazanin" pitchFamily="2" charset="-78"/>
                      </a:endParaRPr>
                    </a:p>
                  </a:txBody>
                  <a:tcPr>
                    <a:solidFill>
                      <a:srgbClr val="C0000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b="1" dirty="0" smtClean="0">
                          <a:solidFill>
                            <a:schemeClr val="bg1"/>
                          </a:solidFill>
                          <a:cs typeface="B Nazanin" pitchFamily="2" charset="-78"/>
                        </a:rPr>
                        <a:t>موضوع خارجی</a:t>
                      </a:r>
                    </a:p>
                    <a:p>
                      <a:pPr algn="ctr" rtl="1"/>
                      <a:endParaRPr lang="fa-IR" sz="2000" b="1" dirty="0">
                        <a:solidFill>
                          <a:schemeClr val="bg1"/>
                        </a:solidFill>
                        <a:cs typeface="B Nazanin" pitchFamily="2" charset="-78"/>
                      </a:endParaRPr>
                    </a:p>
                  </a:txBody>
                  <a:tcPr>
                    <a:solidFill>
                      <a:srgbClr val="C00000"/>
                    </a:solidFill>
                  </a:tcPr>
                </a:tc>
              </a:tr>
              <a:tr h="1024725">
                <a:tc>
                  <a:txBody>
                    <a:bodyPr/>
                    <a:lstStyle/>
                    <a:p>
                      <a:pPr algn="ctr" rtl="1"/>
                      <a:r>
                        <a:rPr lang="fa-IR" sz="3200" b="1" dirty="0" smtClean="0">
                          <a:solidFill>
                            <a:schemeClr val="bg1"/>
                          </a:solidFill>
                          <a:cs typeface="B Nazanin" pitchFamily="2" charset="-78"/>
                        </a:rPr>
                        <a:t>اخباریین</a:t>
                      </a:r>
                      <a:endParaRPr lang="fa-IR" sz="3200" b="1" dirty="0">
                        <a:solidFill>
                          <a:schemeClr val="bg1"/>
                        </a:solidFill>
                        <a:cs typeface="B Nazanin" pitchFamily="2" charset="-78"/>
                      </a:endParaRPr>
                    </a:p>
                  </a:txBody>
                  <a:tcPr>
                    <a:solidFill>
                      <a:schemeClr val="tx1"/>
                    </a:solidFill>
                  </a:tcPr>
                </a:tc>
                <a:tc>
                  <a:txBody>
                    <a:bodyPr/>
                    <a:lstStyle/>
                    <a:p>
                      <a:pPr algn="ctr" rtl="1"/>
                      <a:r>
                        <a:rPr lang="fa-IR" sz="2000" b="1" dirty="0" smtClean="0">
                          <a:solidFill>
                            <a:schemeClr val="bg1"/>
                          </a:solidFill>
                          <a:cs typeface="B Nazanin" pitchFamily="2" charset="-78"/>
                        </a:rPr>
                        <a:t>___</a:t>
                      </a:r>
                      <a:endParaRPr lang="fa-IR" sz="2000" b="1" dirty="0">
                        <a:solidFill>
                          <a:schemeClr val="bg1"/>
                        </a:solidFill>
                        <a:cs typeface="B Nazanin" pitchFamily="2" charset="-78"/>
                      </a:endParaRPr>
                    </a:p>
                  </a:txBody>
                  <a:tcPr>
                    <a:solidFill>
                      <a:schemeClr val="accent3">
                        <a:lumMod val="50000"/>
                      </a:schemeClr>
                    </a:solidFill>
                  </a:tcPr>
                </a:tc>
                <a:tc>
                  <a:txBody>
                    <a:bodyPr/>
                    <a:lstStyle/>
                    <a:p>
                      <a:pPr algn="ctr" rtl="1"/>
                      <a:r>
                        <a:rPr lang="ar-IQ" sz="2000" b="1" dirty="0" smtClean="0">
                          <a:solidFill>
                            <a:schemeClr val="bg1"/>
                          </a:solidFill>
                          <a:cs typeface="B Nazanin" pitchFamily="2" charset="-78"/>
                        </a:rPr>
                        <a:t>حكم </a:t>
                      </a:r>
                      <a:r>
                        <a:rPr lang="fa-IR" sz="2000" b="1" dirty="0" smtClean="0">
                          <a:solidFill>
                            <a:schemeClr val="bg1"/>
                          </a:solidFill>
                          <a:cs typeface="B Nazanin" pitchFamily="2" charset="-78"/>
                        </a:rPr>
                        <a:t>جزئی</a:t>
                      </a:r>
                      <a:endParaRPr lang="fa-IR" sz="2000" b="1" dirty="0">
                        <a:solidFill>
                          <a:schemeClr val="bg1"/>
                        </a:solidFill>
                        <a:cs typeface="B Nazanin" pitchFamily="2" charset="-78"/>
                      </a:endParaRPr>
                    </a:p>
                  </a:txBody>
                  <a:tcPr>
                    <a:solidFill>
                      <a:schemeClr val="accent3">
                        <a:lumMod val="50000"/>
                      </a:schemeClr>
                    </a:solidFill>
                  </a:tcPr>
                </a:tc>
                <a:tc>
                  <a:txBody>
                    <a:bodyPr/>
                    <a:lstStyle/>
                    <a:p>
                      <a:pPr algn="ctr" rtl="1"/>
                      <a:r>
                        <a:rPr lang="fa-IR" sz="2000" b="1" dirty="0" smtClean="0">
                          <a:solidFill>
                            <a:schemeClr val="bg1"/>
                          </a:solidFill>
                          <a:cs typeface="B Nazanin" pitchFamily="2" charset="-78"/>
                        </a:rPr>
                        <a:t>موضوع خارجی</a:t>
                      </a:r>
                      <a:endParaRPr lang="fa-IR" sz="2000" b="1" dirty="0">
                        <a:solidFill>
                          <a:schemeClr val="bg1"/>
                        </a:solidFill>
                        <a:cs typeface="B Nazanin" pitchFamily="2" charset="-78"/>
                      </a:endParaRPr>
                    </a:p>
                  </a:txBody>
                  <a:tcPr>
                    <a:solidFill>
                      <a:schemeClr val="accent3">
                        <a:lumMod val="5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IQ" sz="2000" b="1" dirty="0" smtClean="0">
                          <a:solidFill>
                            <a:schemeClr val="bg1"/>
                          </a:solidFill>
                          <a:cs typeface="B Nazanin" pitchFamily="2" charset="-78"/>
                        </a:rPr>
                        <a:t>حكم كلي</a:t>
                      </a:r>
                      <a:endParaRPr lang="fa-IR" sz="2000" b="1" dirty="0" smtClean="0">
                        <a:solidFill>
                          <a:schemeClr val="bg1"/>
                        </a:solidFill>
                        <a:cs typeface="B Nazanin" pitchFamily="2" charset="-78"/>
                      </a:endParaRPr>
                    </a:p>
                    <a:p>
                      <a:pPr algn="ctr" rtl="1"/>
                      <a:endParaRPr lang="fa-IR" sz="2000" b="1" dirty="0">
                        <a:solidFill>
                          <a:schemeClr val="bg1"/>
                        </a:solidFill>
                        <a:cs typeface="B Nazanin" pitchFamily="2" charset="-78"/>
                      </a:endParaRPr>
                    </a:p>
                  </a:txBody>
                  <a:tcPr>
                    <a:solidFill>
                      <a:srgbClr val="C00000"/>
                    </a:solidFill>
                  </a:tcPr>
                </a:tc>
                <a:tc>
                  <a:txBody>
                    <a:bodyPr/>
                    <a:lstStyle/>
                    <a:p>
                      <a:pPr algn="ctr" rtl="1"/>
                      <a:r>
                        <a:rPr lang="fa-IR" sz="2000" b="1" dirty="0" smtClean="0">
                          <a:solidFill>
                            <a:schemeClr val="bg1"/>
                          </a:solidFill>
                          <a:cs typeface="B Nazanin" pitchFamily="2" charset="-78"/>
                        </a:rPr>
                        <a:t>___</a:t>
                      </a:r>
                      <a:endParaRPr lang="fa-IR" sz="2000" b="1" dirty="0">
                        <a:solidFill>
                          <a:schemeClr val="bg1"/>
                        </a:solidFill>
                        <a:cs typeface="B Nazanin" pitchFamily="2" charset="-78"/>
                      </a:endParaRPr>
                    </a:p>
                  </a:txBody>
                  <a:tcPr>
                    <a:solidFill>
                      <a:srgbClr val="C00000"/>
                    </a:solidFill>
                  </a:tcPr>
                </a:tc>
                <a:tc>
                  <a:txBody>
                    <a:bodyPr/>
                    <a:lstStyle/>
                    <a:p>
                      <a:pPr algn="ctr" rtl="1"/>
                      <a:r>
                        <a:rPr lang="fa-IR" sz="2000" b="1" dirty="0" smtClean="0">
                          <a:solidFill>
                            <a:schemeClr val="bg1"/>
                          </a:solidFill>
                          <a:cs typeface="B Nazanin" pitchFamily="2" charset="-78"/>
                        </a:rPr>
                        <a:t>___</a:t>
                      </a:r>
                      <a:endParaRPr lang="fa-IR" sz="2000" b="1" dirty="0">
                        <a:solidFill>
                          <a:schemeClr val="bg1"/>
                        </a:solidFill>
                        <a:cs typeface="B Nazanin" pitchFamily="2" charset="-78"/>
                      </a:endParaRPr>
                    </a:p>
                  </a:txBody>
                  <a:tcPr>
                    <a:solidFill>
                      <a:srgbClr val="C00000"/>
                    </a:solidFill>
                  </a:tcPr>
                </a:tc>
              </a:tr>
              <a:tr h="1024725">
                <a:tc>
                  <a:txBody>
                    <a:bodyPr/>
                    <a:lstStyle/>
                    <a:p>
                      <a:pPr algn="ctr" rtl="1"/>
                      <a:r>
                        <a:rPr lang="fa-IR" sz="2400" b="1" dirty="0" smtClean="0">
                          <a:solidFill>
                            <a:schemeClr val="bg1"/>
                          </a:solidFill>
                          <a:cs typeface="B Nazanin" pitchFamily="2" charset="-78"/>
                        </a:rPr>
                        <a:t>محکی شارح وافیه</a:t>
                      </a:r>
                      <a:endParaRPr lang="fa-IR" sz="2400" b="1" dirty="0">
                        <a:solidFill>
                          <a:schemeClr val="bg1"/>
                        </a:solidFill>
                        <a:cs typeface="B Nazanin" pitchFamily="2" charset="-78"/>
                      </a:endParaRPr>
                    </a:p>
                  </a:txBody>
                  <a:tcPr>
                    <a:solidFill>
                      <a:schemeClr val="tx1"/>
                    </a:solidFill>
                  </a:tcPr>
                </a:tc>
                <a:tc>
                  <a:txBody>
                    <a:bodyPr/>
                    <a:lstStyle/>
                    <a:p>
                      <a:pPr algn="ctr" rtl="1"/>
                      <a:r>
                        <a:rPr lang="fa-IR" sz="2000" b="1" dirty="0" smtClean="0">
                          <a:solidFill>
                            <a:schemeClr val="bg1"/>
                          </a:solidFill>
                          <a:cs typeface="B Nazanin" pitchFamily="2" charset="-78"/>
                        </a:rPr>
                        <a:t>___</a:t>
                      </a:r>
                      <a:endParaRPr lang="fa-IR" sz="2000" b="1" dirty="0">
                        <a:solidFill>
                          <a:schemeClr val="bg1"/>
                        </a:solidFill>
                        <a:cs typeface="B Nazanin" pitchFamily="2" charset="-78"/>
                      </a:endParaRPr>
                    </a:p>
                  </a:txBody>
                  <a:tcPr>
                    <a:solidFill>
                      <a:schemeClr val="accent3">
                        <a:lumMod val="5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IQ" sz="2000" b="1" dirty="0" smtClean="0">
                          <a:solidFill>
                            <a:schemeClr val="bg1"/>
                          </a:solidFill>
                          <a:cs typeface="B Nazanin" pitchFamily="2" charset="-78"/>
                        </a:rPr>
                        <a:t>حكم </a:t>
                      </a:r>
                      <a:r>
                        <a:rPr lang="fa-IR" sz="2000" b="1" dirty="0" smtClean="0">
                          <a:solidFill>
                            <a:schemeClr val="bg1"/>
                          </a:solidFill>
                          <a:cs typeface="B Nazanin" pitchFamily="2" charset="-78"/>
                        </a:rPr>
                        <a:t>جزئی</a:t>
                      </a:r>
                    </a:p>
                    <a:p>
                      <a:pPr algn="ctr" rtl="1"/>
                      <a:endParaRPr lang="fa-IR" sz="2000" b="1" dirty="0">
                        <a:solidFill>
                          <a:schemeClr val="bg1"/>
                        </a:solidFill>
                        <a:cs typeface="B Nazanin" pitchFamily="2" charset="-78"/>
                      </a:endParaRPr>
                    </a:p>
                  </a:txBody>
                  <a:tcPr>
                    <a:solidFill>
                      <a:schemeClr val="accent3">
                        <a:lumMod val="50000"/>
                      </a:schemeClr>
                    </a:solidFill>
                  </a:tcPr>
                </a:tc>
                <a:tc>
                  <a:txBody>
                    <a:bodyPr/>
                    <a:lstStyle/>
                    <a:p>
                      <a:pPr algn="ctr" rtl="1"/>
                      <a:r>
                        <a:rPr lang="fa-IR" sz="2000" b="1" dirty="0" smtClean="0">
                          <a:solidFill>
                            <a:schemeClr val="bg1"/>
                          </a:solidFill>
                          <a:cs typeface="B Nazanin" pitchFamily="2" charset="-78"/>
                        </a:rPr>
                        <a:t>___</a:t>
                      </a:r>
                      <a:endParaRPr lang="fa-IR" sz="2000" b="1" dirty="0">
                        <a:solidFill>
                          <a:schemeClr val="bg1"/>
                        </a:solidFill>
                        <a:cs typeface="B Nazanin" pitchFamily="2" charset="-78"/>
                      </a:endParaRPr>
                    </a:p>
                  </a:txBody>
                  <a:tcPr>
                    <a:solidFill>
                      <a:schemeClr val="accent3">
                        <a:lumMod val="5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IQ" sz="2000" b="1" dirty="0" smtClean="0">
                          <a:solidFill>
                            <a:schemeClr val="bg1"/>
                          </a:solidFill>
                          <a:cs typeface="B Nazanin" pitchFamily="2" charset="-78"/>
                        </a:rPr>
                        <a:t>حكم كلي</a:t>
                      </a:r>
                      <a:endParaRPr lang="fa-IR" sz="2000" b="1" dirty="0" smtClean="0">
                        <a:solidFill>
                          <a:schemeClr val="bg1"/>
                        </a:solidFill>
                        <a:cs typeface="B Nazanin" pitchFamily="2" charset="-78"/>
                      </a:endParaRPr>
                    </a:p>
                    <a:p>
                      <a:pPr algn="ctr" rtl="1"/>
                      <a:endParaRPr lang="fa-IR" sz="2000" b="1" dirty="0">
                        <a:solidFill>
                          <a:schemeClr val="bg1"/>
                        </a:solidFill>
                        <a:cs typeface="B Nazanin" pitchFamily="2" charset="-78"/>
                      </a:endParaRPr>
                    </a:p>
                  </a:txBody>
                  <a:tcPr>
                    <a:solidFill>
                      <a:srgbClr val="C00000"/>
                    </a:solidFill>
                  </a:tcPr>
                </a:tc>
                <a:tc>
                  <a:txBody>
                    <a:bodyPr/>
                    <a:lstStyle/>
                    <a:p>
                      <a:pPr algn="ctr" rtl="1"/>
                      <a:r>
                        <a:rPr lang="fa-IR" sz="2000" b="1" dirty="0" smtClean="0">
                          <a:solidFill>
                            <a:schemeClr val="bg1"/>
                          </a:solidFill>
                          <a:cs typeface="B Nazanin" pitchFamily="2" charset="-78"/>
                        </a:rPr>
                        <a:t>___</a:t>
                      </a:r>
                      <a:endParaRPr lang="fa-IR" sz="2000" b="1" dirty="0">
                        <a:solidFill>
                          <a:schemeClr val="bg1"/>
                        </a:solidFill>
                        <a:cs typeface="B Nazanin" pitchFamily="2" charset="-78"/>
                      </a:endParaRPr>
                    </a:p>
                  </a:txBody>
                  <a:tcPr>
                    <a:solidFill>
                      <a:srgbClr val="C0000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b="1" dirty="0" smtClean="0">
                          <a:solidFill>
                            <a:schemeClr val="bg1"/>
                          </a:solidFill>
                          <a:cs typeface="B Nazanin" pitchFamily="2" charset="-78"/>
                        </a:rPr>
                        <a:t>موضوع خارجی</a:t>
                      </a:r>
                    </a:p>
                    <a:p>
                      <a:pPr algn="ctr" rtl="1"/>
                      <a:endParaRPr lang="fa-IR" sz="2000" b="1" dirty="0">
                        <a:solidFill>
                          <a:schemeClr val="bg1"/>
                        </a:solidFill>
                        <a:cs typeface="B Nazanin" pitchFamily="2" charset="-78"/>
                      </a:endParaRPr>
                    </a:p>
                  </a:txBody>
                  <a:tcPr>
                    <a:solidFill>
                      <a:srgbClr val="C00000"/>
                    </a:solidFill>
                  </a:tcPr>
                </a:tc>
              </a:tr>
            </a:tbl>
          </a:graphicData>
        </a:graphic>
      </p:graphicFrame>
      <p:sp>
        <p:nvSpPr>
          <p:cNvPr id="3" name="عنوان 1"/>
          <p:cNvSpPr txBox="1">
            <a:spLocks/>
          </p:cNvSpPr>
          <p:nvPr/>
        </p:nvSpPr>
        <p:spPr>
          <a:xfrm>
            <a:off x="357158" y="285728"/>
            <a:ext cx="8572560" cy="500066"/>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97500"/>
          </a:bodyPr>
          <a:lstStyle/>
          <a:p>
            <a:pPr lvl="0" algn="ctr">
              <a:spcBef>
                <a:spcPct val="0"/>
              </a:spcBef>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اقوال در استصحاب از لحاظ حکم شرعی یا غیر حکم شرعی بودن مستصحب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57356" y="357166"/>
            <a:ext cx="5472122" cy="796908"/>
          </a:xfrm>
        </p:spPr>
        <p:style>
          <a:lnRef idx="1">
            <a:schemeClr val="accent4"/>
          </a:lnRef>
          <a:fillRef idx="2">
            <a:schemeClr val="accent4"/>
          </a:fillRef>
          <a:effectRef idx="1">
            <a:schemeClr val="accent4"/>
          </a:effectRef>
          <a:fontRef idx="minor">
            <a:schemeClr val="dk1"/>
          </a:fontRef>
        </p:style>
        <p:txBody>
          <a:bodyPr>
            <a:normAutofit/>
          </a:bodyPr>
          <a:lstStyle/>
          <a:p>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توضیحات مقدماتی برای درک بهتر</a:t>
            </a:r>
            <a:endParaRPr lang="fa-I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
        <p:nvSpPr>
          <p:cNvPr id="3" name="عنصر نائب للمحتوى 2"/>
          <p:cNvSpPr>
            <a:spLocks noGrp="1"/>
          </p:cNvSpPr>
          <p:nvPr>
            <p:ph idx="1"/>
          </p:nvPr>
        </p:nvSpPr>
        <p:spPr>
          <a:xfrm>
            <a:off x="214282" y="1500174"/>
            <a:ext cx="8715436" cy="5072098"/>
          </a:xfrm>
          <a:solidFill>
            <a:schemeClr val="accent5">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fa-IR" dirty="0" smtClean="0">
                <a:cs typeface="B Nazanin" pitchFamily="2" charset="-78"/>
              </a:rPr>
              <a:t>فقیه در مواجهه با امور شرعی و کشف نظر شارع ابتدا به منابع چهارگانه (کتاب-سنت-اجماع-عقل) مراجعه می کند و آنگاه ممکن است برای او سه حالت رخ دهد: یقین- ظن- شک. </a:t>
            </a:r>
          </a:p>
          <a:p>
            <a:r>
              <a:rPr lang="fa-IR" dirty="0" smtClean="0">
                <a:cs typeface="B Nazanin" pitchFamily="2" charset="-78"/>
              </a:rPr>
              <a:t>اگر پاسخ نیافت یعنی </a:t>
            </a:r>
            <a:r>
              <a:rPr lang="fa-IR" dirty="0" smtClean="0">
                <a:solidFill>
                  <a:srgbClr val="FFFF00"/>
                </a:solidFill>
                <a:cs typeface="B Nazanin" pitchFamily="2" charset="-78"/>
              </a:rPr>
              <a:t>یقین</a:t>
            </a:r>
            <a:r>
              <a:rPr lang="fa-IR" dirty="0" smtClean="0">
                <a:cs typeface="B Nazanin" pitchFamily="2" charset="-78"/>
              </a:rPr>
              <a:t> و یا </a:t>
            </a:r>
            <a:r>
              <a:rPr lang="fa-IR" dirty="0" smtClean="0">
                <a:solidFill>
                  <a:srgbClr val="FFFF00"/>
                </a:solidFill>
                <a:cs typeface="B Nazanin" pitchFamily="2" charset="-78"/>
              </a:rPr>
              <a:t>ظن معتبر </a:t>
            </a:r>
            <a:r>
              <a:rPr lang="fa-IR" dirty="0" smtClean="0">
                <a:cs typeface="B Nazanin" pitchFamily="2" charset="-78"/>
              </a:rPr>
              <a:t>نزد شارع، برای وی حاصل نشد، آنگاه باید چه کند؟</a:t>
            </a:r>
          </a:p>
          <a:p>
            <a:r>
              <a:rPr lang="fa-IR" sz="3600" dirty="0" smtClean="0">
                <a:cs typeface="B Nazanin" pitchFamily="2" charset="-78"/>
              </a:rPr>
              <a:t>برای چنین شرایطی باید دید که آیا شرع یا عقل ضابطه ای می دهد تا به کمک آن از تحیر عملی بتوان در آمد.</a:t>
            </a:r>
          </a:p>
          <a:p>
            <a:r>
              <a:rPr lang="fa-IR" sz="3600" dirty="0" smtClean="0">
                <a:cs typeface="B Nazanin" pitchFamily="2" charset="-78"/>
              </a:rPr>
              <a:t>چهار اصل </a:t>
            </a:r>
            <a:r>
              <a:rPr lang="fa-IR" sz="3600" dirty="0" smtClean="0">
                <a:solidFill>
                  <a:srgbClr val="FFFF00"/>
                </a:solidFill>
                <a:cs typeface="B Nazanin" pitchFamily="2" charset="-78"/>
              </a:rPr>
              <a:t>برائت</a:t>
            </a:r>
            <a:r>
              <a:rPr lang="fa-IR" sz="3600" dirty="0" smtClean="0">
                <a:cs typeface="B Nazanin" pitchFamily="2" charset="-78"/>
              </a:rPr>
              <a:t>، </a:t>
            </a:r>
            <a:r>
              <a:rPr lang="fa-IR" sz="3600" dirty="0" smtClean="0">
                <a:solidFill>
                  <a:srgbClr val="FFFF00"/>
                </a:solidFill>
                <a:cs typeface="B Nazanin" pitchFamily="2" charset="-78"/>
              </a:rPr>
              <a:t>احتیاط</a:t>
            </a:r>
            <a:r>
              <a:rPr lang="fa-IR" sz="3600" dirty="0" smtClean="0">
                <a:cs typeface="B Nazanin" pitchFamily="2" charset="-78"/>
              </a:rPr>
              <a:t>، </a:t>
            </a:r>
            <a:r>
              <a:rPr lang="fa-IR" sz="3600" dirty="0" smtClean="0">
                <a:solidFill>
                  <a:srgbClr val="FFFF00"/>
                </a:solidFill>
                <a:cs typeface="B Nazanin" pitchFamily="2" charset="-78"/>
              </a:rPr>
              <a:t>تخییر</a:t>
            </a:r>
            <a:r>
              <a:rPr lang="fa-IR" sz="3600" dirty="0" smtClean="0">
                <a:cs typeface="B Nazanin" pitchFamily="2" charset="-78"/>
              </a:rPr>
              <a:t> و </a:t>
            </a:r>
            <a:r>
              <a:rPr lang="fa-IR" sz="3600" dirty="0" smtClean="0">
                <a:solidFill>
                  <a:srgbClr val="FFFF00"/>
                </a:solidFill>
                <a:cs typeface="B Nazanin" pitchFamily="2" charset="-78"/>
              </a:rPr>
              <a:t>استصحاب</a:t>
            </a:r>
            <a:r>
              <a:rPr lang="fa-IR" sz="3600" dirty="0" smtClean="0">
                <a:cs typeface="B Nazanin" pitchFamily="2" charset="-78"/>
              </a:rPr>
              <a:t> برای رفع چنین </a:t>
            </a:r>
            <a:r>
              <a:rPr lang="fa-IR" sz="3600" dirty="0" err="1" smtClean="0">
                <a:cs typeface="B Nazanin" pitchFamily="2" charset="-78"/>
              </a:rPr>
              <a:t>تحیری</a:t>
            </a:r>
            <a:r>
              <a:rPr lang="fa-IR" sz="3600" dirty="0" smtClean="0">
                <a:cs typeface="B Nazanin" pitchFamily="2" charset="-78"/>
              </a:rPr>
              <a:t> است. </a:t>
            </a:r>
            <a:endParaRPr lang="fa-IR" sz="36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2714612" y="142876"/>
          <a:ext cx="6286512" cy="6572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مجموعة 8"/>
          <p:cNvGrpSpPr/>
          <p:nvPr/>
        </p:nvGrpSpPr>
        <p:grpSpPr>
          <a:xfrm>
            <a:off x="857224" y="2237031"/>
            <a:ext cx="2071702" cy="4120927"/>
            <a:chOff x="857224" y="2237031"/>
            <a:chExt cx="2071702" cy="4120927"/>
          </a:xfrm>
          <a:solidFill>
            <a:schemeClr val="accent2">
              <a:lumMod val="50000"/>
            </a:schemeClr>
          </a:solidFill>
        </p:grpSpPr>
        <p:grpSp>
          <p:nvGrpSpPr>
            <p:cNvPr id="3" name="مجموعة 2"/>
            <p:cNvGrpSpPr/>
            <p:nvPr/>
          </p:nvGrpSpPr>
          <p:grpSpPr>
            <a:xfrm>
              <a:off x="857224" y="2237031"/>
              <a:ext cx="1848237" cy="3477985"/>
              <a:chOff x="183457" y="2000240"/>
              <a:chExt cx="2919807" cy="3477985"/>
            </a:xfrm>
            <a:grpFill/>
          </p:grpSpPr>
          <p:sp>
            <p:nvSpPr>
              <p:cNvPr id="4" name="مستطيل مستدير الزوايا 3"/>
              <p:cNvSpPr/>
              <p:nvPr/>
            </p:nvSpPr>
            <p:spPr>
              <a:xfrm>
                <a:off x="183457" y="2000240"/>
                <a:ext cx="2919807" cy="3477985"/>
              </a:xfrm>
              <a:prstGeom prst="roundRect">
                <a:avLst>
                  <a:gd name="adj" fmla="val 10000"/>
                </a:avLst>
              </a:prstGeom>
              <a:grpFill/>
            </p:spPr>
            <p:style>
              <a:lnRef idx="1">
                <a:schemeClr val="accent2"/>
              </a:lnRef>
              <a:fillRef idx="3">
                <a:schemeClr val="accent2"/>
              </a:fillRef>
              <a:effectRef idx="2">
                <a:schemeClr val="accent2"/>
              </a:effectRef>
              <a:fontRef idx="minor">
                <a:schemeClr val="lt1"/>
              </a:fontRef>
            </p:style>
          </p:sp>
          <p:sp>
            <p:nvSpPr>
              <p:cNvPr id="5" name="مستطيل 4"/>
              <p:cNvSpPr/>
              <p:nvPr/>
            </p:nvSpPr>
            <p:spPr>
              <a:xfrm>
                <a:off x="1108596" y="2085758"/>
                <a:ext cx="1909150" cy="33069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72000" bIns="11430" numCol="1" spcCol="1270" anchor="ctr" anchorCtr="0">
                <a:noAutofit/>
              </a:bodyPr>
              <a:lstStyle/>
              <a:p>
                <a:pPr lvl="0" algn="r" defTabSz="800100" rtl="1">
                  <a:lnSpc>
                    <a:spcPct val="90000"/>
                  </a:lnSpc>
                  <a:spcBef>
                    <a:spcPct val="0"/>
                  </a:spcBef>
                  <a:spcAft>
                    <a:spcPct val="35000"/>
                  </a:spcAft>
                </a:pPr>
                <a:r>
                  <a:rPr lang="fa-IR" sz="2400" kern="1200" dirty="0" smtClean="0">
                    <a:cs typeface="B Nazanin" pitchFamily="2" charset="-78"/>
                  </a:rPr>
                  <a:t>مانند:</a:t>
                </a:r>
              </a:p>
              <a:p>
                <a:pPr lvl="0" algn="r" defTabSz="800100" rtl="1">
                  <a:lnSpc>
                    <a:spcPct val="90000"/>
                  </a:lnSpc>
                  <a:spcBef>
                    <a:spcPct val="0"/>
                  </a:spcBef>
                  <a:spcAft>
                    <a:spcPct val="35000"/>
                  </a:spcAft>
                </a:pPr>
                <a:r>
                  <a:rPr lang="fa-IR" sz="2800" b="1" kern="1200" dirty="0" smtClean="0">
                    <a:cs typeface="B Nazanin" pitchFamily="2" charset="-78"/>
                  </a:rPr>
                  <a:t>سبب </a:t>
                </a:r>
                <a:endParaRPr lang="fa-IR" sz="2400" b="1" kern="1200" dirty="0" smtClean="0">
                  <a:cs typeface="B Nazanin" pitchFamily="2" charset="-78"/>
                </a:endParaRPr>
              </a:p>
              <a:p>
                <a:pPr lvl="0" algn="r" defTabSz="800100" rtl="1">
                  <a:lnSpc>
                    <a:spcPct val="90000"/>
                  </a:lnSpc>
                  <a:spcBef>
                    <a:spcPct val="0"/>
                  </a:spcBef>
                  <a:spcAft>
                    <a:spcPct val="35000"/>
                  </a:spcAft>
                </a:pPr>
                <a:r>
                  <a:rPr lang="fa-IR" b="0" kern="1200" dirty="0" smtClean="0">
                    <a:cs typeface="B Nazanin" pitchFamily="2" charset="-78"/>
                  </a:rPr>
                  <a:t>(مثل کسوف)</a:t>
                </a:r>
              </a:p>
              <a:p>
                <a:pPr lvl="0" algn="r" defTabSz="800100" rtl="1">
                  <a:lnSpc>
                    <a:spcPct val="90000"/>
                  </a:lnSpc>
                  <a:spcBef>
                    <a:spcPct val="0"/>
                  </a:spcBef>
                  <a:spcAft>
                    <a:spcPct val="35000"/>
                  </a:spcAft>
                </a:pPr>
                <a:r>
                  <a:rPr lang="fa-IR" sz="2800" b="1" kern="1200" dirty="0" smtClean="0">
                    <a:cs typeface="B Nazanin" pitchFamily="2" charset="-78"/>
                  </a:rPr>
                  <a:t>شرط </a:t>
                </a:r>
                <a:endParaRPr lang="fa-IR" sz="2400" b="1" kern="1200" dirty="0" smtClean="0">
                  <a:cs typeface="B Nazanin" pitchFamily="2" charset="-78"/>
                </a:endParaRPr>
              </a:p>
              <a:p>
                <a:pPr lvl="0" algn="r" defTabSz="800100" rtl="1">
                  <a:lnSpc>
                    <a:spcPct val="90000"/>
                  </a:lnSpc>
                  <a:spcBef>
                    <a:spcPct val="0"/>
                  </a:spcBef>
                  <a:spcAft>
                    <a:spcPct val="35000"/>
                  </a:spcAft>
                </a:pPr>
                <a:r>
                  <a:rPr lang="fa-IR" b="0" kern="1200" dirty="0" smtClean="0">
                    <a:cs typeface="B Nazanin" pitchFamily="2" charset="-78"/>
                  </a:rPr>
                  <a:t>(مثل طهارت)</a:t>
                </a:r>
              </a:p>
              <a:p>
                <a:pPr lvl="0" algn="r" defTabSz="800100" rtl="1">
                  <a:lnSpc>
                    <a:spcPct val="90000"/>
                  </a:lnSpc>
                  <a:spcBef>
                    <a:spcPct val="0"/>
                  </a:spcBef>
                  <a:spcAft>
                    <a:spcPct val="35000"/>
                  </a:spcAft>
                </a:pPr>
                <a:r>
                  <a:rPr lang="fa-IR" sz="2800" b="1" kern="1200" dirty="0" smtClean="0">
                    <a:cs typeface="B Nazanin" pitchFamily="2" charset="-78"/>
                  </a:rPr>
                  <a:t>مانع </a:t>
                </a:r>
                <a:endParaRPr lang="fa-IR" sz="2400" b="1" kern="1200" dirty="0" smtClean="0">
                  <a:cs typeface="B Nazanin" pitchFamily="2" charset="-78"/>
                </a:endParaRPr>
              </a:p>
              <a:p>
                <a:pPr lvl="0" algn="r" defTabSz="800100" rtl="1">
                  <a:lnSpc>
                    <a:spcPct val="90000"/>
                  </a:lnSpc>
                  <a:spcBef>
                    <a:spcPct val="0"/>
                  </a:spcBef>
                  <a:spcAft>
                    <a:spcPct val="35000"/>
                  </a:spcAft>
                </a:pPr>
                <a:r>
                  <a:rPr lang="fa-IR" b="0" kern="1200" dirty="0" smtClean="0">
                    <a:cs typeface="B Nazanin" pitchFamily="2" charset="-78"/>
                  </a:rPr>
                  <a:t>(مثل حیض)</a:t>
                </a:r>
                <a:endParaRPr lang="fa-IR" b="0" kern="1200" dirty="0">
                  <a:cs typeface="B Nazanin" pitchFamily="2" charset="-78"/>
                </a:endParaRPr>
              </a:p>
            </p:txBody>
          </p:sp>
        </p:grpSp>
        <p:sp>
          <p:nvSpPr>
            <p:cNvPr id="8" name="سهم منحني 7"/>
            <p:cNvSpPr/>
            <p:nvPr/>
          </p:nvSpPr>
          <p:spPr>
            <a:xfrm rot="16200000">
              <a:off x="2000232" y="5429264"/>
              <a:ext cx="571504" cy="1285884"/>
            </a:xfrm>
            <a:prstGeom prst="ben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10" name="مربع نص 9"/>
          <p:cNvSpPr txBox="1"/>
          <p:nvPr/>
        </p:nvSpPr>
        <p:spPr>
          <a:xfrm>
            <a:off x="7715272" y="500042"/>
            <a:ext cx="1041987" cy="369332"/>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fa-IR" dirty="0" smtClean="0"/>
              <a:t>ص35 و 36</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61573250-0714-43AA-AA71-E34149B33767}"/>
                                            </p:graphicEl>
                                          </p:spTgt>
                                        </p:tgtEl>
                                        <p:attrNameLst>
                                          <p:attrName>style.visibility</p:attrName>
                                        </p:attrNameLst>
                                      </p:cBhvr>
                                      <p:to>
                                        <p:strVal val="visible"/>
                                      </p:to>
                                    </p:set>
                                    <p:animEffect transition="in" filter="wipe(down)">
                                      <p:cBhvr>
                                        <p:cTn id="7" dur="500"/>
                                        <p:tgtEl>
                                          <p:spTgt spid="2">
                                            <p:graphicEl>
                                              <a:dgm id="{61573250-0714-43AA-AA71-E34149B3376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6FD05EB5-8A09-475B-A8A4-3C9BAED7FB9C}"/>
                                            </p:graphicEl>
                                          </p:spTgt>
                                        </p:tgtEl>
                                        <p:attrNameLst>
                                          <p:attrName>style.visibility</p:attrName>
                                        </p:attrNameLst>
                                      </p:cBhvr>
                                      <p:to>
                                        <p:strVal val="visible"/>
                                      </p:to>
                                    </p:set>
                                    <p:animEffect transition="in" filter="wipe(down)">
                                      <p:cBhvr>
                                        <p:cTn id="12" dur="500"/>
                                        <p:tgtEl>
                                          <p:spTgt spid="2">
                                            <p:graphicEl>
                                              <a:dgm id="{6FD05EB5-8A09-475B-A8A4-3C9BAED7FB9C}"/>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14497D24-5F63-44EC-BFDE-41667EA5D4ED}"/>
                                            </p:graphicEl>
                                          </p:spTgt>
                                        </p:tgtEl>
                                        <p:attrNameLst>
                                          <p:attrName>style.visibility</p:attrName>
                                        </p:attrNameLst>
                                      </p:cBhvr>
                                      <p:to>
                                        <p:strVal val="visible"/>
                                      </p:to>
                                    </p:set>
                                    <p:animEffect transition="in" filter="wipe(down)">
                                      <p:cBhvr>
                                        <p:cTn id="15" dur="500"/>
                                        <p:tgtEl>
                                          <p:spTgt spid="2">
                                            <p:graphicEl>
                                              <a:dgm id="{14497D24-5F63-44EC-BFDE-41667EA5D4E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2C2466F8-D4BA-4CFB-AD2B-227BBD0E2E37}"/>
                                            </p:graphicEl>
                                          </p:spTgt>
                                        </p:tgtEl>
                                        <p:attrNameLst>
                                          <p:attrName>style.visibility</p:attrName>
                                        </p:attrNameLst>
                                      </p:cBhvr>
                                      <p:to>
                                        <p:strVal val="visible"/>
                                      </p:to>
                                    </p:set>
                                    <p:animEffect transition="in" filter="wipe(down)">
                                      <p:cBhvr>
                                        <p:cTn id="20" dur="500"/>
                                        <p:tgtEl>
                                          <p:spTgt spid="2">
                                            <p:graphicEl>
                                              <a:dgm id="{2C2466F8-D4BA-4CFB-AD2B-227BBD0E2E37}"/>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AAC3CAA7-8ECA-49E2-AFF1-B5FF46B9283B}"/>
                                            </p:graphicEl>
                                          </p:spTgt>
                                        </p:tgtEl>
                                        <p:attrNameLst>
                                          <p:attrName>style.visibility</p:attrName>
                                        </p:attrNameLst>
                                      </p:cBhvr>
                                      <p:to>
                                        <p:strVal val="visible"/>
                                      </p:to>
                                    </p:set>
                                    <p:animEffect transition="in" filter="wipe(down)">
                                      <p:cBhvr>
                                        <p:cTn id="23" dur="500"/>
                                        <p:tgtEl>
                                          <p:spTgt spid="2">
                                            <p:graphicEl>
                                              <a:dgm id="{AAC3CAA7-8ECA-49E2-AFF1-B5FF46B9283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D5025F17-07B0-42B0-99FC-5D3A3781509F}"/>
                                            </p:graphicEl>
                                          </p:spTgt>
                                        </p:tgtEl>
                                        <p:attrNameLst>
                                          <p:attrName>style.visibility</p:attrName>
                                        </p:attrNameLst>
                                      </p:cBhvr>
                                      <p:to>
                                        <p:strVal val="visible"/>
                                      </p:to>
                                    </p:set>
                                    <p:animEffect transition="in" filter="wipe(down)">
                                      <p:cBhvr>
                                        <p:cTn id="28" dur="500"/>
                                        <p:tgtEl>
                                          <p:spTgt spid="2">
                                            <p:graphicEl>
                                              <a:dgm id="{D5025F17-07B0-42B0-99FC-5D3A3781509F}"/>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49156EE0-D61F-4EB5-829E-6DCC93CF4F37}"/>
                                            </p:graphicEl>
                                          </p:spTgt>
                                        </p:tgtEl>
                                        <p:attrNameLst>
                                          <p:attrName>style.visibility</p:attrName>
                                        </p:attrNameLst>
                                      </p:cBhvr>
                                      <p:to>
                                        <p:strVal val="visible"/>
                                      </p:to>
                                    </p:set>
                                    <p:animEffect transition="in" filter="wipe(down)">
                                      <p:cBhvr>
                                        <p:cTn id="31" dur="500"/>
                                        <p:tgtEl>
                                          <p:spTgt spid="2">
                                            <p:graphicEl>
                                              <a:dgm id="{49156EE0-D61F-4EB5-829E-6DCC93CF4F3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0C6DBBA3-A658-469D-B54E-C10FD62C7D2F}"/>
                                            </p:graphicEl>
                                          </p:spTgt>
                                        </p:tgtEl>
                                        <p:attrNameLst>
                                          <p:attrName>style.visibility</p:attrName>
                                        </p:attrNameLst>
                                      </p:cBhvr>
                                      <p:to>
                                        <p:strVal val="visible"/>
                                      </p:to>
                                    </p:set>
                                    <p:animEffect transition="in" filter="wipe(down)">
                                      <p:cBhvr>
                                        <p:cTn id="36" dur="500"/>
                                        <p:tgtEl>
                                          <p:spTgt spid="2">
                                            <p:graphicEl>
                                              <a:dgm id="{0C6DBBA3-A658-469D-B54E-C10FD62C7D2F}"/>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
                                            <p:graphicEl>
                                              <a:dgm id="{12ACAD49-74AF-4971-B940-81EE095E2D1D}"/>
                                            </p:graphicEl>
                                          </p:spTgt>
                                        </p:tgtEl>
                                        <p:attrNameLst>
                                          <p:attrName>style.visibility</p:attrName>
                                        </p:attrNameLst>
                                      </p:cBhvr>
                                      <p:to>
                                        <p:strVal val="visible"/>
                                      </p:to>
                                    </p:set>
                                    <p:animEffect transition="in" filter="wipe(down)">
                                      <p:cBhvr>
                                        <p:cTn id="39" dur="500"/>
                                        <p:tgtEl>
                                          <p:spTgt spid="2">
                                            <p:graphicEl>
                                              <a:dgm id="{12ACAD49-74AF-4971-B940-81EE095E2D1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graphicEl>
                                              <a:dgm id="{A80F93C4-42F0-463A-B574-5EF490B565B0}"/>
                                            </p:graphicEl>
                                          </p:spTgt>
                                        </p:tgtEl>
                                        <p:attrNameLst>
                                          <p:attrName>style.visibility</p:attrName>
                                        </p:attrNameLst>
                                      </p:cBhvr>
                                      <p:to>
                                        <p:strVal val="visible"/>
                                      </p:to>
                                    </p:set>
                                    <p:animEffect transition="in" filter="wipe(down)">
                                      <p:cBhvr>
                                        <p:cTn id="44" dur="500"/>
                                        <p:tgtEl>
                                          <p:spTgt spid="2">
                                            <p:graphicEl>
                                              <a:dgm id="{A80F93C4-42F0-463A-B574-5EF490B565B0}"/>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
                                            <p:graphicEl>
                                              <a:dgm id="{6A1AA092-115C-4EC8-80B9-589974FE924D}"/>
                                            </p:graphicEl>
                                          </p:spTgt>
                                        </p:tgtEl>
                                        <p:attrNameLst>
                                          <p:attrName>style.visibility</p:attrName>
                                        </p:attrNameLst>
                                      </p:cBhvr>
                                      <p:to>
                                        <p:strVal val="visible"/>
                                      </p:to>
                                    </p:set>
                                    <p:animEffect transition="in" filter="wipe(down)">
                                      <p:cBhvr>
                                        <p:cTn id="47" dur="500"/>
                                        <p:tgtEl>
                                          <p:spTgt spid="2">
                                            <p:graphicEl>
                                              <a:dgm id="{6A1AA092-115C-4EC8-80B9-589974FE924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graphicEl>
                                              <a:dgm id="{A9F78D4D-9B87-459A-A125-6C6AC56F5F35}"/>
                                            </p:graphicEl>
                                          </p:spTgt>
                                        </p:tgtEl>
                                        <p:attrNameLst>
                                          <p:attrName>style.visibility</p:attrName>
                                        </p:attrNameLst>
                                      </p:cBhvr>
                                      <p:to>
                                        <p:strVal val="visible"/>
                                      </p:to>
                                    </p:set>
                                    <p:animEffect transition="in" filter="wipe(down)">
                                      <p:cBhvr>
                                        <p:cTn id="52" dur="500"/>
                                        <p:tgtEl>
                                          <p:spTgt spid="2">
                                            <p:graphicEl>
                                              <a:dgm id="{A9F78D4D-9B87-459A-A125-6C6AC56F5F35}"/>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
                                            <p:graphicEl>
                                              <a:dgm id="{E0CF5132-8ACC-4C74-9DA3-65412EA711ED}"/>
                                            </p:graphicEl>
                                          </p:spTgt>
                                        </p:tgtEl>
                                        <p:attrNameLst>
                                          <p:attrName>style.visibility</p:attrName>
                                        </p:attrNameLst>
                                      </p:cBhvr>
                                      <p:to>
                                        <p:strVal val="visible"/>
                                      </p:to>
                                    </p:set>
                                    <p:animEffect transition="in" filter="wipe(down)">
                                      <p:cBhvr>
                                        <p:cTn id="55" dur="500"/>
                                        <p:tgtEl>
                                          <p:spTgt spid="2">
                                            <p:graphicEl>
                                              <a:dgm id="{E0CF5132-8ACC-4C74-9DA3-65412EA711ED}"/>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71406" y="214290"/>
          <a:ext cx="8929718"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D7311CBF-771A-4BD5-8DC3-6EC42464BE6E}"/>
                                            </p:graphicEl>
                                          </p:spTgt>
                                        </p:tgtEl>
                                        <p:attrNameLst>
                                          <p:attrName>style.visibility</p:attrName>
                                        </p:attrNameLst>
                                      </p:cBhvr>
                                      <p:to>
                                        <p:strVal val="visible"/>
                                      </p:to>
                                    </p:set>
                                    <p:animEffect transition="in" filter="fade">
                                      <p:cBhvr>
                                        <p:cTn id="7" dur="2000"/>
                                        <p:tgtEl>
                                          <p:spTgt spid="2">
                                            <p:graphicEl>
                                              <a:dgm id="{D7311CBF-771A-4BD5-8DC3-6EC42464BE6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77641D9B-3DC3-40B7-B611-68ACF89C33ED}"/>
                                            </p:graphicEl>
                                          </p:spTgt>
                                        </p:tgtEl>
                                        <p:attrNameLst>
                                          <p:attrName>style.visibility</p:attrName>
                                        </p:attrNameLst>
                                      </p:cBhvr>
                                      <p:to>
                                        <p:strVal val="visible"/>
                                      </p:to>
                                    </p:set>
                                    <p:animEffect transition="in" filter="fade">
                                      <p:cBhvr>
                                        <p:cTn id="12" dur="2000"/>
                                        <p:tgtEl>
                                          <p:spTgt spid="2">
                                            <p:graphicEl>
                                              <a:dgm id="{77641D9B-3DC3-40B7-B611-68ACF89C33E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9C977AF0-97C1-4EFD-8809-4CCEB7FAAA03}"/>
                                            </p:graphicEl>
                                          </p:spTgt>
                                        </p:tgtEl>
                                        <p:attrNameLst>
                                          <p:attrName>style.visibility</p:attrName>
                                        </p:attrNameLst>
                                      </p:cBhvr>
                                      <p:to>
                                        <p:strVal val="visible"/>
                                      </p:to>
                                    </p:set>
                                    <p:animEffect transition="in" filter="fade">
                                      <p:cBhvr>
                                        <p:cTn id="15" dur="2000"/>
                                        <p:tgtEl>
                                          <p:spTgt spid="2">
                                            <p:graphicEl>
                                              <a:dgm id="{9C977AF0-97C1-4EFD-8809-4CCEB7FAAA0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799D667A-C294-45D9-BDAE-8E9CC4E52E46}"/>
                                            </p:graphicEl>
                                          </p:spTgt>
                                        </p:tgtEl>
                                        <p:attrNameLst>
                                          <p:attrName>style.visibility</p:attrName>
                                        </p:attrNameLst>
                                      </p:cBhvr>
                                      <p:to>
                                        <p:strVal val="visible"/>
                                      </p:to>
                                    </p:set>
                                    <p:animEffect transition="in" filter="fade">
                                      <p:cBhvr>
                                        <p:cTn id="20" dur="2000"/>
                                        <p:tgtEl>
                                          <p:spTgt spid="2">
                                            <p:graphicEl>
                                              <a:dgm id="{799D667A-C294-45D9-BDAE-8E9CC4E52E4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4234B2F1-6ABD-4B7B-A044-69D4BA47D030}"/>
                                            </p:graphicEl>
                                          </p:spTgt>
                                        </p:tgtEl>
                                        <p:attrNameLst>
                                          <p:attrName>style.visibility</p:attrName>
                                        </p:attrNameLst>
                                      </p:cBhvr>
                                      <p:to>
                                        <p:strVal val="visible"/>
                                      </p:to>
                                    </p:set>
                                    <p:animEffect transition="in" filter="fade">
                                      <p:cBhvr>
                                        <p:cTn id="23" dur="2000"/>
                                        <p:tgtEl>
                                          <p:spTgt spid="2">
                                            <p:graphicEl>
                                              <a:dgm id="{4234B2F1-6ABD-4B7B-A044-69D4BA47D03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C1133EDC-CA1B-4892-B278-7AA7773A7C96}"/>
                                            </p:graphicEl>
                                          </p:spTgt>
                                        </p:tgtEl>
                                        <p:attrNameLst>
                                          <p:attrName>style.visibility</p:attrName>
                                        </p:attrNameLst>
                                      </p:cBhvr>
                                      <p:to>
                                        <p:strVal val="visible"/>
                                      </p:to>
                                    </p:set>
                                    <p:animEffect transition="in" filter="fade">
                                      <p:cBhvr>
                                        <p:cTn id="28" dur="2000"/>
                                        <p:tgtEl>
                                          <p:spTgt spid="2">
                                            <p:graphicEl>
                                              <a:dgm id="{C1133EDC-CA1B-4892-B278-7AA7773A7C9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4008F9AC-D406-47E7-AA48-A616EE23C2B7}"/>
                                            </p:graphicEl>
                                          </p:spTgt>
                                        </p:tgtEl>
                                        <p:attrNameLst>
                                          <p:attrName>style.visibility</p:attrName>
                                        </p:attrNameLst>
                                      </p:cBhvr>
                                      <p:to>
                                        <p:strVal val="visible"/>
                                      </p:to>
                                    </p:set>
                                    <p:animEffect transition="in" filter="fade">
                                      <p:cBhvr>
                                        <p:cTn id="31" dur="2000"/>
                                        <p:tgtEl>
                                          <p:spTgt spid="2">
                                            <p:graphicEl>
                                              <a:dgm id="{4008F9AC-D406-47E7-AA48-A616EE23C2B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293E06F0-7BA0-4DFE-8018-2AAA4CF90F8F}"/>
                                            </p:graphicEl>
                                          </p:spTgt>
                                        </p:tgtEl>
                                        <p:attrNameLst>
                                          <p:attrName>style.visibility</p:attrName>
                                        </p:attrNameLst>
                                      </p:cBhvr>
                                      <p:to>
                                        <p:strVal val="visible"/>
                                      </p:to>
                                    </p:set>
                                    <p:animEffect transition="in" filter="fade">
                                      <p:cBhvr>
                                        <p:cTn id="36" dur="2000"/>
                                        <p:tgtEl>
                                          <p:spTgt spid="2">
                                            <p:graphicEl>
                                              <a:dgm id="{293E06F0-7BA0-4DFE-8018-2AAA4CF90F8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CFCCF42F-7063-4A14-A6B1-1B08889B26F7}"/>
                                            </p:graphicEl>
                                          </p:spTgt>
                                        </p:tgtEl>
                                        <p:attrNameLst>
                                          <p:attrName>style.visibility</p:attrName>
                                        </p:attrNameLst>
                                      </p:cBhvr>
                                      <p:to>
                                        <p:strVal val="visible"/>
                                      </p:to>
                                    </p:set>
                                    <p:animEffect transition="in" filter="fade">
                                      <p:cBhvr>
                                        <p:cTn id="39" dur="2000"/>
                                        <p:tgtEl>
                                          <p:spTgt spid="2">
                                            <p:graphicEl>
                                              <a:dgm id="{CFCCF42F-7063-4A14-A6B1-1B08889B26F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B8E25FD7-E630-4C94-9986-7C81B3CD7D21}"/>
                                            </p:graphicEl>
                                          </p:spTgt>
                                        </p:tgtEl>
                                        <p:attrNameLst>
                                          <p:attrName>style.visibility</p:attrName>
                                        </p:attrNameLst>
                                      </p:cBhvr>
                                      <p:to>
                                        <p:strVal val="visible"/>
                                      </p:to>
                                    </p:set>
                                    <p:animEffect transition="in" filter="fade">
                                      <p:cBhvr>
                                        <p:cTn id="44" dur="2000"/>
                                        <p:tgtEl>
                                          <p:spTgt spid="2">
                                            <p:graphicEl>
                                              <a:dgm id="{B8E25FD7-E630-4C94-9986-7C81B3CD7D21}"/>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568C2FE3-A4D4-4ABF-841C-F646714133FD}"/>
                                            </p:graphicEl>
                                          </p:spTgt>
                                        </p:tgtEl>
                                        <p:attrNameLst>
                                          <p:attrName>style.visibility</p:attrName>
                                        </p:attrNameLst>
                                      </p:cBhvr>
                                      <p:to>
                                        <p:strVal val="visible"/>
                                      </p:to>
                                    </p:set>
                                    <p:animEffect transition="in" filter="fade">
                                      <p:cBhvr>
                                        <p:cTn id="47" dur="2000"/>
                                        <p:tgtEl>
                                          <p:spTgt spid="2">
                                            <p:graphicEl>
                                              <a:dgm id="{568C2FE3-A4D4-4ABF-841C-F646714133F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E0A53A1F-FD4A-42B1-8681-952D6F5D006E}"/>
                                            </p:graphicEl>
                                          </p:spTgt>
                                        </p:tgtEl>
                                        <p:attrNameLst>
                                          <p:attrName>style.visibility</p:attrName>
                                        </p:attrNameLst>
                                      </p:cBhvr>
                                      <p:to>
                                        <p:strVal val="visible"/>
                                      </p:to>
                                    </p:set>
                                    <p:animEffect transition="in" filter="fade">
                                      <p:cBhvr>
                                        <p:cTn id="52" dur="2000"/>
                                        <p:tgtEl>
                                          <p:spTgt spid="2">
                                            <p:graphicEl>
                                              <a:dgm id="{E0A53A1F-FD4A-42B1-8681-952D6F5D006E}"/>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D6CDC4E-4483-49D6-AB6A-C0ED2CBEE5F6}"/>
                                            </p:graphicEl>
                                          </p:spTgt>
                                        </p:tgtEl>
                                        <p:attrNameLst>
                                          <p:attrName>style.visibility</p:attrName>
                                        </p:attrNameLst>
                                      </p:cBhvr>
                                      <p:to>
                                        <p:strVal val="visible"/>
                                      </p:to>
                                    </p:set>
                                    <p:animEffect transition="in" filter="fade">
                                      <p:cBhvr>
                                        <p:cTn id="55" dur="2000"/>
                                        <p:tgtEl>
                                          <p:spTgt spid="2">
                                            <p:graphicEl>
                                              <a:dgm id="{1D6CDC4E-4483-49D6-AB6A-C0ED2CBEE5F6}"/>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BA488AF7-4501-4CA9-B166-4BB607C7EE34}"/>
                                            </p:graphicEl>
                                          </p:spTgt>
                                        </p:tgtEl>
                                        <p:attrNameLst>
                                          <p:attrName>style.visibility</p:attrName>
                                        </p:attrNameLst>
                                      </p:cBhvr>
                                      <p:to>
                                        <p:strVal val="visible"/>
                                      </p:to>
                                    </p:set>
                                    <p:animEffect transition="in" filter="fade">
                                      <p:cBhvr>
                                        <p:cTn id="60" dur="2000"/>
                                        <p:tgtEl>
                                          <p:spTgt spid="2">
                                            <p:graphicEl>
                                              <a:dgm id="{BA488AF7-4501-4CA9-B166-4BB607C7EE34}"/>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FF4DE314-D6DC-4777-875C-A574CFFEC44F}"/>
                                            </p:graphicEl>
                                          </p:spTgt>
                                        </p:tgtEl>
                                        <p:attrNameLst>
                                          <p:attrName>style.visibility</p:attrName>
                                        </p:attrNameLst>
                                      </p:cBhvr>
                                      <p:to>
                                        <p:strVal val="visible"/>
                                      </p:to>
                                    </p:set>
                                    <p:animEffect transition="in" filter="fade">
                                      <p:cBhvr>
                                        <p:cTn id="63" dur="2000"/>
                                        <p:tgtEl>
                                          <p:spTgt spid="2">
                                            <p:graphicEl>
                                              <a:dgm id="{FF4DE314-D6DC-4777-875C-A574CFFEC44F}"/>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11360FC6-036F-4C06-9B65-BA1209E3659C}"/>
                                            </p:graphicEl>
                                          </p:spTgt>
                                        </p:tgtEl>
                                        <p:attrNameLst>
                                          <p:attrName>style.visibility</p:attrName>
                                        </p:attrNameLst>
                                      </p:cBhvr>
                                      <p:to>
                                        <p:strVal val="visible"/>
                                      </p:to>
                                    </p:set>
                                    <p:animEffect transition="in" filter="fade">
                                      <p:cBhvr>
                                        <p:cTn id="68" dur="2000"/>
                                        <p:tgtEl>
                                          <p:spTgt spid="2">
                                            <p:graphicEl>
                                              <a:dgm id="{11360FC6-036F-4C06-9B65-BA1209E3659C}"/>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F82A3D86-B645-4A99-B23B-1546E11B3E2D}"/>
                                            </p:graphicEl>
                                          </p:spTgt>
                                        </p:tgtEl>
                                        <p:attrNameLst>
                                          <p:attrName>style.visibility</p:attrName>
                                        </p:attrNameLst>
                                      </p:cBhvr>
                                      <p:to>
                                        <p:strVal val="visible"/>
                                      </p:to>
                                    </p:set>
                                    <p:animEffect transition="in" filter="fade">
                                      <p:cBhvr>
                                        <p:cTn id="71" dur="2000"/>
                                        <p:tgtEl>
                                          <p:spTgt spid="2">
                                            <p:graphicEl>
                                              <a:dgm id="{F82A3D86-B645-4A99-B23B-1546E11B3E2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214282" y="1643050"/>
          <a:ext cx="8786842"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مجموعة 4"/>
          <p:cNvGrpSpPr/>
          <p:nvPr/>
        </p:nvGrpSpPr>
        <p:grpSpPr>
          <a:xfrm>
            <a:off x="214282" y="214290"/>
            <a:ext cx="4929222" cy="1928802"/>
            <a:chOff x="214282" y="214290"/>
            <a:chExt cx="4929222" cy="1928802"/>
          </a:xfrm>
        </p:grpSpPr>
        <p:sp>
          <p:nvSpPr>
            <p:cNvPr id="3" name="سهم لأعلى 2"/>
            <p:cNvSpPr/>
            <p:nvPr/>
          </p:nvSpPr>
          <p:spPr>
            <a:xfrm>
              <a:off x="2285984" y="1428712"/>
              <a:ext cx="571504" cy="714380"/>
            </a:xfrm>
            <a:prstGeom prst="upArrow">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4" name="مستطيل مستدير الزوايا 3"/>
            <p:cNvSpPr/>
            <p:nvPr/>
          </p:nvSpPr>
          <p:spPr>
            <a:xfrm>
              <a:off x="214282" y="214290"/>
              <a:ext cx="4929222" cy="114298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400" dirty="0" smtClean="0"/>
                <a:t>محکی از صاحب حدائق: نزاع تنها در این صورت است و گرنه شکی در حجیت استصحاب مستصحب اثبات شده با کتاب و سنت، نیست</a:t>
              </a:r>
              <a:endParaRPr lang="fa-IR" sz="2400" dirty="0"/>
            </a:p>
          </p:txBody>
        </p:sp>
      </p:grpSp>
      <p:sp>
        <p:nvSpPr>
          <p:cNvPr id="6" name="مربع نص 9"/>
          <p:cNvSpPr txBox="1"/>
          <p:nvPr/>
        </p:nvSpPr>
        <p:spPr>
          <a:xfrm>
            <a:off x="7929586" y="500042"/>
            <a:ext cx="827673" cy="400110"/>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fa-IR" sz="2000" smtClean="0"/>
              <a:t>ص 37</a:t>
            </a:r>
            <a:endParaRPr lang="fa-I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D7311CBF-771A-4BD5-8DC3-6EC42464BE6E}"/>
                                            </p:graphicEl>
                                          </p:spTgt>
                                        </p:tgtEl>
                                        <p:attrNameLst>
                                          <p:attrName>style.visibility</p:attrName>
                                        </p:attrNameLst>
                                      </p:cBhvr>
                                      <p:to>
                                        <p:strVal val="visible"/>
                                      </p:to>
                                    </p:set>
                                    <p:animEffect transition="in" filter="wipe(down)">
                                      <p:cBhvr>
                                        <p:cTn id="7" dur="500"/>
                                        <p:tgtEl>
                                          <p:spTgt spid="2">
                                            <p:graphicEl>
                                              <a:dgm id="{D7311CBF-771A-4BD5-8DC3-6EC42464BE6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E0A53A1F-FD4A-42B1-8681-952D6F5D006E}"/>
                                            </p:graphicEl>
                                          </p:spTgt>
                                        </p:tgtEl>
                                        <p:attrNameLst>
                                          <p:attrName>style.visibility</p:attrName>
                                        </p:attrNameLst>
                                      </p:cBhvr>
                                      <p:to>
                                        <p:strVal val="visible"/>
                                      </p:to>
                                    </p:set>
                                    <p:animEffect transition="in" filter="wipe(down)">
                                      <p:cBhvr>
                                        <p:cTn id="12" dur="500"/>
                                        <p:tgtEl>
                                          <p:spTgt spid="2">
                                            <p:graphicEl>
                                              <a:dgm id="{E0A53A1F-FD4A-42B1-8681-952D6F5D006E}"/>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1D6CDC4E-4483-49D6-AB6A-C0ED2CBEE5F6}"/>
                                            </p:graphicEl>
                                          </p:spTgt>
                                        </p:tgtEl>
                                        <p:attrNameLst>
                                          <p:attrName>style.visibility</p:attrName>
                                        </p:attrNameLst>
                                      </p:cBhvr>
                                      <p:to>
                                        <p:strVal val="visible"/>
                                      </p:to>
                                    </p:set>
                                    <p:animEffect transition="in" filter="wipe(down)">
                                      <p:cBhvr>
                                        <p:cTn id="15" dur="500"/>
                                        <p:tgtEl>
                                          <p:spTgt spid="2">
                                            <p:graphicEl>
                                              <a:dgm id="{1D6CDC4E-4483-49D6-AB6A-C0ED2CBEE5F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11360FC6-036F-4C06-9B65-BA1209E3659C}"/>
                                            </p:graphicEl>
                                          </p:spTgt>
                                        </p:tgtEl>
                                        <p:attrNameLst>
                                          <p:attrName>style.visibility</p:attrName>
                                        </p:attrNameLst>
                                      </p:cBhvr>
                                      <p:to>
                                        <p:strVal val="visible"/>
                                      </p:to>
                                    </p:set>
                                    <p:animEffect transition="in" filter="wipe(down)">
                                      <p:cBhvr>
                                        <p:cTn id="20" dur="500"/>
                                        <p:tgtEl>
                                          <p:spTgt spid="2">
                                            <p:graphicEl>
                                              <a:dgm id="{11360FC6-036F-4C06-9B65-BA1209E3659C}"/>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F82A3D86-B645-4A99-B23B-1546E11B3E2D}"/>
                                            </p:graphicEl>
                                          </p:spTgt>
                                        </p:tgtEl>
                                        <p:attrNameLst>
                                          <p:attrName>style.visibility</p:attrName>
                                        </p:attrNameLst>
                                      </p:cBhvr>
                                      <p:to>
                                        <p:strVal val="visible"/>
                                      </p:to>
                                    </p:set>
                                    <p:animEffect transition="in" filter="wipe(down)">
                                      <p:cBhvr>
                                        <p:cTn id="23" dur="500"/>
                                        <p:tgtEl>
                                          <p:spTgt spid="2">
                                            <p:graphicEl>
                                              <a:dgm id="{F82A3D86-B645-4A99-B23B-1546E11B3E2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2E9D0F32-D1F0-4D76-BD76-D71E4CF439CE}"/>
                                            </p:graphicEl>
                                          </p:spTgt>
                                        </p:tgtEl>
                                        <p:attrNameLst>
                                          <p:attrName>style.visibility</p:attrName>
                                        </p:attrNameLst>
                                      </p:cBhvr>
                                      <p:to>
                                        <p:strVal val="visible"/>
                                      </p:to>
                                    </p:set>
                                    <p:animEffect transition="in" filter="wipe(down)">
                                      <p:cBhvr>
                                        <p:cTn id="28" dur="500"/>
                                        <p:tgtEl>
                                          <p:spTgt spid="2">
                                            <p:graphicEl>
                                              <a:dgm id="{2E9D0F32-D1F0-4D76-BD76-D71E4CF439CE}"/>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56344832-719C-407F-AB85-3AA130DCD151}"/>
                                            </p:graphicEl>
                                          </p:spTgt>
                                        </p:tgtEl>
                                        <p:attrNameLst>
                                          <p:attrName>style.visibility</p:attrName>
                                        </p:attrNameLst>
                                      </p:cBhvr>
                                      <p:to>
                                        <p:strVal val="visible"/>
                                      </p:to>
                                    </p:set>
                                    <p:animEffect transition="in" filter="wipe(down)">
                                      <p:cBhvr>
                                        <p:cTn id="31" dur="500"/>
                                        <p:tgtEl>
                                          <p:spTgt spid="2">
                                            <p:graphicEl>
                                              <a:dgm id="{56344832-719C-407F-AB85-3AA130DCD15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8D3DBEF4-2C29-4186-9779-EA433DB63118}"/>
                                            </p:graphicEl>
                                          </p:spTgt>
                                        </p:tgtEl>
                                        <p:attrNameLst>
                                          <p:attrName>style.visibility</p:attrName>
                                        </p:attrNameLst>
                                      </p:cBhvr>
                                      <p:to>
                                        <p:strVal val="visible"/>
                                      </p:to>
                                    </p:set>
                                    <p:animEffect transition="in" filter="wipe(down)">
                                      <p:cBhvr>
                                        <p:cTn id="36" dur="500"/>
                                        <p:tgtEl>
                                          <p:spTgt spid="2">
                                            <p:graphicEl>
                                              <a:dgm id="{8D3DBEF4-2C29-4186-9779-EA433DB63118}"/>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
                                            <p:graphicEl>
                                              <a:dgm id="{8EAC3176-BB24-476D-8F3B-E0C3EB9D433C}"/>
                                            </p:graphicEl>
                                          </p:spTgt>
                                        </p:tgtEl>
                                        <p:attrNameLst>
                                          <p:attrName>style.visibility</p:attrName>
                                        </p:attrNameLst>
                                      </p:cBhvr>
                                      <p:to>
                                        <p:strVal val="visible"/>
                                      </p:to>
                                    </p:set>
                                    <p:animEffect transition="in" filter="wipe(down)">
                                      <p:cBhvr>
                                        <p:cTn id="39" dur="500"/>
                                        <p:tgtEl>
                                          <p:spTgt spid="2">
                                            <p:graphicEl>
                                              <a:dgm id="{8EAC3176-BB24-476D-8F3B-E0C3EB9D433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214282" y="1643050"/>
          <a:ext cx="8786842"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سهم للأسفل 2"/>
          <p:cNvSpPr/>
          <p:nvPr/>
        </p:nvSpPr>
        <p:spPr>
          <a:xfrm>
            <a:off x="1785918" y="928670"/>
            <a:ext cx="2000264" cy="1214446"/>
          </a:xfrm>
          <a:prstGeom prst="down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3200" dirty="0" smtClean="0"/>
              <a:t>مثال</a:t>
            </a:r>
            <a:endParaRPr lang="fa-IR" dirty="0"/>
          </a:p>
        </p:txBody>
      </p:sp>
      <p:sp>
        <p:nvSpPr>
          <p:cNvPr id="4" name="مربع نص 9"/>
          <p:cNvSpPr txBox="1"/>
          <p:nvPr/>
        </p:nvSpPr>
        <p:spPr>
          <a:xfrm>
            <a:off x="8001024" y="500042"/>
            <a:ext cx="756235" cy="400110"/>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fa-IR" sz="2000" smtClean="0"/>
              <a:t>ص 37</a:t>
            </a:r>
            <a:endParaRPr lang="fa-IR"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214282" y="214290"/>
            <a:ext cx="8715436" cy="500066"/>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توضیح فرایند حکم عقل</a:t>
            </a:r>
          </a:p>
        </p:txBody>
      </p:sp>
      <p:graphicFrame>
        <p:nvGraphicFramePr>
          <p:cNvPr id="3" name="رسم تخطيطي 2"/>
          <p:cNvGraphicFramePr/>
          <p:nvPr/>
        </p:nvGraphicFramePr>
        <p:xfrm>
          <a:off x="3357554" y="857232"/>
          <a:ext cx="5572164"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مجموعة 6"/>
          <p:cNvGrpSpPr/>
          <p:nvPr/>
        </p:nvGrpSpPr>
        <p:grpSpPr>
          <a:xfrm>
            <a:off x="525753" y="1285860"/>
            <a:ext cx="2903239" cy="2714644"/>
            <a:chOff x="428596" y="1500174"/>
            <a:chExt cx="2903239" cy="2714644"/>
          </a:xfrm>
        </p:grpSpPr>
        <p:sp>
          <p:nvSpPr>
            <p:cNvPr id="4" name="سهم إلى اليسار 3"/>
            <p:cNvSpPr/>
            <p:nvPr/>
          </p:nvSpPr>
          <p:spPr>
            <a:xfrm>
              <a:off x="2071670" y="1714488"/>
              <a:ext cx="1260165" cy="2428892"/>
            </a:xfrm>
            <a:prstGeom prst="leftArrow">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2800" dirty="0" smtClean="0"/>
                <a:t>حکم عقل</a:t>
              </a:r>
              <a:endParaRPr lang="fa-IR" sz="2800" dirty="0"/>
            </a:p>
          </p:txBody>
        </p:sp>
        <p:sp>
          <p:nvSpPr>
            <p:cNvPr id="5" name="مستطيل مستدير الزوايا 4"/>
            <p:cNvSpPr/>
            <p:nvPr/>
          </p:nvSpPr>
          <p:spPr>
            <a:xfrm>
              <a:off x="428596" y="1500174"/>
              <a:ext cx="1357322" cy="2714644"/>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3600" dirty="0" smtClean="0"/>
                <a:t>حُسن صدقه </a:t>
              </a:r>
              <a:r>
                <a:rPr lang="fa-IR" sz="2800" dirty="0" smtClean="0"/>
                <a:t>(با همه قیود)</a:t>
              </a:r>
              <a:endParaRPr lang="fa-IR" sz="3600" dirty="0"/>
            </a:p>
          </p:txBody>
        </p:sp>
      </p:grpSp>
      <p:graphicFrame>
        <p:nvGraphicFramePr>
          <p:cNvPr id="6" name="رسم تخطيطي 5"/>
          <p:cNvGraphicFramePr/>
          <p:nvPr/>
        </p:nvGraphicFramePr>
        <p:xfrm>
          <a:off x="214282" y="4429132"/>
          <a:ext cx="8715436" cy="22145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2608ECA2-A383-4426-8395-ECF118F3B29F}"/>
                                            </p:graphicEl>
                                          </p:spTgt>
                                        </p:tgtEl>
                                        <p:attrNameLst>
                                          <p:attrName>style.visibility</p:attrName>
                                        </p:attrNameLst>
                                      </p:cBhvr>
                                      <p:to>
                                        <p:strVal val="visible"/>
                                      </p:to>
                                    </p:set>
                                    <p:animEffect transition="in" filter="fade">
                                      <p:cBhvr>
                                        <p:cTn id="7" dur="2000"/>
                                        <p:tgtEl>
                                          <p:spTgt spid="3">
                                            <p:graphicEl>
                                              <a:dgm id="{2608ECA2-A383-4426-8395-ECF118F3B2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561E8C94-DF4D-40DA-B4C9-B837ACB41D99}"/>
                                            </p:graphicEl>
                                          </p:spTgt>
                                        </p:tgtEl>
                                        <p:attrNameLst>
                                          <p:attrName>style.visibility</p:attrName>
                                        </p:attrNameLst>
                                      </p:cBhvr>
                                      <p:to>
                                        <p:strVal val="visible"/>
                                      </p:to>
                                    </p:set>
                                    <p:animEffect transition="in" filter="fade">
                                      <p:cBhvr>
                                        <p:cTn id="12" dur="2000"/>
                                        <p:tgtEl>
                                          <p:spTgt spid="3">
                                            <p:graphicEl>
                                              <a:dgm id="{561E8C94-DF4D-40DA-B4C9-B837ACB41D9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0BD1F28E-E943-4C14-B485-446211A88B03}"/>
                                            </p:graphicEl>
                                          </p:spTgt>
                                        </p:tgtEl>
                                        <p:attrNameLst>
                                          <p:attrName>style.visibility</p:attrName>
                                        </p:attrNameLst>
                                      </p:cBhvr>
                                      <p:to>
                                        <p:strVal val="visible"/>
                                      </p:to>
                                    </p:set>
                                    <p:animEffect transition="in" filter="fade">
                                      <p:cBhvr>
                                        <p:cTn id="15" dur="2000"/>
                                        <p:tgtEl>
                                          <p:spTgt spid="3">
                                            <p:graphicEl>
                                              <a:dgm id="{0BD1F28E-E943-4C14-B485-446211A88B0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083F91C8-69A5-4351-B984-9AD448DEB4ED}"/>
                                            </p:graphicEl>
                                          </p:spTgt>
                                        </p:tgtEl>
                                        <p:attrNameLst>
                                          <p:attrName>style.visibility</p:attrName>
                                        </p:attrNameLst>
                                      </p:cBhvr>
                                      <p:to>
                                        <p:strVal val="visible"/>
                                      </p:to>
                                    </p:set>
                                    <p:animEffect transition="in" filter="fade">
                                      <p:cBhvr>
                                        <p:cTn id="20" dur="2000"/>
                                        <p:tgtEl>
                                          <p:spTgt spid="3">
                                            <p:graphicEl>
                                              <a:dgm id="{083F91C8-69A5-4351-B984-9AD448DEB4E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BE9D83B6-C481-4C77-8B6C-06FCFBC40C06}"/>
                                            </p:graphicEl>
                                          </p:spTgt>
                                        </p:tgtEl>
                                        <p:attrNameLst>
                                          <p:attrName>style.visibility</p:attrName>
                                        </p:attrNameLst>
                                      </p:cBhvr>
                                      <p:to>
                                        <p:strVal val="visible"/>
                                      </p:to>
                                    </p:set>
                                    <p:animEffect transition="in" filter="fade">
                                      <p:cBhvr>
                                        <p:cTn id="23" dur="2000"/>
                                        <p:tgtEl>
                                          <p:spTgt spid="3">
                                            <p:graphicEl>
                                              <a:dgm id="{BE9D83B6-C481-4C77-8B6C-06FCFBC40C0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535F4437-1392-4AC7-BF2B-9A1FA42759BF}"/>
                                            </p:graphicEl>
                                          </p:spTgt>
                                        </p:tgtEl>
                                        <p:attrNameLst>
                                          <p:attrName>style.visibility</p:attrName>
                                        </p:attrNameLst>
                                      </p:cBhvr>
                                      <p:to>
                                        <p:strVal val="visible"/>
                                      </p:to>
                                    </p:set>
                                    <p:animEffect transition="in" filter="fade">
                                      <p:cBhvr>
                                        <p:cTn id="28" dur="2000"/>
                                        <p:tgtEl>
                                          <p:spTgt spid="3">
                                            <p:graphicEl>
                                              <a:dgm id="{535F4437-1392-4AC7-BF2B-9A1FA42759B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8E4E411A-C42B-4795-8DD0-6E555EF4FDA3}"/>
                                            </p:graphicEl>
                                          </p:spTgt>
                                        </p:tgtEl>
                                        <p:attrNameLst>
                                          <p:attrName>style.visibility</p:attrName>
                                        </p:attrNameLst>
                                      </p:cBhvr>
                                      <p:to>
                                        <p:strVal val="visible"/>
                                      </p:to>
                                    </p:set>
                                    <p:animEffect transition="in" filter="fade">
                                      <p:cBhvr>
                                        <p:cTn id="31" dur="2000"/>
                                        <p:tgtEl>
                                          <p:spTgt spid="3">
                                            <p:graphicEl>
                                              <a:dgm id="{8E4E411A-C42B-4795-8DD0-6E555EF4FDA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43574FD5-5F46-44CF-81A2-33F735D23D38}"/>
                                            </p:graphicEl>
                                          </p:spTgt>
                                        </p:tgtEl>
                                        <p:attrNameLst>
                                          <p:attrName>style.visibility</p:attrName>
                                        </p:attrNameLst>
                                      </p:cBhvr>
                                      <p:to>
                                        <p:strVal val="visible"/>
                                      </p:to>
                                    </p:set>
                                    <p:animEffect transition="in" filter="fade">
                                      <p:cBhvr>
                                        <p:cTn id="36" dur="2000"/>
                                        <p:tgtEl>
                                          <p:spTgt spid="3">
                                            <p:graphicEl>
                                              <a:dgm id="{43574FD5-5F46-44CF-81A2-33F735D23D3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1A0A9649-AE5B-4A25-8D3C-753938DCF3DF}"/>
                                            </p:graphicEl>
                                          </p:spTgt>
                                        </p:tgtEl>
                                        <p:attrNameLst>
                                          <p:attrName>style.visibility</p:attrName>
                                        </p:attrNameLst>
                                      </p:cBhvr>
                                      <p:to>
                                        <p:strVal val="visible"/>
                                      </p:to>
                                    </p:set>
                                    <p:animEffect transition="in" filter="fade">
                                      <p:cBhvr>
                                        <p:cTn id="39" dur="2000"/>
                                        <p:tgtEl>
                                          <p:spTgt spid="3">
                                            <p:graphicEl>
                                              <a:dgm id="{1A0A9649-AE5B-4A25-8D3C-753938DCF3D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
                                            <p:graphicEl>
                                              <a:dgm id="{AAECA669-9A0E-4215-9F3B-4B919D99E34C}"/>
                                            </p:graphicEl>
                                          </p:spTgt>
                                        </p:tgtEl>
                                        <p:attrNameLst>
                                          <p:attrName>style.visibility</p:attrName>
                                        </p:attrNameLst>
                                      </p:cBhvr>
                                      <p:to>
                                        <p:strVal val="visible"/>
                                      </p:to>
                                    </p:set>
                                    <p:animEffect transition="in" filter="wipe(down)">
                                      <p:cBhvr>
                                        <p:cTn id="49" dur="500"/>
                                        <p:tgtEl>
                                          <p:spTgt spid="6">
                                            <p:graphicEl>
                                              <a:dgm id="{AAECA669-9A0E-4215-9F3B-4B919D99E34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6">
                                            <p:graphicEl>
                                              <a:dgm id="{1636458C-48C0-46E8-AE81-A1DCFB82E06A}"/>
                                            </p:graphicEl>
                                          </p:spTgt>
                                        </p:tgtEl>
                                        <p:attrNameLst>
                                          <p:attrName>style.visibility</p:attrName>
                                        </p:attrNameLst>
                                      </p:cBhvr>
                                      <p:to>
                                        <p:strVal val="visible"/>
                                      </p:to>
                                    </p:set>
                                    <p:animEffect transition="in" filter="wipe(down)">
                                      <p:cBhvr>
                                        <p:cTn id="54" dur="500"/>
                                        <p:tgtEl>
                                          <p:spTgt spid="6">
                                            <p:graphicEl>
                                              <a:dgm id="{1636458C-48C0-46E8-AE81-A1DCFB82E06A}"/>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6">
                                            <p:graphicEl>
                                              <a:dgm id="{0B9AFE8A-F35B-471A-9D36-F4733A6B6B79}"/>
                                            </p:graphicEl>
                                          </p:spTgt>
                                        </p:tgtEl>
                                        <p:attrNameLst>
                                          <p:attrName>style.visibility</p:attrName>
                                        </p:attrNameLst>
                                      </p:cBhvr>
                                      <p:to>
                                        <p:strVal val="visible"/>
                                      </p:to>
                                    </p:set>
                                    <p:animEffect transition="in" filter="wipe(down)">
                                      <p:cBhvr>
                                        <p:cTn id="59" dur="500"/>
                                        <p:tgtEl>
                                          <p:spTgt spid="6">
                                            <p:graphicEl>
                                              <a:dgm id="{0B9AFE8A-F35B-471A-9D36-F4733A6B6B79}"/>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
                                            <p:graphicEl>
                                              <a:dgm id="{FCDE6D57-C9D0-4096-A372-32FF3376D406}"/>
                                            </p:graphicEl>
                                          </p:spTgt>
                                        </p:tgtEl>
                                        <p:attrNameLst>
                                          <p:attrName>style.visibility</p:attrName>
                                        </p:attrNameLst>
                                      </p:cBhvr>
                                      <p:to>
                                        <p:strVal val="visible"/>
                                      </p:to>
                                    </p:set>
                                    <p:animEffect transition="in" filter="wipe(down)">
                                      <p:cBhvr>
                                        <p:cTn id="64" dur="500"/>
                                        <p:tgtEl>
                                          <p:spTgt spid="6">
                                            <p:graphicEl>
                                              <a:dgm id="{FCDE6D57-C9D0-4096-A372-32FF3376D40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6">
                                            <p:graphicEl>
                                              <a:dgm id="{EBF4CBAF-A0B8-427B-83E6-B556BD127AD5}"/>
                                            </p:graphicEl>
                                          </p:spTgt>
                                        </p:tgtEl>
                                        <p:attrNameLst>
                                          <p:attrName>style.visibility</p:attrName>
                                        </p:attrNameLst>
                                      </p:cBhvr>
                                      <p:to>
                                        <p:strVal val="visible"/>
                                      </p:to>
                                    </p:set>
                                    <p:animEffect transition="in" filter="wipe(down)">
                                      <p:cBhvr>
                                        <p:cTn id="69" dur="500"/>
                                        <p:tgtEl>
                                          <p:spTgt spid="6">
                                            <p:graphicEl>
                                              <a:dgm id="{EBF4CBAF-A0B8-427B-83E6-B556BD127AD5}"/>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6">
                                            <p:graphicEl>
                                              <a:dgm id="{0913395B-15D7-4F7F-9BEF-8324462365F7}"/>
                                            </p:graphicEl>
                                          </p:spTgt>
                                        </p:tgtEl>
                                        <p:attrNameLst>
                                          <p:attrName>style.visibility</p:attrName>
                                        </p:attrNameLst>
                                      </p:cBhvr>
                                      <p:to>
                                        <p:strVal val="visible"/>
                                      </p:to>
                                    </p:set>
                                    <p:animEffect transition="in" filter="wipe(down)">
                                      <p:cBhvr>
                                        <p:cTn id="74" dur="500"/>
                                        <p:tgtEl>
                                          <p:spTgt spid="6">
                                            <p:graphicEl>
                                              <a:dgm id="{0913395B-15D7-4F7F-9BEF-8324462365F7}"/>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6">
                                            <p:graphicEl>
                                              <a:dgm id="{57A297E8-5709-499E-BCD3-1A898B6F8DAD}"/>
                                            </p:graphicEl>
                                          </p:spTgt>
                                        </p:tgtEl>
                                        <p:attrNameLst>
                                          <p:attrName>style.visibility</p:attrName>
                                        </p:attrNameLst>
                                      </p:cBhvr>
                                      <p:to>
                                        <p:strVal val="visible"/>
                                      </p:to>
                                    </p:set>
                                    <p:animEffect transition="in" filter="wipe(down)">
                                      <p:cBhvr>
                                        <p:cTn id="79" dur="500"/>
                                        <p:tgtEl>
                                          <p:spTgt spid="6">
                                            <p:graphicEl>
                                              <a:dgm id="{57A297E8-5709-499E-BCD3-1A898B6F8DAD}"/>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6">
                                            <p:graphicEl>
                                              <a:dgm id="{E05299E6-6A1B-4722-9A0A-8BB83B2911D4}"/>
                                            </p:graphicEl>
                                          </p:spTgt>
                                        </p:tgtEl>
                                        <p:attrNameLst>
                                          <p:attrName>style.visibility</p:attrName>
                                        </p:attrNameLst>
                                      </p:cBhvr>
                                      <p:to>
                                        <p:strVal val="visible"/>
                                      </p:to>
                                    </p:set>
                                    <p:animEffect transition="in" filter="wipe(down)">
                                      <p:cBhvr>
                                        <p:cTn id="84" dur="500"/>
                                        <p:tgtEl>
                                          <p:spTgt spid="6">
                                            <p:graphicEl>
                                              <a:dgm id="{E05299E6-6A1B-4722-9A0A-8BB83B2911D4}"/>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6">
                                            <p:graphicEl>
                                              <a:dgm id="{7933FE7A-1864-4583-A96A-AD9FB03B3843}"/>
                                            </p:graphicEl>
                                          </p:spTgt>
                                        </p:tgtEl>
                                        <p:attrNameLst>
                                          <p:attrName>style.visibility</p:attrName>
                                        </p:attrNameLst>
                                      </p:cBhvr>
                                      <p:to>
                                        <p:strVal val="visible"/>
                                      </p:to>
                                    </p:set>
                                    <p:animEffect transition="in" filter="wipe(down)">
                                      <p:cBhvr>
                                        <p:cTn id="89" dur="500"/>
                                        <p:tgtEl>
                                          <p:spTgt spid="6">
                                            <p:graphicEl>
                                              <a:dgm id="{7933FE7A-1864-4583-A96A-AD9FB03B3843}"/>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6">
                                            <p:graphicEl>
                                              <a:dgm id="{B57185C6-56F6-4F10-ABE3-CEF8331CF913}"/>
                                            </p:graphicEl>
                                          </p:spTgt>
                                        </p:tgtEl>
                                        <p:attrNameLst>
                                          <p:attrName>style.visibility</p:attrName>
                                        </p:attrNameLst>
                                      </p:cBhvr>
                                      <p:to>
                                        <p:strVal val="visible"/>
                                      </p:to>
                                    </p:set>
                                    <p:animEffect transition="in" filter="wipe(down)">
                                      <p:cBhvr>
                                        <p:cTn id="94" dur="500"/>
                                        <p:tgtEl>
                                          <p:spTgt spid="6">
                                            <p:graphicEl>
                                              <a:dgm id="{B57185C6-56F6-4F10-ABE3-CEF8331CF9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Graphic spid="6"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214282" y="214290"/>
            <a:ext cx="8715436" cy="500066"/>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مثال دیگر برای توضیح فرایند حکم عقل</a:t>
            </a:r>
          </a:p>
        </p:txBody>
      </p:sp>
      <p:graphicFrame>
        <p:nvGraphicFramePr>
          <p:cNvPr id="4" name="رسم تخطيطي 3"/>
          <p:cNvGraphicFramePr/>
          <p:nvPr/>
        </p:nvGraphicFramePr>
        <p:xfrm>
          <a:off x="3428992" y="857232"/>
          <a:ext cx="5500726"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مجموعة 4"/>
          <p:cNvGrpSpPr/>
          <p:nvPr/>
        </p:nvGrpSpPr>
        <p:grpSpPr>
          <a:xfrm>
            <a:off x="668629" y="1285860"/>
            <a:ext cx="2903239" cy="2714644"/>
            <a:chOff x="428596" y="1500174"/>
            <a:chExt cx="2903239" cy="2714644"/>
          </a:xfrm>
        </p:grpSpPr>
        <p:sp>
          <p:nvSpPr>
            <p:cNvPr id="6" name="سهم إلى اليسار 5"/>
            <p:cNvSpPr/>
            <p:nvPr/>
          </p:nvSpPr>
          <p:spPr>
            <a:xfrm>
              <a:off x="2071670" y="1714488"/>
              <a:ext cx="1260165" cy="2428892"/>
            </a:xfrm>
            <a:prstGeom prst="leftArrow">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2800" dirty="0" smtClean="0"/>
                <a:t>حکم عقل</a:t>
              </a:r>
              <a:endParaRPr lang="fa-IR" sz="2800" dirty="0"/>
            </a:p>
          </p:txBody>
        </p:sp>
        <p:sp>
          <p:nvSpPr>
            <p:cNvPr id="7" name="مستطيل مستدير الزوايا 6"/>
            <p:cNvSpPr/>
            <p:nvPr/>
          </p:nvSpPr>
          <p:spPr>
            <a:xfrm>
              <a:off x="428596" y="1500174"/>
              <a:ext cx="1357322" cy="2714644"/>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3600" dirty="0" smtClean="0"/>
                <a:t>قبح تصرف </a:t>
              </a:r>
              <a:r>
                <a:rPr lang="fa-IR" sz="2800" dirty="0" smtClean="0"/>
                <a:t>(با همه قیود)</a:t>
              </a:r>
              <a:endParaRPr lang="fa-IR" sz="3600" dirty="0"/>
            </a:p>
          </p:txBody>
        </p:sp>
      </p:grpSp>
      <p:graphicFrame>
        <p:nvGraphicFramePr>
          <p:cNvPr id="8" name="رسم تخطيطي 7"/>
          <p:cNvGraphicFramePr/>
          <p:nvPr/>
        </p:nvGraphicFramePr>
        <p:xfrm>
          <a:off x="214282" y="4357694"/>
          <a:ext cx="8715436" cy="22860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608ECA2-A383-4426-8395-ECF118F3B29F}"/>
                                            </p:graphicEl>
                                          </p:spTgt>
                                        </p:tgtEl>
                                        <p:attrNameLst>
                                          <p:attrName>style.visibility</p:attrName>
                                        </p:attrNameLst>
                                      </p:cBhvr>
                                      <p:to>
                                        <p:strVal val="visible"/>
                                      </p:to>
                                    </p:set>
                                    <p:animEffect transition="in" filter="fade">
                                      <p:cBhvr>
                                        <p:cTn id="7" dur="2000"/>
                                        <p:tgtEl>
                                          <p:spTgt spid="4">
                                            <p:graphicEl>
                                              <a:dgm id="{2608ECA2-A383-4426-8395-ECF118F3B2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61E8C94-DF4D-40DA-B4C9-B837ACB41D99}"/>
                                            </p:graphicEl>
                                          </p:spTgt>
                                        </p:tgtEl>
                                        <p:attrNameLst>
                                          <p:attrName>style.visibility</p:attrName>
                                        </p:attrNameLst>
                                      </p:cBhvr>
                                      <p:to>
                                        <p:strVal val="visible"/>
                                      </p:to>
                                    </p:set>
                                    <p:animEffect transition="in" filter="fade">
                                      <p:cBhvr>
                                        <p:cTn id="12" dur="2000"/>
                                        <p:tgtEl>
                                          <p:spTgt spid="4">
                                            <p:graphicEl>
                                              <a:dgm id="{561E8C94-DF4D-40DA-B4C9-B837ACB41D9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0BD1F28E-E943-4C14-B485-446211A88B03}"/>
                                            </p:graphicEl>
                                          </p:spTgt>
                                        </p:tgtEl>
                                        <p:attrNameLst>
                                          <p:attrName>style.visibility</p:attrName>
                                        </p:attrNameLst>
                                      </p:cBhvr>
                                      <p:to>
                                        <p:strVal val="visible"/>
                                      </p:to>
                                    </p:set>
                                    <p:animEffect transition="in" filter="fade">
                                      <p:cBhvr>
                                        <p:cTn id="15" dur="2000"/>
                                        <p:tgtEl>
                                          <p:spTgt spid="4">
                                            <p:graphicEl>
                                              <a:dgm id="{0BD1F28E-E943-4C14-B485-446211A88B0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083F91C8-69A5-4351-B984-9AD448DEB4ED}"/>
                                            </p:graphicEl>
                                          </p:spTgt>
                                        </p:tgtEl>
                                        <p:attrNameLst>
                                          <p:attrName>style.visibility</p:attrName>
                                        </p:attrNameLst>
                                      </p:cBhvr>
                                      <p:to>
                                        <p:strVal val="visible"/>
                                      </p:to>
                                    </p:set>
                                    <p:animEffect transition="in" filter="fade">
                                      <p:cBhvr>
                                        <p:cTn id="20" dur="2000"/>
                                        <p:tgtEl>
                                          <p:spTgt spid="4">
                                            <p:graphicEl>
                                              <a:dgm id="{083F91C8-69A5-4351-B984-9AD448DEB4E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E9D83B6-C481-4C77-8B6C-06FCFBC40C06}"/>
                                            </p:graphicEl>
                                          </p:spTgt>
                                        </p:tgtEl>
                                        <p:attrNameLst>
                                          <p:attrName>style.visibility</p:attrName>
                                        </p:attrNameLst>
                                      </p:cBhvr>
                                      <p:to>
                                        <p:strVal val="visible"/>
                                      </p:to>
                                    </p:set>
                                    <p:animEffect transition="in" filter="fade">
                                      <p:cBhvr>
                                        <p:cTn id="23" dur="2000"/>
                                        <p:tgtEl>
                                          <p:spTgt spid="4">
                                            <p:graphicEl>
                                              <a:dgm id="{BE9D83B6-C481-4C77-8B6C-06FCFBC40C0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535F4437-1392-4AC7-BF2B-9A1FA42759BF}"/>
                                            </p:graphicEl>
                                          </p:spTgt>
                                        </p:tgtEl>
                                        <p:attrNameLst>
                                          <p:attrName>style.visibility</p:attrName>
                                        </p:attrNameLst>
                                      </p:cBhvr>
                                      <p:to>
                                        <p:strVal val="visible"/>
                                      </p:to>
                                    </p:set>
                                    <p:animEffect transition="in" filter="fade">
                                      <p:cBhvr>
                                        <p:cTn id="28" dur="2000"/>
                                        <p:tgtEl>
                                          <p:spTgt spid="4">
                                            <p:graphicEl>
                                              <a:dgm id="{535F4437-1392-4AC7-BF2B-9A1FA42759B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8E4E411A-C42B-4795-8DD0-6E555EF4FDA3}"/>
                                            </p:graphicEl>
                                          </p:spTgt>
                                        </p:tgtEl>
                                        <p:attrNameLst>
                                          <p:attrName>style.visibility</p:attrName>
                                        </p:attrNameLst>
                                      </p:cBhvr>
                                      <p:to>
                                        <p:strVal val="visible"/>
                                      </p:to>
                                    </p:set>
                                    <p:animEffect transition="in" filter="fade">
                                      <p:cBhvr>
                                        <p:cTn id="31" dur="2000"/>
                                        <p:tgtEl>
                                          <p:spTgt spid="4">
                                            <p:graphicEl>
                                              <a:dgm id="{8E4E411A-C42B-4795-8DD0-6E555EF4FDA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43574FD5-5F46-44CF-81A2-33F735D23D38}"/>
                                            </p:graphicEl>
                                          </p:spTgt>
                                        </p:tgtEl>
                                        <p:attrNameLst>
                                          <p:attrName>style.visibility</p:attrName>
                                        </p:attrNameLst>
                                      </p:cBhvr>
                                      <p:to>
                                        <p:strVal val="visible"/>
                                      </p:to>
                                    </p:set>
                                    <p:animEffect transition="in" filter="fade">
                                      <p:cBhvr>
                                        <p:cTn id="36" dur="2000"/>
                                        <p:tgtEl>
                                          <p:spTgt spid="4">
                                            <p:graphicEl>
                                              <a:dgm id="{43574FD5-5F46-44CF-81A2-33F735D23D3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1A0A9649-AE5B-4A25-8D3C-753938DCF3DF}"/>
                                            </p:graphicEl>
                                          </p:spTgt>
                                        </p:tgtEl>
                                        <p:attrNameLst>
                                          <p:attrName>style.visibility</p:attrName>
                                        </p:attrNameLst>
                                      </p:cBhvr>
                                      <p:to>
                                        <p:strVal val="visible"/>
                                      </p:to>
                                    </p:set>
                                    <p:animEffect transition="in" filter="fade">
                                      <p:cBhvr>
                                        <p:cTn id="39" dur="2000"/>
                                        <p:tgtEl>
                                          <p:spTgt spid="4">
                                            <p:graphicEl>
                                              <a:dgm id="{1A0A9649-AE5B-4A25-8D3C-753938DCF3D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8">
                                            <p:graphicEl>
                                              <a:dgm id="{AAECA669-9A0E-4215-9F3B-4B919D99E34C}"/>
                                            </p:graphicEl>
                                          </p:spTgt>
                                        </p:tgtEl>
                                        <p:attrNameLst>
                                          <p:attrName>style.visibility</p:attrName>
                                        </p:attrNameLst>
                                      </p:cBhvr>
                                      <p:to>
                                        <p:strVal val="visible"/>
                                      </p:to>
                                    </p:set>
                                    <p:animEffect transition="in" filter="wipe(down)">
                                      <p:cBhvr>
                                        <p:cTn id="49" dur="500"/>
                                        <p:tgtEl>
                                          <p:spTgt spid="8">
                                            <p:graphicEl>
                                              <a:dgm id="{AAECA669-9A0E-4215-9F3B-4B919D99E34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8">
                                            <p:graphicEl>
                                              <a:dgm id="{1636458C-48C0-46E8-AE81-A1DCFB82E06A}"/>
                                            </p:graphicEl>
                                          </p:spTgt>
                                        </p:tgtEl>
                                        <p:attrNameLst>
                                          <p:attrName>style.visibility</p:attrName>
                                        </p:attrNameLst>
                                      </p:cBhvr>
                                      <p:to>
                                        <p:strVal val="visible"/>
                                      </p:to>
                                    </p:set>
                                    <p:animEffect transition="in" filter="wipe(down)">
                                      <p:cBhvr>
                                        <p:cTn id="54" dur="500"/>
                                        <p:tgtEl>
                                          <p:spTgt spid="8">
                                            <p:graphicEl>
                                              <a:dgm id="{1636458C-48C0-46E8-AE81-A1DCFB82E06A}"/>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8">
                                            <p:graphicEl>
                                              <a:dgm id="{FCDE6D57-C9D0-4096-A372-32FF3376D406}"/>
                                            </p:graphicEl>
                                          </p:spTgt>
                                        </p:tgtEl>
                                        <p:attrNameLst>
                                          <p:attrName>style.visibility</p:attrName>
                                        </p:attrNameLst>
                                      </p:cBhvr>
                                      <p:to>
                                        <p:strVal val="visible"/>
                                      </p:to>
                                    </p:set>
                                    <p:animEffect transition="in" filter="wipe(down)">
                                      <p:cBhvr>
                                        <p:cTn id="59" dur="500"/>
                                        <p:tgtEl>
                                          <p:spTgt spid="8">
                                            <p:graphicEl>
                                              <a:dgm id="{FCDE6D57-C9D0-4096-A372-32FF3376D406}"/>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8">
                                            <p:graphicEl>
                                              <a:dgm id="{4C914B4B-8991-4B1A-8199-B8AF6493ACEF}"/>
                                            </p:graphicEl>
                                          </p:spTgt>
                                        </p:tgtEl>
                                        <p:attrNameLst>
                                          <p:attrName>style.visibility</p:attrName>
                                        </p:attrNameLst>
                                      </p:cBhvr>
                                      <p:to>
                                        <p:strVal val="visible"/>
                                      </p:to>
                                    </p:set>
                                    <p:animEffect transition="in" filter="wipe(down)">
                                      <p:cBhvr>
                                        <p:cTn id="64" dur="500"/>
                                        <p:tgtEl>
                                          <p:spTgt spid="8">
                                            <p:graphicEl>
                                              <a:dgm id="{4C914B4B-8991-4B1A-8199-B8AF6493ACEF}"/>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8">
                                            <p:graphicEl>
                                              <a:dgm id="{13DD617D-0BEE-4ACB-AB0C-5286267193B7}"/>
                                            </p:graphicEl>
                                          </p:spTgt>
                                        </p:tgtEl>
                                        <p:attrNameLst>
                                          <p:attrName>style.visibility</p:attrName>
                                        </p:attrNameLst>
                                      </p:cBhvr>
                                      <p:to>
                                        <p:strVal val="visible"/>
                                      </p:to>
                                    </p:set>
                                    <p:animEffect transition="in" filter="wipe(down)">
                                      <p:cBhvr>
                                        <p:cTn id="69" dur="500"/>
                                        <p:tgtEl>
                                          <p:spTgt spid="8">
                                            <p:graphicEl>
                                              <a:dgm id="{13DD617D-0BEE-4ACB-AB0C-5286267193B7}"/>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8">
                                            <p:graphicEl>
                                              <a:dgm id="{0913395B-15D7-4F7F-9BEF-8324462365F7}"/>
                                            </p:graphicEl>
                                          </p:spTgt>
                                        </p:tgtEl>
                                        <p:attrNameLst>
                                          <p:attrName>style.visibility</p:attrName>
                                        </p:attrNameLst>
                                      </p:cBhvr>
                                      <p:to>
                                        <p:strVal val="visible"/>
                                      </p:to>
                                    </p:set>
                                    <p:animEffect transition="in" filter="wipe(down)">
                                      <p:cBhvr>
                                        <p:cTn id="74" dur="500"/>
                                        <p:tgtEl>
                                          <p:spTgt spid="8">
                                            <p:graphicEl>
                                              <a:dgm id="{0913395B-15D7-4F7F-9BEF-8324462365F7}"/>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8">
                                            <p:graphicEl>
                                              <a:dgm id="{57A297E8-5709-499E-BCD3-1A898B6F8DAD}"/>
                                            </p:graphicEl>
                                          </p:spTgt>
                                        </p:tgtEl>
                                        <p:attrNameLst>
                                          <p:attrName>style.visibility</p:attrName>
                                        </p:attrNameLst>
                                      </p:cBhvr>
                                      <p:to>
                                        <p:strVal val="visible"/>
                                      </p:to>
                                    </p:set>
                                    <p:animEffect transition="in" filter="wipe(down)">
                                      <p:cBhvr>
                                        <p:cTn id="79" dur="500"/>
                                        <p:tgtEl>
                                          <p:spTgt spid="8">
                                            <p:graphicEl>
                                              <a:dgm id="{57A297E8-5709-499E-BCD3-1A898B6F8DAD}"/>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8">
                                            <p:graphicEl>
                                              <a:dgm id="{7933FE7A-1864-4583-A96A-AD9FB03B3843}"/>
                                            </p:graphicEl>
                                          </p:spTgt>
                                        </p:tgtEl>
                                        <p:attrNameLst>
                                          <p:attrName>style.visibility</p:attrName>
                                        </p:attrNameLst>
                                      </p:cBhvr>
                                      <p:to>
                                        <p:strVal val="visible"/>
                                      </p:to>
                                    </p:set>
                                    <p:animEffect transition="in" filter="wipe(down)">
                                      <p:cBhvr>
                                        <p:cTn id="84" dur="500"/>
                                        <p:tgtEl>
                                          <p:spTgt spid="8">
                                            <p:graphicEl>
                                              <a:dgm id="{7933FE7A-1864-4583-A96A-AD9FB03B3843}"/>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8">
                                            <p:graphicEl>
                                              <a:dgm id="{06161FFB-A887-48CA-9CB5-53597AF275AF}"/>
                                            </p:graphicEl>
                                          </p:spTgt>
                                        </p:tgtEl>
                                        <p:attrNameLst>
                                          <p:attrName>style.visibility</p:attrName>
                                        </p:attrNameLst>
                                      </p:cBhvr>
                                      <p:to>
                                        <p:strVal val="visible"/>
                                      </p:to>
                                    </p:set>
                                    <p:animEffect transition="in" filter="wipe(down)">
                                      <p:cBhvr>
                                        <p:cTn id="89" dur="500"/>
                                        <p:tgtEl>
                                          <p:spTgt spid="8">
                                            <p:graphicEl>
                                              <a:dgm id="{06161FFB-A887-48CA-9CB5-53597AF275AF}"/>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8">
                                            <p:graphicEl>
                                              <a:dgm id="{310AED6C-5520-4188-B4F2-2601A0A0656E}"/>
                                            </p:graphicEl>
                                          </p:spTgt>
                                        </p:tgtEl>
                                        <p:attrNameLst>
                                          <p:attrName>style.visibility</p:attrName>
                                        </p:attrNameLst>
                                      </p:cBhvr>
                                      <p:to>
                                        <p:strVal val="visible"/>
                                      </p:to>
                                    </p:set>
                                    <p:animEffect transition="in" filter="wipe(down)">
                                      <p:cBhvr>
                                        <p:cTn id="94" dur="500"/>
                                        <p:tgtEl>
                                          <p:spTgt spid="8">
                                            <p:graphicEl>
                                              <a:dgm id="{310AED6C-5520-4188-B4F2-2601A0A065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Graphic spid="8" grpId="0">
        <p:bldSub>
          <a:bldDgm bld="lvl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214282" y="214290"/>
            <a:ext cx="8715436" cy="500066"/>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مثال دیگر برای توضیح فرایند حکم عقل </a:t>
            </a: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(ص38)</a:t>
            </a:r>
            <a:endPar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graphicFrame>
        <p:nvGraphicFramePr>
          <p:cNvPr id="3" name="رسم تخطيطي 2"/>
          <p:cNvGraphicFramePr/>
          <p:nvPr/>
        </p:nvGraphicFramePr>
        <p:xfrm>
          <a:off x="3428992" y="857232"/>
          <a:ext cx="5500726"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مجموعة 3"/>
          <p:cNvGrpSpPr/>
          <p:nvPr/>
        </p:nvGrpSpPr>
        <p:grpSpPr>
          <a:xfrm>
            <a:off x="285720" y="1285860"/>
            <a:ext cx="3286148" cy="2714644"/>
            <a:chOff x="45687" y="1500174"/>
            <a:chExt cx="3286148" cy="2714644"/>
          </a:xfrm>
        </p:grpSpPr>
        <p:sp>
          <p:nvSpPr>
            <p:cNvPr id="5" name="سهم إلى اليسار 4"/>
            <p:cNvSpPr/>
            <p:nvPr/>
          </p:nvSpPr>
          <p:spPr>
            <a:xfrm>
              <a:off x="2071670" y="1714488"/>
              <a:ext cx="1260165" cy="2428892"/>
            </a:xfrm>
            <a:prstGeom prst="leftArrow">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2800" dirty="0" smtClean="0"/>
                <a:t>حکم عقل</a:t>
              </a:r>
              <a:endParaRPr lang="fa-IR" sz="2800" dirty="0"/>
            </a:p>
          </p:txBody>
        </p:sp>
        <p:sp>
          <p:nvSpPr>
            <p:cNvPr id="6" name="مستطيل مستدير الزوايا 5"/>
            <p:cNvSpPr/>
            <p:nvPr/>
          </p:nvSpPr>
          <p:spPr>
            <a:xfrm>
              <a:off x="45687" y="1500174"/>
              <a:ext cx="1740231" cy="2714644"/>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3600" dirty="0" smtClean="0"/>
                <a:t>قبح راستگویی</a:t>
              </a:r>
              <a:r>
                <a:rPr lang="fa-IR" sz="2800" dirty="0" smtClean="0"/>
                <a:t>(با این قیود)</a:t>
              </a:r>
              <a:endParaRPr lang="fa-IR" sz="3600" dirty="0"/>
            </a:p>
          </p:txBody>
        </p:sp>
      </p:grpSp>
      <p:graphicFrame>
        <p:nvGraphicFramePr>
          <p:cNvPr id="7" name="رسم تخطيطي 6"/>
          <p:cNvGraphicFramePr/>
          <p:nvPr/>
        </p:nvGraphicFramePr>
        <p:xfrm>
          <a:off x="214282" y="4357694"/>
          <a:ext cx="8715436" cy="22860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2608ECA2-A383-4426-8395-ECF118F3B29F}"/>
                                            </p:graphicEl>
                                          </p:spTgt>
                                        </p:tgtEl>
                                        <p:attrNameLst>
                                          <p:attrName>style.visibility</p:attrName>
                                        </p:attrNameLst>
                                      </p:cBhvr>
                                      <p:to>
                                        <p:strVal val="visible"/>
                                      </p:to>
                                    </p:set>
                                    <p:animEffect transition="in" filter="fade">
                                      <p:cBhvr>
                                        <p:cTn id="7" dur="2000"/>
                                        <p:tgtEl>
                                          <p:spTgt spid="3">
                                            <p:graphicEl>
                                              <a:dgm id="{2608ECA2-A383-4426-8395-ECF118F3B2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561E8C94-DF4D-40DA-B4C9-B837ACB41D99}"/>
                                            </p:graphicEl>
                                          </p:spTgt>
                                        </p:tgtEl>
                                        <p:attrNameLst>
                                          <p:attrName>style.visibility</p:attrName>
                                        </p:attrNameLst>
                                      </p:cBhvr>
                                      <p:to>
                                        <p:strVal val="visible"/>
                                      </p:to>
                                    </p:set>
                                    <p:animEffect transition="in" filter="fade">
                                      <p:cBhvr>
                                        <p:cTn id="12" dur="2000"/>
                                        <p:tgtEl>
                                          <p:spTgt spid="3">
                                            <p:graphicEl>
                                              <a:dgm id="{561E8C94-DF4D-40DA-B4C9-B837ACB41D9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0BD1F28E-E943-4C14-B485-446211A88B03}"/>
                                            </p:graphicEl>
                                          </p:spTgt>
                                        </p:tgtEl>
                                        <p:attrNameLst>
                                          <p:attrName>style.visibility</p:attrName>
                                        </p:attrNameLst>
                                      </p:cBhvr>
                                      <p:to>
                                        <p:strVal val="visible"/>
                                      </p:to>
                                    </p:set>
                                    <p:animEffect transition="in" filter="fade">
                                      <p:cBhvr>
                                        <p:cTn id="15" dur="2000"/>
                                        <p:tgtEl>
                                          <p:spTgt spid="3">
                                            <p:graphicEl>
                                              <a:dgm id="{0BD1F28E-E943-4C14-B485-446211A88B0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083F91C8-69A5-4351-B984-9AD448DEB4ED}"/>
                                            </p:graphicEl>
                                          </p:spTgt>
                                        </p:tgtEl>
                                        <p:attrNameLst>
                                          <p:attrName>style.visibility</p:attrName>
                                        </p:attrNameLst>
                                      </p:cBhvr>
                                      <p:to>
                                        <p:strVal val="visible"/>
                                      </p:to>
                                    </p:set>
                                    <p:animEffect transition="in" filter="fade">
                                      <p:cBhvr>
                                        <p:cTn id="20" dur="2000"/>
                                        <p:tgtEl>
                                          <p:spTgt spid="3">
                                            <p:graphicEl>
                                              <a:dgm id="{083F91C8-69A5-4351-B984-9AD448DEB4E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BE9D83B6-C481-4C77-8B6C-06FCFBC40C06}"/>
                                            </p:graphicEl>
                                          </p:spTgt>
                                        </p:tgtEl>
                                        <p:attrNameLst>
                                          <p:attrName>style.visibility</p:attrName>
                                        </p:attrNameLst>
                                      </p:cBhvr>
                                      <p:to>
                                        <p:strVal val="visible"/>
                                      </p:to>
                                    </p:set>
                                    <p:animEffect transition="in" filter="fade">
                                      <p:cBhvr>
                                        <p:cTn id="23" dur="2000"/>
                                        <p:tgtEl>
                                          <p:spTgt spid="3">
                                            <p:graphicEl>
                                              <a:dgm id="{BE9D83B6-C481-4C77-8B6C-06FCFBC40C0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535F4437-1392-4AC7-BF2B-9A1FA42759BF}"/>
                                            </p:graphicEl>
                                          </p:spTgt>
                                        </p:tgtEl>
                                        <p:attrNameLst>
                                          <p:attrName>style.visibility</p:attrName>
                                        </p:attrNameLst>
                                      </p:cBhvr>
                                      <p:to>
                                        <p:strVal val="visible"/>
                                      </p:to>
                                    </p:set>
                                    <p:animEffect transition="in" filter="fade">
                                      <p:cBhvr>
                                        <p:cTn id="28" dur="2000"/>
                                        <p:tgtEl>
                                          <p:spTgt spid="3">
                                            <p:graphicEl>
                                              <a:dgm id="{535F4437-1392-4AC7-BF2B-9A1FA42759B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8E4E411A-C42B-4795-8DD0-6E555EF4FDA3}"/>
                                            </p:graphicEl>
                                          </p:spTgt>
                                        </p:tgtEl>
                                        <p:attrNameLst>
                                          <p:attrName>style.visibility</p:attrName>
                                        </p:attrNameLst>
                                      </p:cBhvr>
                                      <p:to>
                                        <p:strVal val="visible"/>
                                      </p:to>
                                    </p:set>
                                    <p:animEffect transition="in" filter="fade">
                                      <p:cBhvr>
                                        <p:cTn id="31" dur="2000"/>
                                        <p:tgtEl>
                                          <p:spTgt spid="3">
                                            <p:graphicEl>
                                              <a:dgm id="{8E4E411A-C42B-4795-8DD0-6E555EF4FDA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43574FD5-5F46-44CF-81A2-33F735D23D38}"/>
                                            </p:graphicEl>
                                          </p:spTgt>
                                        </p:tgtEl>
                                        <p:attrNameLst>
                                          <p:attrName>style.visibility</p:attrName>
                                        </p:attrNameLst>
                                      </p:cBhvr>
                                      <p:to>
                                        <p:strVal val="visible"/>
                                      </p:to>
                                    </p:set>
                                    <p:animEffect transition="in" filter="fade">
                                      <p:cBhvr>
                                        <p:cTn id="36" dur="2000"/>
                                        <p:tgtEl>
                                          <p:spTgt spid="3">
                                            <p:graphicEl>
                                              <a:dgm id="{43574FD5-5F46-44CF-81A2-33F735D23D3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1A0A9649-AE5B-4A25-8D3C-753938DCF3DF}"/>
                                            </p:graphicEl>
                                          </p:spTgt>
                                        </p:tgtEl>
                                        <p:attrNameLst>
                                          <p:attrName>style.visibility</p:attrName>
                                        </p:attrNameLst>
                                      </p:cBhvr>
                                      <p:to>
                                        <p:strVal val="visible"/>
                                      </p:to>
                                    </p:set>
                                    <p:animEffect transition="in" filter="fade">
                                      <p:cBhvr>
                                        <p:cTn id="39" dur="2000"/>
                                        <p:tgtEl>
                                          <p:spTgt spid="3">
                                            <p:graphicEl>
                                              <a:dgm id="{1A0A9649-AE5B-4A25-8D3C-753938DCF3D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
                                            <p:graphicEl>
                                              <a:dgm id="{AAECA669-9A0E-4215-9F3B-4B919D99E34C}"/>
                                            </p:graphicEl>
                                          </p:spTgt>
                                        </p:tgtEl>
                                        <p:attrNameLst>
                                          <p:attrName>style.visibility</p:attrName>
                                        </p:attrNameLst>
                                      </p:cBhvr>
                                      <p:to>
                                        <p:strVal val="visible"/>
                                      </p:to>
                                    </p:set>
                                    <p:animEffect transition="in" filter="wipe(down)">
                                      <p:cBhvr>
                                        <p:cTn id="49" dur="500"/>
                                        <p:tgtEl>
                                          <p:spTgt spid="7">
                                            <p:graphicEl>
                                              <a:dgm id="{AAECA669-9A0E-4215-9F3B-4B919D99E34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
                                            <p:graphicEl>
                                              <a:dgm id="{1636458C-48C0-46E8-AE81-A1DCFB82E06A}"/>
                                            </p:graphicEl>
                                          </p:spTgt>
                                        </p:tgtEl>
                                        <p:attrNameLst>
                                          <p:attrName>style.visibility</p:attrName>
                                        </p:attrNameLst>
                                      </p:cBhvr>
                                      <p:to>
                                        <p:strVal val="visible"/>
                                      </p:to>
                                    </p:set>
                                    <p:animEffect transition="in" filter="wipe(down)">
                                      <p:cBhvr>
                                        <p:cTn id="54" dur="500"/>
                                        <p:tgtEl>
                                          <p:spTgt spid="7">
                                            <p:graphicEl>
                                              <a:dgm id="{1636458C-48C0-46E8-AE81-A1DCFB82E06A}"/>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
                                            <p:graphicEl>
                                              <a:dgm id="{FCDE6D57-C9D0-4096-A372-32FF3376D406}"/>
                                            </p:graphicEl>
                                          </p:spTgt>
                                        </p:tgtEl>
                                        <p:attrNameLst>
                                          <p:attrName>style.visibility</p:attrName>
                                        </p:attrNameLst>
                                      </p:cBhvr>
                                      <p:to>
                                        <p:strVal val="visible"/>
                                      </p:to>
                                    </p:set>
                                    <p:animEffect transition="in" filter="wipe(down)">
                                      <p:cBhvr>
                                        <p:cTn id="59" dur="500"/>
                                        <p:tgtEl>
                                          <p:spTgt spid="7">
                                            <p:graphicEl>
                                              <a:dgm id="{FCDE6D57-C9D0-4096-A372-32FF3376D406}"/>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
                                            <p:graphicEl>
                                              <a:dgm id="{4C914B4B-8991-4B1A-8199-B8AF6493ACEF}"/>
                                            </p:graphicEl>
                                          </p:spTgt>
                                        </p:tgtEl>
                                        <p:attrNameLst>
                                          <p:attrName>style.visibility</p:attrName>
                                        </p:attrNameLst>
                                      </p:cBhvr>
                                      <p:to>
                                        <p:strVal val="visible"/>
                                      </p:to>
                                    </p:set>
                                    <p:animEffect transition="in" filter="wipe(down)">
                                      <p:cBhvr>
                                        <p:cTn id="64" dur="500"/>
                                        <p:tgtEl>
                                          <p:spTgt spid="7">
                                            <p:graphicEl>
                                              <a:dgm id="{4C914B4B-8991-4B1A-8199-B8AF6493ACEF}"/>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7">
                                            <p:graphicEl>
                                              <a:dgm id="{13DD617D-0BEE-4ACB-AB0C-5286267193B7}"/>
                                            </p:graphicEl>
                                          </p:spTgt>
                                        </p:tgtEl>
                                        <p:attrNameLst>
                                          <p:attrName>style.visibility</p:attrName>
                                        </p:attrNameLst>
                                      </p:cBhvr>
                                      <p:to>
                                        <p:strVal val="visible"/>
                                      </p:to>
                                    </p:set>
                                    <p:animEffect transition="in" filter="wipe(down)">
                                      <p:cBhvr>
                                        <p:cTn id="69" dur="500"/>
                                        <p:tgtEl>
                                          <p:spTgt spid="7">
                                            <p:graphicEl>
                                              <a:dgm id="{13DD617D-0BEE-4ACB-AB0C-5286267193B7}"/>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7">
                                            <p:graphicEl>
                                              <a:dgm id="{0913395B-15D7-4F7F-9BEF-8324462365F7}"/>
                                            </p:graphicEl>
                                          </p:spTgt>
                                        </p:tgtEl>
                                        <p:attrNameLst>
                                          <p:attrName>style.visibility</p:attrName>
                                        </p:attrNameLst>
                                      </p:cBhvr>
                                      <p:to>
                                        <p:strVal val="visible"/>
                                      </p:to>
                                    </p:set>
                                    <p:animEffect transition="in" filter="wipe(down)">
                                      <p:cBhvr>
                                        <p:cTn id="74" dur="500"/>
                                        <p:tgtEl>
                                          <p:spTgt spid="7">
                                            <p:graphicEl>
                                              <a:dgm id="{0913395B-15D7-4F7F-9BEF-8324462365F7}"/>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7">
                                            <p:graphicEl>
                                              <a:dgm id="{57A297E8-5709-499E-BCD3-1A898B6F8DAD}"/>
                                            </p:graphicEl>
                                          </p:spTgt>
                                        </p:tgtEl>
                                        <p:attrNameLst>
                                          <p:attrName>style.visibility</p:attrName>
                                        </p:attrNameLst>
                                      </p:cBhvr>
                                      <p:to>
                                        <p:strVal val="visible"/>
                                      </p:to>
                                    </p:set>
                                    <p:animEffect transition="in" filter="wipe(down)">
                                      <p:cBhvr>
                                        <p:cTn id="79" dur="500"/>
                                        <p:tgtEl>
                                          <p:spTgt spid="7">
                                            <p:graphicEl>
                                              <a:dgm id="{57A297E8-5709-499E-BCD3-1A898B6F8DAD}"/>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7">
                                            <p:graphicEl>
                                              <a:dgm id="{7933FE7A-1864-4583-A96A-AD9FB03B3843}"/>
                                            </p:graphicEl>
                                          </p:spTgt>
                                        </p:tgtEl>
                                        <p:attrNameLst>
                                          <p:attrName>style.visibility</p:attrName>
                                        </p:attrNameLst>
                                      </p:cBhvr>
                                      <p:to>
                                        <p:strVal val="visible"/>
                                      </p:to>
                                    </p:set>
                                    <p:animEffect transition="in" filter="wipe(down)">
                                      <p:cBhvr>
                                        <p:cTn id="84" dur="500"/>
                                        <p:tgtEl>
                                          <p:spTgt spid="7">
                                            <p:graphicEl>
                                              <a:dgm id="{7933FE7A-1864-4583-A96A-AD9FB03B3843}"/>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7">
                                            <p:graphicEl>
                                              <a:dgm id="{06161FFB-A887-48CA-9CB5-53597AF275AF}"/>
                                            </p:graphicEl>
                                          </p:spTgt>
                                        </p:tgtEl>
                                        <p:attrNameLst>
                                          <p:attrName>style.visibility</p:attrName>
                                        </p:attrNameLst>
                                      </p:cBhvr>
                                      <p:to>
                                        <p:strVal val="visible"/>
                                      </p:to>
                                    </p:set>
                                    <p:animEffect transition="in" filter="wipe(down)">
                                      <p:cBhvr>
                                        <p:cTn id="89" dur="500"/>
                                        <p:tgtEl>
                                          <p:spTgt spid="7">
                                            <p:graphicEl>
                                              <a:dgm id="{06161FFB-A887-48CA-9CB5-53597AF275AF}"/>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7">
                                            <p:graphicEl>
                                              <a:dgm id="{310AED6C-5520-4188-B4F2-2601A0A0656E}"/>
                                            </p:graphicEl>
                                          </p:spTgt>
                                        </p:tgtEl>
                                        <p:attrNameLst>
                                          <p:attrName>style.visibility</p:attrName>
                                        </p:attrNameLst>
                                      </p:cBhvr>
                                      <p:to>
                                        <p:strVal val="visible"/>
                                      </p:to>
                                    </p:set>
                                    <p:animEffect transition="in" filter="wipe(down)">
                                      <p:cBhvr>
                                        <p:cTn id="94" dur="500"/>
                                        <p:tgtEl>
                                          <p:spTgt spid="7">
                                            <p:graphicEl>
                                              <a:dgm id="{310AED6C-5520-4188-B4F2-2601A0A065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Graphic spid="7" grpId="0">
        <p:bldSub>
          <a:bldDgm bld="lvl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1"/>
          <p:cNvSpPr txBox="1">
            <a:spLocks/>
          </p:cNvSpPr>
          <p:nvPr/>
        </p:nvSpPr>
        <p:spPr>
          <a:xfrm>
            <a:off x="214282" y="142852"/>
            <a:ext cx="8715436" cy="500066"/>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مثال برای حکم شرع (غیر منصوص العلة)</a:t>
            </a:r>
          </a:p>
        </p:txBody>
      </p:sp>
      <p:graphicFrame>
        <p:nvGraphicFramePr>
          <p:cNvPr id="10" name="رسم تخطيطي 9"/>
          <p:cNvGraphicFramePr/>
          <p:nvPr/>
        </p:nvGraphicFramePr>
        <p:xfrm>
          <a:off x="3428992" y="785794"/>
          <a:ext cx="5500726"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مجموعة 10"/>
          <p:cNvGrpSpPr/>
          <p:nvPr/>
        </p:nvGrpSpPr>
        <p:grpSpPr>
          <a:xfrm>
            <a:off x="668629" y="1214422"/>
            <a:ext cx="2903239" cy="2714644"/>
            <a:chOff x="428596" y="1500174"/>
            <a:chExt cx="2903239" cy="2714644"/>
          </a:xfrm>
        </p:grpSpPr>
        <p:sp>
          <p:nvSpPr>
            <p:cNvPr id="12" name="سهم إلى اليسار 11"/>
            <p:cNvSpPr/>
            <p:nvPr/>
          </p:nvSpPr>
          <p:spPr>
            <a:xfrm>
              <a:off x="2071670" y="1714488"/>
              <a:ext cx="1260165" cy="2428892"/>
            </a:xfrm>
            <a:prstGeom prst="leftArrow">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2800" dirty="0" smtClean="0"/>
                <a:t>حکم شرع</a:t>
              </a:r>
              <a:endParaRPr lang="fa-IR" sz="2800" dirty="0"/>
            </a:p>
          </p:txBody>
        </p:sp>
        <p:sp>
          <p:nvSpPr>
            <p:cNvPr id="13" name="مستطيل مستدير الزوايا 12"/>
            <p:cNvSpPr/>
            <p:nvPr/>
          </p:nvSpPr>
          <p:spPr>
            <a:xfrm>
              <a:off x="428596" y="1500174"/>
              <a:ext cx="1357322" cy="2714644"/>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3600" dirty="0" smtClean="0"/>
                <a:t>وجوب روزه</a:t>
              </a:r>
            </a:p>
          </p:txBody>
        </p:sp>
      </p:grpSp>
      <p:graphicFrame>
        <p:nvGraphicFramePr>
          <p:cNvPr id="14" name="رسم تخطيطي 13"/>
          <p:cNvGraphicFramePr/>
          <p:nvPr/>
        </p:nvGraphicFramePr>
        <p:xfrm>
          <a:off x="214282" y="4429132"/>
          <a:ext cx="8715436" cy="2214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2608ECA2-A383-4426-8395-ECF118F3B29F}"/>
                                            </p:graphicEl>
                                          </p:spTgt>
                                        </p:tgtEl>
                                        <p:attrNameLst>
                                          <p:attrName>style.visibility</p:attrName>
                                        </p:attrNameLst>
                                      </p:cBhvr>
                                      <p:to>
                                        <p:strVal val="visible"/>
                                      </p:to>
                                    </p:set>
                                    <p:animEffect transition="in" filter="fade">
                                      <p:cBhvr>
                                        <p:cTn id="7" dur="2000"/>
                                        <p:tgtEl>
                                          <p:spTgt spid="10">
                                            <p:graphicEl>
                                              <a:dgm id="{2608ECA2-A383-4426-8395-ECF118F3B2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561E8C94-DF4D-40DA-B4C9-B837ACB41D99}"/>
                                            </p:graphicEl>
                                          </p:spTgt>
                                        </p:tgtEl>
                                        <p:attrNameLst>
                                          <p:attrName>style.visibility</p:attrName>
                                        </p:attrNameLst>
                                      </p:cBhvr>
                                      <p:to>
                                        <p:strVal val="visible"/>
                                      </p:to>
                                    </p:set>
                                    <p:animEffect transition="in" filter="fade">
                                      <p:cBhvr>
                                        <p:cTn id="12" dur="2000"/>
                                        <p:tgtEl>
                                          <p:spTgt spid="10">
                                            <p:graphicEl>
                                              <a:dgm id="{561E8C94-DF4D-40DA-B4C9-B837ACB41D9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graphicEl>
                                              <a:dgm id="{0BD1F28E-E943-4C14-B485-446211A88B03}"/>
                                            </p:graphicEl>
                                          </p:spTgt>
                                        </p:tgtEl>
                                        <p:attrNameLst>
                                          <p:attrName>style.visibility</p:attrName>
                                        </p:attrNameLst>
                                      </p:cBhvr>
                                      <p:to>
                                        <p:strVal val="visible"/>
                                      </p:to>
                                    </p:set>
                                    <p:animEffect transition="in" filter="fade">
                                      <p:cBhvr>
                                        <p:cTn id="15" dur="2000"/>
                                        <p:tgtEl>
                                          <p:spTgt spid="10">
                                            <p:graphicEl>
                                              <a:dgm id="{0BD1F28E-E943-4C14-B485-446211A88B0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graphicEl>
                                              <a:dgm id="{083F91C8-69A5-4351-B984-9AD448DEB4ED}"/>
                                            </p:graphicEl>
                                          </p:spTgt>
                                        </p:tgtEl>
                                        <p:attrNameLst>
                                          <p:attrName>style.visibility</p:attrName>
                                        </p:attrNameLst>
                                      </p:cBhvr>
                                      <p:to>
                                        <p:strVal val="visible"/>
                                      </p:to>
                                    </p:set>
                                    <p:animEffect transition="in" filter="fade">
                                      <p:cBhvr>
                                        <p:cTn id="20" dur="2000"/>
                                        <p:tgtEl>
                                          <p:spTgt spid="10">
                                            <p:graphicEl>
                                              <a:dgm id="{083F91C8-69A5-4351-B984-9AD448DEB4E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graphicEl>
                                              <a:dgm id="{BE9D83B6-C481-4C77-8B6C-06FCFBC40C06}"/>
                                            </p:graphicEl>
                                          </p:spTgt>
                                        </p:tgtEl>
                                        <p:attrNameLst>
                                          <p:attrName>style.visibility</p:attrName>
                                        </p:attrNameLst>
                                      </p:cBhvr>
                                      <p:to>
                                        <p:strVal val="visible"/>
                                      </p:to>
                                    </p:set>
                                    <p:animEffect transition="in" filter="fade">
                                      <p:cBhvr>
                                        <p:cTn id="23" dur="2000"/>
                                        <p:tgtEl>
                                          <p:spTgt spid="10">
                                            <p:graphicEl>
                                              <a:dgm id="{BE9D83B6-C481-4C77-8B6C-06FCFBC40C0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graphicEl>
                                              <a:dgm id="{535F4437-1392-4AC7-BF2B-9A1FA42759BF}"/>
                                            </p:graphicEl>
                                          </p:spTgt>
                                        </p:tgtEl>
                                        <p:attrNameLst>
                                          <p:attrName>style.visibility</p:attrName>
                                        </p:attrNameLst>
                                      </p:cBhvr>
                                      <p:to>
                                        <p:strVal val="visible"/>
                                      </p:to>
                                    </p:set>
                                    <p:animEffect transition="in" filter="fade">
                                      <p:cBhvr>
                                        <p:cTn id="28" dur="2000"/>
                                        <p:tgtEl>
                                          <p:spTgt spid="10">
                                            <p:graphicEl>
                                              <a:dgm id="{535F4437-1392-4AC7-BF2B-9A1FA42759B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graphicEl>
                                              <a:dgm id="{8E4E411A-C42B-4795-8DD0-6E555EF4FDA3}"/>
                                            </p:graphicEl>
                                          </p:spTgt>
                                        </p:tgtEl>
                                        <p:attrNameLst>
                                          <p:attrName>style.visibility</p:attrName>
                                        </p:attrNameLst>
                                      </p:cBhvr>
                                      <p:to>
                                        <p:strVal val="visible"/>
                                      </p:to>
                                    </p:set>
                                    <p:animEffect transition="in" filter="fade">
                                      <p:cBhvr>
                                        <p:cTn id="31" dur="2000"/>
                                        <p:tgtEl>
                                          <p:spTgt spid="10">
                                            <p:graphicEl>
                                              <a:dgm id="{8E4E411A-C42B-4795-8DD0-6E555EF4FDA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graphicEl>
                                              <a:dgm id="{43574FD5-5F46-44CF-81A2-33F735D23D38}"/>
                                            </p:graphicEl>
                                          </p:spTgt>
                                        </p:tgtEl>
                                        <p:attrNameLst>
                                          <p:attrName>style.visibility</p:attrName>
                                        </p:attrNameLst>
                                      </p:cBhvr>
                                      <p:to>
                                        <p:strVal val="visible"/>
                                      </p:to>
                                    </p:set>
                                    <p:animEffect transition="in" filter="fade">
                                      <p:cBhvr>
                                        <p:cTn id="36" dur="2000"/>
                                        <p:tgtEl>
                                          <p:spTgt spid="10">
                                            <p:graphicEl>
                                              <a:dgm id="{43574FD5-5F46-44CF-81A2-33F735D23D3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graphicEl>
                                              <a:dgm id="{1A0A9649-AE5B-4A25-8D3C-753938DCF3DF}"/>
                                            </p:graphicEl>
                                          </p:spTgt>
                                        </p:tgtEl>
                                        <p:attrNameLst>
                                          <p:attrName>style.visibility</p:attrName>
                                        </p:attrNameLst>
                                      </p:cBhvr>
                                      <p:to>
                                        <p:strVal val="visible"/>
                                      </p:to>
                                    </p:set>
                                    <p:animEffect transition="in" filter="fade">
                                      <p:cBhvr>
                                        <p:cTn id="39" dur="2000"/>
                                        <p:tgtEl>
                                          <p:spTgt spid="10">
                                            <p:graphicEl>
                                              <a:dgm id="{1A0A9649-AE5B-4A25-8D3C-753938DCF3D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4">
                                            <p:graphicEl>
                                              <a:dgm id="{AAECA669-9A0E-4215-9F3B-4B919D99E34C}"/>
                                            </p:graphicEl>
                                          </p:spTgt>
                                        </p:tgtEl>
                                        <p:attrNameLst>
                                          <p:attrName>style.visibility</p:attrName>
                                        </p:attrNameLst>
                                      </p:cBhvr>
                                      <p:to>
                                        <p:strVal val="visible"/>
                                      </p:to>
                                    </p:set>
                                    <p:animEffect transition="in" filter="wipe(down)">
                                      <p:cBhvr>
                                        <p:cTn id="49" dur="500"/>
                                        <p:tgtEl>
                                          <p:spTgt spid="14">
                                            <p:graphicEl>
                                              <a:dgm id="{AAECA669-9A0E-4215-9F3B-4B919D99E34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4">
                                            <p:graphicEl>
                                              <a:dgm id="{1636458C-48C0-46E8-AE81-A1DCFB82E06A}"/>
                                            </p:graphicEl>
                                          </p:spTgt>
                                        </p:tgtEl>
                                        <p:attrNameLst>
                                          <p:attrName>style.visibility</p:attrName>
                                        </p:attrNameLst>
                                      </p:cBhvr>
                                      <p:to>
                                        <p:strVal val="visible"/>
                                      </p:to>
                                    </p:set>
                                    <p:animEffect transition="in" filter="wipe(down)">
                                      <p:cBhvr>
                                        <p:cTn id="54" dur="500"/>
                                        <p:tgtEl>
                                          <p:spTgt spid="14">
                                            <p:graphicEl>
                                              <a:dgm id="{1636458C-48C0-46E8-AE81-A1DCFB82E06A}"/>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
                                            <p:graphicEl>
                                              <a:dgm id="{FCDE6D57-C9D0-4096-A372-32FF3376D406}"/>
                                            </p:graphicEl>
                                          </p:spTgt>
                                        </p:tgtEl>
                                        <p:attrNameLst>
                                          <p:attrName>style.visibility</p:attrName>
                                        </p:attrNameLst>
                                      </p:cBhvr>
                                      <p:to>
                                        <p:strVal val="visible"/>
                                      </p:to>
                                    </p:set>
                                    <p:animEffect transition="in" filter="wipe(down)">
                                      <p:cBhvr>
                                        <p:cTn id="59" dur="500"/>
                                        <p:tgtEl>
                                          <p:spTgt spid="14">
                                            <p:graphicEl>
                                              <a:dgm id="{FCDE6D57-C9D0-4096-A372-32FF3376D406}"/>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4">
                                            <p:graphicEl>
                                              <a:dgm id="{0913395B-15D7-4F7F-9BEF-8324462365F7}"/>
                                            </p:graphicEl>
                                          </p:spTgt>
                                        </p:tgtEl>
                                        <p:attrNameLst>
                                          <p:attrName>style.visibility</p:attrName>
                                        </p:attrNameLst>
                                      </p:cBhvr>
                                      <p:to>
                                        <p:strVal val="visible"/>
                                      </p:to>
                                    </p:set>
                                    <p:animEffect transition="in" filter="wipe(down)">
                                      <p:cBhvr>
                                        <p:cTn id="64" dur="500"/>
                                        <p:tgtEl>
                                          <p:spTgt spid="14">
                                            <p:graphicEl>
                                              <a:dgm id="{0913395B-15D7-4F7F-9BEF-8324462365F7}"/>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4">
                                            <p:graphicEl>
                                              <a:dgm id="{57A297E8-5709-499E-BCD3-1A898B6F8DAD}"/>
                                            </p:graphicEl>
                                          </p:spTgt>
                                        </p:tgtEl>
                                        <p:attrNameLst>
                                          <p:attrName>style.visibility</p:attrName>
                                        </p:attrNameLst>
                                      </p:cBhvr>
                                      <p:to>
                                        <p:strVal val="visible"/>
                                      </p:to>
                                    </p:set>
                                    <p:animEffect transition="in" filter="wipe(down)">
                                      <p:cBhvr>
                                        <p:cTn id="69" dur="500"/>
                                        <p:tgtEl>
                                          <p:spTgt spid="14">
                                            <p:graphicEl>
                                              <a:dgm id="{57A297E8-5709-499E-BCD3-1A898B6F8DA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4">
                                            <p:graphicEl>
                                              <a:dgm id="{7933FE7A-1864-4583-A96A-AD9FB03B3843}"/>
                                            </p:graphicEl>
                                          </p:spTgt>
                                        </p:tgtEl>
                                        <p:attrNameLst>
                                          <p:attrName>style.visibility</p:attrName>
                                        </p:attrNameLst>
                                      </p:cBhvr>
                                      <p:to>
                                        <p:strVal val="visible"/>
                                      </p:to>
                                    </p:set>
                                    <p:animEffect transition="in" filter="wipe(down)">
                                      <p:cBhvr>
                                        <p:cTn id="74" dur="500"/>
                                        <p:tgtEl>
                                          <p:spTgt spid="14">
                                            <p:graphicEl>
                                              <a:dgm id="{7933FE7A-1864-4583-A96A-AD9FB03B38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Graphic spid="14" grpId="0">
        <p:bldSub>
          <a:bldDgm bld="lvl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214282" y="142852"/>
            <a:ext cx="8715436" cy="500066"/>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lvl="0" algn="ctr">
              <a:spcBef>
                <a:spcPct val="0"/>
              </a:spcBef>
              <a:defRPr/>
            </a:pP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مثال برای حکم شرع (منصوص العلة)</a:t>
            </a:r>
          </a:p>
        </p:txBody>
      </p:sp>
      <p:graphicFrame>
        <p:nvGraphicFramePr>
          <p:cNvPr id="3" name="رسم تخطيطي 2"/>
          <p:cNvGraphicFramePr/>
          <p:nvPr/>
        </p:nvGraphicFramePr>
        <p:xfrm>
          <a:off x="3428992" y="1000108"/>
          <a:ext cx="5500726" cy="3286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مجموعة 3"/>
          <p:cNvGrpSpPr/>
          <p:nvPr/>
        </p:nvGrpSpPr>
        <p:grpSpPr>
          <a:xfrm>
            <a:off x="668629" y="1214422"/>
            <a:ext cx="2903239" cy="2714644"/>
            <a:chOff x="428596" y="1500174"/>
            <a:chExt cx="2903239" cy="2714644"/>
          </a:xfrm>
        </p:grpSpPr>
        <p:sp>
          <p:nvSpPr>
            <p:cNvPr id="5" name="سهم إلى اليسار 4"/>
            <p:cNvSpPr/>
            <p:nvPr/>
          </p:nvSpPr>
          <p:spPr>
            <a:xfrm>
              <a:off x="2071670" y="1714488"/>
              <a:ext cx="1260165" cy="2428892"/>
            </a:xfrm>
            <a:prstGeom prst="leftArrow">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2800" dirty="0" smtClean="0"/>
                <a:t>حکم شرع</a:t>
              </a:r>
              <a:endParaRPr lang="fa-IR" sz="2800" dirty="0"/>
            </a:p>
          </p:txBody>
        </p:sp>
        <p:sp>
          <p:nvSpPr>
            <p:cNvPr id="6" name="مستطيل مستدير الزوايا 5"/>
            <p:cNvSpPr/>
            <p:nvPr/>
          </p:nvSpPr>
          <p:spPr>
            <a:xfrm>
              <a:off x="428596" y="1500174"/>
              <a:ext cx="1357322" cy="2714644"/>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3600" dirty="0" smtClean="0"/>
                <a:t>حرمت شرب خمر</a:t>
              </a:r>
            </a:p>
          </p:txBody>
        </p:sp>
      </p:grpSp>
      <p:graphicFrame>
        <p:nvGraphicFramePr>
          <p:cNvPr id="7" name="رسم تخطيطي 6"/>
          <p:cNvGraphicFramePr/>
          <p:nvPr/>
        </p:nvGraphicFramePr>
        <p:xfrm>
          <a:off x="214282" y="4429132"/>
          <a:ext cx="8715436" cy="2214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2608ECA2-A383-4426-8395-ECF118F3B29F}"/>
                                            </p:graphicEl>
                                          </p:spTgt>
                                        </p:tgtEl>
                                        <p:attrNameLst>
                                          <p:attrName>style.visibility</p:attrName>
                                        </p:attrNameLst>
                                      </p:cBhvr>
                                      <p:to>
                                        <p:strVal val="visible"/>
                                      </p:to>
                                    </p:set>
                                    <p:animEffect transition="in" filter="fade">
                                      <p:cBhvr>
                                        <p:cTn id="7" dur="2000"/>
                                        <p:tgtEl>
                                          <p:spTgt spid="3">
                                            <p:graphicEl>
                                              <a:dgm id="{2608ECA2-A383-4426-8395-ECF118F3B2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535F4437-1392-4AC7-BF2B-9A1FA42759BF}"/>
                                            </p:graphicEl>
                                          </p:spTgt>
                                        </p:tgtEl>
                                        <p:attrNameLst>
                                          <p:attrName>style.visibility</p:attrName>
                                        </p:attrNameLst>
                                      </p:cBhvr>
                                      <p:to>
                                        <p:strVal val="visible"/>
                                      </p:to>
                                    </p:set>
                                    <p:animEffect transition="in" filter="fade">
                                      <p:cBhvr>
                                        <p:cTn id="12" dur="2000"/>
                                        <p:tgtEl>
                                          <p:spTgt spid="3">
                                            <p:graphicEl>
                                              <a:dgm id="{535F4437-1392-4AC7-BF2B-9A1FA42759B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8E4E411A-C42B-4795-8DD0-6E555EF4FDA3}"/>
                                            </p:graphicEl>
                                          </p:spTgt>
                                        </p:tgtEl>
                                        <p:attrNameLst>
                                          <p:attrName>style.visibility</p:attrName>
                                        </p:attrNameLst>
                                      </p:cBhvr>
                                      <p:to>
                                        <p:strVal val="visible"/>
                                      </p:to>
                                    </p:set>
                                    <p:animEffect transition="in" filter="fade">
                                      <p:cBhvr>
                                        <p:cTn id="15" dur="2000"/>
                                        <p:tgtEl>
                                          <p:spTgt spid="3">
                                            <p:graphicEl>
                                              <a:dgm id="{8E4E411A-C42B-4795-8DD0-6E555EF4FDA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graphicEl>
                                              <a:dgm id="{AAECA669-9A0E-4215-9F3B-4B919D99E34C}"/>
                                            </p:graphicEl>
                                          </p:spTgt>
                                        </p:tgtEl>
                                        <p:attrNameLst>
                                          <p:attrName>style.visibility</p:attrName>
                                        </p:attrNameLst>
                                      </p:cBhvr>
                                      <p:to>
                                        <p:strVal val="visible"/>
                                      </p:to>
                                    </p:set>
                                    <p:animEffect transition="in" filter="wipe(down)">
                                      <p:cBhvr>
                                        <p:cTn id="25" dur="500"/>
                                        <p:tgtEl>
                                          <p:spTgt spid="7">
                                            <p:graphicEl>
                                              <a:dgm id="{AAECA669-9A0E-4215-9F3B-4B919D99E34C}"/>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graphicEl>
                                              <a:dgm id="{1636458C-48C0-46E8-AE81-A1DCFB82E06A}"/>
                                            </p:graphicEl>
                                          </p:spTgt>
                                        </p:tgtEl>
                                        <p:attrNameLst>
                                          <p:attrName>style.visibility</p:attrName>
                                        </p:attrNameLst>
                                      </p:cBhvr>
                                      <p:to>
                                        <p:strVal val="visible"/>
                                      </p:to>
                                    </p:set>
                                    <p:animEffect transition="in" filter="wipe(down)">
                                      <p:cBhvr>
                                        <p:cTn id="30" dur="500"/>
                                        <p:tgtEl>
                                          <p:spTgt spid="7">
                                            <p:graphicEl>
                                              <a:dgm id="{1636458C-48C0-46E8-AE81-A1DCFB82E06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graphicEl>
                                              <a:dgm id="{FCDE6D57-C9D0-4096-A372-32FF3376D406}"/>
                                            </p:graphicEl>
                                          </p:spTgt>
                                        </p:tgtEl>
                                        <p:attrNameLst>
                                          <p:attrName>style.visibility</p:attrName>
                                        </p:attrNameLst>
                                      </p:cBhvr>
                                      <p:to>
                                        <p:strVal val="visible"/>
                                      </p:to>
                                    </p:set>
                                    <p:animEffect transition="in" filter="wipe(down)">
                                      <p:cBhvr>
                                        <p:cTn id="35" dur="500"/>
                                        <p:tgtEl>
                                          <p:spTgt spid="7">
                                            <p:graphicEl>
                                              <a:dgm id="{FCDE6D57-C9D0-4096-A372-32FF3376D406}"/>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graphicEl>
                                              <a:dgm id="{0913395B-15D7-4F7F-9BEF-8324462365F7}"/>
                                            </p:graphicEl>
                                          </p:spTgt>
                                        </p:tgtEl>
                                        <p:attrNameLst>
                                          <p:attrName>style.visibility</p:attrName>
                                        </p:attrNameLst>
                                      </p:cBhvr>
                                      <p:to>
                                        <p:strVal val="visible"/>
                                      </p:to>
                                    </p:set>
                                    <p:animEffect transition="in" filter="wipe(down)">
                                      <p:cBhvr>
                                        <p:cTn id="40" dur="500"/>
                                        <p:tgtEl>
                                          <p:spTgt spid="7">
                                            <p:graphicEl>
                                              <a:dgm id="{0913395B-15D7-4F7F-9BEF-8324462365F7}"/>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graphicEl>
                                              <a:dgm id="{57A297E8-5709-499E-BCD3-1A898B6F8DAD}"/>
                                            </p:graphicEl>
                                          </p:spTgt>
                                        </p:tgtEl>
                                        <p:attrNameLst>
                                          <p:attrName>style.visibility</p:attrName>
                                        </p:attrNameLst>
                                      </p:cBhvr>
                                      <p:to>
                                        <p:strVal val="visible"/>
                                      </p:to>
                                    </p:set>
                                    <p:animEffect transition="in" filter="wipe(down)">
                                      <p:cBhvr>
                                        <p:cTn id="45" dur="500"/>
                                        <p:tgtEl>
                                          <p:spTgt spid="7">
                                            <p:graphicEl>
                                              <a:dgm id="{57A297E8-5709-499E-BCD3-1A898B6F8DA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
                                            <p:graphicEl>
                                              <a:dgm id="{7933FE7A-1864-4583-A96A-AD9FB03B3843}"/>
                                            </p:graphicEl>
                                          </p:spTgt>
                                        </p:tgtEl>
                                        <p:attrNameLst>
                                          <p:attrName>style.visibility</p:attrName>
                                        </p:attrNameLst>
                                      </p:cBhvr>
                                      <p:to>
                                        <p:strVal val="visible"/>
                                      </p:to>
                                    </p:set>
                                    <p:animEffect transition="in" filter="wipe(down)">
                                      <p:cBhvr>
                                        <p:cTn id="50" dur="500"/>
                                        <p:tgtEl>
                                          <p:spTgt spid="7">
                                            <p:graphicEl>
                                              <a:dgm id="{7933FE7A-1864-4583-A96A-AD9FB03B38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Graphic spid="7" grpId="0">
        <p:bldSub>
          <a:bldDgm bld="lvl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2643174" y="71438"/>
          <a:ext cx="6429420"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142844" y="2428868"/>
            <a:ext cx="2286016" cy="1143008"/>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t>چون حکم شرعی این چنینی </a:t>
            </a:r>
            <a:r>
              <a:rPr lang="fa-IR" sz="1700" b="1" smtClean="0">
                <a:solidFill>
                  <a:srgbClr val="FFFF00"/>
                </a:solidFill>
              </a:rPr>
              <a:t>تابع حکم عقلی است (حدوثا و بقاءً)</a:t>
            </a:r>
            <a:r>
              <a:rPr lang="fa-IR" b="1" smtClean="0">
                <a:solidFill>
                  <a:srgbClr val="FFFF00"/>
                </a:solidFill>
              </a:rPr>
              <a:t> </a:t>
            </a:r>
            <a:r>
              <a:rPr lang="fa-IR" smtClean="0"/>
              <a:t>و بین آن دو ملازمه وجود دارد.</a:t>
            </a:r>
            <a:endParaRPr lang="fa-IR"/>
          </a:p>
        </p:txBody>
      </p:sp>
      <p:sp>
        <p:nvSpPr>
          <p:cNvPr id="4" name="Rounded Rectangle 3"/>
          <p:cNvSpPr/>
          <p:nvPr/>
        </p:nvSpPr>
        <p:spPr>
          <a:xfrm>
            <a:off x="142844" y="3714752"/>
            <a:ext cx="2286016" cy="3000396"/>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1600" smtClean="0"/>
              <a:t>چون: </a:t>
            </a:r>
          </a:p>
          <a:p>
            <a:pPr algn="justLow"/>
            <a:r>
              <a:rPr lang="fa-IR" sz="1600" smtClean="0"/>
              <a:t>1- در قضایای عقلی شک در حکم به شک در موضوع سرایت می کند. و چون </a:t>
            </a:r>
            <a:r>
              <a:rPr lang="fa-IR" sz="1600" b="1" smtClean="0">
                <a:solidFill>
                  <a:srgbClr val="FFFF00"/>
                </a:solidFill>
              </a:rPr>
              <a:t>بقاء موضوع شرط استصحاب است </a:t>
            </a:r>
            <a:r>
              <a:rPr lang="fa-IR" sz="1600" smtClean="0"/>
              <a:t>پس در اینجا استصحاب جاری نمی شود.</a:t>
            </a:r>
          </a:p>
          <a:p>
            <a:pPr algn="justLow"/>
            <a:r>
              <a:rPr lang="fa-IR" sz="1600" smtClean="0"/>
              <a:t>2- اساسا در احکام عقلی </a:t>
            </a:r>
            <a:r>
              <a:rPr lang="fa-IR" sz="1600" b="1" smtClean="0">
                <a:solidFill>
                  <a:srgbClr val="FFFF00"/>
                </a:solidFill>
              </a:rPr>
              <a:t>اگر موضوع با تمام حدود و قیودش احراز نگردد حکم عقلی  صادر نخواهد شد</a:t>
            </a:r>
            <a:r>
              <a:rPr lang="fa-IR" sz="1600" smtClean="0"/>
              <a:t>. پس اگر در موضوع هر گونه شکی ایجاد شود حکم عقل ممتنع خواهد بود.</a:t>
            </a:r>
          </a:p>
        </p:txBody>
      </p:sp>
      <p:sp>
        <p:nvSpPr>
          <p:cNvPr id="5" name="Left Arrow 4"/>
          <p:cNvSpPr/>
          <p:nvPr/>
        </p:nvSpPr>
        <p:spPr>
          <a:xfrm>
            <a:off x="2500298" y="3000372"/>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Left Arrow 5"/>
          <p:cNvSpPr/>
          <p:nvPr/>
        </p:nvSpPr>
        <p:spPr>
          <a:xfrm>
            <a:off x="2500298" y="5214950"/>
            <a:ext cx="214314"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285720" y="285728"/>
            <a:ext cx="8572560" cy="628654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buNone/>
            </a:pPr>
            <a:r>
              <a:rPr lang="fa-IR" sz="3000" b="1" dirty="0" smtClean="0">
                <a:cs typeface="B Nazanin" pitchFamily="2" charset="-78"/>
              </a:rPr>
              <a:t> هر کدام از این اصول مجرایی دارد:</a:t>
            </a:r>
          </a:p>
          <a:p>
            <a:endParaRPr lang="fa-IR" sz="3000" dirty="0">
              <a:cs typeface="B Nazanin" pitchFamily="2" charset="-78"/>
            </a:endParaRPr>
          </a:p>
        </p:txBody>
      </p:sp>
      <p:graphicFrame>
        <p:nvGraphicFramePr>
          <p:cNvPr id="5" name="رسم تخطيطي 4"/>
          <p:cNvGraphicFramePr/>
          <p:nvPr/>
        </p:nvGraphicFramePr>
        <p:xfrm>
          <a:off x="428596" y="1285860"/>
          <a:ext cx="8286808"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819EF73-8857-4F83-9953-099F611A7739}"/>
                                            </p:graphicEl>
                                          </p:spTgt>
                                        </p:tgtEl>
                                        <p:attrNameLst>
                                          <p:attrName>style.visibility</p:attrName>
                                        </p:attrNameLst>
                                      </p:cBhvr>
                                      <p:to>
                                        <p:strVal val="visible"/>
                                      </p:to>
                                    </p:set>
                                    <p:animEffect transition="in" filter="fade">
                                      <p:cBhvr>
                                        <p:cTn id="7" dur="2000"/>
                                        <p:tgtEl>
                                          <p:spTgt spid="5">
                                            <p:graphicEl>
                                              <a:dgm id="{9819EF73-8857-4F83-9953-099F611A773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D315FDB3-F999-4F65-B8DA-0788C5EA2891}"/>
                                            </p:graphicEl>
                                          </p:spTgt>
                                        </p:tgtEl>
                                        <p:attrNameLst>
                                          <p:attrName>style.visibility</p:attrName>
                                        </p:attrNameLst>
                                      </p:cBhvr>
                                      <p:to>
                                        <p:strVal val="visible"/>
                                      </p:to>
                                    </p:set>
                                    <p:animEffect transition="in" filter="fade">
                                      <p:cBhvr>
                                        <p:cTn id="10" dur="2000"/>
                                        <p:tgtEl>
                                          <p:spTgt spid="5">
                                            <p:graphicEl>
                                              <a:dgm id="{D315FDB3-F999-4F65-B8DA-0788C5EA2891}"/>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220DB122-1A67-4FC7-8DFE-19C01E0F214F}"/>
                                            </p:graphicEl>
                                          </p:spTgt>
                                        </p:tgtEl>
                                        <p:attrNameLst>
                                          <p:attrName>style.visibility</p:attrName>
                                        </p:attrNameLst>
                                      </p:cBhvr>
                                      <p:to>
                                        <p:strVal val="visible"/>
                                      </p:to>
                                    </p:set>
                                    <p:animEffect transition="in" filter="fade">
                                      <p:cBhvr>
                                        <p:cTn id="13" dur="2000"/>
                                        <p:tgtEl>
                                          <p:spTgt spid="5">
                                            <p:graphicEl>
                                              <a:dgm id="{220DB122-1A67-4FC7-8DFE-19C01E0F214F}"/>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1BD4A83E-CF0A-42A6-BA32-5E5BFE467D20}"/>
                                            </p:graphicEl>
                                          </p:spTgt>
                                        </p:tgtEl>
                                        <p:attrNameLst>
                                          <p:attrName>style.visibility</p:attrName>
                                        </p:attrNameLst>
                                      </p:cBhvr>
                                      <p:to>
                                        <p:strVal val="visible"/>
                                      </p:to>
                                    </p:set>
                                    <p:animEffect transition="in" filter="fade">
                                      <p:cBhvr>
                                        <p:cTn id="16" dur="2000"/>
                                        <p:tgtEl>
                                          <p:spTgt spid="5">
                                            <p:graphicEl>
                                              <a:dgm id="{1BD4A83E-CF0A-42A6-BA32-5E5BFE467D20}"/>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graphicEl>
                                              <a:dgm id="{6FC9D372-B02A-4FA0-9655-BA69F5670B8A}"/>
                                            </p:graphicEl>
                                          </p:spTgt>
                                        </p:tgtEl>
                                        <p:attrNameLst>
                                          <p:attrName>style.visibility</p:attrName>
                                        </p:attrNameLst>
                                      </p:cBhvr>
                                      <p:to>
                                        <p:strVal val="visible"/>
                                      </p:to>
                                    </p:set>
                                    <p:animEffect transition="in" filter="fade">
                                      <p:cBhvr>
                                        <p:cTn id="19" dur="2000"/>
                                        <p:tgtEl>
                                          <p:spTgt spid="5">
                                            <p:graphicEl>
                                              <a:dgm id="{6FC9D372-B02A-4FA0-9655-BA69F5670B8A}"/>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graphicEl>
                                              <a:dgm id="{2D3CA5F1-86B7-46C3-B3C1-487D8C575603}"/>
                                            </p:graphicEl>
                                          </p:spTgt>
                                        </p:tgtEl>
                                        <p:attrNameLst>
                                          <p:attrName>style.visibility</p:attrName>
                                        </p:attrNameLst>
                                      </p:cBhvr>
                                      <p:to>
                                        <p:strVal val="visible"/>
                                      </p:to>
                                    </p:set>
                                    <p:animEffect transition="in" filter="fade">
                                      <p:cBhvr>
                                        <p:cTn id="22" dur="2000"/>
                                        <p:tgtEl>
                                          <p:spTgt spid="5">
                                            <p:graphicEl>
                                              <a:dgm id="{2D3CA5F1-86B7-46C3-B3C1-487D8C575603}"/>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graphicEl>
                                              <a:dgm id="{5A8A14A6-47A4-40C5-BDEF-7AE8F475B9F8}"/>
                                            </p:graphicEl>
                                          </p:spTgt>
                                        </p:tgtEl>
                                        <p:attrNameLst>
                                          <p:attrName>style.visibility</p:attrName>
                                        </p:attrNameLst>
                                      </p:cBhvr>
                                      <p:to>
                                        <p:strVal val="visible"/>
                                      </p:to>
                                    </p:set>
                                    <p:animEffect transition="in" filter="fade">
                                      <p:cBhvr>
                                        <p:cTn id="25" dur="2000"/>
                                        <p:tgtEl>
                                          <p:spTgt spid="5">
                                            <p:graphicEl>
                                              <a:dgm id="{5A8A14A6-47A4-40C5-BDEF-7AE8F475B9F8}"/>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77ED5515-B09B-4B0C-A01B-8B7E68589384}"/>
                                            </p:graphicEl>
                                          </p:spTgt>
                                        </p:tgtEl>
                                        <p:attrNameLst>
                                          <p:attrName>style.visibility</p:attrName>
                                        </p:attrNameLst>
                                      </p:cBhvr>
                                      <p:to>
                                        <p:strVal val="visible"/>
                                      </p:to>
                                    </p:set>
                                    <p:animEffect transition="in" filter="fade">
                                      <p:cBhvr>
                                        <p:cTn id="28" dur="2000"/>
                                        <p:tgtEl>
                                          <p:spTgt spid="5">
                                            <p:graphicEl>
                                              <a:dgm id="{77ED5515-B09B-4B0C-A01B-8B7E6858938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DB9DE6BA-EB69-4F9D-A98C-9A3B1363F5F8}"/>
                                            </p:graphicEl>
                                          </p:spTgt>
                                        </p:tgtEl>
                                        <p:attrNameLst>
                                          <p:attrName>style.visibility</p:attrName>
                                        </p:attrNameLst>
                                      </p:cBhvr>
                                      <p:to>
                                        <p:strVal val="visible"/>
                                      </p:to>
                                    </p:set>
                                    <p:animEffect transition="in" filter="fade">
                                      <p:cBhvr>
                                        <p:cTn id="31" dur="2000"/>
                                        <p:tgtEl>
                                          <p:spTgt spid="5">
                                            <p:graphicEl>
                                              <a:dgm id="{DB9DE6BA-EB69-4F9D-A98C-9A3B1363F5F8}"/>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D2BF7E0C-6DD4-4F34-82D3-9C94CB0A089F}"/>
                                            </p:graphicEl>
                                          </p:spTgt>
                                        </p:tgtEl>
                                        <p:attrNameLst>
                                          <p:attrName>style.visibility</p:attrName>
                                        </p:attrNameLst>
                                      </p:cBhvr>
                                      <p:to>
                                        <p:strVal val="visible"/>
                                      </p:to>
                                    </p:set>
                                    <p:animEffect transition="in" filter="fade">
                                      <p:cBhvr>
                                        <p:cTn id="34" dur="2000"/>
                                        <p:tgtEl>
                                          <p:spTgt spid="5">
                                            <p:graphicEl>
                                              <a:dgm id="{D2BF7E0C-6DD4-4F34-82D3-9C94CB0A089F}"/>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graphicEl>
                                              <a:dgm id="{4FAEFC16-80C0-4EF5-A4AF-0E2B7F8B49F1}"/>
                                            </p:graphicEl>
                                          </p:spTgt>
                                        </p:tgtEl>
                                        <p:attrNameLst>
                                          <p:attrName>style.visibility</p:attrName>
                                        </p:attrNameLst>
                                      </p:cBhvr>
                                      <p:to>
                                        <p:strVal val="visible"/>
                                      </p:to>
                                    </p:set>
                                    <p:animEffect transition="in" filter="fade">
                                      <p:cBhvr>
                                        <p:cTn id="37" dur="2000"/>
                                        <p:tgtEl>
                                          <p:spTgt spid="5">
                                            <p:graphicEl>
                                              <a:dgm id="{4FAEFC16-80C0-4EF5-A4AF-0E2B7F8B49F1}"/>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graphicEl>
                                              <a:dgm id="{63F075AE-6C73-428E-A266-3A52CD3690B2}"/>
                                            </p:graphicEl>
                                          </p:spTgt>
                                        </p:tgtEl>
                                        <p:attrNameLst>
                                          <p:attrName>style.visibility</p:attrName>
                                        </p:attrNameLst>
                                      </p:cBhvr>
                                      <p:to>
                                        <p:strVal val="visible"/>
                                      </p:to>
                                    </p:set>
                                    <p:animEffect transition="in" filter="fade">
                                      <p:cBhvr>
                                        <p:cTn id="40" dur="2000"/>
                                        <p:tgtEl>
                                          <p:spTgt spid="5">
                                            <p:graphicEl>
                                              <a:dgm id="{63F075AE-6C73-428E-A266-3A52CD3690B2}"/>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AFFF8BE5-F7A2-4856-AA44-715DACD2518E}"/>
                                            </p:graphicEl>
                                          </p:spTgt>
                                        </p:tgtEl>
                                        <p:attrNameLst>
                                          <p:attrName>style.visibility</p:attrName>
                                        </p:attrNameLst>
                                      </p:cBhvr>
                                      <p:to>
                                        <p:strVal val="visible"/>
                                      </p:to>
                                    </p:set>
                                    <p:animEffect transition="in" filter="fade">
                                      <p:cBhvr>
                                        <p:cTn id="43" dur="2000"/>
                                        <p:tgtEl>
                                          <p:spTgt spid="5">
                                            <p:graphicEl>
                                              <a:dgm id="{AFFF8BE5-F7A2-4856-AA44-715DACD2518E}"/>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graphicEl>
                                              <a:dgm id="{80567611-7D09-4F3A-8566-E16FE49CD8AF}"/>
                                            </p:graphicEl>
                                          </p:spTgt>
                                        </p:tgtEl>
                                        <p:attrNameLst>
                                          <p:attrName>style.visibility</p:attrName>
                                        </p:attrNameLst>
                                      </p:cBhvr>
                                      <p:to>
                                        <p:strVal val="visible"/>
                                      </p:to>
                                    </p:set>
                                    <p:animEffect transition="in" filter="fade">
                                      <p:cBhvr>
                                        <p:cTn id="46" dur="2000"/>
                                        <p:tgtEl>
                                          <p:spTgt spid="5">
                                            <p:graphicEl>
                                              <a:dgm id="{80567611-7D09-4F3A-8566-E16FE49CD8AF}"/>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graphicEl>
                                              <a:dgm id="{F92BE977-5B69-42E7-B705-02695D6D3AAB}"/>
                                            </p:graphicEl>
                                          </p:spTgt>
                                        </p:tgtEl>
                                        <p:attrNameLst>
                                          <p:attrName>style.visibility</p:attrName>
                                        </p:attrNameLst>
                                      </p:cBhvr>
                                      <p:to>
                                        <p:strVal val="visible"/>
                                      </p:to>
                                    </p:set>
                                    <p:animEffect transition="in" filter="fade">
                                      <p:cBhvr>
                                        <p:cTn id="49" dur="2000"/>
                                        <p:tgtEl>
                                          <p:spTgt spid="5">
                                            <p:graphicEl>
                                              <a:dgm id="{F92BE977-5B69-42E7-B705-02695D6D3AAB}"/>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
                                            <p:graphicEl>
                                              <a:dgm id="{8EAB136D-306B-4481-B4E0-31BCF17183A8}"/>
                                            </p:graphicEl>
                                          </p:spTgt>
                                        </p:tgtEl>
                                        <p:attrNameLst>
                                          <p:attrName>style.visibility</p:attrName>
                                        </p:attrNameLst>
                                      </p:cBhvr>
                                      <p:to>
                                        <p:strVal val="visible"/>
                                      </p:to>
                                    </p:set>
                                    <p:animEffect transition="in" filter="fade">
                                      <p:cBhvr>
                                        <p:cTn id="52" dur="2000"/>
                                        <p:tgtEl>
                                          <p:spTgt spid="5">
                                            <p:graphicEl>
                                              <a:dgm id="{8EAB136D-306B-4481-B4E0-31BCF17183A8}"/>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graphicEl>
                                              <a:dgm id="{73B4364E-4349-4D6C-9234-309F56CD87F3}"/>
                                            </p:graphicEl>
                                          </p:spTgt>
                                        </p:tgtEl>
                                        <p:attrNameLst>
                                          <p:attrName>style.visibility</p:attrName>
                                        </p:attrNameLst>
                                      </p:cBhvr>
                                      <p:to>
                                        <p:strVal val="visible"/>
                                      </p:to>
                                    </p:set>
                                    <p:animEffect transition="in" filter="fade">
                                      <p:cBhvr>
                                        <p:cTn id="55" dur="2000"/>
                                        <p:tgtEl>
                                          <p:spTgt spid="5">
                                            <p:graphicEl>
                                              <a:dgm id="{73B4364E-4349-4D6C-9234-309F56CD87F3}"/>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graphicEl>
                                              <a:dgm id="{FB4B2053-36FA-4A79-94E1-3147DA04E96D}"/>
                                            </p:graphicEl>
                                          </p:spTgt>
                                        </p:tgtEl>
                                        <p:attrNameLst>
                                          <p:attrName>style.visibility</p:attrName>
                                        </p:attrNameLst>
                                      </p:cBhvr>
                                      <p:to>
                                        <p:strVal val="visible"/>
                                      </p:to>
                                    </p:set>
                                    <p:animEffect transition="in" filter="fade">
                                      <p:cBhvr>
                                        <p:cTn id="58" dur="2000"/>
                                        <p:tgtEl>
                                          <p:spTgt spid="5">
                                            <p:graphicEl>
                                              <a:dgm id="{FB4B2053-36FA-4A79-94E1-3147DA04E96D}"/>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
                                            <p:graphicEl>
                                              <a:dgm id="{C5BC0324-45F6-47CB-A401-66482A6B8AFC}"/>
                                            </p:graphicEl>
                                          </p:spTgt>
                                        </p:tgtEl>
                                        <p:attrNameLst>
                                          <p:attrName>style.visibility</p:attrName>
                                        </p:attrNameLst>
                                      </p:cBhvr>
                                      <p:to>
                                        <p:strVal val="visible"/>
                                      </p:to>
                                    </p:set>
                                    <p:animEffect transition="in" filter="fade">
                                      <p:cBhvr>
                                        <p:cTn id="61" dur="2000"/>
                                        <p:tgtEl>
                                          <p:spTgt spid="5">
                                            <p:graphicEl>
                                              <a:dgm id="{C5BC0324-45F6-47CB-A401-66482A6B8AFC}"/>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
                                            <p:graphicEl>
                                              <a:dgm id="{A73D7034-BB02-4A60-882B-5616354F9C62}"/>
                                            </p:graphicEl>
                                          </p:spTgt>
                                        </p:tgtEl>
                                        <p:attrNameLst>
                                          <p:attrName>style.visibility</p:attrName>
                                        </p:attrNameLst>
                                      </p:cBhvr>
                                      <p:to>
                                        <p:strVal val="visible"/>
                                      </p:to>
                                    </p:set>
                                    <p:animEffect transition="in" filter="fade">
                                      <p:cBhvr>
                                        <p:cTn id="64" dur="2000"/>
                                        <p:tgtEl>
                                          <p:spTgt spid="5">
                                            <p:graphicEl>
                                              <a:dgm id="{A73D7034-BB02-4A60-882B-5616354F9C62}"/>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
                                            <p:graphicEl>
                                              <a:dgm id="{A6FFB13F-9491-4FE4-A299-FC247F0D0131}"/>
                                            </p:graphicEl>
                                          </p:spTgt>
                                        </p:tgtEl>
                                        <p:attrNameLst>
                                          <p:attrName>style.visibility</p:attrName>
                                        </p:attrNameLst>
                                      </p:cBhvr>
                                      <p:to>
                                        <p:strVal val="visible"/>
                                      </p:to>
                                    </p:set>
                                    <p:animEffect transition="in" filter="fade">
                                      <p:cBhvr>
                                        <p:cTn id="67" dur="2000"/>
                                        <p:tgtEl>
                                          <p:spTgt spid="5">
                                            <p:graphicEl>
                                              <a:dgm id="{A6FFB13F-9491-4FE4-A299-FC247F0D01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3571868" y="142852"/>
            <a:ext cx="2571768" cy="571504"/>
          </a:xfrm>
          <a:prstGeom prst="rect">
            <a:avLst/>
          </a:prstGeom>
        </p:spPr>
        <p:style>
          <a:lnRef idx="1">
            <a:schemeClr val="accent2"/>
          </a:lnRef>
          <a:fillRef idx="2">
            <a:schemeClr val="accent2"/>
          </a:fillRef>
          <a:effectRef idx="1">
            <a:schemeClr val="accent2"/>
          </a:effectRef>
          <a:fontRef idx="minor">
            <a:schemeClr val="dk1"/>
          </a:fontRef>
        </p:style>
        <p:txBody>
          <a:bodyPr>
            <a:noAutofit/>
          </a:bodyPr>
          <a:lstStyle/>
          <a:p>
            <a:pPr lvl="0" algn="ctr">
              <a:spcBef>
                <a:spcPct val="0"/>
              </a:spcBef>
              <a:defRPr/>
            </a:pPr>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نکته </a:t>
            </a:r>
            <a: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(ص38)</a:t>
            </a:r>
            <a:endParaRPr lang="fa-I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Nazanin" pitchFamily="2" charset="-78"/>
            </a:endParaRPr>
          </a:p>
        </p:txBody>
      </p:sp>
      <p:grpSp>
        <p:nvGrpSpPr>
          <p:cNvPr id="18" name="مجموعة 17"/>
          <p:cNvGrpSpPr/>
          <p:nvPr/>
        </p:nvGrpSpPr>
        <p:grpSpPr>
          <a:xfrm>
            <a:off x="1357290" y="928670"/>
            <a:ext cx="7572428" cy="2643207"/>
            <a:chOff x="1357290" y="928670"/>
            <a:chExt cx="7572428" cy="2643207"/>
          </a:xfrm>
        </p:grpSpPr>
        <p:sp>
          <p:nvSpPr>
            <p:cNvPr id="3" name="شكل بيضاوي 2"/>
            <p:cNvSpPr/>
            <p:nvPr/>
          </p:nvSpPr>
          <p:spPr>
            <a:xfrm>
              <a:off x="5500694" y="2071679"/>
              <a:ext cx="3429024"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t>زید قائم</a:t>
              </a:r>
            </a:p>
            <a:p>
              <a:pPr algn="ctr"/>
              <a:r>
                <a:rPr lang="fa-IR" b="1" dirty="0" smtClean="0"/>
                <a:t>(محمول، متیقن الثبوت برای موضوع است در زمان الف)</a:t>
              </a:r>
              <a:endParaRPr lang="fa-IR" b="1" dirty="0"/>
            </a:p>
          </p:txBody>
        </p:sp>
        <p:sp>
          <p:nvSpPr>
            <p:cNvPr id="5" name="سهم للأسفل 4"/>
            <p:cNvSpPr/>
            <p:nvPr/>
          </p:nvSpPr>
          <p:spPr>
            <a:xfrm>
              <a:off x="5420950" y="928670"/>
              <a:ext cx="3508768" cy="1000133"/>
            </a:xfrm>
            <a:prstGeom prst="downArrow">
              <a:avLst>
                <a:gd name="adj1" fmla="val 76920"/>
                <a:gd name="adj2" fmla="val 50000"/>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sz="3200" b="1" dirty="0" smtClean="0"/>
                <a:t>قضیه متیقنه</a:t>
              </a:r>
              <a:endParaRPr lang="fa-IR" sz="3200" b="1" dirty="0"/>
            </a:p>
          </p:txBody>
        </p:sp>
        <p:sp>
          <p:nvSpPr>
            <p:cNvPr id="6" name="شكل بيضاوي 5"/>
            <p:cNvSpPr/>
            <p:nvPr/>
          </p:nvSpPr>
          <p:spPr>
            <a:xfrm>
              <a:off x="1437034" y="2071679"/>
              <a:ext cx="3429024"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t>زید قائم</a:t>
              </a:r>
            </a:p>
            <a:p>
              <a:pPr algn="ctr"/>
              <a:r>
                <a:rPr lang="fa-IR" b="1" dirty="0" smtClean="0"/>
                <a:t>(</a:t>
              </a:r>
              <a:r>
                <a:rPr lang="fa-IR" sz="1700" b="1" dirty="0" smtClean="0"/>
                <a:t>محمول، مشکوک الثبوت برای موضوع است در زمان ب)</a:t>
              </a:r>
              <a:endParaRPr lang="fa-IR" sz="1700" b="1" dirty="0"/>
            </a:p>
          </p:txBody>
        </p:sp>
        <p:sp>
          <p:nvSpPr>
            <p:cNvPr id="7" name="سهم للأسفل 6"/>
            <p:cNvSpPr/>
            <p:nvPr/>
          </p:nvSpPr>
          <p:spPr>
            <a:xfrm>
              <a:off x="1357290" y="928670"/>
              <a:ext cx="3508768" cy="1000133"/>
            </a:xfrm>
            <a:prstGeom prst="downArrow">
              <a:avLst>
                <a:gd name="adj1" fmla="val 76920"/>
                <a:gd name="adj2" fmla="val 50000"/>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sz="3200" b="1" dirty="0" smtClean="0"/>
                <a:t>قضیه مشکوکه</a:t>
              </a:r>
              <a:endParaRPr lang="fa-IR" sz="3200" b="1" dirty="0"/>
            </a:p>
          </p:txBody>
        </p:sp>
      </p:grpSp>
      <p:grpSp>
        <p:nvGrpSpPr>
          <p:cNvPr id="15" name="مجموعة 14"/>
          <p:cNvGrpSpPr/>
          <p:nvPr/>
        </p:nvGrpSpPr>
        <p:grpSpPr>
          <a:xfrm>
            <a:off x="1428728" y="3643314"/>
            <a:ext cx="7500990" cy="1500198"/>
            <a:chOff x="1428728" y="3643314"/>
            <a:chExt cx="7500990" cy="1500198"/>
          </a:xfrm>
        </p:grpSpPr>
        <p:sp>
          <p:nvSpPr>
            <p:cNvPr id="8" name="شكل بيضاوي 7"/>
            <p:cNvSpPr/>
            <p:nvPr/>
          </p:nvSpPr>
          <p:spPr>
            <a:xfrm>
              <a:off x="5500694" y="3643314"/>
              <a:ext cx="3429024" cy="1500198"/>
            </a:xfrm>
            <a:prstGeom prst="ellipse">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4000" dirty="0" smtClean="0"/>
                <a:t>زید قائم</a:t>
              </a:r>
            </a:p>
            <a:p>
              <a:pPr algn="ctr"/>
              <a:r>
                <a:rPr lang="fa-IR" sz="2200" dirty="0" smtClean="0"/>
                <a:t>(محمول، متیقن الثبوت برای موضوع است)</a:t>
              </a:r>
              <a:endParaRPr lang="fa-IR" sz="2200" dirty="0"/>
            </a:p>
          </p:txBody>
        </p:sp>
        <p:sp>
          <p:nvSpPr>
            <p:cNvPr id="10" name="شكل بيضاوي 9"/>
            <p:cNvSpPr/>
            <p:nvPr/>
          </p:nvSpPr>
          <p:spPr>
            <a:xfrm>
              <a:off x="1428728" y="3643314"/>
              <a:ext cx="3429024" cy="1500198"/>
            </a:xfrm>
            <a:prstGeom prst="ellipse">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4000" dirty="0" smtClean="0"/>
                <a:t>زید عادل</a:t>
              </a:r>
            </a:p>
            <a:p>
              <a:pPr algn="ctr"/>
              <a:r>
                <a:rPr lang="fa-IR" sz="2200" dirty="0" smtClean="0"/>
                <a:t>(محمول متحد نیست)</a:t>
              </a:r>
              <a:endParaRPr lang="fa-IR" sz="2200" dirty="0"/>
            </a:p>
          </p:txBody>
        </p:sp>
      </p:grpSp>
      <p:grpSp>
        <p:nvGrpSpPr>
          <p:cNvPr id="16" name="مجموعة 15"/>
          <p:cNvGrpSpPr/>
          <p:nvPr/>
        </p:nvGrpSpPr>
        <p:grpSpPr>
          <a:xfrm>
            <a:off x="1500166" y="5214950"/>
            <a:ext cx="7429552" cy="1500198"/>
            <a:chOff x="1500166" y="5214950"/>
            <a:chExt cx="7429552" cy="1500198"/>
          </a:xfrm>
        </p:grpSpPr>
        <p:sp>
          <p:nvSpPr>
            <p:cNvPr id="9" name="شكل بيضاوي 8"/>
            <p:cNvSpPr/>
            <p:nvPr/>
          </p:nvSpPr>
          <p:spPr>
            <a:xfrm>
              <a:off x="5500694" y="5214950"/>
              <a:ext cx="3429024" cy="1500198"/>
            </a:xfrm>
            <a:prstGeom prst="ellipse">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4000" dirty="0" smtClean="0"/>
                <a:t>زید قائم</a:t>
              </a:r>
            </a:p>
            <a:p>
              <a:pPr algn="ctr"/>
              <a:r>
                <a:rPr lang="fa-IR" sz="2200" dirty="0" smtClean="0"/>
                <a:t>(محمول، متیقن الثبوت برای موضوع است)</a:t>
              </a:r>
              <a:endParaRPr lang="fa-IR" sz="2200" dirty="0"/>
            </a:p>
          </p:txBody>
        </p:sp>
        <p:sp>
          <p:nvSpPr>
            <p:cNvPr id="11" name="شكل بيضاوي 10"/>
            <p:cNvSpPr/>
            <p:nvPr/>
          </p:nvSpPr>
          <p:spPr>
            <a:xfrm>
              <a:off x="1500166" y="5214950"/>
              <a:ext cx="3429024" cy="1500198"/>
            </a:xfrm>
            <a:prstGeom prst="ellipse">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4000" dirty="0" smtClean="0"/>
                <a:t>عمرو قائم</a:t>
              </a:r>
            </a:p>
            <a:p>
              <a:pPr algn="ctr"/>
              <a:r>
                <a:rPr lang="fa-IR" sz="2200" dirty="0" smtClean="0"/>
                <a:t>(موضوع متحد نیست)</a:t>
              </a:r>
              <a:endParaRPr lang="fa-IR" sz="2200" dirty="0"/>
            </a:p>
          </p:txBody>
        </p:sp>
      </p:grpSp>
      <p:grpSp>
        <p:nvGrpSpPr>
          <p:cNvPr id="17" name="مجموعة 16"/>
          <p:cNvGrpSpPr/>
          <p:nvPr/>
        </p:nvGrpSpPr>
        <p:grpSpPr>
          <a:xfrm>
            <a:off x="142844" y="2071678"/>
            <a:ext cx="1214414" cy="4714908"/>
            <a:chOff x="142844" y="2071678"/>
            <a:chExt cx="1214414" cy="4714908"/>
          </a:xfrm>
        </p:grpSpPr>
        <p:sp>
          <p:nvSpPr>
            <p:cNvPr id="12" name="سهم إلى اليمين 11"/>
            <p:cNvSpPr/>
            <p:nvPr/>
          </p:nvSpPr>
          <p:spPr>
            <a:xfrm>
              <a:off x="142844" y="2071678"/>
              <a:ext cx="1214414" cy="1500198"/>
            </a:xfrm>
            <a:prstGeom prst="rightArrow">
              <a:avLst>
                <a:gd name="adj1" fmla="val 84755"/>
                <a:gd name="adj2" fmla="val 23028"/>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b="1" dirty="0" smtClean="0"/>
                <a:t>مجرای درست استصحاب</a:t>
              </a:r>
              <a:endParaRPr lang="fa-IR" b="1" dirty="0"/>
            </a:p>
          </p:txBody>
        </p:sp>
        <p:sp>
          <p:nvSpPr>
            <p:cNvPr id="13" name="سهم إلى اليمين 12"/>
            <p:cNvSpPr/>
            <p:nvPr/>
          </p:nvSpPr>
          <p:spPr>
            <a:xfrm>
              <a:off x="142844" y="3714752"/>
              <a:ext cx="1214414" cy="1500198"/>
            </a:xfrm>
            <a:prstGeom prst="rightArrow">
              <a:avLst>
                <a:gd name="adj1" fmla="val 84755"/>
                <a:gd name="adj2" fmla="val 23028"/>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smtClean="0"/>
                <a:t>مجرای نادرست استصحاب</a:t>
              </a:r>
              <a:endParaRPr lang="fa-IR" b="1" dirty="0"/>
            </a:p>
          </p:txBody>
        </p:sp>
        <p:sp>
          <p:nvSpPr>
            <p:cNvPr id="14" name="سهم إلى اليمين 13"/>
            <p:cNvSpPr/>
            <p:nvPr/>
          </p:nvSpPr>
          <p:spPr>
            <a:xfrm>
              <a:off x="142844" y="5286388"/>
              <a:ext cx="1214414" cy="1500198"/>
            </a:xfrm>
            <a:prstGeom prst="rightArrow">
              <a:avLst>
                <a:gd name="adj1" fmla="val 84755"/>
                <a:gd name="adj2" fmla="val 23028"/>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smtClean="0"/>
                <a:t>مجرای نادرست استصحاب</a:t>
              </a:r>
              <a:endParaRPr lang="fa-IR"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إلى اليسار 1"/>
          <p:cNvSpPr/>
          <p:nvPr/>
        </p:nvSpPr>
        <p:spPr>
          <a:xfrm>
            <a:off x="7786710" y="857232"/>
            <a:ext cx="1214446" cy="1714512"/>
          </a:xfrm>
          <a:prstGeom prst="leftArrow">
            <a:avLst>
              <a:gd name="adj1" fmla="val 85840"/>
              <a:gd name="adj2" fmla="val 3083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err="1" smtClean="0"/>
              <a:t>اشكال</a:t>
            </a:r>
            <a:r>
              <a:rPr lang="ar-IQ" b="1" dirty="0" smtClean="0"/>
              <a:t>:بر </a:t>
            </a:r>
            <a:r>
              <a:rPr lang="ar-IQ" b="1" dirty="0" err="1" smtClean="0"/>
              <a:t>اساس</a:t>
            </a:r>
            <a:r>
              <a:rPr lang="ar-IQ" b="1" dirty="0" smtClean="0"/>
              <a:t> </a:t>
            </a:r>
            <a:r>
              <a:rPr lang="fa-IR" b="1" dirty="0" smtClean="0"/>
              <a:t>د</a:t>
            </a:r>
            <a:r>
              <a:rPr lang="ar-IQ" b="1" dirty="0" smtClean="0"/>
              <a:t>و مبناي صحيحِ</a:t>
            </a:r>
            <a:endParaRPr lang="fa-IR" b="1" dirty="0"/>
          </a:p>
        </p:txBody>
      </p:sp>
      <p:sp>
        <p:nvSpPr>
          <p:cNvPr id="3" name="مستطيل 2"/>
          <p:cNvSpPr/>
          <p:nvPr/>
        </p:nvSpPr>
        <p:spPr>
          <a:xfrm>
            <a:off x="6000760" y="857232"/>
            <a:ext cx="150019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احكام شرع از مصالح و مفاسد واقعي ناشی می شود.</a:t>
            </a:r>
            <a:endParaRPr lang="fa-IR" sz="1600" dirty="0"/>
          </a:p>
        </p:txBody>
      </p:sp>
      <p:sp>
        <p:nvSpPr>
          <p:cNvPr id="4" name="مستطيل 3"/>
          <p:cNvSpPr/>
          <p:nvPr/>
        </p:nvSpPr>
        <p:spPr>
          <a:xfrm>
            <a:off x="6000760" y="1785926"/>
            <a:ext cx="1500198"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500" dirty="0" smtClean="0"/>
              <a:t>تلازم بین حکم عقل و شرع </a:t>
            </a:r>
            <a:r>
              <a:rPr lang="fa-IR" sz="1500" smtClean="0"/>
              <a:t>(کل ما </a:t>
            </a:r>
            <a:r>
              <a:rPr lang="fa-IR" sz="1500" dirty="0" smtClean="0"/>
              <a:t>حکم به العقل حکم به الشرع و بر عکس)</a:t>
            </a:r>
            <a:endParaRPr lang="fa-IR" sz="1500" dirty="0"/>
          </a:p>
        </p:txBody>
      </p:sp>
      <p:cxnSp>
        <p:nvCxnSpPr>
          <p:cNvPr id="6" name="رابط مستقيم 5"/>
          <p:cNvCxnSpPr>
            <a:stCxn id="2" idx="1"/>
            <a:endCxn id="3" idx="3"/>
          </p:cNvCxnSpPr>
          <p:nvPr/>
        </p:nvCxnSpPr>
        <p:spPr>
          <a:xfrm rot="10800000">
            <a:off x="7500958" y="1250142"/>
            <a:ext cx="285752" cy="46434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رابط مستقيم 7"/>
          <p:cNvCxnSpPr>
            <a:stCxn id="4" idx="3"/>
            <a:endCxn id="2" idx="1"/>
          </p:cNvCxnSpPr>
          <p:nvPr/>
        </p:nvCxnSpPr>
        <p:spPr>
          <a:xfrm flipV="1">
            <a:off x="7500958" y="1714488"/>
            <a:ext cx="285752" cy="535785"/>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72" name="مجموعة 71"/>
          <p:cNvGrpSpPr/>
          <p:nvPr/>
        </p:nvGrpSpPr>
        <p:grpSpPr>
          <a:xfrm>
            <a:off x="2500298" y="928670"/>
            <a:ext cx="3429024" cy="1714512"/>
            <a:chOff x="2500298" y="785794"/>
            <a:chExt cx="3429024" cy="1714512"/>
          </a:xfrm>
        </p:grpSpPr>
        <p:sp>
          <p:nvSpPr>
            <p:cNvPr id="10" name="قوس كبير أيسر 9"/>
            <p:cNvSpPr/>
            <p:nvPr/>
          </p:nvSpPr>
          <p:spPr>
            <a:xfrm>
              <a:off x="5715008" y="928670"/>
              <a:ext cx="214314" cy="1428760"/>
            </a:xfrm>
            <a:prstGeom prst="leftBrace">
              <a:avLst>
                <a:gd name="adj1" fmla="val 55437"/>
                <a:gd name="adj2" fmla="val 49488"/>
              </a:avLst>
            </a:prstGeom>
            <a:ln w="28575"/>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cxnSp>
          <p:nvCxnSpPr>
            <p:cNvPr id="12" name="رابط كسهم مستقيم 11"/>
            <p:cNvCxnSpPr>
              <a:stCxn id="10" idx="1"/>
            </p:cNvCxnSpPr>
            <p:nvPr/>
          </p:nvCxnSpPr>
          <p:spPr>
            <a:xfrm rot="10800000" flipV="1">
              <a:off x="5429256" y="1635734"/>
              <a:ext cx="285752" cy="73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4214810" y="1071546"/>
              <a:ext cx="1214446"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پس: </a:t>
              </a:r>
              <a:r>
                <a:rPr lang="fa-IR" b="1" dirty="0" smtClean="0">
                  <a:solidFill>
                    <a:srgbClr val="FFFF00"/>
                  </a:solidFill>
                </a:rPr>
                <a:t>مناط حکم عقل و حکم شرع یکی است</a:t>
              </a:r>
              <a:endParaRPr lang="fa-IR" b="1" dirty="0">
                <a:solidFill>
                  <a:srgbClr val="FFFF00"/>
                </a:solidFill>
              </a:endParaRPr>
            </a:p>
          </p:txBody>
        </p:sp>
        <p:sp>
          <p:nvSpPr>
            <p:cNvPr id="16" name="مستطيل 15"/>
            <p:cNvSpPr/>
            <p:nvPr/>
          </p:nvSpPr>
          <p:spPr>
            <a:xfrm>
              <a:off x="2500298" y="785794"/>
              <a:ext cx="1571636"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solidFill>
                    <a:srgbClr val="FFFF00"/>
                  </a:solidFill>
                </a:rPr>
                <a:t>ثبوتا و اثباتا</a:t>
              </a:r>
              <a:r>
                <a:rPr lang="fa-IR" sz="1400" b="1" dirty="0" smtClean="0"/>
                <a:t>: </a:t>
              </a:r>
              <a:r>
                <a:rPr lang="fa-IR" sz="1300" b="1" dirty="0" smtClean="0"/>
                <a:t>مانند </a:t>
              </a:r>
              <a:r>
                <a:rPr lang="fa-IR" sz="1300" b="1" smtClean="0"/>
                <a:t>مستقلات عقلی و احکام شرعی مستند به آن</a:t>
              </a:r>
              <a:endParaRPr lang="fa-IR" sz="1300" b="1" dirty="0"/>
            </a:p>
          </p:txBody>
        </p:sp>
        <p:sp>
          <p:nvSpPr>
            <p:cNvPr id="17" name="مستطيل 16"/>
            <p:cNvSpPr/>
            <p:nvPr/>
          </p:nvSpPr>
          <p:spPr>
            <a:xfrm>
              <a:off x="2643174" y="1785926"/>
              <a:ext cx="142876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solidFill>
                    <a:srgbClr val="FFFF00"/>
                  </a:solidFill>
                </a:rPr>
                <a:t>ثبوتا</a:t>
              </a:r>
              <a:r>
                <a:rPr lang="fa-IR" sz="1400" b="1" dirty="0" smtClean="0"/>
                <a:t> فقط: </a:t>
              </a:r>
              <a:r>
                <a:rPr lang="fa-IR" sz="1400" b="1" smtClean="0"/>
                <a:t>مانند احکام شرعی محض</a:t>
              </a:r>
              <a:endParaRPr lang="fa-IR" sz="1400" b="1" dirty="0"/>
            </a:p>
          </p:txBody>
        </p:sp>
        <p:cxnSp>
          <p:nvCxnSpPr>
            <p:cNvPr id="21" name="رابط مستقيم 20"/>
            <p:cNvCxnSpPr>
              <a:stCxn id="16" idx="3"/>
              <a:endCxn id="15" idx="1"/>
            </p:cNvCxnSpPr>
            <p:nvPr/>
          </p:nvCxnSpPr>
          <p:spPr>
            <a:xfrm>
              <a:off x="4071934" y="1214422"/>
              <a:ext cx="142876" cy="46434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رابط مستقيم 22"/>
            <p:cNvCxnSpPr>
              <a:stCxn id="17" idx="3"/>
              <a:endCxn id="15" idx="1"/>
            </p:cNvCxnSpPr>
            <p:nvPr/>
          </p:nvCxnSpPr>
          <p:spPr>
            <a:xfrm flipV="1">
              <a:off x="4071934" y="1678769"/>
              <a:ext cx="142876" cy="464347"/>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3" name="مجموعة 72"/>
          <p:cNvGrpSpPr/>
          <p:nvPr/>
        </p:nvGrpSpPr>
        <p:grpSpPr>
          <a:xfrm>
            <a:off x="142844" y="142852"/>
            <a:ext cx="2428892" cy="4357718"/>
            <a:chOff x="142844" y="-71462"/>
            <a:chExt cx="2428892" cy="4357718"/>
          </a:xfrm>
        </p:grpSpPr>
        <p:sp>
          <p:nvSpPr>
            <p:cNvPr id="47" name="سهم إلى اليسار 46"/>
            <p:cNvSpPr/>
            <p:nvPr/>
          </p:nvSpPr>
          <p:spPr>
            <a:xfrm>
              <a:off x="2285984" y="1714488"/>
              <a:ext cx="285752" cy="571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مستطيل 47"/>
            <p:cNvSpPr/>
            <p:nvPr/>
          </p:nvSpPr>
          <p:spPr>
            <a:xfrm>
              <a:off x="142844" y="-71462"/>
              <a:ext cx="2071670" cy="4357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1600" dirty="0" smtClean="0"/>
                <a:t>در این صورت اگر حکم شرعی یقینی داشته باشیم معنای آن این است که مناط واقعی آن (گرچه به آن علم اجمالی داریم) وجود دارد. (علت تامه حکم شرعی در عالم واقع حاصل است) </a:t>
              </a:r>
            </a:p>
            <a:p>
              <a:pPr algn="justLow"/>
              <a:r>
                <a:rPr lang="fa-IR" sz="1600" dirty="0" smtClean="0"/>
                <a:t>پس اگر شک لاحق به آن حکم شرعی پیدا شود بدین معنا خواهد بود که </a:t>
              </a:r>
              <a:r>
                <a:rPr lang="fa-IR" sz="1600" b="1" dirty="0" smtClean="0">
                  <a:solidFill>
                    <a:srgbClr val="FFFF00"/>
                  </a:solidFill>
                </a:rPr>
                <a:t>در مناط واقعی شک داریم</a:t>
              </a:r>
              <a:r>
                <a:rPr lang="fa-IR" sz="1600" dirty="0" smtClean="0"/>
                <a:t> چرا که اگر قطعی بود، شک در حکم متصور نمی شد. </a:t>
              </a:r>
            </a:p>
            <a:p>
              <a:pPr algn="justLow"/>
              <a:r>
                <a:rPr lang="fa-IR" sz="1600" b="1" dirty="0" smtClean="0"/>
                <a:t>نتیجه: </a:t>
              </a:r>
              <a:r>
                <a:rPr lang="fa-IR" sz="1600" dirty="0" smtClean="0"/>
                <a:t>چون مناط حکم عقل و مناط واقعی حکم شرع یکی است پس </a:t>
              </a:r>
              <a:r>
                <a:rPr lang="fa-IR" sz="1600" b="1" dirty="0" smtClean="0">
                  <a:solidFill>
                    <a:srgbClr val="FFFF00"/>
                  </a:solidFill>
                </a:rPr>
                <a:t>در هر دو قسم نباید استصحاب تصویر شود</a:t>
              </a:r>
              <a:r>
                <a:rPr lang="fa-IR" sz="1600" dirty="0" smtClean="0"/>
                <a:t>. </a:t>
              </a:r>
              <a:endParaRPr lang="fa-IR" sz="1600" dirty="0"/>
            </a:p>
          </p:txBody>
        </p:sp>
      </p:grpSp>
      <p:sp>
        <p:nvSpPr>
          <p:cNvPr id="49" name="عنوان 1"/>
          <p:cNvSpPr txBox="1">
            <a:spLocks/>
          </p:cNvSpPr>
          <p:nvPr/>
        </p:nvSpPr>
        <p:spPr>
          <a:xfrm>
            <a:off x="2357422" y="142852"/>
            <a:ext cx="6572296" cy="428628"/>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lvl="0" algn="ctr">
              <a:spcBef>
                <a:spcPct val="0"/>
              </a:spcBef>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توضیح اشکال و </a:t>
            </a:r>
            <a:r>
              <a:rPr lang="fa-IR" sz="2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جواب   ص 39</a:t>
            </a:r>
            <a:endPar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grpSp>
        <p:nvGrpSpPr>
          <p:cNvPr id="76" name="مجموعة 75"/>
          <p:cNvGrpSpPr/>
          <p:nvPr/>
        </p:nvGrpSpPr>
        <p:grpSpPr>
          <a:xfrm>
            <a:off x="6429388" y="3571876"/>
            <a:ext cx="2571768" cy="2500330"/>
            <a:chOff x="6429388" y="3571876"/>
            <a:chExt cx="2571768" cy="2500330"/>
          </a:xfrm>
        </p:grpSpPr>
        <p:cxnSp>
          <p:nvCxnSpPr>
            <p:cNvPr id="53" name="رابط مستقيم 52"/>
            <p:cNvCxnSpPr>
              <a:stCxn id="50" idx="1"/>
              <a:endCxn id="51" idx="3"/>
            </p:cNvCxnSpPr>
            <p:nvPr/>
          </p:nvCxnSpPr>
          <p:spPr>
            <a:xfrm rot="10800000">
              <a:off x="7572396" y="4071942"/>
              <a:ext cx="285752" cy="714380"/>
            </a:xfrm>
            <a:prstGeom prst="line">
              <a:avLst/>
            </a:prstGeom>
            <a:ln/>
          </p:spPr>
          <p:style>
            <a:lnRef idx="2">
              <a:schemeClr val="accent2">
                <a:shade val="50000"/>
              </a:schemeClr>
            </a:lnRef>
            <a:fillRef idx="1">
              <a:schemeClr val="accent2"/>
            </a:fillRef>
            <a:effectRef idx="0">
              <a:schemeClr val="accent2"/>
            </a:effectRef>
            <a:fontRef idx="minor">
              <a:schemeClr val="lt1"/>
            </a:fontRef>
          </p:style>
        </p:cxnSp>
        <p:sp>
          <p:nvSpPr>
            <p:cNvPr id="50" name="سهم إلى اليسار 49"/>
            <p:cNvSpPr/>
            <p:nvPr/>
          </p:nvSpPr>
          <p:spPr>
            <a:xfrm>
              <a:off x="7858148" y="3929066"/>
              <a:ext cx="1143008" cy="1714512"/>
            </a:xfrm>
            <a:prstGeom prst="leftArrow">
              <a:avLst>
                <a:gd name="adj1" fmla="val 85840"/>
                <a:gd name="adj2" fmla="val 30834"/>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IQ" b="1" dirty="0" smtClean="0"/>
                <a:t>جواب: بر </a:t>
              </a:r>
              <a:r>
                <a:rPr lang="ar-IQ" b="1" dirty="0" err="1" smtClean="0"/>
                <a:t>اساس</a:t>
              </a:r>
              <a:r>
                <a:rPr lang="ar-IQ" b="1" dirty="0" smtClean="0"/>
                <a:t> مبناي</a:t>
              </a:r>
              <a:endParaRPr lang="fa-IR" b="1" dirty="0"/>
            </a:p>
          </p:txBody>
        </p:sp>
        <p:sp>
          <p:nvSpPr>
            <p:cNvPr id="51" name="مستطيل 50"/>
            <p:cNvSpPr/>
            <p:nvPr/>
          </p:nvSpPr>
          <p:spPr>
            <a:xfrm>
              <a:off x="6429388" y="3571876"/>
              <a:ext cx="1143008" cy="10001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1600" b="1" dirty="0" smtClean="0"/>
                <a:t>اماره ظنی عقلی بودن استصحاب</a:t>
              </a:r>
              <a:endParaRPr lang="fa-IR" sz="1600" b="1" dirty="0"/>
            </a:p>
          </p:txBody>
        </p:sp>
        <p:sp>
          <p:nvSpPr>
            <p:cNvPr id="52" name="مستطيل 51"/>
            <p:cNvSpPr/>
            <p:nvPr/>
          </p:nvSpPr>
          <p:spPr>
            <a:xfrm>
              <a:off x="6429388" y="5000636"/>
              <a:ext cx="1143008" cy="10715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1500" b="1" dirty="0" smtClean="0"/>
                <a:t>اصل تعبدی مستفاد از روایت بودن استصحاب</a:t>
              </a:r>
              <a:endParaRPr lang="fa-IR" sz="1500" b="1" dirty="0"/>
            </a:p>
          </p:txBody>
        </p:sp>
        <p:cxnSp>
          <p:nvCxnSpPr>
            <p:cNvPr id="54" name="رابط مستقيم 53"/>
            <p:cNvCxnSpPr>
              <a:stCxn id="52" idx="3"/>
              <a:endCxn id="50" idx="1"/>
            </p:cNvCxnSpPr>
            <p:nvPr/>
          </p:nvCxnSpPr>
          <p:spPr>
            <a:xfrm flipV="1">
              <a:off x="7572396" y="4786322"/>
              <a:ext cx="285752" cy="750099"/>
            </a:xfrm>
            <a:prstGeom prst="line">
              <a:avLst/>
            </a:prstGeom>
            <a:ln/>
          </p:spPr>
          <p:style>
            <a:lnRef idx="2">
              <a:schemeClr val="accent2">
                <a:shade val="50000"/>
              </a:schemeClr>
            </a:lnRef>
            <a:fillRef idx="1">
              <a:schemeClr val="accent2"/>
            </a:fillRef>
            <a:effectRef idx="0">
              <a:schemeClr val="accent2"/>
            </a:effectRef>
            <a:fontRef idx="minor">
              <a:schemeClr val="lt1"/>
            </a:fontRef>
          </p:style>
        </p:cxnSp>
      </p:grpSp>
      <p:grpSp>
        <p:nvGrpSpPr>
          <p:cNvPr id="77" name="مجموعة 76"/>
          <p:cNvGrpSpPr/>
          <p:nvPr/>
        </p:nvGrpSpPr>
        <p:grpSpPr>
          <a:xfrm>
            <a:off x="2643174" y="3571876"/>
            <a:ext cx="3714776" cy="1000132"/>
            <a:chOff x="2643174" y="3571876"/>
            <a:chExt cx="3714776" cy="1000132"/>
          </a:xfrm>
        </p:grpSpPr>
        <p:sp>
          <p:nvSpPr>
            <p:cNvPr id="61" name="سهم إلى اليسار 60"/>
            <p:cNvSpPr/>
            <p:nvPr/>
          </p:nvSpPr>
          <p:spPr>
            <a:xfrm>
              <a:off x="3857620" y="3786190"/>
              <a:ext cx="285752" cy="57150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
          <p:nvSpPr>
            <p:cNvPr id="62" name="مستطيل 61"/>
            <p:cNvSpPr/>
            <p:nvPr/>
          </p:nvSpPr>
          <p:spPr>
            <a:xfrm>
              <a:off x="2643174" y="3571876"/>
              <a:ext cx="1143008" cy="10001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b="1" dirty="0" smtClean="0"/>
                <a:t>اشکال وارد است</a:t>
              </a:r>
              <a:endParaRPr lang="fa-IR" b="1" dirty="0"/>
            </a:p>
          </p:txBody>
        </p:sp>
        <p:sp>
          <p:nvSpPr>
            <p:cNvPr id="59" name="مستطيل 58"/>
            <p:cNvSpPr/>
            <p:nvPr/>
          </p:nvSpPr>
          <p:spPr>
            <a:xfrm>
              <a:off x="4214810" y="3571876"/>
              <a:ext cx="1785950" cy="10001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1600" dirty="0" smtClean="0"/>
                <a:t>شک یا ظن به </a:t>
              </a:r>
              <a:r>
                <a:rPr lang="fa-IR" sz="1600" smtClean="0"/>
                <a:t>حکم شرعی از </a:t>
              </a:r>
              <a:r>
                <a:rPr lang="fa-IR" sz="1600" dirty="0" smtClean="0"/>
                <a:t>شک یا ظن به موضوع و مناط </a:t>
              </a:r>
              <a:r>
                <a:rPr lang="fa-IR" sz="1600" smtClean="0"/>
                <a:t>واقعی آن جدا </a:t>
              </a:r>
              <a:r>
                <a:rPr lang="fa-IR" sz="1600" dirty="0" smtClean="0"/>
                <a:t>نیست </a:t>
              </a:r>
              <a:endParaRPr lang="fa-IR" sz="1600" dirty="0"/>
            </a:p>
          </p:txBody>
        </p:sp>
        <p:sp>
          <p:nvSpPr>
            <p:cNvPr id="60" name="سهم إلى اليسار 59"/>
            <p:cNvSpPr/>
            <p:nvPr/>
          </p:nvSpPr>
          <p:spPr>
            <a:xfrm>
              <a:off x="6072198" y="3786190"/>
              <a:ext cx="285752" cy="57150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grpSp>
      <p:grpSp>
        <p:nvGrpSpPr>
          <p:cNvPr id="78" name="مجموعة 77"/>
          <p:cNvGrpSpPr/>
          <p:nvPr/>
        </p:nvGrpSpPr>
        <p:grpSpPr>
          <a:xfrm>
            <a:off x="2571736" y="4714884"/>
            <a:ext cx="3786214" cy="1500198"/>
            <a:chOff x="2571736" y="4714884"/>
            <a:chExt cx="3786214" cy="1500198"/>
          </a:xfrm>
        </p:grpSpPr>
        <p:sp>
          <p:nvSpPr>
            <p:cNvPr id="63" name="مستطيل 62"/>
            <p:cNvSpPr/>
            <p:nvPr/>
          </p:nvSpPr>
          <p:spPr>
            <a:xfrm>
              <a:off x="4214810" y="4714884"/>
              <a:ext cx="1785950" cy="15001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1600" dirty="0" smtClean="0"/>
                <a:t>یقین به بقاء </a:t>
              </a:r>
              <a:r>
                <a:rPr lang="fa-IR" sz="1600" b="1" dirty="0" smtClean="0">
                  <a:solidFill>
                    <a:srgbClr val="FFFF00"/>
                  </a:solidFill>
                </a:rPr>
                <a:t>موضوع عرفی </a:t>
              </a:r>
              <a:r>
                <a:rPr lang="fa-IR" sz="1600" dirty="0" smtClean="0"/>
                <a:t>(که در دلیل شرعی وارد شده) با شک یا ظن یا وهم نسبت به بقاء </a:t>
              </a:r>
              <a:r>
                <a:rPr lang="fa-IR" sz="1600" b="1" dirty="0" smtClean="0">
                  <a:solidFill>
                    <a:srgbClr val="FFFF00"/>
                  </a:solidFill>
                </a:rPr>
                <a:t>موضوع واقعی</a:t>
              </a:r>
              <a:r>
                <a:rPr lang="fa-IR" sz="1600" dirty="0" smtClean="0"/>
                <a:t> قابل جمع است. </a:t>
              </a:r>
              <a:endParaRPr lang="fa-IR" sz="1600" dirty="0"/>
            </a:p>
          </p:txBody>
        </p:sp>
        <p:sp>
          <p:nvSpPr>
            <p:cNvPr id="64" name="سهم إلى اليسار 63"/>
            <p:cNvSpPr/>
            <p:nvPr/>
          </p:nvSpPr>
          <p:spPr>
            <a:xfrm>
              <a:off x="6072198" y="5143512"/>
              <a:ext cx="285752" cy="57150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
          <p:nvSpPr>
            <p:cNvPr id="65" name="سهم إلى اليسار 64"/>
            <p:cNvSpPr/>
            <p:nvPr/>
          </p:nvSpPr>
          <p:spPr>
            <a:xfrm>
              <a:off x="3857620" y="5214950"/>
              <a:ext cx="285752" cy="57150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
          <p:nvSpPr>
            <p:cNvPr id="66" name="مستطيل 65"/>
            <p:cNvSpPr/>
            <p:nvPr/>
          </p:nvSpPr>
          <p:spPr>
            <a:xfrm>
              <a:off x="2571736" y="4929198"/>
              <a:ext cx="1214446" cy="12144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1600" b="1" dirty="0" smtClean="0"/>
                <a:t>اشکال وارد نیست و استصحاب تصویر می شود</a:t>
              </a:r>
              <a:endParaRPr lang="fa-IR" sz="1600" b="1" dirty="0"/>
            </a:p>
          </p:txBody>
        </p:sp>
      </p:grpSp>
      <p:grpSp>
        <p:nvGrpSpPr>
          <p:cNvPr id="79" name="مجموعة 78"/>
          <p:cNvGrpSpPr/>
          <p:nvPr/>
        </p:nvGrpSpPr>
        <p:grpSpPr>
          <a:xfrm>
            <a:off x="142844" y="4714884"/>
            <a:ext cx="2357454" cy="1714512"/>
            <a:chOff x="142844" y="4714884"/>
            <a:chExt cx="2357454" cy="1714512"/>
          </a:xfrm>
        </p:grpSpPr>
        <p:sp>
          <p:nvSpPr>
            <p:cNvPr id="67" name="مستطيل 66"/>
            <p:cNvSpPr/>
            <p:nvPr/>
          </p:nvSpPr>
          <p:spPr>
            <a:xfrm>
              <a:off x="142844" y="4714884"/>
              <a:ext cx="2000264" cy="17145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Low"/>
              <a:r>
                <a:rPr lang="fa-IR" sz="1600" b="1" dirty="0" smtClean="0"/>
                <a:t>مگر آن که شارع به طور واضح حکم واقعی و موضوع واقعی را بیان کرده باشد. که در این صورت استصحاب تصویر نمی شود.</a:t>
              </a:r>
              <a:endParaRPr lang="fa-IR" sz="1600" b="1" dirty="0"/>
            </a:p>
          </p:txBody>
        </p:sp>
        <p:sp>
          <p:nvSpPr>
            <p:cNvPr id="68" name="سهم إلى اليسار 67"/>
            <p:cNvSpPr/>
            <p:nvPr/>
          </p:nvSpPr>
          <p:spPr>
            <a:xfrm>
              <a:off x="2214546" y="5214950"/>
              <a:ext cx="285752" cy="57150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down)">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down)">
                                      <p:cBhvr>
                                        <p:cTn id="29" dur="500"/>
                                        <p:tgtEl>
                                          <p:spTgt spid="7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wipe(down)">
                                      <p:cBhvr>
                                        <p:cTn id="34" dur="500"/>
                                        <p:tgtEl>
                                          <p:spTgt spid="7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down)">
                                      <p:cBhvr>
                                        <p:cTn id="39" dur="5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wipe(down)">
                                      <p:cBhvr>
                                        <p:cTn id="44" dur="500"/>
                                        <p:tgtEl>
                                          <p:spTgt spid="7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wipe(down)">
                                      <p:cBhvr>
                                        <p:cTn id="4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42844" y="71438"/>
          <a:ext cx="8834478" cy="6715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p:cNvSpPr txBox="1"/>
          <p:nvPr/>
        </p:nvSpPr>
        <p:spPr>
          <a:xfrm>
            <a:off x="7786710" y="285729"/>
            <a:ext cx="1071570" cy="369332"/>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IQ" dirty="0" smtClean="0"/>
              <a:t>ص 39 </a:t>
            </a:r>
            <a:r>
              <a:rPr lang="ar-IQ" dirty="0" err="1" smtClean="0"/>
              <a:t>و</a:t>
            </a:r>
            <a:r>
              <a:rPr lang="ar-IQ" dirty="0" smtClean="0"/>
              <a:t> 40</a:t>
            </a:r>
            <a:endParaRPr lang="fa-IR" dirty="0"/>
          </a:p>
        </p:txBody>
      </p:sp>
      <p:sp>
        <p:nvSpPr>
          <p:cNvPr id="4" name="سهم إلى اليمين 3"/>
          <p:cNvSpPr/>
          <p:nvPr/>
        </p:nvSpPr>
        <p:spPr>
          <a:xfrm>
            <a:off x="5357818" y="5857892"/>
            <a:ext cx="428628" cy="500066"/>
          </a:xfrm>
          <a:prstGeom prst="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5" name="مستطيل 4"/>
          <p:cNvSpPr/>
          <p:nvPr/>
        </p:nvSpPr>
        <p:spPr>
          <a:xfrm>
            <a:off x="5857884" y="5429264"/>
            <a:ext cx="3143272" cy="1285884"/>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dirty="0" smtClean="0"/>
              <a:t>استصحاب </a:t>
            </a:r>
            <a:r>
              <a:rPr lang="fa-IR" b="1" dirty="0" smtClean="0">
                <a:solidFill>
                  <a:srgbClr val="0070C0"/>
                </a:solidFill>
              </a:rPr>
              <a:t>حال عقل </a:t>
            </a:r>
            <a:r>
              <a:rPr lang="fa-IR" smtClean="0"/>
              <a:t>(مصطلح در برائت و نفی اصلی) نیز از این باب است. یعنی </a:t>
            </a:r>
            <a:r>
              <a:rPr lang="fa-IR" u="sng" smtClean="0"/>
              <a:t>مطابق</a:t>
            </a:r>
            <a:r>
              <a:rPr lang="fa-IR" smtClean="0"/>
              <a:t> با حکم عقلی (عدم تکلیف) است نه این که مستند به حکم عقلی باشد.</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23374B07-D1E6-413E-9793-FF60C8762E58}"/>
                                            </p:graphicEl>
                                          </p:spTgt>
                                        </p:tgtEl>
                                        <p:attrNameLst>
                                          <p:attrName>style.visibility</p:attrName>
                                        </p:attrNameLst>
                                      </p:cBhvr>
                                      <p:to>
                                        <p:strVal val="visible"/>
                                      </p:to>
                                    </p:set>
                                    <p:animEffect transition="in" filter="fade">
                                      <p:cBhvr>
                                        <p:cTn id="7" dur="2000"/>
                                        <p:tgtEl>
                                          <p:spTgt spid="2">
                                            <p:graphicEl>
                                              <a:dgm id="{23374B07-D1E6-413E-9793-FF60C8762E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135C4CA7-40DB-4E74-85F3-60036EF94EF7}"/>
                                            </p:graphicEl>
                                          </p:spTgt>
                                        </p:tgtEl>
                                        <p:attrNameLst>
                                          <p:attrName>style.visibility</p:attrName>
                                        </p:attrNameLst>
                                      </p:cBhvr>
                                      <p:to>
                                        <p:strVal val="visible"/>
                                      </p:to>
                                    </p:set>
                                    <p:animEffect transition="in" filter="fade">
                                      <p:cBhvr>
                                        <p:cTn id="12" dur="2000"/>
                                        <p:tgtEl>
                                          <p:spTgt spid="2">
                                            <p:graphicEl>
                                              <a:dgm id="{135C4CA7-40DB-4E74-85F3-60036EF94EF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C07F58E6-C1A5-4C92-B446-BCCBF6B7A1AA}"/>
                                            </p:graphicEl>
                                          </p:spTgt>
                                        </p:tgtEl>
                                        <p:attrNameLst>
                                          <p:attrName>style.visibility</p:attrName>
                                        </p:attrNameLst>
                                      </p:cBhvr>
                                      <p:to>
                                        <p:strVal val="visible"/>
                                      </p:to>
                                    </p:set>
                                    <p:animEffect transition="in" filter="fade">
                                      <p:cBhvr>
                                        <p:cTn id="15" dur="2000"/>
                                        <p:tgtEl>
                                          <p:spTgt spid="2">
                                            <p:graphicEl>
                                              <a:dgm id="{C07F58E6-C1A5-4C92-B446-BCCBF6B7A1A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1F90D56F-CFEB-4D8A-81A7-1D47B130F368}"/>
                                            </p:graphicEl>
                                          </p:spTgt>
                                        </p:tgtEl>
                                        <p:attrNameLst>
                                          <p:attrName>style.visibility</p:attrName>
                                        </p:attrNameLst>
                                      </p:cBhvr>
                                      <p:to>
                                        <p:strVal val="visible"/>
                                      </p:to>
                                    </p:set>
                                    <p:animEffect transition="in" filter="fade">
                                      <p:cBhvr>
                                        <p:cTn id="20" dur="2000"/>
                                        <p:tgtEl>
                                          <p:spTgt spid="2">
                                            <p:graphicEl>
                                              <a:dgm id="{1F90D56F-CFEB-4D8A-81A7-1D47B130F36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FC5589CD-405E-4A34-9EAC-C0F1CBF49CEF}"/>
                                            </p:graphicEl>
                                          </p:spTgt>
                                        </p:tgtEl>
                                        <p:attrNameLst>
                                          <p:attrName>style.visibility</p:attrName>
                                        </p:attrNameLst>
                                      </p:cBhvr>
                                      <p:to>
                                        <p:strVal val="visible"/>
                                      </p:to>
                                    </p:set>
                                    <p:animEffect transition="in" filter="fade">
                                      <p:cBhvr>
                                        <p:cTn id="23" dur="2000"/>
                                        <p:tgtEl>
                                          <p:spTgt spid="2">
                                            <p:graphicEl>
                                              <a:dgm id="{FC5589CD-405E-4A34-9EAC-C0F1CBF49CE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461E96CC-8E70-4378-AF42-3EB8092BBC8F}"/>
                                            </p:graphicEl>
                                          </p:spTgt>
                                        </p:tgtEl>
                                        <p:attrNameLst>
                                          <p:attrName>style.visibility</p:attrName>
                                        </p:attrNameLst>
                                      </p:cBhvr>
                                      <p:to>
                                        <p:strVal val="visible"/>
                                      </p:to>
                                    </p:set>
                                    <p:animEffect transition="in" filter="fade">
                                      <p:cBhvr>
                                        <p:cTn id="28" dur="2000"/>
                                        <p:tgtEl>
                                          <p:spTgt spid="2">
                                            <p:graphicEl>
                                              <a:dgm id="{461E96CC-8E70-4378-AF42-3EB8092BBC8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43DC78F8-9223-4B75-857A-8CA23FFAAF07}"/>
                                            </p:graphicEl>
                                          </p:spTgt>
                                        </p:tgtEl>
                                        <p:attrNameLst>
                                          <p:attrName>style.visibility</p:attrName>
                                        </p:attrNameLst>
                                      </p:cBhvr>
                                      <p:to>
                                        <p:strVal val="visible"/>
                                      </p:to>
                                    </p:set>
                                    <p:animEffect transition="in" filter="fade">
                                      <p:cBhvr>
                                        <p:cTn id="31" dur="2000"/>
                                        <p:tgtEl>
                                          <p:spTgt spid="2">
                                            <p:graphicEl>
                                              <a:dgm id="{43DC78F8-9223-4B75-857A-8CA23FFAAF0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D13EA5D3-831D-4B08-A815-AC7265C055F0}"/>
                                            </p:graphicEl>
                                          </p:spTgt>
                                        </p:tgtEl>
                                        <p:attrNameLst>
                                          <p:attrName>style.visibility</p:attrName>
                                        </p:attrNameLst>
                                      </p:cBhvr>
                                      <p:to>
                                        <p:strVal val="visible"/>
                                      </p:to>
                                    </p:set>
                                    <p:animEffect transition="in" filter="fade">
                                      <p:cBhvr>
                                        <p:cTn id="36" dur="2000"/>
                                        <p:tgtEl>
                                          <p:spTgt spid="2">
                                            <p:graphicEl>
                                              <a:dgm id="{D13EA5D3-831D-4B08-A815-AC7265C055F0}"/>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49877047-D44B-498F-B3AA-61BAC46F9C32}"/>
                                            </p:graphicEl>
                                          </p:spTgt>
                                        </p:tgtEl>
                                        <p:attrNameLst>
                                          <p:attrName>style.visibility</p:attrName>
                                        </p:attrNameLst>
                                      </p:cBhvr>
                                      <p:to>
                                        <p:strVal val="visible"/>
                                      </p:to>
                                    </p:set>
                                    <p:animEffect transition="in" filter="fade">
                                      <p:cBhvr>
                                        <p:cTn id="39" dur="2000"/>
                                        <p:tgtEl>
                                          <p:spTgt spid="2">
                                            <p:graphicEl>
                                              <a:dgm id="{49877047-D44B-498F-B3AA-61BAC46F9C3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65644F11-A77E-4B94-81E8-B8A683E7ADEE}"/>
                                            </p:graphicEl>
                                          </p:spTgt>
                                        </p:tgtEl>
                                        <p:attrNameLst>
                                          <p:attrName>style.visibility</p:attrName>
                                        </p:attrNameLst>
                                      </p:cBhvr>
                                      <p:to>
                                        <p:strVal val="visible"/>
                                      </p:to>
                                    </p:set>
                                    <p:animEffect transition="in" filter="fade">
                                      <p:cBhvr>
                                        <p:cTn id="44" dur="2000"/>
                                        <p:tgtEl>
                                          <p:spTgt spid="2">
                                            <p:graphicEl>
                                              <a:dgm id="{65644F11-A77E-4B94-81E8-B8A683E7ADEE}"/>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A6E9AFD1-1EF5-48B0-BB19-48291B0C0605}"/>
                                            </p:graphicEl>
                                          </p:spTgt>
                                        </p:tgtEl>
                                        <p:attrNameLst>
                                          <p:attrName>style.visibility</p:attrName>
                                        </p:attrNameLst>
                                      </p:cBhvr>
                                      <p:to>
                                        <p:strVal val="visible"/>
                                      </p:to>
                                    </p:set>
                                    <p:animEffect transition="in" filter="fade">
                                      <p:cBhvr>
                                        <p:cTn id="47" dur="2000"/>
                                        <p:tgtEl>
                                          <p:spTgt spid="2">
                                            <p:graphicEl>
                                              <a:dgm id="{A6E9AFD1-1EF5-48B0-BB19-48291B0C060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3A21B68F-CAC7-48FC-A272-FBC506CAB25A}"/>
                                            </p:graphicEl>
                                          </p:spTgt>
                                        </p:tgtEl>
                                        <p:attrNameLst>
                                          <p:attrName>style.visibility</p:attrName>
                                        </p:attrNameLst>
                                      </p:cBhvr>
                                      <p:to>
                                        <p:strVal val="visible"/>
                                      </p:to>
                                    </p:set>
                                    <p:animEffect transition="in" filter="fade">
                                      <p:cBhvr>
                                        <p:cTn id="52" dur="2000"/>
                                        <p:tgtEl>
                                          <p:spTgt spid="2">
                                            <p:graphicEl>
                                              <a:dgm id="{3A21B68F-CAC7-48FC-A272-FBC506CAB25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DD4AD3B-5D0A-4FC0-861B-828085100D52}"/>
                                            </p:graphicEl>
                                          </p:spTgt>
                                        </p:tgtEl>
                                        <p:attrNameLst>
                                          <p:attrName>style.visibility</p:attrName>
                                        </p:attrNameLst>
                                      </p:cBhvr>
                                      <p:to>
                                        <p:strVal val="visible"/>
                                      </p:to>
                                    </p:set>
                                    <p:animEffect transition="in" filter="fade">
                                      <p:cBhvr>
                                        <p:cTn id="55" dur="2000"/>
                                        <p:tgtEl>
                                          <p:spTgt spid="2">
                                            <p:graphicEl>
                                              <a:dgm id="{1DD4AD3B-5D0A-4FC0-861B-828085100D52}"/>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36982F95-8739-4352-995F-A6DEEE76F2A2}"/>
                                            </p:graphicEl>
                                          </p:spTgt>
                                        </p:tgtEl>
                                        <p:attrNameLst>
                                          <p:attrName>style.visibility</p:attrName>
                                        </p:attrNameLst>
                                      </p:cBhvr>
                                      <p:to>
                                        <p:strVal val="visible"/>
                                      </p:to>
                                    </p:set>
                                    <p:animEffect transition="in" filter="fade">
                                      <p:cBhvr>
                                        <p:cTn id="60" dur="2000"/>
                                        <p:tgtEl>
                                          <p:spTgt spid="2">
                                            <p:graphicEl>
                                              <a:dgm id="{36982F95-8739-4352-995F-A6DEEE76F2A2}"/>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841DC69C-693A-4D95-AB5A-93D93D55157C}"/>
                                            </p:graphicEl>
                                          </p:spTgt>
                                        </p:tgtEl>
                                        <p:attrNameLst>
                                          <p:attrName>style.visibility</p:attrName>
                                        </p:attrNameLst>
                                      </p:cBhvr>
                                      <p:to>
                                        <p:strVal val="visible"/>
                                      </p:to>
                                    </p:set>
                                    <p:animEffect transition="in" filter="fade">
                                      <p:cBhvr>
                                        <p:cTn id="63" dur="2000"/>
                                        <p:tgtEl>
                                          <p:spTgt spid="2">
                                            <p:graphicEl>
                                              <a:dgm id="{841DC69C-693A-4D95-AB5A-93D93D55157C}"/>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77EFF094-17B6-4CF7-93E5-5F48FE53735B}"/>
                                            </p:graphicEl>
                                          </p:spTgt>
                                        </p:tgtEl>
                                        <p:attrNameLst>
                                          <p:attrName>style.visibility</p:attrName>
                                        </p:attrNameLst>
                                      </p:cBhvr>
                                      <p:to>
                                        <p:strVal val="visible"/>
                                      </p:to>
                                    </p:set>
                                    <p:animEffect transition="in" filter="fade">
                                      <p:cBhvr>
                                        <p:cTn id="68" dur="2000"/>
                                        <p:tgtEl>
                                          <p:spTgt spid="2">
                                            <p:graphicEl>
                                              <a:dgm id="{77EFF094-17B6-4CF7-93E5-5F48FE53735B}"/>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202E12BD-EEB4-4F32-B944-A97D9DA9BD1A}"/>
                                            </p:graphicEl>
                                          </p:spTgt>
                                        </p:tgtEl>
                                        <p:attrNameLst>
                                          <p:attrName>style.visibility</p:attrName>
                                        </p:attrNameLst>
                                      </p:cBhvr>
                                      <p:to>
                                        <p:strVal val="visible"/>
                                      </p:to>
                                    </p:set>
                                    <p:animEffect transition="in" filter="fade">
                                      <p:cBhvr>
                                        <p:cTn id="71" dur="2000"/>
                                        <p:tgtEl>
                                          <p:spTgt spid="2">
                                            <p:graphicEl>
                                              <a:dgm id="{202E12BD-EEB4-4F32-B944-A97D9DA9BD1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316C77D1-7C7D-49EA-9557-DABB11AC48CC}"/>
                                            </p:graphicEl>
                                          </p:spTgt>
                                        </p:tgtEl>
                                        <p:attrNameLst>
                                          <p:attrName>style.visibility</p:attrName>
                                        </p:attrNameLst>
                                      </p:cBhvr>
                                      <p:to>
                                        <p:strVal val="visible"/>
                                      </p:to>
                                    </p:set>
                                    <p:animEffect transition="in" filter="fade">
                                      <p:cBhvr>
                                        <p:cTn id="76" dur="2000"/>
                                        <p:tgtEl>
                                          <p:spTgt spid="2">
                                            <p:graphicEl>
                                              <a:dgm id="{316C77D1-7C7D-49EA-9557-DABB11AC48CC}"/>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6A63ABA2-97AA-4ACF-A722-E0133ED9AE72}"/>
                                            </p:graphicEl>
                                          </p:spTgt>
                                        </p:tgtEl>
                                        <p:attrNameLst>
                                          <p:attrName>style.visibility</p:attrName>
                                        </p:attrNameLst>
                                      </p:cBhvr>
                                      <p:to>
                                        <p:strVal val="visible"/>
                                      </p:to>
                                    </p:set>
                                    <p:animEffect transition="in" filter="fade">
                                      <p:cBhvr>
                                        <p:cTn id="79" dur="2000"/>
                                        <p:tgtEl>
                                          <p:spTgt spid="2">
                                            <p:graphicEl>
                                              <a:dgm id="{6A63ABA2-97AA-4ACF-A722-E0133ED9AE72}"/>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12374276-E121-42F4-AA97-03867547B3FC}"/>
                                            </p:graphicEl>
                                          </p:spTgt>
                                        </p:tgtEl>
                                        <p:attrNameLst>
                                          <p:attrName>style.visibility</p:attrName>
                                        </p:attrNameLst>
                                      </p:cBhvr>
                                      <p:to>
                                        <p:strVal val="visible"/>
                                      </p:to>
                                    </p:set>
                                    <p:animEffect transition="in" filter="fade">
                                      <p:cBhvr>
                                        <p:cTn id="84" dur="2000"/>
                                        <p:tgtEl>
                                          <p:spTgt spid="2">
                                            <p:graphicEl>
                                              <a:dgm id="{12374276-E121-42F4-AA97-03867547B3FC}"/>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3B1FFC31-7AC5-4422-ACBA-E49319442222}"/>
                                            </p:graphicEl>
                                          </p:spTgt>
                                        </p:tgtEl>
                                        <p:attrNameLst>
                                          <p:attrName>style.visibility</p:attrName>
                                        </p:attrNameLst>
                                      </p:cBhvr>
                                      <p:to>
                                        <p:strVal val="visible"/>
                                      </p:to>
                                    </p:set>
                                    <p:animEffect transition="in" filter="fade">
                                      <p:cBhvr>
                                        <p:cTn id="87" dur="2000"/>
                                        <p:tgtEl>
                                          <p:spTgt spid="2">
                                            <p:graphicEl>
                                              <a:dgm id="{3B1FFC31-7AC5-4422-ACBA-E49319442222}"/>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additive="base">
                                        <p:cTn id="92" dur="500" fill="hold"/>
                                        <p:tgtEl>
                                          <p:spTgt spid="5"/>
                                        </p:tgtEl>
                                        <p:attrNameLst>
                                          <p:attrName>ppt_x</p:attrName>
                                        </p:attrNameLst>
                                      </p:cBhvr>
                                      <p:tavLst>
                                        <p:tav tm="0">
                                          <p:val>
                                            <p:strVal val="#ppt_x"/>
                                          </p:val>
                                        </p:tav>
                                        <p:tav tm="100000">
                                          <p:val>
                                            <p:strVal val="#ppt_x"/>
                                          </p:val>
                                        </p:tav>
                                      </p:tavLst>
                                    </p:anim>
                                    <p:anim calcmode="lin" valueType="num">
                                      <p:cBhvr additive="base">
                                        <p:cTn id="93" dur="500" fill="hold"/>
                                        <p:tgtEl>
                                          <p:spTgt spid="5"/>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additive="base">
                                        <p:cTn id="96" dur="500" fill="hold"/>
                                        <p:tgtEl>
                                          <p:spTgt spid="4"/>
                                        </p:tgtEl>
                                        <p:attrNameLst>
                                          <p:attrName>ppt_x</p:attrName>
                                        </p:attrNameLst>
                                      </p:cBhvr>
                                      <p:tavLst>
                                        <p:tav tm="0">
                                          <p:val>
                                            <p:strVal val="#ppt_x"/>
                                          </p:val>
                                        </p:tav>
                                        <p:tav tm="100000">
                                          <p:val>
                                            <p:strVal val="#ppt_x"/>
                                          </p:val>
                                        </p:tav>
                                      </p:tavLst>
                                    </p:anim>
                                    <p:anim calcmode="lin" valueType="num">
                                      <p:cBhvr additive="base">
                                        <p:cTn id="9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3357554" y="357166"/>
          <a:ext cx="5715040"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قوس كبير أيسر 2"/>
          <p:cNvSpPr/>
          <p:nvPr/>
        </p:nvSpPr>
        <p:spPr>
          <a:xfrm>
            <a:off x="3357554" y="857232"/>
            <a:ext cx="357190" cy="4000528"/>
          </a:xfrm>
          <a:prstGeom prst="leftBrace">
            <a:avLst>
              <a:gd name="adj1" fmla="val 57715"/>
              <a:gd name="adj2" fmla="val 20975"/>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cxnSp>
        <p:nvCxnSpPr>
          <p:cNvPr id="6" name="رابط كسهم مستقيم 5"/>
          <p:cNvCxnSpPr>
            <a:stCxn id="13" idx="3"/>
            <a:endCxn id="3" idx="1"/>
          </p:cNvCxnSpPr>
          <p:nvPr/>
        </p:nvCxnSpPr>
        <p:spPr>
          <a:xfrm flipV="1">
            <a:off x="2643174" y="1696343"/>
            <a:ext cx="714380" cy="308997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a:stCxn id="13" idx="3"/>
          </p:cNvCxnSpPr>
          <p:nvPr/>
        </p:nvCxnSpPr>
        <p:spPr>
          <a:xfrm>
            <a:off x="2643174" y="4786322"/>
            <a:ext cx="857256" cy="114300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a:stCxn id="12" idx="3"/>
          </p:cNvCxnSpPr>
          <p:nvPr/>
        </p:nvCxnSpPr>
        <p:spPr>
          <a:xfrm>
            <a:off x="2643174" y="2857496"/>
            <a:ext cx="857256" cy="250033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سهم إلى اليمين 10"/>
          <p:cNvSpPr/>
          <p:nvPr/>
        </p:nvSpPr>
        <p:spPr>
          <a:xfrm>
            <a:off x="142844" y="3071810"/>
            <a:ext cx="1000132" cy="1285884"/>
          </a:xfrm>
          <a:prstGeom prst="rightArrow">
            <a:avLst>
              <a:gd name="adj1" fmla="val 78176"/>
              <a:gd name="adj2" fmla="val 34474"/>
            </a:avLst>
          </a:prstGeom>
        </p:spPr>
        <p:style>
          <a:lnRef idx="1">
            <a:schemeClr val="accent2"/>
          </a:lnRef>
          <a:fillRef idx="2">
            <a:schemeClr val="accent2"/>
          </a:fillRef>
          <a:effectRef idx="1">
            <a:schemeClr val="accent2"/>
          </a:effectRef>
          <a:fontRef idx="minor">
            <a:schemeClr val="dk1"/>
          </a:fontRef>
        </p:style>
        <p:txBody>
          <a:bodyPr rtlCol="1" anchor="ctr"/>
          <a:lstStyle/>
          <a:p>
            <a:pPr lvl="0" algn="ctr"/>
            <a:r>
              <a:rPr lang="fa-IR" sz="2400" dirty="0" smtClean="0"/>
              <a:t>محل نزاع</a:t>
            </a:r>
            <a:endParaRPr lang="fa-IR" sz="2400" dirty="0"/>
          </a:p>
        </p:txBody>
      </p:sp>
      <p:sp>
        <p:nvSpPr>
          <p:cNvPr id="12" name="مستطيل 11"/>
          <p:cNvSpPr/>
          <p:nvPr/>
        </p:nvSpPr>
        <p:spPr>
          <a:xfrm>
            <a:off x="1357290" y="2071678"/>
            <a:ext cx="1285884" cy="1571636"/>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pPr lvl="0" algn="justLow"/>
            <a:r>
              <a:rPr lang="fa-IR" sz="1600" dirty="0" smtClean="0"/>
              <a:t>برخی: </a:t>
            </a:r>
            <a:r>
              <a:rPr lang="fa-IR" sz="1500" b="1" dirty="0" smtClean="0"/>
              <a:t>تنها در صورت دوم است.</a:t>
            </a:r>
          </a:p>
          <a:p>
            <a:pPr lvl="0" algn="justLow"/>
            <a:r>
              <a:rPr lang="fa-IR" sz="1400" dirty="0" smtClean="0"/>
              <a:t>لذا محقق که استصحاب در صورت دوم را انکار کرده در واقع منکر اصل بحث استصحاب شده </a:t>
            </a:r>
            <a:endParaRPr lang="fa-IR" sz="1400" dirty="0"/>
          </a:p>
        </p:txBody>
      </p:sp>
      <p:sp>
        <p:nvSpPr>
          <p:cNvPr id="13" name="مستطيل 12"/>
          <p:cNvSpPr/>
          <p:nvPr/>
        </p:nvSpPr>
        <p:spPr>
          <a:xfrm>
            <a:off x="1357290" y="3714752"/>
            <a:ext cx="1285884" cy="2143140"/>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pPr lvl="0" algn="justLow"/>
            <a:r>
              <a:rPr lang="fa-IR" sz="1600" dirty="0" smtClean="0"/>
              <a:t>شیخ: در هر دو صورت است.</a:t>
            </a:r>
          </a:p>
          <a:p>
            <a:pPr lvl="0" algn="justLow"/>
            <a:r>
              <a:rPr lang="fa-IR" sz="1400" dirty="0" smtClean="0"/>
              <a:t>به دلیل:</a:t>
            </a:r>
          </a:p>
          <a:p>
            <a:pPr lvl="0" algn="justLow"/>
            <a:r>
              <a:rPr lang="fa-IR" sz="1400" dirty="0" smtClean="0"/>
              <a:t>1. </a:t>
            </a:r>
            <a:r>
              <a:rPr lang="fa-IR" sz="1200" dirty="0" smtClean="0"/>
              <a:t>مثالی که سید در انکار استصحاب آورده.</a:t>
            </a:r>
          </a:p>
          <a:p>
            <a:pPr lvl="0" algn="justLow"/>
            <a:r>
              <a:rPr lang="fa-IR" sz="1200" dirty="0" smtClean="0"/>
              <a:t>2. اقتضاء جمع بین کلمات </a:t>
            </a:r>
            <a:r>
              <a:rPr lang="fa-IR" sz="1200" smtClean="0"/>
              <a:t>برخی علماء و </a:t>
            </a:r>
            <a:r>
              <a:rPr lang="fa-IR" sz="1200" dirty="0" smtClean="0"/>
              <a:t>ظاهر آنچه برخی مثبتین و برخی نافین استصحاب آورده اند.</a:t>
            </a:r>
            <a:endParaRPr lang="fa-IR" sz="1400" dirty="0"/>
          </a:p>
        </p:txBody>
      </p:sp>
      <p:cxnSp>
        <p:nvCxnSpPr>
          <p:cNvPr id="15" name="رابط مستقيم 14"/>
          <p:cNvCxnSpPr>
            <a:stCxn id="11" idx="3"/>
            <a:endCxn id="13" idx="1"/>
          </p:cNvCxnSpPr>
          <p:nvPr/>
        </p:nvCxnSpPr>
        <p:spPr>
          <a:xfrm>
            <a:off x="1142976" y="3714752"/>
            <a:ext cx="214314" cy="1071570"/>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a:stCxn id="11" idx="3"/>
            <a:endCxn id="12" idx="1"/>
          </p:cNvCxnSpPr>
          <p:nvPr/>
        </p:nvCxnSpPr>
        <p:spPr>
          <a:xfrm flipV="1">
            <a:off x="1142976" y="2857496"/>
            <a:ext cx="214314" cy="857256"/>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سهم إلى اليمين 37"/>
          <p:cNvSpPr/>
          <p:nvPr/>
        </p:nvSpPr>
        <p:spPr>
          <a:xfrm>
            <a:off x="1214414" y="1357298"/>
            <a:ext cx="2071702" cy="642942"/>
          </a:xfrm>
          <a:prstGeom prst="rightArrow">
            <a:avLst>
              <a:gd name="adj1" fmla="val 75574"/>
              <a:gd name="adj2" fmla="val 41049"/>
            </a:avLst>
          </a:prstGeom>
          <a:solidFill>
            <a:schemeClr val="tx1">
              <a:lumMod val="95000"/>
              <a:lumOff val="5000"/>
            </a:schemeClr>
          </a:solidFill>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شک در رافع یا غایت</a:t>
            </a:r>
            <a:endParaRPr lang="fa-IR" b="1" dirty="0"/>
          </a:p>
        </p:txBody>
      </p:sp>
      <p:sp>
        <p:nvSpPr>
          <p:cNvPr id="39" name="سهم إلى اليمين 38"/>
          <p:cNvSpPr/>
          <p:nvPr/>
        </p:nvSpPr>
        <p:spPr>
          <a:xfrm>
            <a:off x="1714480" y="5929330"/>
            <a:ext cx="1827031" cy="661568"/>
          </a:xfrm>
          <a:prstGeom prst="rightArrow">
            <a:avLst>
              <a:gd name="adj1" fmla="val 75574"/>
              <a:gd name="adj2" fmla="val 37979"/>
            </a:avLst>
          </a:prstGeom>
          <a:solidFill>
            <a:schemeClr val="tx1">
              <a:lumMod val="95000"/>
              <a:lumOff val="5000"/>
            </a:schemeClr>
          </a:solidFill>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شک در مقتضی</a:t>
            </a:r>
            <a:endParaRPr lang="fa-IR" b="1" dirty="0"/>
          </a:p>
        </p:txBody>
      </p:sp>
      <p:sp>
        <p:nvSpPr>
          <p:cNvPr id="43" name="مستطيل 42"/>
          <p:cNvSpPr/>
          <p:nvPr/>
        </p:nvSpPr>
        <p:spPr>
          <a:xfrm>
            <a:off x="7286644" y="642918"/>
            <a:ext cx="1571636" cy="500066"/>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 41 و 42</a:t>
            </a:r>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9532497E-ACD1-44F1-B899-87C8A0FEC1A4}"/>
                                            </p:graphicEl>
                                          </p:spTgt>
                                        </p:tgtEl>
                                        <p:attrNameLst>
                                          <p:attrName>style.visibility</p:attrName>
                                        </p:attrNameLst>
                                      </p:cBhvr>
                                      <p:to>
                                        <p:strVal val="visible"/>
                                      </p:to>
                                    </p:set>
                                    <p:animEffect transition="in" filter="fade">
                                      <p:cBhvr>
                                        <p:cTn id="7" dur="2000"/>
                                        <p:tgtEl>
                                          <p:spTgt spid="2">
                                            <p:graphicEl>
                                              <a:dgm id="{9532497E-ACD1-44F1-B899-87C8A0FEC1A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B77E5B4D-FA52-4790-8549-1B9F1CAFC935}"/>
                                            </p:graphicEl>
                                          </p:spTgt>
                                        </p:tgtEl>
                                        <p:attrNameLst>
                                          <p:attrName>style.visibility</p:attrName>
                                        </p:attrNameLst>
                                      </p:cBhvr>
                                      <p:to>
                                        <p:strVal val="visible"/>
                                      </p:to>
                                    </p:set>
                                    <p:animEffect transition="in" filter="fade">
                                      <p:cBhvr>
                                        <p:cTn id="12" dur="2000"/>
                                        <p:tgtEl>
                                          <p:spTgt spid="2">
                                            <p:graphicEl>
                                              <a:dgm id="{B77E5B4D-FA52-4790-8549-1B9F1CAFC93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7B87CE44-8A8C-485D-A006-CE118292092D}"/>
                                            </p:graphicEl>
                                          </p:spTgt>
                                        </p:tgtEl>
                                        <p:attrNameLst>
                                          <p:attrName>style.visibility</p:attrName>
                                        </p:attrNameLst>
                                      </p:cBhvr>
                                      <p:to>
                                        <p:strVal val="visible"/>
                                      </p:to>
                                    </p:set>
                                    <p:animEffect transition="in" filter="fade">
                                      <p:cBhvr>
                                        <p:cTn id="15" dur="2000"/>
                                        <p:tgtEl>
                                          <p:spTgt spid="2">
                                            <p:graphicEl>
                                              <a:dgm id="{7B87CE44-8A8C-485D-A006-CE118292092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9B1E0961-F285-49D8-B7AF-A6603B85E996}"/>
                                            </p:graphicEl>
                                          </p:spTgt>
                                        </p:tgtEl>
                                        <p:attrNameLst>
                                          <p:attrName>style.visibility</p:attrName>
                                        </p:attrNameLst>
                                      </p:cBhvr>
                                      <p:to>
                                        <p:strVal val="visible"/>
                                      </p:to>
                                    </p:set>
                                    <p:animEffect transition="in" filter="fade">
                                      <p:cBhvr>
                                        <p:cTn id="20" dur="2000"/>
                                        <p:tgtEl>
                                          <p:spTgt spid="2">
                                            <p:graphicEl>
                                              <a:dgm id="{9B1E0961-F285-49D8-B7AF-A6603B85E99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4188E9BB-67DB-4D12-A6A7-D546CCAA53CD}"/>
                                            </p:graphicEl>
                                          </p:spTgt>
                                        </p:tgtEl>
                                        <p:attrNameLst>
                                          <p:attrName>style.visibility</p:attrName>
                                        </p:attrNameLst>
                                      </p:cBhvr>
                                      <p:to>
                                        <p:strVal val="visible"/>
                                      </p:to>
                                    </p:set>
                                    <p:animEffect transition="in" filter="fade">
                                      <p:cBhvr>
                                        <p:cTn id="23" dur="2000"/>
                                        <p:tgtEl>
                                          <p:spTgt spid="2">
                                            <p:graphicEl>
                                              <a:dgm id="{4188E9BB-67DB-4D12-A6A7-D546CCAA53C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F16C6CBE-1897-4D99-A15A-A913F421FBC6}"/>
                                            </p:graphicEl>
                                          </p:spTgt>
                                        </p:tgtEl>
                                        <p:attrNameLst>
                                          <p:attrName>style.visibility</p:attrName>
                                        </p:attrNameLst>
                                      </p:cBhvr>
                                      <p:to>
                                        <p:strVal val="visible"/>
                                      </p:to>
                                    </p:set>
                                    <p:animEffect transition="in" filter="fade">
                                      <p:cBhvr>
                                        <p:cTn id="28" dur="2000"/>
                                        <p:tgtEl>
                                          <p:spTgt spid="2">
                                            <p:graphicEl>
                                              <a:dgm id="{F16C6CBE-1897-4D99-A15A-A913F421FBC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607C903B-6456-41A4-8A1F-715C55A5D276}"/>
                                            </p:graphicEl>
                                          </p:spTgt>
                                        </p:tgtEl>
                                        <p:attrNameLst>
                                          <p:attrName>style.visibility</p:attrName>
                                        </p:attrNameLst>
                                      </p:cBhvr>
                                      <p:to>
                                        <p:strVal val="visible"/>
                                      </p:to>
                                    </p:set>
                                    <p:animEffect transition="in" filter="fade">
                                      <p:cBhvr>
                                        <p:cTn id="31" dur="2000"/>
                                        <p:tgtEl>
                                          <p:spTgt spid="2">
                                            <p:graphicEl>
                                              <a:dgm id="{607C903B-6456-41A4-8A1F-715C55A5D27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BA1C93B6-7329-4CA0-AA83-A6D0DA6809BC}"/>
                                            </p:graphicEl>
                                          </p:spTgt>
                                        </p:tgtEl>
                                        <p:attrNameLst>
                                          <p:attrName>style.visibility</p:attrName>
                                        </p:attrNameLst>
                                      </p:cBhvr>
                                      <p:to>
                                        <p:strVal val="visible"/>
                                      </p:to>
                                    </p:set>
                                    <p:animEffect transition="in" filter="fade">
                                      <p:cBhvr>
                                        <p:cTn id="36" dur="2000"/>
                                        <p:tgtEl>
                                          <p:spTgt spid="2">
                                            <p:graphicEl>
                                              <a:dgm id="{BA1C93B6-7329-4CA0-AA83-A6D0DA6809BC}"/>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90F699A3-DDB7-4C80-A5F8-5CDB854BF9E9}"/>
                                            </p:graphicEl>
                                          </p:spTgt>
                                        </p:tgtEl>
                                        <p:attrNameLst>
                                          <p:attrName>style.visibility</p:attrName>
                                        </p:attrNameLst>
                                      </p:cBhvr>
                                      <p:to>
                                        <p:strVal val="visible"/>
                                      </p:to>
                                    </p:set>
                                    <p:animEffect transition="in" filter="fade">
                                      <p:cBhvr>
                                        <p:cTn id="39" dur="2000"/>
                                        <p:tgtEl>
                                          <p:spTgt spid="2">
                                            <p:graphicEl>
                                              <a:dgm id="{90F699A3-DDB7-4C80-A5F8-5CDB854BF9E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F0B4EF53-9C71-497C-9815-06DFEB951759}"/>
                                            </p:graphicEl>
                                          </p:spTgt>
                                        </p:tgtEl>
                                        <p:attrNameLst>
                                          <p:attrName>style.visibility</p:attrName>
                                        </p:attrNameLst>
                                      </p:cBhvr>
                                      <p:to>
                                        <p:strVal val="visible"/>
                                      </p:to>
                                    </p:set>
                                    <p:animEffect transition="in" filter="fade">
                                      <p:cBhvr>
                                        <p:cTn id="44" dur="2000"/>
                                        <p:tgtEl>
                                          <p:spTgt spid="2">
                                            <p:graphicEl>
                                              <a:dgm id="{F0B4EF53-9C71-497C-9815-06DFEB951759}"/>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B9BB4AD9-21CB-4543-8B8C-BED509B4C266}"/>
                                            </p:graphicEl>
                                          </p:spTgt>
                                        </p:tgtEl>
                                        <p:attrNameLst>
                                          <p:attrName>style.visibility</p:attrName>
                                        </p:attrNameLst>
                                      </p:cBhvr>
                                      <p:to>
                                        <p:strVal val="visible"/>
                                      </p:to>
                                    </p:set>
                                    <p:animEffect transition="in" filter="fade">
                                      <p:cBhvr>
                                        <p:cTn id="47" dur="2000"/>
                                        <p:tgtEl>
                                          <p:spTgt spid="2">
                                            <p:graphicEl>
                                              <a:dgm id="{B9BB4AD9-21CB-4543-8B8C-BED509B4C26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E88FDEDE-4E10-4E29-B2E1-A950827EBF56}"/>
                                            </p:graphicEl>
                                          </p:spTgt>
                                        </p:tgtEl>
                                        <p:attrNameLst>
                                          <p:attrName>style.visibility</p:attrName>
                                        </p:attrNameLst>
                                      </p:cBhvr>
                                      <p:to>
                                        <p:strVal val="visible"/>
                                      </p:to>
                                    </p:set>
                                    <p:animEffect transition="in" filter="fade">
                                      <p:cBhvr>
                                        <p:cTn id="52" dur="2000"/>
                                        <p:tgtEl>
                                          <p:spTgt spid="2">
                                            <p:graphicEl>
                                              <a:dgm id="{E88FDEDE-4E10-4E29-B2E1-A950827EBF56}"/>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4467B29C-DAF8-410F-A5F8-DF20F1E4845B}"/>
                                            </p:graphicEl>
                                          </p:spTgt>
                                        </p:tgtEl>
                                        <p:attrNameLst>
                                          <p:attrName>style.visibility</p:attrName>
                                        </p:attrNameLst>
                                      </p:cBhvr>
                                      <p:to>
                                        <p:strVal val="visible"/>
                                      </p:to>
                                    </p:set>
                                    <p:animEffect transition="in" filter="fade">
                                      <p:cBhvr>
                                        <p:cTn id="55" dur="2000"/>
                                        <p:tgtEl>
                                          <p:spTgt spid="2">
                                            <p:graphicEl>
                                              <a:dgm id="{4467B29C-DAF8-410F-A5F8-DF20F1E4845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56447982-EB15-4537-8F36-EBB649DF3638}"/>
                                            </p:graphicEl>
                                          </p:spTgt>
                                        </p:tgtEl>
                                        <p:attrNameLst>
                                          <p:attrName>style.visibility</p:attrName>
                                        </p:attrNameLst>
                                      </p:cBhvr>
                                      <p:to>
                                        <p:strVal val="visible"/>
                                      </p:to>
                                    </p:set>
                                    <p:animEffect transition="in" filter="fade">
                                      <p:cBhvr>
                                        <p:cTn id="60" dur="2000"/>
                                        <p:tgtEl>
                                          <p:spTgt spid="2">
                                            <p:graphicEl>
                                              <a:dgm id="{56447982-EB15-4537-8F36-EBB649DF3638}"/>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DAE57F7E-9A44-49FC-8804-788E865B5B10}"/>
                                            </p:graphicEl>
                                          </p:spTgt>
                                        </p:tgtEl>
                                        <p:attrNameLst>
                                          <p:attrName>style.visibility</p:attrName>
                                        </p:attrNameLst>
                                      </p:cBhvr>
                                      <p:to>
                                        <p:strVal val="visible"/>
                                      </p:to>
                                    </p:set>
                                    <p:animEffect transition="in" filter="fade">
                                      <p:cBhvr>
                                        <p:cTn id="63" dur="2000"/>
                                        <p:tgtEl>
                                          <p:spTgt spid="2">
                                            <p:graphicEl>
                                              <a:dgm id="{DAE57F7E-9A44-49FC-8804-788E865B5B10}"/>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39">
                                            <p:bg/>
                                          </p:spTgt>
                                        </p:tgtEl>
                                        <p:attrNameLst>
                                          <p:attrName>style.visibility</p:attrName>
                                        </p:attrNameLst>
                                      </p:cBhvr>
                                      <p:to>
                                        <p:strVal val="visible"/>
                                      </p:to>
                                    </p:set>
                                    <p:animEffect transition="in" filter="wipe(down)">
                                      <p:cBhvr>
                                        <p:cTn id="76" dur="500"/>
                                        <p:tgtEl>
                                          <p:spTgt spid="39">
                                            <p:bg/>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9">
                                            <p:txEl>
                                              <p:pRg st="0" end="0"/>
                                            </p:txEl>
                                          </p:spTgt>
                                        </p:tgtEl>
                                        <p:attrNameLst>
                                          <p:attrName>style.visibility</p:attrName>
                                        </p:attrNameLst>
                                      </p:cBhvr>
                                      <p:to>
                                        <p:strVal val="visible"/>
                                      </p:to>
                                    </p:set>
                                    <p:animEffect transition="in" filter="wipe(down)">
                                      <p:cBhvr>
                                        <p:cTn id="79" dur="500"/>
                                        <p:tgtEl>
                                          <p:spTgt spid="39">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
                                            <p:bg/>
                                          </p:spTgt>
                                        </p:tgtEl>
                                        <p:attrNameLst>
                                          <p:attrName>style.visibility</p:attrName>
                                        </p:attrNameLst>
                                      </p:cBhvr>
                                      <p:to>
                                        <p:strVal val="visible"/>
                                      </p:to>
                                    </p:set>
                                    <p:animEffect transition="in" filter="fade">
                                      <p:cBhvr>
                                        <p:cTn id="84" dur="2000"/>
                                        <p:tgtEl>
                                          <p:spTgt spid="11">
                                            <p:bg/>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
                                            <p:txEl>
                                              <p:pRg st="0" end="0"/>
                                            </p:txEl>
                                          </p:spTgt>
                                        </p:tgtEl>
                                        <p:attrNameLst>
                                          <p:attrName>style.visibility</p:attrName>
                                        </p:attrNameLst>
                                      </p:cBhvr>
                                      <p:to>
                                        <p:strVal val="visible"/>
                                      </p:to>
                                    </p:set>
                                    <p:animEffect transition="in" filter="fade">
                                      <p:cBhvr>
                                        <p:cTn id="87" dur="2000"/>
                                        <p:tgtEl>
                                          <p:spTgt spid="11">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down)">
                                      <p:cBhvr>
                                        <p:cTn id="92" dur="500"/>
                                        <p:tgtEl>
                                          <p:spTgt spid="17"/>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down)">
                                      <p:cBhvr>
                                        <p:cTn id="95" dur="500"/>
                                        <p:tgtEl>
                                          <p:spTgt spid="12"/>
                                        </p:tgtEl>
                                      </p:cBhvr>
                                    </p:animEffect>
                                  </p:childTnLst>
                                </p:cTn>
                              </p:par>
                              <p:par>
                                <p:cTn id="96" presetID="22" presetClass="entr" presetSubtype="4"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wipe(down)">
                                      <p:cBhvr>
                                        <p:cTn id="98" dur="500"/>
                                        <p:tgtEl>
                                          <p:spTgt spid="1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wipe(down)">
                                      <p:cBhvr>
                                        <p:cTn id="103" dur="500"/>
                                        <p:tgtEl>
                                          <p:spTgt spid="15"/>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wipe(down)">
                                      <p:cBhvr>
                                        <p:cTn id="106" dur="500"/>
                                        <p:tgtEl>
                                          <p:spTgt spid="13"/>
                                        </p:tgtEl>
                                      </p:cBhvr>
                                    </p:animEffect>
                                  </p:childTnLst>
                                </p:cTn>
                              </p:par>
                              <p:par>
                                <p:cTn id="107" presetID="22" presetClass="entr" presetSubtype="4" fill="hold" nodeType="with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wipe(down)">
                                      <p:cBhvr>
                                        <p:cTn id="109" dur="500"/>
                                        <p:tgtEl>
                                          <p:spTgt spid="6"/>
                                        </p:tgtEl>
                                      </p:cBhvr>
                                    </p:animEffect>
                                  </p:childTnLst>
                                </p:cTn>
                              </p:par>
                              <p:par>
                                <p:cTn id="110" presetID="22" presetClass="entr" presetSubtype="4" fill="hold" nodeType="with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down)">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P spid="11" grpId="0" build="allAtOnce" animBg="1"/>
      <p:bldP spid="12" grpId="0" animBg="1"/>
      <p:bldP spid="13" grpId="0" animBg="1"/>
      <p:bldP spid="38" grpId="0" animBg="1"/>
      <p:bldP spid="39" grpId="0" build="allAtOnce"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42876" y="142852"/>
            <a:ext cx="8858280" cy="6572296"/>
          </a:xfrm>
          <a:prstGeom prst="roundRect">
            <a:avLst>
              <a:gd name="adj" fmla="val 1975"/>
            </a:avLst>
          </a:prstGeom>
        </p:spPr>
        <p:style>
          <a:lnRef idx="1">
            <a:schemeClr val="accent4"/>
          </a:lnRef>
          <a:fillRef idx="2">
            <a:schemeClr val="accent4"/>
          </a:fillRef>
          <a:effectRef idx="1">
            <a:schemeClr val="accent4"/>
          </a:effectRef>
          <a:fontRef idx="minor">
            <a:schemeClr val="dk1"/>
          </a:fontRef>
        </p:style>
        <p:txBody>
          <a:bodyPr rtlCol="1" anchor="ctr"/>
          <a:lstStyle/>
          <a:p>
            <a:pPr algn="justLow"/>
            <a:r>
              <a:rPr lang="fa-IR" sz="1500" b="1" smtClean="0">
                <a:solidFill>
                  <a:srgbClr val="FF0000"/>
                </a:solidFill>
              </a:rPr>
              <a:t>معارج</a:t>
            </a:r>
            <a:r>
              <a:rPr lang="fa-IR" sz="1500" b="1" dirty="0" smtClean="0">
                <a:solidFill>
                  <a:srgbClr val="FF0000"/>
                </a:solidFill>
              </a:rPr>
              <a:t>‏الأصول، صفحه 208 الی 210</a:t>
            </a:r>
          </a:p>
          <a:p>
            <a:pPr algn="justLow"/>
            <a:r>
              <a:rPr lang="fa-IR" sz="1500" dirty="0" smtClean="0"/>
              <a:t>احتج المانع: </a:t>
            </a:r>
          </a:p>
          <a:p>
            <a:pPr algn="justLow"/>
            <a:r>
              <a:rPr lang="fa-IR" sz="1600" b="1" smtClean="0"/>
              <a:t>بأن:</a:t>
            </a:r>
            <a:r>
              <a:rPr lang="fa-IR" sz="1500" smtClean="0"/>
              <a:t> ذلك حكم بغير </a:t>
            </a:r>
            <a:r>
              <a:rPr lang="fa-IR" sz="1500" dirty="0" smtClean="0"/>
              <a:t>دليل، فيكون باطلا. </a:t>
            </a:r>
          </a:p>
          <a:p>
            <a:pPr algn="justLow"/>
            <a:r>
              <a:rPr lang="fa-IR" sz="1500" dirty="0" smtClean="0"/>
              <a:t>أما انه حكم بغير دليل، فلأن ثبوت الحكم بالدليل في وقت أو في حال لا يتناول ما عدا تلك الحال و ذلك الزمان، فلو حكم بذلك الحكم في الحال الثاني، لكان حكماً بغير دليل. </a:t>
            </a:r>
          </a:p>
          <a:p>
            <a:pPr algn="justLow"/>
            <a:r>
              <a:rPr lang="fa-IR" sz="1500" dirty="0" smtClean="0"/>
              <a:t>و أما أن الحكم بغير دليل باطل، فبالاتفاق. </a:t>
            </a:r>
          </a:p>
          <a:p>
            <a:pPr algn="justLow"/>
            <a:r>
              <a:rPr lang="fa-IR" sz="1500" b="1" dirty="0" smtClean="0"/>
              <a:t>الوجه الثاني: </a:t>
            </a:r>
            <a:r>
              <a:rPr lang="fa-IR" sz="1500" dirty="0" smtClean="0"/>
              <a:t>لو كان الاستصحاب حجة، لوجب فيمن علم زيداً في الدار و لم يعلم خروجه أن يقطع ببقائه فيها و كذا كان يلزم إذا علم أن زيداً حي، [ثم‏] انقضت مدة و لا يعلم فيها موته، أن يقطع ببقائه، و كل ذلك باطل. </a:t>
            </a:r>
          </a:p>
          <a:p>
            <a:pPr algn="justLow"/>
            <a:r>
              <a:rPr lang="fa-IR" sz="1500" b="1" dirty="0" smtClean="0"/>
              <a:t>الوجه الثالث: </a:t>
            </a:r>
            <a:r>
              <a:rPr lang="fa-IR" sz="1500" dirty="0" smtClean="0"/>
              <a:t>استدل بعض الجمهور بأن العمل بالاستصحاب يلزم منه التناقض، فيكون باطلا، و ذلك أن الاستدلال به كما يصحّ أن يكون حجة للمستدل، يصح مثله لخصمه، فانه إذا قال: الثابت قبل وجود الماء للمصلي المضي في صلاته، فيثبت ذلك الحكم إذا وجد الماء، كان لخصمه أن يقول: </a:t>
            </a:r>
          </a:p>
          <a:p>
            <a:pPr algn="justLow"/>
            <a:r>
              <a:rPr lang="fa-IR" sz="1500" dirty="0" smtClean="0"/>
              <a:t>الثابت اشتغال ذمته بصلاة متيقنة، فيجب أن يبقى الشغل، </a:t>
            </a:r>
            <a:r>
              <a:rPr lang="fa-IR" sz="1500" smtClean="0"/>
              <a:t>(أو) يقول</a:t>
            </a:r>
            <a:r>
              <a:rPr lang="fa-IR" sz="1500" dirty="0" smtClean="0"/>
              <a:t>: قبل الصلاة لو وجد الماء لما جاز [له‏] الدخول فيها بتيممه، فكذلك بعد الدخول فيها. </a:t>
            </a:r>
          </a:p>
          <a:p>
            <a:pPr algn="justLow"/>
            <a:r>
              <a:rPr lang="fa-IR" sz="1500" b="1" dirty="0" smtClean="0"/>
              <a:t>و الجواب عن الأول: </a:t>
            </a:r>
            <a:r>
              <a:rPr lang="fa-IR" sz="1500" dirty="0" smtClean="0"/>
              <a:t>أن نقول: قوله: ان ذلك عمل بغير حجة. (</a:t>
            </a:r>
            <a:r>
              <a:rPr lang="fa-IR" sz="1500" smtClean="0"/>
              <a:t>قلنا): لا </a:t>
            </a:r>
            <a:r>
              <a:rPr lang="fa-IR" sz="1500" dirty="0" smtClean="0"/>
              <a:t>نسلم لأن الدليل دل على أن الثابت لا يرتفع الا برافع، فإذا كان التقدير تقدير عدمه، كان بقاء الثابت راجحاً في اعتقاد المجتهد، و العمل بالراجح لازم. </a:t>
            </a:r>
          </a:p>
          <a:p>
            <a:pPr algn="justLow"/>
            <a:r>
              <a:rPr lang="fa-IR" sz="1500" b="1" dirty="0" smtClean="0"/>
              <a:t>قوله في الوجه الثاني: </a:t>
            </a:r>
            <a:r>
              <a:rPr lang="fa-IR" sz="1500" dirty="0" smtClean="0"/>
              <a:t>لو كان الاستصحاب حجة، لوجب القطع ببقاء ما يعلم الإنسان وقوعه في الأزمان المنقضية إذا لم يعلم له رافعاً. قلنا: نحن لا ندعي القطع، و لكن ندعي رجحان الاعتقاد لبقائه، و ذلك يكفي في العمل به. </a:t>
            </a:r>
          </a:p>
          <a:p>
            <a:pPr algn="justLow"/>
            <a:r>
              <a:rPr lang="fa-IR" sz="1500" b="1" dirty="0" smtClean="0"/>
              <a:t>قوله في الوجه الثالث: </a:t>
            </a:r>
            <a:r>
              <a:rPr lang="fa-IR" sz="1500" dirty="0" smtClean="0"/>
              <a:t>يلزم منه التناقض. </a:t>
            </a:r>
          </a:p>
          <a:p>
            <a:pPr algn="justLow"/>
            <a:r>
              <a:rPr lang="fa-IR" sz="1500" dirty="0" smtClean="0"/>
              <a:t>(</a:t>
            </a:r>
            <a:r>
              <a:rPr lang="fa-IR" sz="1500" smtClean="0"/>
              <a:t>لا نسلم، </a:t>
            </a:r>
            <a:r>
              <a:rPr lang="fa-IR" sz="1500" dirty="0" smtClean="0"/>
              <a:t>إذ ليس كل موضع يستعمل فيه الاستصحاب يفرض فيه ذلك الفرض، و وجود التعارض في الأدلة المظنونة لا يوجب سقوطها حيث تسلم عن المعارض، كما في أخبار الآحاد و القياس، عند من يعمل بهما. </a:t>
            </a:r>
          </a:p>
          <a:p>
            <a:pPr algn="justLow"/>
            <a:r>
              <a:rPr lang="fa-IR" sz="1500" b="1" dirty="0" smtClean="0"/>
              <a:t>و الّذي نختاره نحن: </a:t>
            </a:r>
            <a:r>
              <a:rPr lang="fa-IR" sz="1500" dirty="0" smtClean="0"/>
              <a:t>أن ننظر في الدليل المقتضي لذلك الحكم، فان كان يقتضيه مطلقاً، وجب القضاء باستمرار الحكم، كعقد النكاح مثلا، فانه يوجب حل الوطء مطلقاً، فإذا وقع الخلاف في الألفاظ التي يقع بها الطلاق كقوله أنت خلية، و برية، فان المستدل على [أن‏] الطلاق لا يقع </a:t>
            </a:r>
            <a:r>
              <a:rPr lang="fa-IR" sz="1500" smtClean="0"/>
              <a:t>(بها) لو </a:t>
            </a:r>
            <a:r>
              <a:rPr lang="fa-IR" sz="1500" dirty="0" smtClean="0"/>
              <a:t>قال: حل الوطء ثابت قبل النطق بهذه، فيجب أن يكون ثابتاً بعدها، لكان استدلالا صحيحاً، لأن المقتضي للتحليل - و هو العقد - اقتضاه مطلقاً، و لا يعلم أن الألفاظ المذكورة رافعة لذلك الاقتضاء، فيكون الحكم ثابتاً، عملا بالمقتضي. </a:t>
            </a:r>
          </a:p>
          <a:p>
            <a:pPr algn="justLow"/>
            <a:r>
              <a:rPr lang="fa-IR" sz="1500" dirty="0" smtClean="0"/>
              <a:t>لا يقال: المقتضي هو العقد، و لم يثبت أنه باق، فلم يثبت الحكم. </a:t>
            </a:r>
          </a:p>
          <a:p>
            <a:pPr algn="justLow"/>
            <a:r>
              <a:rPr lang="fa-IR" sz="1500" dirty="0" smtClean="0"/>
              <a:t>لأنّا نقول: وقوع العقد اقتضى حل الوطء لا مقيداً بوقت، </a:t>
            </a:r>
            <a:r>
              <a:rPr lang="fa-IR" sz="1500" smtClean="0"/>
              <a:t>(فلزم) دوام </a:t>
            </a:r>
            <a:r>
              <a:rPr lang="fa-IR" sz="1500" dirty="0" smtClean="0"/>
              <a:t>الحل، نظراً إلى وقوع المقتضي لا إلى دوامه، فيجب أن يثبت الحل حتى يثبت الرافع، فان كان الخصم يعني بالاستصحاب ما أشرنا إليه، فليس ذلك عملا بغير دليل. و ان كان يعني به أمراً وراء ذلك، فنحن مضربون عنه. </a:t>
            </a:r>
            <a:endParaRPr lang="fa-IR" sz="15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3643306" y="285728"/>
          <a:ext cx="5381620"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قوس كبير أيسر 2"/>
          <p:cNvSpPr/>
          <p:nvPr/>
        </p:nvSpPr>
        <p:spPr>
          <a:xfrm>
            <a:off x="3286116" y="928670"/>
            <a:ext cx="357190" cy="3286148"/>
          </a:xfrm>
          <a:prstGeom prst="leftBrace">
            <a:avLst>
              <a:gd name="adj1" fmla="val 57715"/>
              <a:gd name="adj2" fmla="val 20975"/>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cxnSp>
        <p:nvCxnSpPr>
          <p:cNvPr id="4" name="رابط كسهم مستقيم 3"/>
          <p:cNvCxnSpPr>
            <a:stCxn id="9" idx="3"/>
            <a:endCxn id="3" idx="1"/>
          </p:cNvCxnSpPr>
          <p:nvPr/>
        </p:nvCxnSpPr>
        <p:spPr>
          <a:xfrm flipV="1">
            <a:off x="2571736" y="1617940"/>
            <a:ext cx="714380" cy="327553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 name="رابط كسهم مستقيم 4"/>
          <p:cNvCxnSpPr>
            <a:stCxn id="9" idx="3"/>
          </p:cNvCxnSpPr>
          <p:nvPr/>
        </p:nvCxnSpPr>
        <p:spPr>
          <a:xfrm>
            <a:off x="2571736" y="4893479"/>
            <a:ext cx="1071570" cy="67866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a:stCxn id="8" idx="3"/>
          </p:cNvCxnSpPr>
          <p:nvPr/>
        </p:nvCxnSpPr>
        <p:spPr>
          <a:xfrm>
            <a:off x="2571736" y="2393149"/>
            <a:ext cx="1071570" cy="303611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سهم إلى اليمين 6"/>
          <p:cNvSpPr/>
          <p:nvPr/>
        </p:nvSpPr>
        <p:spPr>
          <a:xfrm>
            <a:off x="71406" y="2928934"/>
            <a:ext cx="1000132" cy="1285884"/>
          </a:xfrm>
          <a:prstGeom prst="rightArrow">
            <a:avLst>
              <a:gd name="adj1" fmla="val 78176"/>
              <a:gd name="adj2" fmla="val 34474"/>
            </a:avLst>
          </a:prstGeom>
        </p:spPr>
        <p:style>
          <a:lnRef idx="1">
            <a:schemeClr val="accent2"/>
          </a:lnRef>
          <a:fillRef idx="2">
            <a:schemeClr val="accent2"/>
          </a:fillRef>
          <a:effectRef idx="1">
            <a:schemeClr val="accent2"/>
          </a:effectRef>
          <a:fontRef idx="minor">
            <a:schemeClr val="dk1"/>
          </a:fontRef>
        </p:style>
        <p:txBody>
          <a:bodyPr rtlCol="1" anchor="ctr"/>
          <a:lstStyle/>
          <a:p>
            <a:pPr lvl="0" algn="ctr"/>
            <a:r>
              <a:rPr lang="fa-IR" sz="2400" b="1" dirty="0" smtClean="0"/>
              <a:t>محل نزاع</a:t>
            </a:r>
            <a:endParaRPr lang="fa-IR" sz="2400" b="1" dirty="0"/>
          </a:p>
        </p:txBody>
      </p:sp>
      <p:sp>
        <p:nvSpPr>
          <p:cNvPr id="8" name="مستطيل 7"/>
          <p:cNvSpPr/>
          <p:nvPr/>
        </p:nvSpPr>
        <p:spPr>
          <a:xfrm>
            <a:off x="1285852" y="1428736"/>
            <a:ext cx="1285884" cy="1928826"/>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pPr lvl="0" algn="justLow"/>
            <a:r>
              <a:rPr lang="fa-IR" sz="1600" dirty="0" smtClean="0"/>
              <a:t>اخباری ها: </a:t>
            </a:r>
            <a:r>
              <a:rPr lang="fa-IR" sz="1500" b="1" dirty="0" smtClean="0"/>
              <a:t>تنها در صورت دوم (به جز استصحاب عدم نسخ) است.</a:t>
            </a:r>
          </a:p>
          <a:p>
            <a:pPr lvl="0" algn="justLow"/>
            <a:endParaRPr lang="fa-IR" sz="1400" dirty="0"/>
          </a:p>
        </p:txBody>
      </p:sp>
      <p:sp>
        <p:nvSpPr>
          <p:cNvPr id="9" name="مستطيل 8"/>
          <p:cNvSpPr/>
          <p:nvPr/>
        </p:nvSpPr>
        <p:spPr>
          <a:xfrm>
            <a:off x="1285852" y="3643314"/>
            <a:ext cx="1285884" cy="2500330"/>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pPr lvl="0" algn="justLow"/>
            <a:r>
              <a:rPr lang="fa-IR" sz="1600" dirty="0" smtClean="0"/>
              <a:t>اصولی ها: </a:t>
            </a:r>
            <a:r>
              <a:rPr lang="fa-IR" sz="1600" b="1" dirty="0" smtClean="0"/>
              <a:t>در هر دو صورت است</a:t>
            </a:r>
            <a:r>
              <a:rPr lang="fa-IR" sz="1600" dirty="0" smtClean="0"/>
              <a:t>.</a:t>
            </a:r>
          </a:p>
          <a:p>
            <a:pPr lvl="0" algn="justLow"/>
            <a:r>
              <a:rPr lang="fa-IR" sz="1400" dirty="0" smtClean="0"/>
              <a:t>به گواه:</a:t>
            </a:r>
          </a:p>
          <a:p>
            <a:pPr lvl="0" algn="justLow"/>
            <a:r>
              <a:rPr lang="fa-IR" sz="1600" dirty="0" smtClean="0"/>
              <a:t>1. </a:t>
            </a:r>
            <a:r>
              <a:rPr lang="fa-IR" sz="1400" dirty="0" smtClean="0"/>
              <a:t>ظاهر برخی مثالهای منکرین استصحاب (حیات زید-شهر ساحلی).</a:t>
            </a:r>
          </a:p>
          <a:p>
            <a:pPr lvl="0" algn="justLow"/>
            <a:r>
              <a:rPr lang="fa-IR" sz="1400" dirty="0" smtClean="0"/>
              <a:t>2. ظاهر برخی مثالهای موافقین استصحاب (نظام زندگی مردم).</a:t>
            </a:r>
          </a:p>
        </p:txBody>
      </p:sp>
      <p:cxnSp>
        <p:nvCxnSpPr>
          <p:cNvPr id="10" name="رابط مستقيم 9"/>
          <p:cNvCxnSpPr>
            <a:stCxn id="7" idx="3"/>
            <a:endCxn id="9" idx="1"/>
          </p:cNvCxnSpPr>
          <p:nvPr/>
        </p:nvCxnSpPr>
        <p:spPr>
          <a:xfrm>
            <a:off x="1071538" y="3571876"/>
            <a:ext cx="214314" cy="1321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a:stCxn id="7" idx="3"/>
            <a:endCxn id="8" idx="1"/>
          </p:cNvCxnSpPr>
          <p:nvPr/>
        </p:nvCxnSpPr>
        <p:spPr>
          <a:xfrm flipV="1">
            <a:off x="1071538" y="2393149"/>
            <a:ext cx="214314" cy="11787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مستطيل 23"/>
          <p:cNvSpPr/>
          <p:nvPr/>
        </p:nvSpPr>
        <p:spPr>
          <a:xfrm>
            <a:off x="6786578" y="500042"/>
            <a:ext cx="1714512" cy="500066"/>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 43 تا 45</a:t>
            </a:r>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0DC9E258-1BE6-4253-B9FC-4C85FF7CCD02}"/>
                                            </p:graphicEl>
                                          </p:spTgt>
                                        </p:tgtEl>
                                        <p:attrNameLst>
                                          <p:attrName>style.visibility</p:attrName>
                                        </p:attrNameLst>
                                      </p:cBhvr>
                                      <p:to>
                                        <p:strVal val="visible"/>
                                      </p:to>
                                    </p:set>
                                    <p:animEffect transition="in" filter="wipe(down)">
                                      <p:cBhvr>
                                        <p:cTn id="7" dur="500"/>
                                        <p:tgtEl>
                                          <p:spTgt spid="2">
                                            <p:graphicEl>
                                              <a:dgm id="{0DC9E258-1BE6-4253-B9FC-4C85FF7CCD0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561A33D9-EC60-44F2-A649-8EEE61629ED5}"/>
                                            </p:graphicEl>
                                          </p:spTgt>
                                        </p:tgtEl>
                                        <p:attrNameLst>
                                          <p:attrName>style.visibility</p:attrName>
                                        </p:attrNameLst>
                                      </p:cBhvr>
                                      <p:to>
                                        <p:strVal val="visible"/>
                                      </p:to>
                                    </p:set>
                                    <p:animEffect transition="in" filter="wipe(down)">
                                      <p:cBhvr>
                                        <p:cTn id="12" dur="500"/>
                                        <p:tgtEl>
                                          <p:spTgt spid="2">
                                            <p:graphicEl>
                                              <a:dgm id="{561A33D9-EC60-44F2-A649-8EEE61629ED5}"/>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65435F5D-2DC5-44A5-806D-68FFCA3C9C76}"/>
                                            </p:graphicEl>
                                          </p:spTgt>
                                        </p:tgtEl>
                                        <p:attrNameLst>
                                          <p:attrName>style.visibility</p:attrName>
                                        </p:attrNameLst>
                                      </p:cBhvr>
                                      <p:to>
                                        <p:strVal val="visible"/>
                                      </p:to>
                                    </p:set>
                                    <p:animEffect transition="in" filter="wipe(down)">
                                      <p:cBhvr>
                                        <p:cTn id="15" dur="500"/>
                                        <p:tgtEl>
                                          <p:spTgt spid="2">
                                            <p:graphicEl>
                                              <a:dgm id="{65435F5D-2DC5-44A5-806D-68FFCA3C9C7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88A53F23-80BE-4A91-92C7-92301D1E5EEE}"/>
                                            </p:graphicEl>
                                          </p:spTgt>
                                        </p:tgtEl>
                                        <p:attrNameLst>
                                          <p:attrName>style.visibility</p:attrName>
                                        </p:attrNameLst>
                                      </p:cBhvr>
                                      <p:to>
                                        <p:strVal val="visible"/>
                                      </p:to>
                                    </p:set>
                                    <p:animEffect transition="in" filter="wipe(down)">
                                      <p:cBhvr>
                                        <p:cTn id="20" dur="500"/>
                                        <p:tgtEl>
                                          <p:spTgt spid="2">
                                            <p:graphicEl>
                                              <a:dgm id="{88A53F23-80BE-4A91-92C7-92301D1E5EEE}"/>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E38BEBC5-1C80-44F5-88E7-6031AAD61720}"/>
                                            </p:graphicEl>
                                          </p:spTgt>
                                        </p:tgtEl>
                                        <p:attrNameLst>
                                          <p:attrName>style.visibility</p:attrName>
                                        </p:attrNameLst>
                                      </p:cBhvr>
                                      <p:to>
                                        <p:strVal val="visible"/>
                                      </p:to>
                                    </p:set>
                                    <p:animEffect transition="in" filter="wipe(down)">
                                      <p:cBhvr>
                                        <p:cTn id="23" dur="500"/>
                                        <p:tgtEl>
                                          <p:spTgt spid="2">
                                            <p:graphicEl>
                                              <a:dgm id="{E38BEBC5-1C80-44F5-88E7-6031AAD6172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A0405B37-BF00-4FC0-8525-4C86C1BFEAEB}"/>
                                            </p:graphicEl>
                                          </p:spTgt>
                                        </p:tgtEl>
                                        <p:attrNameLst>
                                          <p:attrName>style.visibility</p:attrName>
                                        </p:attrNameLst>
                                      </p:cBhvr>
                                      <p:to>
                                        <p:strVal val="visible"/>
                                      </p:to>
                                    </p:set>
                                    <p:animEffect transition="in" filter="wipe(down)">
                                      <p:cBhvr>
                                        <p:cTn id="28" dur="500"/>
                                        <p:tgtEl>
                                          <p:spTgt spid="2">
                                            <p:graphicEl>
                                              <a:dgm id="{A0405B37-BF00-4FC0-8525-4C86C1BFEAEB}"/>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E8263E8C-ED98-46EA-AF4B-C1E4F687480A}"/>
                                            </p:graphicEl>
                                          </p:spTgt>
                                        </p:tgtEl>
                                        <p:attrNameLst>
                                          <p:attrName>style.visibility</p:attrName>
                                        </p:attrNameLst>
                                      </p:cBhvr>
                                      <p:to>
                                        <p:strVal val="visible"/>
                                      </p:to>
                                    </p:set>
                                    <p:animEffect transition="in" filter="wipe(down)">
                                      <p:cBhvr>
                                        <p:cTn id="31" dur="500"/>
                                        <p:tgtEl>
                                          <p:spTgt spid="2">
                                            <p:graphicEl>
                                              <a:dgm id="{E8263E8C-ED98-46EA-AF4B-C1E4F687480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E35FAA8B-D793-40BF-A476-3471343F2C6B}"/>
                                            </p:graphicEl>
                                          </p:spTgt>
                                        </p:tgtEl>
                                        <p:attrNameLst>
                                          <p:attrName>style.visibility</p:attrName>
                                        </p:attrNameLst>
                                      </p:cBhvr>
                                      <p:to>
                                        <p:strVal val="visible"/>
                                      </p:to>
                                    </p:set>
                                    <p:animEffect transition="in" filter="wipe(down)">
                                      <p:cBhvr>
                                        <p:cTn id="36" dur="500"/>
                                        <p:tgtEl>
                                          <p:spTgt spid="2">
                                            <p:graphicEl>
                                              <a:dgm id="{E35FAA8B-D793-40BF-A476-3471343F2C6B}"/>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
                                            <p:graphicEl>
                                              <a:dgm id="{5BA8EBF6-248D-4082-8A77-BDC85A43E699}"/>
                                            </p:graphicEl>
                                          </p:spTgt>
                                        </p:tgtEl>
                                        <p:attrNameLst>
                                          <p:attrName>style.visibility</p:attrName>
                                        </p:attrNameLst>
                                      </p:cBhvr>
                                      <p:to>
                                        <p:strVal val="visible"/>
                                      </p:to>
                                    </p:set>
                                    <p:animEffect transition="in" filter="wipe(down)">
                                      <p:cBhvr>
                                        <p:cTn id="39" dur="500"/>
                                        <p:tgtEl>
                                          <p:spTgt spid="2">
                                            <p:graphicEl>
                                              <a:dgm id="{5BA8EBF6-248D-4082-8A77-BDC85A43E69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graphicEl>
                                              <a:dgm id="{992B4BE3-D5A4-4C53-855B-D48779D26E2A}"/>
                                            </p:graphicEl>
                                          </p:spTgt>
                                        </p:tgtEl>
                                        <p:attrNameLst>
                                          <p:attrName>style.visibility</p:attrName>
                                        </p:attrNameLst>
                                      </p:cBhvr>
                                      <p:to>
                                        <p:strVal val="visible"/>
                                      </p:to>
                                    </p:set>
                                    <p:animEffect transition="in" filter="wipe(down)">
                                      <p:cBhvr>
                                        <p:cTn id="44" dur="500"/>
                                        <p:tgtEl>
                                          <p:spTgt spid="2">
                                            <p:graphicEl>
                                              <a:dgm id="{992B4BE3-D5A4-4C53-855B-D48779D26E2A}"/>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
                                            <p:graphicEl>
                                              <a:dgm id="{F75188F8-6938-4462-B33E-35A70EE4ED2F}"/>
                                            </p:graphicEl>
                                          </p:spTgt>
                                        </p:tgtEl>
                                        <p:attrNameLst>
                                          <p:attrName>style.visibility</p:attrName>
                                        </p:attrNameLst>
                                      </p:cBhvr>
                                      <p:to>
                                        <p:strVal val="visible"/>
                                      </p:to>
                                    </p:set>
                                    <p:animEffect transition="in" filter="wipe(down)">
                                      <p:cBhvr>
                                        <p:cTn id="47" dur="500"/>
                                        <p:tgtEl>
                                          <p:spTgt spid="2">
                                            <p:graphicEl>
                                              <a:dgm id="{F75188F8-6938-4462-B33E-35A70EE4ED2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graphicEl>
                                              <a:dgm id="{0753D14E-7C45-4A02-BFE6-88316634502C}"/>
                                            </p:graphicEl>
                                          </p:spTgt>
                                        </p:tgtEl>
                                        <p:attrNameLst>
                                          <p:attrName>style.visibility</p:attrName>
                                        </p:attrNameLst>
                                      </p:cBhvr>
                                      <p:to>
                                        <p:strVal val="visible"/>
                                      </p:to>
                                    </p:set>
                                    <p:animEffect transition="in" filter="wipe(down)">
                                      <p:cBhvr>
                                        <p:cTn id="52" dur="500"/>
                                        <p:tgtEl>
                                          <p:spTgt spid="2">
                                            <p:graphicEl>
                                              <a:dgm id="{0753D14E-7C45-4A02-BFE6-88316634502C}"/>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
                                            <p:graphicEl>
                                              <a:dgm id="{08D0DE20-5B11-4BFA-81A8-E0F4EF2CB941}"/>
                                            </p:graphicEl>
                                          </p:spTgt>
                                        </p:tgtEl>
                                        <p:attrNameLst>
                                          <p:attrName>style.visibility</p:attrName>
                                        </p:attrNameLst>
                                      </p:cBhvr>
                                      <p:to>
                                        <p:strVal val="visible"/>
                                      </p:to>
                                    </p:set>
                                    <p:animEffect transition="in" filter="wipe(down)">
                                      <p:cBhvr>
                                        <p:cTn id="55" dur="500"/>
                                        <p:tgtEl>
                                          <p:spTgt spid="2">
                                            <p:graphicEl>
                                              <a:dgm id="{08D0DE20-5B11-4BFA-81A8-E0F4EF2CB94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
                                            <p:graphicEl>
                                              <a:dgm id="{B83011F7-9B81-489E-A41F-05324BA1C505}"/>
                                            </p:graphicEl>
                                          </p:spTgt>
                                        </p:tgtEl>
                                        <p:attrNameLst>
                                          <p:attrName>style.visibility</p:attrName>
                                        </p:attrNameLst>
                                      </p:cBhvr>
                                      <p:to>
                                        <p:strVal val="visible"/>
                                      </p:to>
                                    </p:set>
                                    <p:animEffect transition="in" filter="wipe(down)">
                                      <p:cBhvr>
                                        <p:cTn id="60" dur="500"/>
                                        <p:tgtEl>
                                          <p:spTgt spid="2">
                                            <p:graphicEl>
                                              <a:dgm id="{B83011F7-9B81-489E-A41F-05324BA1C505}"/>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
                                            <p:graphicEl>
                                              <a:dgm id="{3B2B9102-7886-4562-A348-DC44CEEE7FA4}"/>
                                            </p:graphicEl>
                                          </p:spTgt>
                                        </p:tgtEl>
                                        <p:attrNameLst>
                                          <p:attrName>style.visibility</p:attrName>
                                        </p:attrNameLst>
                                      </p:cBhvr>
                                      <p:to>
                                        <p:strVal val="visible"/>
                                      </p:to>
                                    </p:set>
                                    <p:animEffect transition="in" filter="wipe(down)">
                                      <p:cBhvr>
                                        <p:cTn id="63" dur="500"/>
                                        <p:tgtEl>
                                          <p:spTgt spid="2">
                                            <p:graphicEl>
                                              <a:dgm id="{3B2B9102-7886-4562-A348-DC44CEEE7FA4}"/>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down)">
                                      <p:cBhvr>
                                        <p:cTn id="68" dur="500"/>
                                        <p:tgtEl>
                                          <p:spTgt spid="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00"/>
                                        <p:tgtEl>
                                          <p:spTgt spid="9"/>
                                        </p:tgtEl>
                                      </p:cBhvr>
                                    </p:animEffect>
                                  </p:childTnLst>
                                </p:cTn>
                              </p:par>
                              <p:par>
                                <p:cTn id="72" presetID="22" presetClass="entr" presetSubtype="4"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down)">
                                      <p:cBhvr>
                                        <p:cTn id="74" dur="500"/>
                                        <p:tgtEl>
                                          <p:spTgt spid="10"/>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down)">
                                      <p:cBhvr>
                                        <p:cTn id="77" dur="500"/>
                                        <p:tgtEl>
                                          <p:spTgt spid="7"/>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down)">
                                      <p:cBhvr>
                                        <p:cTn id="80" dur="500"/>
                                        <p:tgtEl>
                                          <p:spTgt spid="3"/>
                                        </p:tgtEl>
                                      </p:cBhvr>
                                    </p:animEffect>
                                  </p:childTnLst>
                                </p:cTn>
                              </p:par>
                              <p:par>
                                <p:cTn id="81" presetID="22" presetClass="entr" presetSubtype="4"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wipe(down)">
                                      <p:cBhvr>
                                        <p:cTn id="83" dur="5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wipe(down)">
                                      <p:cBhvr>
                                        <p:cTn id="88" dur="500"/>
                                        <p:tgtEl>
                                          <p:spTgt spid="11"/>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down)">
                                      <p:cBhvr>
                                        <p:cTn id="91" dur="500"/>
                                        <p:tgtEl>
                                          <p:spTgt spid="8"/>
                                        </p:tgtEl>
                                      </p:cBhvr>
                                    </p:animEffect>
                                  </p:childTnLst>
                                </p:cTn>
                              </p:par>
                              <p:par>
                                <p:cTn id="92" presetID="22" presetClass="entr" presetSubtype="4" fill="hold" nodeType="with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wipe(down)">
                                      <p:cBhvr>
                                        <p:cTn id="9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P spid="7"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5429256" y="142852"/>
          <a:ext cx="3571900"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مستطيل 11"/>
          <p:cNvSpPr/>
          <p:nvPr/>
        </p:nvSpPr>
        <p:spPr>
          <a:xfrm>
            <a:off x="7572396" y="285728"/>
            <a:ext cx="1285884" cy="428628"/>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 45 و 46</a:t>
            </a:r>
            <a:endPar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97" name="مجموعة 96"/>
          <p:cNvGrpSpPr/>
          <p:nvPr/>
        </p:nvGrpSpPr>
        <p:grpSpPr>
          <a:xfrm>
            <a:off x="285720" y="428604"/>
            <a:ext cx="5143536" cy="3286148"/>
            <a:chOff x="285720" y="428604"/>
            <a:chExt cx="5143536" cy="3286148"/>
          </a:xfrm>
        </p:grpSpPr>
        <p:sp>
          <p:nvSpPr>
            <p:cNvPr id="8" name="مستطيل 7"/>
            <p:cNvSpPr/>
            <p:nvPr/>
          </p:nvSpPr>
          <p:spPr>
            <a:xfrm>
              <a:off x="285720" y="857232"/>
              <a:ext cx="4714908" cy="571504"/>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pPr lvl="0" algn="ctr"/>
              <a:r>
                <a:rPr lang="fa-IR" sz="2200" dirty="0" smtClean="0"/>
                <a:t>بی شک این دو قسم داخل محل نزاع است.</a:t>
              </a:r>
              <a:endParaRPr lang="fa-IR" sz="1400" dirty="0"/>
            </a:p>
          </p:txBody>
        </p:sp>
        <p:sp>
          <p:nvSpPr>
            <p:cNvPr id="29" name="قوس كبير أيسر 28"/>
            <p:cNvSpPr/>
            <p:nvPr/>
          </p:nvSpPr>
          <p:spPr>
            <a:xfrm>
              <a:off x="5072066" y="428604"/>
              <a:ext cx="357190" cy="3286148"/>
            </a:xfrm>
            <a:prstGeom prst="leftBrace">
              <a:avLst>
                <a:gd name="adj1" fmla="val 57715"/>
                <a:gd name="adj2" fmla="val 20975"/>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pSp>
      <p:grpSp>
        <p:nvGrpSpPr>
          <p:cNvPr id="98" name="مجموعة 97"/>
          <p:cNvGrpSpPr/>
          <p:nvPr/>
        </p:nvGrpSpPr>
        <p:grpSpPr>
          <a:xfrm>
            <a:off x="285720" y="1714488"/>
            <a:ext cx="5143536" cy="3714776"/>
            <a:chOff x="285720" y="1714488"/>
            <a:chExt cx="5143536" cy="3714776"/>
          </a:xfrm>
        </p:grpSpPr>
        <p:sp>
          <p:nvSpPr>
            <p:cNvPr id="31" name="سهم إلى اليسار 30"/>
            <p:cNvSpPr/>
            <p:nvPr/>
          </p:nvSpPr>
          <p:spPr>
            <a:xfrm>
              <a:off x="5000628" y="4429132"/>
              <a:ext cx="428628" cy="1000132"/>
            </a:xfrm>
            <a:prstGeom prst="leftArrow">
              <a:avLst>
                <a:gd name="adj1" fmla="val 76199"/>
                <a:gd name="adj2" fmla="val 34762"/>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fa-IR"/>
            </a:p>
          </p:txBody>
        </p:sp>
        <p:sp>
          <p:nvSpPr>
            <p:cNvPr id="32" name="مستطيل 31"/>
            <p:cNvSpPr/>
            <p:nvPr/>
          </p:nvSpPr>
          <p:spPr>
            <a:xfrm>
              <a:off x="285720" y="1714488"/>
              <a:ext cx="4286280" cy="714380"/>
            </a:xfrm>
            <a:prstGeom prst="rect">
              <a:avLst/>
            </a:prstGeom>
          </p:spPr>
          <p:style>
            <a:lnRef idx="1">
              <a:schemeClr val="accent4"/>
            </a:lnRef>
            <a:fillRef idx="3">
              <a:schemeClr val="accent4"/>
            </a:fillRef>
            <a:effectRef idx="2">
              <a:schemeClr val="accent4"/>
            </a:effectRef>
            <a:fontRef idx="minor">
              <a:schemeClr val="lt1"/>
            </a:fontRef>
          </p:style>
          <p:txBody>
            <a:bodyPr rtlCol="1" anchor="ctr"/>
            <a:lstStyle/>
            <a:p>
              <a:pPr lvl="0" algn="justLow"/>
              <a:r>
                <a:rPr lang="fa-IR" sz="1600" dirty="0" smtClean="0"/>
                <a:t>برخی مانند عضدی: </a:t>
              </a:r>
              <a:r>
                <a:rPr lang="fa-IR" sz="1600" b="1" dirty="0" smtClean="0"/>
                <a:t> </a:t>
              </a:r>
              <a:r>
                <a:rPr lang="fa-IR" b="1" dirty="0" smtClean="0"/>
                <a:t>این صورت خارج از محل نزاع است. </a:t>
              </a:r>
            </a:p>
            <a:p>
              <a:pPr lvl="0" algn="justLow"/>
              <a:r>
                <a:rPr lang="fa-IR" b="1" dirty="0" smtClean="0"/>
                <a:t>(مسلم است که استصحاب در آن معتبر نیست)</a:t>
              </a:r>
            </a:p>
          </p:txBody>
        </p:sp>
        <p:cxnSp>
          <p:nvCxnSpPr>
            <p:cNvPr id="34" name="رابط مستقيم 33"/>
            <p:cNvCxnSpPr>
              <a:stCxn id="32" idx="3"/>
              <a:endCxn id="31" idx="1"/>
            </p:cNvCxnSpPr>
            <p:nvPr/>
          </p:nvCxnSpPr>
          <p:spPr>
            <a:xfrm>
              <a:off x="4572000" y="2071678"/>
              <a:ext cx="428628" cy="285752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0" name="مجموعة 99"/>
          <p:cNvGrpSpPr/>
          <p:nvPr/>
        </p:nvGrpSpPr>
        <p:grpSpPr>
          <a:xfrm>
            <a:off x="2000232" y="3000372"/>
            <a:ext cx="3000396" cy="3643338"/>
            <a:chOff x="2000232" y="3000372"/>
            <a:chExt cx="3000396" cy="3643338"/>
          </a:xfrm>
        </p:grpSpPr>
        <p:cxnSp>
          <p:nvCxnSpPr>
            <p:cNvPr id="36" name="رابط مستقيم 35"/>
            <p:cNvCxnSpPr>
              <a:stCxn id="31" idx="1"/>
              <a:endCxn id="9" idx="3"/>
            </p:cNvCxnSpPr>
            <p:nvPr/>
          </p:nvCxnSpPr>
          <p:spPr>
            <a:xfrm rot="10800000" flipV="1">
              <a:off x="4857752" y="4929198"/>
              <a:ext cx="142876" cy="285752"/>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9" name="مجموعة 98"/>
            <p:cNvGrpSpPr/>
            <p:nvPr/>
          </p:nvGrpSpPr>
          <p:grpSpPr>
            <a:xfrm>
              <a:off x="2000232" y="3000372"/>
              <a:ext cx="2857520" cy="3643338"/>
              <a:chOff x="2000232" y="3000372"/>
              <a:chExt cx="2857520" cy="3643338"/>
            </a:xfrm>
          </p:grpSpPr>
          <p:sp>
            <p:nvSpPr>
              <p:cNvPr id="9" name="مستطيل 8"/>
              <p:cNvSpPr/>
              <p:nvPr/>
            </p:nvSpPr>
            <p:spPr>
              <a:xfrm>
                <a:off x="4143372" y="4857760"/>
                <a:ext cx="714380" cy="714380"/>
              </a:xfrm>
              <a:prstGeom prst="rect">
                <a:avLst/>
              </a:prstGeom>
            </p:spPr>
            <p:style>
              <a:lnRef idx="1">
                <a:schemeClr val="accent4"/>
              </a:lnRef>
              <a:fillRef idx="1001">
                <a:schemeClr val="dk2"/>
              </a:fillRef>
              <a:effectRef idx="2">
                <a:schemeClr val="accent4"/>
              </a:effectRef>
              <a:fontRef idx="minor">
                <a:schemeClr val="lt1"/>
              </a:fontRef>
            </p:style>
            <p:txBody>
              <a:bodyPr rtlCol="1" anchor="ctr"/>
              <a:lstStyle/>
              <a:p>
                <a:pPr lvl="0" algn="ctr"/>
                <a:r>
                  <a:rPr lang="fa-IR" sz="1600" b="1" dirty="0" smtClean="0"/>
                  <a:t>تفصیل شیخ</a:t>
                </a:r>
                <a:endParaRPr lang="fa-IR" sz="1400" b="1" dirty="0" smtClean="0"/>
              </a:p>
            </p:txBody>
          </p:sp>
          <p:sp>
            <p:nvSpPr>
              <p:cNvPr id="43" name="مستطيل 42"/>
              <p:cNvSpPr/>
              <p:nvPr/>
            </p:nvSpPr>
            <p:spPr>
              <a:xfrm>
                <a:off x="2000232" y="3000372"/>
                <a:ext cx="1785950" cy="714380"/>
              </a:xfrm>
              <a:prstGeom prst="rect">
                <a:avLst/>
              </a:prstGeom>
            </p:spPr>
            <p:style>
              <a:lnRef idx="1">
                <a:schemeClr val="accent3"/>
              </a:lnRef>
              <a:fillRef idx="1001">
                <a:schemeClr val="dk2"/>
              </a:fillRef>
              <a:effectRef idx="2">
                <a:schemeClr val="accent3"/>
              </a:effectRef>
              <a:fontRef idx="minor">
                <a:schemeClr val="lt1"/>
              </a:fontRef>
            </p:style>
            <p:txBody>
              <a:bodyPr rtlCol="1" anchor="ctr"/>
              <a:lstStyle/>
              <a:p>
                <a:pPr lvl="0" algn="justLow"/>
                <a:r>
                  <a:rPr lang="fa-IR" b="1" dirty="0" smtClean="0"/>
                  <a:t>استصحاب را </a:t>
                </a:r>
                <a:r>
                  <a:rPr lang="fa-IR" b="1" dirty="0" smtClean="0">
                    <a:solidFill>
                      <a:srgbClr val="FFFF00"/>
                    </a:solidFill>
                  </a:rPr>
                  <a:t>اصل عملی</a:t>
                </a:r>
                <a:r>
                  <a:rPr lang="fa-IR" b="1" dirty="0" smtClean="0"/>
                  <a:t> تعبدی بدانیم</a:t>
                </a:r>
              </a:p>
            </p:txBody>
          </p:sp>
          <p:sp>
            <p:nvSpPr>
              <p:cNvPr id="44" name="مستطيل 43"/>
              <p:cNvSpPr/>
              <p:nvPr/>
            </p:nvSpPr>
            <p:spPr>
              <a:xfrm>
                <a:off x="3000364" y="5143512"/>
                <a:ext cx="1000132" cy="1071570"/>
              </a:xfrm>
              <a:prstGeom prst="rect">
                <a:avLst/>
              </a:prstGeom>
            </p:spPr>
            <p:style>
              <a:lnRef idx="1">
                <a:schemeClr val="accent3"/>
              </a:lnRef>
              <a:fillRef idx="1001">
                <a:schemeClr val="dk2"/>
              </a:fillRef>
              <a:effectRef idx="2">
                <a:schemeClr val="accent3"/>
              </a:effectRef>
              <a:fontRef idx="minor">
                <a:schemeClr val="lt1"/>
              </a:fontRef>
            </p:style>
            <p:txBody>
              <a:bodyPr rtlCol="1" anchor="ctr"/>
              <a:lstStyle/>
              <a:p>
                <a:pPr lvl="0" algn="justLow"/>
                <a:r>
                  <a:rPr lang="fa-IR" sz="1600" b="1" dirty="0" smtClean="0"/>
                  <a:t>استصحاب را </a:t>
                </a:r>
                <a:r>
                  <a:rPr lang="fa-IR" sz="1600" b="1" dirty="0" smtClean="0">
                    <a:solidFill>
                      <a:srgbClr val="FFFF00"/>
                    </a:solidFill>
                  </a:rPr>
                  <a:t>اماره</a:t>
                </a:r>
                <a:r>
                  <a:rPr lang="fa-IR" sz="1600" b="1" dirty="0" smtClean="0"/>
                  <a:t> ظنی عقلی بدانیم</a:t>
                </a:r>
              </a:p>
            </p:txBody>
          </p:sp>
          <p:cxnSp>
            <p:nvCxnSpPr>
              <p:cNvPr id="46" name="رابط مستقيم 45"/>
              <p:cNvCxnSpPr>
                <a:stCxn id="43" idx="3"/>
                <a:endCxn id="9" idx="1"/>
              </p:cNvCxnSpPr>
              <p:nvPr/>
            </p:nvCxnSpPr>
            <p:spPr>
              <a:xfrm>
                <a:off x="3786182" y="3357562"/>
                <a:ext cx="357190" cy="18573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رابط مستقيم 47"/>
              <p:cNvCxnSpPr>
                <a:stCxn id="44" idx="3"/>
                <a:endCxn id="9" idx="1"/>
              </p:cNvCxnSpPr>
              <p:nvPr/>
            </p:nvCxnSpPr>
            <p:spPr>
              <a:xfrm flipV="1">
                <a:off x="4000496" y="5214950"/>
                <a:ext cx="142876" cy="46434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 name="مستطيل 48"/>
              <p:cNvSpPr/>
              <p:nvPr/>
            </p:nvSpPr>
            <p:spPr>
              <a:xfrm>
                <a:off x="2000232" y="4214818"/>
                <a:ext cx="785818" cy="928694"/>
              </a:xfrm>
              <a:prstGeom prst="rect">
                <a:avLst/>
              </a:prstGeom>
            </p:spPr>
            <p:style>
              <a:lnRef idx="1">
                <a:schemeClr val="accent3"/>
              </a:lnRef>
              <a:fillRef idx="1001">
                <a:schemeClr val="dk2"/>
              </a:fillRef>
              <a:effectRef idx="2">
                <a:schemeClr val="accent3"/>
              </a:effectRef>
              <a:fontRef idx="minor">
                <a:schemeClr val="lt1"/>
              </a:fontRef>
            </p:style>
            <p:txBody>
              <a:bodyPr rtlCol="1" anchor="ctr"/>
              <a:lstStyle/>
              <a:p>
                <a:pPr lvl="0" algn="ctr"/>
                <a:r>
                  <a:rPr lang="fa-IR" sz="1600" b="1" dirty="0" smtClean="0"/>
                  <a:t>به اعتبار ظن نوعی</a:t>
                </a:r>
              </a:p>
            </p:txBody>
          </p:sp>
          <p:sp>
            <p:nvSpPr>
              <p:cNvPr id="67" name="مستطيل 66"/>
              <p:cNvSpPr/>
              <p:nvPr/>
            </p:nvSpPr>
            <p:spPr>
              <a:xfrm>
                <a:off x="2000232" y="5857892"/>
                <a:ext cx="785818" cy="785818"/>
              </a:xfrm>
              <a:prstGeom prst="rect">
                <a:avLst/>
              </a:prstGeom>
            </p:spPr>
            <p:style>
              <a:lnRef idx="1">
                <a:schemeClr val="accent3"/>
              </a:lnRef>
              <a:fillRef idx="1001">
                <a:schemeClr val="dk2"/>
              </a:fillRef>
              <a:effectRef idx="2">
                <a:schemeClr val="accent3"/>
              </a:effectRef>
              <a:fontRef idx="minor">
                <a:schemeClr val="lt1"/>
              </a:fontRef>
            </p:style>
            <p:txBody>
              <a:bodyPr rtlCol="1" anchor="ctr"/>
              <a:lstStyle/>
              <a:p>
                <a:pPr lvl="0" algn="ctr"/>
                <a:r>
                  <a:rPr lang="fa-IR" sz="1600" b="1" dirty="0" smtClean="0"/>
                  <a:t>به اعتبار ظن شخصی</a:t>
                </a:r>
              </a:p>
            </p:txBody>
          </p:sp>
          <p:cxnSp>
            <p:nvCxnSpPr>
              <p:cNvPr id="73" name="رابط مستقيم 72"/>
              <p:cNvCxnSpPr>
                <a:stCxn id="49" idx="3"/>
                <a:endCxn id="44" idx="1"/>
              </p:cNvCxnSpPr>
              <p:nvPr/>
            </p:nvCxnSpPr>
            <p:spPr>
              <a:xfrm>
                <a:off x="2786050" y="4679165"/>
                <a:ext cx="214314" cy="10001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رابط مستقيم 74"/>
              <p:cNvCxnSpPr>
                <a:stCxn id="67" idx="3"/>
                <a:endCxn id="44" idx="1"/>
              </p:cNvCxnSpPr>
              <p:nvPr/>
            </p:nvCxnSpPr>
            <p:spPr>
              <a:xfrm flipV="1">
                <a:off x="2786050" y="5679297"/>
                <a:ext cx="214314" cy="571504"/>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01" name="مجموعة 100"/>
          <p:cNvGrpSpPr/>
          <p:nvPr/>
        </p:nvGrpSpPr>
        <p:grpSpPr>
          <a:xfrm>
            <a:off x="285720" y="2928934"/>
            <a:ext cx="1714512" cy="2286016"/>
            <a:chOff x="285720" y="2928934"/>
            <a:chExt cx="1714512" cy="2286016"/>
          </a:xfrm>
        </p:grpSpPr>
        <p:sp>
          <p:nvSpPr>
            <p:cNvPr id="76" name="قوس كبير أيسر 75"/>
            <p:cNvSpPr/>
            <p:nvPr/>
          </p:nvSpPr>
          <p:spPr>
            <a:xfrm>
              <a:off x="1643042" y="2928934"/>
              <a:ext cx="357190" cy="2286016"/>
            </a:xfrm>
            <a:prstGeom prst="leftBrace">
              <a:avLst>
                <a:gd name="adj1" fmla="val 67120"/>
                <a:gd name="adj2" fmla="val 20975"/>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7" name="مستطيل 76"/>
            <p:cNvSpPr/>
            <p:nvPr/>
          </p:nvSpPr>
          <p:spPr>
            <a:xfrm>
              <a:off x="285720" y="2928934"/>
              <a:ext cx="1285884" cy="1071570"/>
            </a:xfrm>
            <a:prstGeom prst="rect">
              <a:avLst/>
            </a:prstGeom>
          </p:spPr>
          <p:style>
            <a:lnRef idx="1">
              <a:schemeClr val="accent4"/>
            </a:lnRef>
            <a:fillRef idx="3">
              <a:schemeClr val="accent4"/>
            </a:fillRef>
            <a:effectRef idx="2">
              <a:schemeClr val="accent4"/>
            </a:effectRef>
            <a:fontRef idx="minor">
              <a:schemeClr val="lt1"/>
            </a:fontRef>
          </p:style>
          <p:txBody>
            <a:bodyPr rtlCol="1" anchor="ctr"/>
            <a:lstStyle/>
            <a:p>
              <a:pPr lvl="0" algn="ctr"/>
              <a:r>
                <a:rPr lang="fa-IR" sz="2000" dirty="0" smtClean="0"/>
                <a:t>داخل در محل نزاع است</a:t>
              </a:r>
              <a:endParaRPr lang="fa-IR" sz="2000" dirty="0"/>
            </a:p>
          </p:txBody>
        </p:sp>
      </p:grpSp>
      <p:grpSp>
        <p:nvGrpSpPr>
          <p:cNvPr id="102" name="مجموعة 101"/>
          <p:cNvGrpSpPr/>
          <p:nvPr/>
        </p:nvGrpSpPr>
        <p:grpSpPr>
          <a:xfrm>
            <a:off x="214282" y="4786322"/>
            <a:ext cx="1785950" cy="1785950"/>
            <a:chOff x="214282" y="4786322"/>
            <a:chExt cx="1785950" cy="1785950"/>
          </a:xfrm>
        </p:grpSpPr>
        <p:cxnSp>
          <p:nvCxnSpPr>
            <p:cNvPr id="79" name="رابط كسهم مستقيم 78"/>
            <p:cNvCxnSpPr>
              <a:stCxn id="67" idx="1"/>
            </p:cNvCxnSpPr>
            <p:nvPr/>
          </p:nvCxnSpPr>
          <p:spPr>
            <a:xfrm rot="10800000" flipV="1">
              <a:off x="1571604" y="6250801"/>
              <a:ext cx="428628" cy="357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3" name="مستطيل 92"/>
            <p:cNvSpPr/>
            <p:nvPr/>
          </p:nvSpPr>
          <p:spPr>
            <a:xfrm>
              <a:off x="214282" y="4786322"/>
              <a:ext cx="1357322" cy="1785950"/>
            </a:xfrm>
            <a:prstGeom prst="rect">
              <a:avLst/>
            </a:prstGeom>
          </p:spPr>
          <p:style>
            <a:lnRef idx="1">
              <a:schemeClr val="accent4"/>
            </a:lnRef>
            <a:fillRef idx="3">
              <a:schemeClr val="accent4"/>
            </a:fillRef>
            <a:effectRef idx="2">
              <a:schemeClr val="accent4"/>
            </a:effectRef>
            <a:fontRef idx="minor">
              <a:schemeClr val="lt1"/>
            </a:fontRef>
          </p:style>
          <p:txBody>
            <a:bodyPr rtlCol="1" anchor="ctr"/>
            <a:lstStyle/>
            <a:p>
              <a:pPr lvl="0" algn="ctr"/>
              <a:r>
                <a:rPr lang="fa-IR" sz="2000" dirty="0" smtClean="0"/>
                <a:t>داخل در محل نزاع نیست.</a:t>
              </a:r>
            </a:p>
            <a:p>
              <a:pPr lvl="0" algn="ctr"/>
              <a:r>
                <a:rPr lang="fa-IR" dirty="0" smtClean="0"/>
                <a:t>چون با وجود آن، ظن به بقا حاصل نمی شود</a:t>
              </a:r>
              <a:endParaRPr lang="fa-I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21371947-9E4F-4A98-943E-8D17FB16E462}"/>
                                            </p:graphicEl>
                                          </p:spTgt>
                                        </p:tgtEl>
                                        <p:attrNameLst>
                                          <p:attrName>style.visibility</p:attrName>
                                        </p:attrNameLst>
                                      </p:cBhvr>
                                      <p:to>
                                        <p:strVal val="visible"/>
                                      </p:to>
                                    </p:set>
                                    <p:animEffect transition="in" filter="wipe(down)">
                                      <p:cBhvr>
                                        <p:cTn id="7" dur="500"/>
                                        <p:tgtEl>
                                          <p:spTgt spid="2">
                                            <p:graphicEl>
                                              <a:dgm id="{21371947-9E4F-4A98-943E-8D17FB16E46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373C012E-9C52-4AF4-8962-05A315AB2F01}"/>
                                            </p:graphicEl>
                                          </p:spTgt>
                                        </p:tgtEl>
                                        <p:attrNameLst>
                                          <p:attrName>style.visibility</p:attrName>
                                        </p:attrNameLst>
                                      </p:cBhvr>
                                      <p:to>
                                        <p:strVal val="visible"/>
                                      </p:to>
                                    </p:set>
                                    <p:animEffect transition="in" filter="wipe(down)">
                                      <p:cBhvr>
                                        <p:cTn id="12" dur="500"/>
                                        <p:tgtEl>
                                          <p:spTgt spid="2">
                                            <p:graphicEl>
                                              <a:dgm id="{373C012E-9C52-4AF4-8962-05A315AB2F01}"/>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A3450199-A741-4D4D-AABD-C0CA21DF0D48}"/>
                                            </p:graphicEl>
                                          </p:spTgt>
                                        </p:tgtEl>
                                        <p:attrNameLst>
                                          <p:attrName>style.visibility</p:attrName>
                                        </p:attrNameLst>
                                      </p:cBhvr>
                                      <p:to>
                                        <p:strVal val="visible"/>
                                      </p:to>
                                    </p:set>
                                    <p:animEffect transition="in" filter="wipe(down)">
                                      <p:cBhvr>
                                        <p:cTn id="15" dur="500"/>
                                        <p:tgtEl>
                                          <p:spTgt spid="2">
                                            <p:graphicEl>
                                              <a:dgm id="{A3450199-A741-4D4D-AABD-C0CA21DF0D4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7B959007-9476-4AC1-86B3-1841CC42865B}"/>
                                            </p:graphicEl>
                                          </p:spTgt>
                                        </p:tgtEl>
                                        <p:attrNameLst>
                                          <p:attrName>style.visibility</p:attrName>
                                        </p:attrNameLst>
                                      </p:cBhvr>
                                      <p:to>
                                        <p:strVal val="visible"/>
                                      </p:to>
                                    </p:set>
                                    <p:animEffect transition="in" filter="wipe(down)">
                                      <p:cBhvr>
                                        <p:cTn id="20" dur="500"/>
                                        <p:tgtEl>
                                          <p:spTgt spid="2">
                                            <p:graphicEl>
                                              <a:dgm id="{7B959007-9476-4AC1-86B3-1841CC42865B}"/>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C5F79B42-A0A0-4E92-8D36-07F12EDE184C}"/>
                                            </p:graphicEl>
                                          </p:spTgt>
                                        </p:tgtEl>
                                        <p:attrNameLst>
                                          <p:attrName>style.visibility</p:attrName>
                                        </p:attrNameLst>
                                      </p:cBhvr>
                                      <p:to>
                                        <p:strVal val="visible"/>
                                      </p:to>
                                    </p:set>
                                    <p:animEffect transition="in" filter="wipe(down)">
                                      <p:cBhvr>
                                        <p:cTn id="23" dur="500"/>
                                        <p:tgtEl>
                                          <p:spTgt spid="2">
                                            <p:graphicEl>
                                              <a:dgm id="{C5F79B42-A0A0-4E92-8D36-07F12EDE184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2340ED98-7483-41E9-95D3-A9FA7EF08947}"/>
                                            </p:graphicEl>
                                          </p:spTgt>
                                        </p:tgtEl>
                                        <p:attrNameLst>
                                          <p:attrName>style.visibility</p:attrName>
                                        </p:attrNameLst>
                                      </p:cBhvr>
                                      <p:to>
                                        <p:strVal val="visible"/>
                                      </p:to>
                                    </p:set>
                                    <p:animEffect transition="in" filter="wipe(down)">
                                      <p:cBhvr>
                                        <p:cTn id="28" dur="500"/>
                                        <p:tgtEl>
                                          <p:spTgt spid="2">
                                            <p:graphicEl>
                                              <a:dgm id="{2340ED98-7483-41E9-95D3-A9FA7EF08947}"/>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55AEC767-54F1-460F-BC38-093876816D23}"/>
                                            </p:graphicEl>
                                          </p:spTgt>
                                        </p:tgtEl>
                                        <p:attrNameLst>
                                          <p:attrName>style.visibility</p:attrName>
                                        </p:attrNameLst>
                                      </p:cBhvr>
                                      <p:to>
                                        <p:strVal val="visible"/>
                                      </p:to>
                                    </p:set>
                                    <p:animEffect transition="in" filter="wipe(down)">
                                      <p:cBhvr>
                                        <p:cTn id="31" dur="500"/>
                                        <p:tgtEl>
                                          <p:spTgt spid="2">
                                            <p:graphicEl>
                                              <a:dgm id="{55AEC767-54F1-460F-BC38-093876816D2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500" fill="hold"/>
                                        <p:tgtEl>
                                          <p:spTgt spid="97"/>
                                        </p:tgtEl>
                                        <p:attrNameLst>
                                          <p:attrName>ppt_x</p:attrName>
                                        </p:attrNameLst>
                                      </p:cBhvr>
                                      <p:tavLst>
                                        <p:tav tm="0">
                                          <p:val>
                                            <p:strVal val="#ppt_x"/>
                                          </p:val>
                                        </p:tav>
                                        <p:tav tm="100000">
                                          <p:val>
                                            <p:strVal val="#ppt_x"/>
                                          </p:val>
                                        </p:tav>
                                      </p:tavLst>
                                    </p:anim>
                                    <p:anim calcmode="lin" valueType="num">
                                      <p:cBhvr additive="base">
                                        <p:cTn id="3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8"/>
                                        </p:tgtEl>
                                        <p:attrNameLst>
                                          <p:attrName>style.visibility</p:attrName>
                                        </p:attrNameLst>
                                      </p:cBhvr>
                                      <p:to>
                                        <p:strVal val="visible"/>
                                      </p:to>
                                    </p:set>
                                    <p:anim calcmode="lin" valueType="num">
                                      <p:cBhvr additive="base">
                                        <p:cTn id="42" dur="500" fill="hold"/>
                                        <p:tgtEl>
                                          <p:spTgt spid="98"/>
                                        </p:tgtEl>
                                        <p:attrNameLst>
                                          <p:attrName>ppt_x</p:attrName>
                                        </p:attrNameLst>
                                      </p:cBhvr>
                                      <p:tavLst>
                                        <p:tav tm="0">
                                          <p:val>
                                            <p:strVal val="#ppt_x"/>
                                          </p:val>
                                        </p:tav>
                                        <p:tav tm="100000">
                                          <p:val>
                                            <p:strVal val="#ppt_x"/>
                                          </p:val>
                                        </p:tav>
                                      </p:tavLst>
                                    </p:anim>
                                    <p:anim calcmode="lin" valueType="num">
                                      <p:cBhvr additive="base">
                                        <p:cTn id="43"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0"/>
                                        </p:tgtEl>
                                        <p:attrNameLst>
                                          <p:attrName>style.visibility</p:attrName>
                                        </p:attrNameLst>
                                      </p:cBhvr>
                                      <p:to>
                                        <p:strVal val="visible"/>
                                      </p:to>
                                    </p:set>
                                    <p:anim calcmode="lin" valueType="num">
                                      <p:cBhvr additive="base">
                                        <p:cTn id="48" dur="500" fill="hold"/>
                                        <p:tgtEl>
                                          <p:spTgt spid="100"/>
                                        </p:tgtEl>
                                        <p:attrNameLst>
                                          <p:attrName>ppt_x</p:attrName>
                                        </p:attrNameLst>
                                      </p:cBhvr>
                                      <p:tavLst>
                                        <p:tav tm="0">
                                          <p:val>
                                            <p:strVal val="#ppt_x"/>
                                          </p:val>
                                        </p:tav>
                                        <p:tav tm="100000">
                                          <p:val>
                                            <p:strVal val="#ppt_x"/>
                                          </p:val>
                                        </p:tav>
                                      </p:tavLst>
                                    </p:anim>
                                    <p:anim calcmode="lin" valueType="num">
                                      <p:cBhvr additive="base">
                                        <p:cTn id="4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2000"/>
                                        <p:tgtEl>
                                          <p:spTgt spid="10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2"/>
                                        </p:tgtEl>
                                        <p:attrNameLst>
                                          <p:attrName>style.visibility</p:attrName>
                                        </p:attrNameLst>
                                      </p:cBhvr>
                                      <p:to>
                                        <p:strVal val="visible"/>
                                      </p:to>
                                    </p:set>
                                    <p:animEffect transition="in" filter="fade">
                                      <p:cBhvr>
                                        <p:cTn id="59"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42844" y="142852"/>
          <a:ext cx="8858312" cy="6572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7358082" y="5857892"/>
            <a:ext cx="1285884" cy="428628"/>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 46 تا 48</a:t>
            </a:r>
            <a:endPar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21371947-9E4F-4A98-943E-8D17FB16E462}"/>
                                            </p:graphicEl>
                                          </p:spTgt>
                                        </p:tgtEl>
                                        <p:attrNameLst>
                                          <p:attrName>style.visibility</p:attrName>
                                        </p:attrNameLst>
                                      </p:cBhvr>
                                      <p:to>
                                        <p:strVal val="visible"/>
                                      </p:to>
                                    </p:set>
                                    <p:animEffect transition="in" filter="wipe(down)">
                                      <p:cBhvr>
                                        <p:cTn id="7" dur="500"/>
                                        <p:tgtEl>
                                          <p:spTgt spid="2">
                                            <p:graphicEl>
                                              <a:dgm id="{21371947-9E4F-4A98-943E-8D17FB16E46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373C012E-9C52-4AF4-8962-05A315AB2F01}"/>
                                            </p:graphicEl>
                                          </p:spTgt>
                                        </p:tgtEl>
                                        <p:attrNameLst>
                                          <p:attrName>style.visibility</p:attrName>
                                        </p:attrNameLst>
                                      </p:cBhvr>
                                      <p:to>
                                        <p:strVal val="visible"/>
                                      </p:to>
                                    </p:set>
                                    <p:animEffect transition="in" filter="wipe(down)">
                                      <p:cBhvr>
                                        <p:cTn id="12" dur="500"/>
                                        <p:tgtEl>
                                          <p:spTgt spid="2">
                                            <p:graphicEl>
                                              <a:dgm id="{373C012E-9C52-4AF4-8962-05A315AB2F01}"/>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A3450199-A741-4D4D-AABD-C0CA21DF0D48}"/>
                                            </p:graphicEl>
                                          </p:spTgt>
                                        </p:tgtEl>
                                        <p:attrNameLst>
                                          <p:attrName>style.visibility</p:attrName>
                                        </p:attrNameLst>
                                      </p:cBhvr>
                                      <p:to>
                                        <p:strVal val="visible"/>
                                      </p:to>
                                    </p:set>
                                    <p:animEffect transition="in" filter="wipe(down)">
                                      <p:cBhvr>
                                        <p:cTn id="15" dur="500"/>
                                        <p:tgtEl>
                                          <p:spTgt spid="2">
                                            <p:graphicEl>
                                              <a:dgm id="{A3450199-A741-4D4D-AABD-C0CA21DF0D4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2340ED98-7483-41E9-95D3-A9FA7EF08947}"/>
                                            </p:graphicEl>
                                          </p:spTgt>
                                        </p:tgtEl>
                                        <p:attrNameLst>
                                          <p:attrName>style.visibility</p:attrName>
                                        </p:attrNameLst>
                                      </p:cBhvr>
                                      <p:to>
                                        <p:strVal val="visible"/>
                                      </p:to>
                                    </p:set>
                                    <p:animEffect transition="in" filter="wipe(down)">
                                      <p:cBhvr>
                                        <p:cTn id="20" dur="500"/>
                                        <p:tgtEl>
                                          <p:spTgt spid="2">
                                            <p:graphicEl>
                                              <a:dgm id="{2340ED98-7483-41E9-95D3-A9FA7EF08947}"/>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55AEC767-54F1-460F-BC38-093876816D23}"/>
                                            </p:graphicEl>
                                          </p:spTgt>
                                        </p:tgtEl>
                                        <p:attrNameLst>
                                          <p:attrName>style.visibility</p:attrName>
                                        </p:attrNameLst>
                                      </p:cBhvr>
                                      <p:to>
                                        <p:strVal val="visible"/>
                                      </p:to>
                                    </p:set>
                                    <p:animEffect transition="in" filter="wipe(down)">
                                      <p:cBhvr>
                                        <p:cTn id="23" dur="500"/>
                                        <p:tgtEl>
                                          <p:spTgt spid="2">
                                            <p:graphicEl>
                                              <a:dgm id="{55AEC767-54F1-460F-BC38-093876816D2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86EB1B76-DA06-441A-8B6B-4E3E5F934E09}"/>
                                            </p:graphicEl>
                                          </p:spTgt>
                                        </p:tgtEl>
                                        <p:attrNameLst>
                                          <p:attrName>style.visibility</p:attrName>
                                        </p:attrNameLst>
                                      </p:cBhvr>
                                      <p:to>
                                        <p:strVal val="visible"/>
                                      </p:to>
                                    </p:set>
                                    <p:animEffect transition="in" filter="wipe(down)">
                                      <p:cBhvr>
                                        <p:cTn id="28" dur="500"/>
                                        <p:tgtEl>
                                          <p:spTgt spid="2">
                                            <p:graphicEl>
                                              <a:dgm id="{86EB1B76-DA06-441A-8B6B-4E3E5F934E09}"/>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663DB470-75F7-41B9-9FA6-A949CF9CF2E9}"/>
                                            </p:graphicEl>
                                          </p:spTgt>
                                        </p:tgtEl>
                                        <p:attrNameLst>
                                          <p:attrName>style.visibility</p:attrName>
                                        </p:attrNameLst>
                                      </p:cBhvr>
                                      <p:to>
                                        <p:strVal val="visible"/>
                                      </p:to>
                                    </p:set>
                                    <p:animEffect transition="in" filter="wipe(down)">
                                      <p:cBhvr>
                                        <p:cTn id="31" dur="500"/>
                                        <p:tgtEl>
                                          <p:spTgt spid="2">
                                            <p:graphicEl>
                                              <a:dgm id="{663DB470-75F7-41B9-9FA6-A949CF9CF2E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23F5FEA8-65BA-4130-A796-17EFB2B611C8}"/>
                                            </p:graphicEl>
                                          </p:spTgt>
                                        </p:tgtEl>
                                        <p:attrNameLst>
                                          <p:attrName>style.visibility</p:attrName>
                                        </p:attrNameLst>
                                      </p:cBhvr>
                                      <p:to>
                                        <p:strVal val="visible"/>
                                      </p:to>
                                    </p:set>
                                    <p:animEffect transition="in" filter="wipe(down)">
                                      <p:cBhvr>
                                        <p:cTn id="36" dur="500"/>
                                        <p:tgtEl>
                                          <p:spTgt spid="2">
                                            <p:graphicEl>
                                              <a:dgm id="{23F5FEA8-65BA-4130-A796-17EFB2B611C8}"/>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
                                            <p:graphicEl>
                                              <a:dgm id="{6D8B17BE-B1F2-447B-8682-32C076644159}"/>
                                            </p:graphicEl>
                                          </p:spTgt>
                                        </p:tgtEl>
                                        <p:attrNameLst>
                                          <p:attrName>style.visibility</p:attrName>
                                        </p:attrNameLst>
                                      </p:cBhvr>
                                      <p:to>
                                        <p:strVal val="visible"/>
                                      </p:to>
                                    </p:set>
                                    <p:animEffect transition="in" filter="wipe(down)">
                                      <p:cBhvr>
                                        <p:cTn id="39" dur="500"/>
                                        <p:tgtEl>
                                          <p:spTgt spid="2">
                                            <p:graphicEl>
                                              <a:dgm id="{6D8B17BE-B1F2-447B-8682-32C07664415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graphicEl>
                                              <a:dgm id="{CAF16D4D-31DB-4FA5-8DB0-D4B16CCF32E9}"/>
                                            </p:graphicEl>
                                          </p:spTgt>
                                        </p:tgtEl>
                                        <p:attrNameLst>
                                          <p:attrName>style.visibility</p:attrName>
                                        </p:attrNameLst>
                                      </p:cBhvr>
                                      <p:to>
                                        <p:strVal val="visible"/>
                                      </p:to>
                                    </p:set>
                                    <p:animEffect transition="in" filter="wipe(down)">
                                      <p:cBhvr>
                                        <p:cTn id="44" dur="500"/>
                                        <p:tgtEl>
                                          <p:spTgt spid="2">
                                            <p:graphicEl>
                                              <a:dgm id="{CAF16D4D-31DB-4FA5-8DB0-D4B16CCF32E9}"/>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
                                            <p:graphicEl>
                                              <a:dgm id="{08CD0FA8-A471-46BE-833E-DB305BC9F1BF}"/>
                                            </p:graphicEl>
                                          </p:spTgt>
                                        </p:tgtEl>
                                        <p:attrNameLst>
                                          <p:attrName>style.visibility</p:attrName>
                                        </p:attrNameLst>
                                      </p:cBhvr>
                                      <p:to>
                                        <p:strVal val="visible"/>
                                      </p:to>
                                    </p:set>
                                    <p:animEffect transition="in" filter="wipe(down)">
                                      <p:cBhvr>
                                        <p:cTn id="47" dur="500"/>
                                        <p:tgtEl>
                                          <p:spTgt spid="2">
                                            <p:graphicEl>
                                              <a:dgm id="{08CD0FA8-A471-46BE-833E-DB305BC9F1B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graphicEl>
                                              <a:dgm id="{8C41EBDF-D3F9-436D-939E-A8C0FC79082F}"/>
                                            </p:graphicEl>
                                          </p:spTgt>
                                        </p:tgtEl>
                                        <p:attrNameLst>
                                          <p:attrName>style.visibility</p:attrName>
                                        </p:attrNameLst>
                                      </p:cBhvr>
                                      <p:to>
                                        <p:strVal val="visible"/>
                                      </p:to>
                                    </p:set>
                                    <p:animEffect transition="in" filter="wipe(down)">
                                      <p:cBhvr>
                                        <p:cTn id="52" dur="500"/>
                                        <p:tgtEl>
                                          <p:spTgt spid="2">
                                            <p:graphicEl>
                                              <a:dgm id="{8C41EBDF-D3F9-436D-939E-A8C0FC79082F}"/>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
                                            <p:graphicEl>
                                              <a:dgm id="{B5CFB35A-15AF-474B-B7BC-2DCC8674651C}"/>
                                            </p:graphicEl>
                                          </p:spTgt>
                                        </p:tgtEl>
                                        <p:attrNameLst>
                                          <p:attrName>style.visibility</p:attrName>
                                        </p:attrNameLst>
                                      </p:cBhvr>
                                      <p:to>
                                        <p:strVal val="visible"/>
                                      </p:to>
                                    </p:set>
                                    <p:animEffect transition="in" filter="wipe(down)">
                                      <p:cBhvr>
                                        <p:cTn id="55" dur="500"/>
                                        <p:tgtEl>
                                          <p:spTgt spid="2">
                                            <p:graphicEl>
                                              <a:dgm id="{B5CFB35A-15AF-474B-B7BC-2DCC8674651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
                                            <p:graphicEl>
                                              <a:dgm id="{CAEBA73C-DCB7-4E01-99B4-363D62502D24}"/>
                                            </p:graphicEl>
                                          </p:spTgt>
                                        </p:tgtEl>
                                        <p:attrNameLst>
                                          <p:attrName>style.visibility</p:attrName>
                                        </p:attrNameLst>
                                      </p:cBhvr>
                                      <p:to>
                                        <p:strVal val="visible"/>
                                      </p:to>
                                    </p:set>
                                    <p:animEffect transition="in" filter="wipe(down)">
                                      <p:cBhvr>
                                        <p:cTn id="60" dur="500"/>
                                        <p:tgtEl>
                                          <p:spTgt spid="2">
                                            <p:graphicEl>
                                              <a:dgm id="{CAEBA73C-DCB7-4E01-99B4-363D62502D24}"/>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
                                            <p:graphicEl>
                                              <a:dgm id="{9283F8BF-1DD6-4655-8B99-BDBE284B6C28}"/>
                                            </p:graphicEl>
                                          </p:spTgt>
                                        </p:tgtEl>
                                        <p:attrNameLst>
                                          <p:attrName>style.visibility</p:attrName>
                                        </p:attrNameLst>
                                      </p:cBhvr>
                                      <p:to>
                                        <p:strVal val="visible"/>
                                      </p:to>
                                    </p:set>
                                    <p:animEffect transition="in" filter="wipe(down)">
                                      <p:cBhvr>
                                        <p:cTn id="63" dur="500"/>
                                        <p:tgtEl>
                                          <p:spTgt spid="2">
                                            <p:graphicEl>
                                              <a:dgm id="{9283F8BF-1DD6-4655-8B99-BDBE284B6C28}"/>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
                                            <p:graphicEl>
                                              <a:dgm id="{62DF2819-3508-47E1-9D76-1D39329A6F66}"/>
                                            </p:graphicEl>
                                          </p:spTgt>
                                        </p:tgtEl>
                                        <p:attrNameLst>
                                          <p:attrName>style.visibility</p:attrName>
                                        </p:attrNameLst>
                                      </p:cBhvr>
                                      <p:to>
                                        <p:strVal val="visible"/>
                                      </p:to>
                                    </p:set>
                                    <p:animEffect transition="in" filter="wipe(down)">
                                      <p:cBhvr>
                                        <p:cTn id="68" dur="500"/>
                                        <p:tgtEl>
                                          <p:spTgt spid="2">
                                            <p:graphicEl>
                                              <a:dgm id="{62DF2819-3508-47E1-9D76-1D39329A6F66}"/>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
                                            <p:graphicEl>
                                              <a:dgm id="{20229D14-F47F-45E2-B85D-0D51BC8D1219}"/>
                                            </p:graphicEl>
                                          </p:spTgt>
                                        </p:tgtEl>
                                        <p:attrNameLst>
                                          <p:attrName>style.visibility</p:attrName>
                                        </p:attrNameLst>
                                      </p:cBhvr>
                                      <p:to>
                                        <p:strVal val="visible"/>
                                      </p:to>
                                    </p:set>
                                    <p:animEffect transition="in" filter="wipe(down)">
                                      <p:cBhvr>
                                        <p:cTn id="71" dur="500"/>
                                        <p:tgtEl>
                                          <p:spTgt spid="2">
                                            <p:graphicEl>
                                              <a:dgm id="{20229D14-F47F-45E2-B85D-0D51BC8D1219}"/>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
                                            <p:graphicEl>
                                              <a:dgm id="{0D48D0EE-B2A3-4DC2-8773-C72B29E0DACF}"/>
                                            </p:graphicEl>
                                          </p:spTgt>
                                        </p:tgtEl>
                                        <p:attrNameLst>
                                          <p:attrName>style.visibility</p:attrName>
                                        </p:attrNameLst>
                                      </p:cBhvr>
                                      <p:to>
                                        <p:strVal val="visible"/>
                                      </p:to>
                                    </p:set>
                                    <p:animEffect transition="in" filter="wipe(down)">
                                      <p:cBhvr>
                                        <p:cTn id="76" dur="500"/>
                                        <p:tgtEl>
                                          <p:spTgt spid="2">
                                            <p:graphicEl>
                                              <a:dgm id="{0D48D0EE-B2A3-4DC2-8773-C72B29E0DACF}"/>
                                            </p:graphic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
                                            <p:graphicEl>
                                              <a:dgm id="{08E496B6-8884-45E3-AAA9-E42B0644467A}"/>
                                            </p:graphicEl>
                                          </p:spTgt>
                                        </p:tgtEl>
                                        <p:attrNameLst>
                                          <p:attrName>style.visibility</p:attrName>
                                        </p:attrNameLst>
                                      </p:cBhvr>
                                      <p:to>
                                        <p:strVal val="visible"/>
                                      </p:to>
                                    </p:set>
                                    <p:animEffect transition="in" filter="wipe(down)">
                                      <p:cBhvr>
                                        <p:cTn id="79" dur="500"/>
                                        <p:tgtEl>
                                          <p:spTgt spid="2">
                                            <p:graphicEl>
                                              <a:dgm id="{08E496B6-8884-45E3-AAA9-E42B0644467A}"/>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
                                            <p:graphicEl>
                                              <a:dgm id="{0E443CE3-EEBE-4E4C-8D9D-679565CBF85C}"/>
                                            </p:graphicEl>
                                          </p:spTgt>
                                        </p:tgtEl>
                                        <p:attrNameLst>
                                          <p:attrName>style.visibility</p:attrName>
                                        </p:attrNameLst>
                                      </p:cBhvr>
                                      <p:to>
                                        <p:strVal val="visible"/>
                                      </p:to>
                                    </p:set>
                                    <p:animEffect transition="in" filter="wipe(down)">
                                      <p:cBhvr>
                                        <p:cTn id="84" dur="500"/>
                                        <p:tgtEl>
                                          <p:spTgt spid="2">
                                            <p:graphicEl>
                                              <a:dgm id="{0E443CE3-EEBE-4E4C-8D9D-679565CBF85C}"/>
                                            </p:graphicEl>
                                          </p:spTgt>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
                                            <p:graphicEl>
                                              <a:dgm id="{AFC3932A-709C-4CDD-9D3A-622B9987238D}"/>
                                            </p:graphicEl>
                                          </p:spTgt>
                                        </p:tgtEl>
                                        <p:attrNameLst>
                                          <p:attrName>style.visibility</p:attrName>
                                        </p:attrNameLst>
                                      </p:cBhvr>
                                      <p:to>
                                        <p:strVal val="visible"/>
                                      </p:to>
                                    </p:set>
                                    <p:animEffect transition="in" filter="wipe(down)">
                                      <p:cBhvr>
                                        <p:cTn id="87" dur="500"/>
                                        <p:tgtEl>
                                          <p:spTgt spid="2">
                                            <p:graphicEl>
                                              <a:dgm id="{AFC3932A-709C-4CDD-9D3A-622B9987238D}"/>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
                                            <p:graphicEl>
                                              <a:dgm id="{EC8608B8-FF70-44D2-ADB6-D70ACD91BC8B}"/>
                                            </p:graphicEl>
                                          </p:spTgt>
                                        </p:tgtEl>
                                        <p:attrNameLst>
                                          <p:attrName>style.visibility</p:attrName>
                                        </p:attrNameLst>
                                      </p:cBhvr>
                                      <p:to>
                                        <p:strVal val="visible"/>
                                      </p:to>
                                    </p:set>
                                    <p:animEffect transition="in" filter="wipe(down)">
                                      <p:cBhvr>
                                        <p:cTn id="92" dur="500"/>
                                        <p:tgtEl>
                                          <p:spTgt spid="2">
                                            <p:graphicEl>
                                              <a:dgm id="{EC8608B8-FF70-44D2-ADB6-D70ACD91BC8B}"/>
                                            </p:graphicEl>
                                          </p:spTgt>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2">
                                            <p:graphicEl>
                                              <a:dgm id="{7DC466C4-F0E2-48C9-B624-5BBD1E0FC9AC}"/>
                                            </p:graphicEl>
                                          </p:spTgt>
                                        </p:tgtEl>
                                        <p:attrNameLst>
                                          <p:attrName>style.visibility</p:attrName>
                                        </p:attrNameLst>
                                      </p:cBhvr>
                                      <p:to>
                                        <p:strVal val="visible"/>
                                      </p:to>
                                    </p:set>
                                    <p:animEffect transition="in" filter="wipe(down)">
                                      <p:cBhvr>
                                        <p:cTn id="95" dur="500"/>
                                        <p:tgtEl>
                                          <p:spTgt spid="2">
                                            <p:graphicEl>
                                              <a:dgm id="{7DC466C4-F0E2-48C9-B624-5BBD1E0FC9AC}"/>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2">
                                            <p:graphicEl>
                                              <a:dgm id="{51547458-1472-426D-9186-0EEE76C3141A}"/>
                                            </p:graphicEl>
                                          </p:spTgt>
                                        </p:tgtEl>
                                        <p:attrNameLst>
                                          <p:attrName>style.visibility</p:attrName>
                                        </p:attrNameLst>
                                      </p:cBhvr>
                                      <p:to>
                                        <p:strVal val="visible"/>
                                      </p:to>
                                    </p:set>
                                    <p:animEffect transition="in" filter="wipe(down)">
                                      <p:cBhvr>
                                        <p:cTn id="100" dur="500"/>
                                        <p:tgtEl>
                                          <p:spTgt spid="2">
                                            <p:graphicEl>
                                              <a:dgm id="{51547458-1472-426D-9186-0EEE76C3141A}"/>
                                            </p:graphicEl>
                                          </p:spTgt>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2">
                                            <p:graphicEl>
                                              <a:dgm id="{1BD1DCE1-AD7F-4B42-A69A-E27F4B877EC0}"/>
                                            </p:graphicEl>
                                          </p:spTgt>
                                        </p:tgtEl>
                                        <p:attrNameLst>
                                          <p:attrName>style.visibility</p:attrName>
                                        </p:attrNameLst>
                                      </p:cBhvr>
                                      <p:to>
                                        <p:strVal val="visible"/>
                                      </p:to>
                                    </p:set>
                                    <p:animEffect transition="in" filter="wipe(down)">
                                      <p:cBhvr>
                                        <p:cTn id="103" dur="500"/>
                                        <p:tgtEl>
                                          <p:spTgt spid="2">
                                            <p:graphicEl>
                                              <a:dgm id="{1BD1DCE1-AD7F-4B42-A69A-E27F4B877E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3428992" y="142852"/>
          <a:ext cx="5572164" cy="6572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مجموعة 13"/>
          <p:cNvGrpSpPr/>
          <p:nvPr/>
        </p:nvGrpSpPr>
        <p:grpSpPr>
          <a:xfrm>
            <a:off x="1857356" y="285728"/>
            <a:ext cx="2643206" cy="4214842"/>
            <a:chOff x="1857356" y="285728"/>
            <a:chExt cx="2643206" cy="4214842"/>
          </a:xfrm>
        </p:grpSpPr>
        <p:sp>
          <p:nvSpPr>
            <p:cNvPr id="3" name="قوس كبير أيسر 2"/>
            <p:cNvSpPr/>
            <p:nvPr/>
          </p:nvSpPr>
          <p:spPr>
            <a:xfrm>
              <a:off x="4143372" y="285728"/>
              <a:ext cx="357190" cy="4214842"/>
            </a:xfrm>
            <a:prstGeom prst="leftBrace">
              <a:avLst>
                <a:gd name="adj1" fmla="val 68939"/>
                <a:gd name="adj2" fmla="val 40358"/>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4" name="مستطيل مستدير الزوايا 3"/>
            <p:cNvSpPr/>
            <p:nvPr/>
          </p:nvSpPr>
          <p:spPr>
            <a:xfrm>
              <a:off x="1857356" y="1357298"/>
              <a:ext cx="2286016" cy="135732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1600" b="1" dirty="0" smtClean="0"/>
                <a:t>محل نزاع است</a:t>
              </a:r>
              <a:r>
                <a:rPr lang="fa-IR" sz="1600" dirty="0" smtClean="0"/>
                <a:t>. (البته ظاهر کلام صاحب معارج غیر این را می رساند. بدین گونه که گویا در شک در مقتضی، مسلم است که استصحاب حجت نیست)</a:t>
              </a:r>
              <a:endParaRPr lang="fa-IR" sz="1600" dirty="0"/>
            </a:p>
          </p:txBody>
        </p:sp>
      </p:grpSp>
      <p:sp>
        <p:nvSpPr>
          <p:cNvPr id="6" name="سهم إلى اليمين 5"/>
          <p:cNvSpPr/>
          <p:nvPr/>
        </p:nvSpPr>
        <p:spPr>
          <a:xfrm>
            <a:off x="71438" y="2071678"/>
            <a:ext cx="928662" cy="1500198"/>
          </a:xfrm>
          <a:prstGeom prst="rightArrow">
            <a:avLst>
              <a:gd name="adj1" fmla="val 81111"/>
              <a:gd name="adj2" fmla="val 25757"/>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1600" b="1" dirty="0" smtClean="0"/>
              <a:t>تفصیل از سوی علما</a:t>
            </a:r>
            <a:endParaRPr lang="fa-IR" sz="1600" b="1" dirty="0"/>
          </a:p>
        </p:txBody>
      </p:sp>
      <p:sp>
        <p:nvSpPr>
          <p:cNvPr id="7" name="مستطيل 6"/>
          <p:cNvSpPr/>
          <p:nvPr/>
        </p:nvSpPr>
        <p:spPr>
          <a:xfrm>
            <a:off x="1214414" y="428604"/>
            <a:ext cx="2071702" cy="71438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Low"/>
            <a:r>
              <a:rPr lang="fa-IR" b="1" dirty="0" smtClean="0">
                <a:solidFill>
                  <a:srgbClr val="00B050"/>
                </a:solidFill>
              </a:rPr>
              <a:t>در رافع: حجت</a:t>
            </a:r>
          </a:p>
          <a:p>
            <a:pPr algn="justLow"/>
            <a:r>
              <a:rPr lang="fa-IR" b="1" dirty="0" smtClean="0">
                <a:solidFill>
                  <a:srgbClr val="FF0000"/>
                </a:solidFill>
              </a:rPr>
              <a:t>در مقتضی: غیر حجت </a:t>
            </a:r>
          </a:p>
        </p:txBody>
      </p:sp>
      <p:cxnSp>
        <p:nvCxnSpPr>
          <p:cNvPr id="9" name="رابط مستقيم 8"/>
          <p:cNvCxnSpPr>
            <a:stCxn id="6" idx="3"/>
            <a:endCxn id="7" idx="1"/>
          </p:cNvCxnSpPr>
          <p:nvPr/>
        </p:nvCxnSpPr>
        <p:spPr>
          <a:xfrm flipV="1">
            <a:off x="1000100" y="785794"/>
            <a:ext cx="214314" cy="2035983"/>
          </a:xfrm>
          <a:prstGeom prst="line">
            <a:avLst/>
          </a:prstGeom>
        </p:spPr>
        <p:style>
          <a:lnRef idx="1">
            <a:schemeClr val="accent1"/>
          </a:lnRef>
          <a:fillRef idx="0">
            <a:schemeClr val="accent1"/>
          </a:fillRef>
          <a:effectRef idx="0">
            <a:schemeClr val="accent1"/>
          </a:effectRef>
          <a:fontRef idx="minor">
            <a:schemeClr val="tx1"/>
          </a:fontRef>
        </p:style>
      </p:cxnSp>
      <p:sp>
        <p:nvSpPr>
          <p:cNvPr id="10" name="مستطيل 9"/>
          <p:cNvSpPr/>
          <p:nvPr/>
        </p:nvSpPr>
        <p:spPr>
          <a:xfrm>
            <a:off x="1214414" y="2928934"/>
            <a:ext cx="2786082" cy="85725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Low"/>
            <a:r>
              <a:rPr lang="fa-IR" b="1" dirty="0" smtClean="0">
                <a:solidFill>
                  <a:srgbClr val="00B050"/>
                </a:solidFill>
              </a:rPr>
              <a:t>در شک در وجود رافع: حجت</a:t>
            </a:r>
          </a:p>
          <a:p>
            <a:pPr algn="justLow"/>
            <a:r>
              <a:rPr lang="fa-IR" b="1" dirty="0" smtClean="0">
                <a:solidFill>
                  <a:srgbClr val="FF0000"/>
                </a:solidFill>
              </a:rPr>
              <a:t>در شک در مقتضی و شک در رافعیت موجود: غیر حجت </a:t>
            </a:r>
            <a:endParaRPr lang="fa-IR" b="1" dirty="0">
              <a:solidFill>
                <a:srgbClr val="FF0000"/>
              </a:solidFill>
            </a:endParaRPr>
          </a:p>
        </p:txBody>
      </p:sp>
      <p:cxnSp>
        <p:nvCxnSpPr>
          <p:cNvPr id="12" name="رابط مستقيم 11"/>
          <p:cNvCxnSpPr>
            <a:stCxn id="6" idx="3"/>
            <a:endCxn id="10" idx="1"/>
          </p:cNvCxnSpPr>
          <p:nvPr/>
        </p:nvCxnSpPr>
        <p:spPr>
          <a:xfrm>
            <a:off x="1000100" y="2821777"/>
            <a:ext cx="214314" cy="535785"/>
          </a:xfrm>
          <a:prstGeom prst="line">
            <a:avLst/>
          </a:prstGeom>
        </p:spPr>
        <p:style>
          <a:lnRef idx="1">
            <a:schemeClr val="accent1"/>
          </a:lnRef>
          <a:fillRef idx="0">
            <a:schemeClr val="accent1"/>
          </a:fillRef>
          <a:effectRef idx="0">
            <a:schemeClr val="accent1"/>
          </a:effectRef>
          <a:fontRef idx="minor">
            <a:schemeClr val="tx1"/>
          </a:fontRef>
        </p:style>
      </p:cxnSp>
      <p:sp>
        <p:nvSpPr>
          <p:cNvPr id="22" name="مستطيل 21"/>
          <p:cNvSpPr/>
          <p:nvPr/>
        </p:nvSpPr>
        <p:spPr>
          <a:xfrm>
            <a:off x="1214414" y="3929066"/>
            <a:ext cx="2786082" cy="142876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Low"/>
            <a:r>
              <a:rPr lang="fa-IR" sz="1500" b="1" dirty="0" smtClean="0">
                <a:solidFill>
                  <a:srgbClr val="00B050"/>
                </a:solidFill>
              </a:rPr>
              <a:t>در شک در وجود </a:t>
            </a:r>
            <a:r>
              <a:rPr lang="fa-IR" sz="1500" b="1" smtClean="0">
                <a:solidFill>
                  <a:srgbClr val="00B050"/>
                </a:solidFill>
              </a:rPr>
              <a:t>رافع </a:t>
            </a:r>
            <a:r>
              <a:rPr lang="fa-IR" sz="1500" b="1" smtClean="0">
                <a:solidFill>
                  <a:srgbClr val="00B050"/>
                </a:solidFill>
              </a:rPr>
              <a:t>و </a:t>
            </a:r>
            <a:r>
              <a:rPr lang="fa-IR" sz="1500" b="1" smtClean="0">
                <a:solidFill>
                  <a:srgbClr val="00B050"/>
                </a:solidFill>
              </a:rPr>
              <a:t>شک </a:t>
            </a:r>
            <a:r>
              <a:rPr lang="fa-IR" sz="1500" b="1" smtClean="0">
                <a:solidFill>
                  <a:srgbClr val="00B050"/>
                </a:solidFill>
              </a:rPr>
              <a:t>در رافعیت </a:t>
            </a:r>
            <a:r>
              <a:rPr lang="fa-IR" sz="1500" b="1" smtClean="0">
                <a:solidFill>
                  <a:srgbClr val="00B050"/>
                </a:solidFill>
              </a:rPr>
              <a:t>موجود </a:t>
            </a:r>
            <a:r>
              <a:rPr lang="fa-IR" sz="1500" b="1" smtClean="0">
                <a:solidFill>
                  <a:srgbClr val="00B050"/>
                </a:solidFill>
              </a:rPr>
              <a:t>که </a:t>
            </a:r>
            <a:r>
              <a:rPr lang="fa-IR" sz="1500" b="1" smtClean="0">
                <a:solidFill>
                  <a:srgbClr val="00B050"/>
                </a:solidFill>
              </a:rPr>
              <a:t>سببش اشتباه مصداقی باشد (صورت 3): </a:t>
            </a:r>
            <a:r>
              <a:rPr lang="fa-IR" sz="1500" b="1" smtClean="0">
                <a:solidFill>
                  <a:srgbClr val="00B050"/>
                </a:solidFill>
              </a:rPr>
              <a:t>: </a:t>
            </a:r>
            <a:r>
              <a:rPr lang="fa-IR" sz="1500" b="1" dirty="0" smtClean="0">
                <a:solidFill>
                  <a:srgbClr val="00B050"/>
                </a:solidFill>
              </a:rPr>
              <a:t>حجت</a:t>
            </a:r>
          </a:p>
          <a:p>
            <a:pPr algn="justLow"/>
            <a:r>
              <a:rPr lang="fa-IR" sz="1500" b="1" dirty="0" smtClean="0">
                <a:solidFill>
                  <a:srgbClr val="FF0000"/>
                </a:solidFill>
              </a:rPr>
              <a:t>در شک در مقتضی </a:t>
            </a:r>
            <a:r>
              <a:rPr lang="fa-IR" sz="1500" b="1" smtClean="0">
                <a:solidFill>
                  <a:srgbClr val="FF0000"/>
                </a:solidFill>
              </a:rPr>
              <a:t>و </a:t>
            </a:r>
            <a:r>
              <a:rPr lang="fa-IR" sz="1500" b="1" smtClean="0">
                <a:solidFill>
                  <a:srgbClr val="FF0000"/>
                </a:solidFill>
              </a:rPr>
              <a:t>نیز </a:t>
            </a:r>
            <a:r>
              <a:rPr lang="fa-IR" sz="1500" b="1" smtClean="0">
                <a:solidFill>
                  <a:srgbClr val="FF0000"/>
                </a:solidFill>
              </a:rPr>
              <a:t>3 </a:t>
            </a:r>
            <a:r>
              <a:rPr lang="fa-IR" sz="1500" b="1" smtClean="0">
                <a:solidFill>
                  <a:srgbClr val="FF0000"/>
                </a:solidFill>
              </a:rPr>
              <a:t>صورت از شک </a:t>
            </a:r>
            <a:r>
              <a:rPr lang="fa-IR" sz="1500" b="1" smtClean="0">
                <a:solidFill>
                  <a:srgbClr val="FF0000"/>
                </a:solidFill>
              </a:rPr>
              <a:t>در </a:t>
            </a:r>
            <a:r>
              <a:rPr lang="fa-IR" sz="1500" b="1" smtClean="0">
                <a:solidFill>
                  <a:srgbClr val="FF0000"/>
                </a:solidFill>
              </a:rPr>
              <a:t>رافعیتِ </a:t>
            </a:r>
            <a:r>
              <a:rPr lang="fa-IR" sz="1500" b="1" smtClean="0">
                <a:solidFill>
                  <a:srgbClr val="FF0000"/>
                </a:solidFill>
              </a:rPr>
              <a:t>موجود </a:t>
            </a:r>
            <a:r>
              <a:rPr lang="fa-IR" sz="1500" b="1" smtClean="0">
                <a:solidFill>
                  <a:srgbClr val="FF0000"/>
                </a:solidFill>
              </a:rPr>
              <a:t>: </a:t>
            </a:r>
            <a:r>
              <a:rPr lang="fa-IR" sz="1500" b="1" dirty="0" smtClean="0">
                <a:solidFill>
                  <a:srgbClr val="FF0000"/>
                </a:solidFill>
              </a:rPr>
              <a:t>غیر حجت</a:t>
            </a:r>
          </a:p>
        </p:txBody>
      </p:sp>
      <p:cxnSp>
        <p:nvCxnSpPr>
          <p:cNvPr id="24" name="رابط مستقيم 23"/>
          <p:cNvCxnSpPr>
            <a:stCxn id="22" idx="1"/>
            <a:endCxn id="6" idx="3"/>
          </p:cNvCxnSpPr>
          <p:nvPr/>
        </p:nvCxnSpPr>
        <p:spPr>
          <a:xfrm rot="10800000">
            <a:off x="1000100" y="2821778"/>
            <a:ext cx="214314" cy="1821669"/>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مجموعة 14"/>
          <p:cNvGrpSpPr/>
          <p:nvPr/>
        </p:nvGrpSpPr>
        <p:grpSpPr>
          <a:xfrm>
            <a:off x="785786" y="5572140"/>
            <a:ext cx="3643338" cy="1143008"/>
            <a:chOff x="785786" y="5572140"/>
            <a:chExt cx="3643338" cy="1143008"/>
          </a:xfrm>
        </p:grpSpPr>
        <p:sp>
          <p:nvSpPr>
            <p:cNvPr id="5" name="مستطيل مستدير الزوايا 4"/>
            <p:cNvSpPr/>
            <p:nvPr/>
          </p:nvSpPr>
          <p:spPr>
            <a:xfrm>
              <a:off x="785786" y="5572140"/>
              <a:ext cx="3357586" cy="114300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1600" dirty="0" smtClean="0"/>
                <a:t>برخی: </a:t>
              </a:r>
              <a:r>
                <a:rPr lang="fa-IR" sz="1600" b="1" dirty="0" smtClean="0"/>
                <a:t>محل نزاع نیست </a:t>
              </a:r>
              <a:r>
                <a:rPr lang="fa-IR" sz="1600" dirty="0" smtClean="0"/>
                <a:t>(اعتبارش روشن است)</a:t>
              </a:r>
            </a:p>
            <a:p>
              <a:pPr algn="ctr"/>
              <a:r>
                <a:rPr lang="fa-IR" sz="1600" dirty="0" smtClean="0"/>
                <a:t>شیخ: ظاهرا </a:t>
              </a:r>
              <a:r>
                <a:rPr lang="fa-IR" sz="1600" b="1" dirty="0" smtClean="0"/>
                <a:t>محل نزاع است</a:t>
              </a:r>
              <a:r>
                <a:rPr lang="fa-IR" sz="1600" dirty="0" smtClean="0"/>
                <a:t>. به گواه مثالهای سید مرتضی (شهر ساحلی ـ حیات زید ـ اگر حجت بود بینه نافی مقدم می شد)</a:t>
              </a:r>
              <a:endParaRPr lang="fa-IR" sz="1600" dirty="0"/>
            </a:p>
          </p:txBody>
        </p:sp>
        <p:sp>
          <p:nvSpPr>
            <p:cNvPr id="33" name="سهم إلى اليسار 32"/>
            <p:cNvSpPr/>
            <p:nvPr/>
          </p:nvSpPr>
          <p:spPr>
            <a:xfrm>
              <a:off x="4214810" y="6000768"/>
              <a:ext cx="214314" cy="357190"/>
            </a:xfrm>
            <a:prstGeom prst="leftArrow">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21371947-9E4F-4A98-943E-8D17FB16E462}"/>
                                            </p:graphicEl>
                                          </p:spTgt>
                                        </p:tgtEl>
                                        <p:attrNameLst>
                                          <p:attrName>style.visibility</p:attrName>
                                        </p:attrNameLst>
                                      </p:cBhvr>
                                      <p:to>
                                        <p:strVal val="visible"/>
                                      </p:to>
                                    </p:set>
                                    <p:animEffect transition="in" filter="wipe(down)">
                                      <p:cBhvr>
                                        <p:cTn id="7" dur="500"/>
                                        <p:tgtEl>
                                          <p:spTgt spid="2">
                                            <p:graphicEl>
                                              <a:dgm id="{21371947-9E4F-4A98-943E-8D17FB16E46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373C012E-9C52-4AF4-8962-05A315AB2F01}"/>
                                            </p:graphicEl>
                                          </p:spTgt>
                                        </p:tgtEl>
                                        <p:attrNameLst>
                                          <p:attrName>style.visibility</p:attrName>
                                        </p:attrNameLst>
                                      </p:cBhvr>
                                      <p:to>
                                        <p:strVal val="visible"/>
                                      </p:to>
                                    </p:set>
                                    <p:animEffect transition="in" filter="wipe(down)">
                                      <p:cBhvr>
                                        <p:cTn id="12" dur="500"/>
                                        <p:tgtEl>
                                          <p:spTgt spid="2">
                                            <p:graphicEl>
                                              <a:dgm id="{373C012E-9C52-4AF4-8962-05A315AB2F01}"/>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A3450199-A741-4D4D-AABD-C0CA21DF0D48}"/>
                                            </p:graphicEl>
                                          </p:spTgt>
                                        </p:tgtEl>
                                        <p:attrNameLst>
                                          <p:attrName>style.visibility</p:attrName>
                                        </p:attrNameLst>
                                      </p:cBhvr>
                                      <p:to>
                                        <p:strVal val="visible"/>
                                      </p:to>
                                    </p:set>
                                    <p:animEffect transition="in" filter="wipe(down)">
                                      <p:cBhvr>
                                        <p:cTn id="15" dur="500"/>
                                        <p:tgtEl>
                                          <p:spTgt spid="2">
                                            <p:graphicEl>
                                              <a:dgm id="{A3450199-A741-4D4D-AABD-C0CA21DF0D4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2340ED98-7483-41E9-95D3-A9FA7EF08947}"/>
                                            </p:graphicEl>
                                          </p:spTgt>
                                        </p:tgtEl>
                                        <p:attrNameLst>
                                          <p:attrName>style.visibility</p:attrName>
                                        </p:attrNameLst>
                                      </p:cBhvr>
                                      <p:to>
                                        <p:strVal val="visible"/>
                                      </p:to>
                                    </p:set>
                                    <p:animEffect transition="in" filter="wipe(down)">
                                      <p:cBhvr>
                                        <p:cTn id="20" dur="500"/>
                                        <p:tgtEl>
                                          <p:spTgt spid="2">
                                            <p:graphicEl>
                                              <a:dgm id="{2340ED98-7483-41E9-95D3-A9FA7EF08947}"/>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55AEC767-54F1-460F-BC38-093876816D23}"/>
                                            </p:graphicEl>
                                          </p:spTgt>
                                        </p:tgtEl>
                                        <p:attrNameLst>
                                          <p:attrName>style.visibility</p:attrName>
                                        </p:attrNameLst>
                                      </p:cBhvr>
                                      <p:to>
                                        <p:strVal val="visible"/>
                                      </p:to>
                                    </p:set>
                                    <p:animEffect transition="in" filter="wipe(down)">
                                      <p:cBhvr>
                                        <p:cTn id="23" dur="500"/>
                                        <p:tgtEl>
                                          <p:spTgt spid="2">
                                            <p:graphicEl>
                                              <a:dgm id="{55AEC767-54F1-460F-BC38-093876816D2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23F5FEA8-65BA-4130-A796-17EFB2B611C8}"/>
                                            </p:graphicEl>
                                          </p:spTgt>
                                        </p:tgtEl>
                                        <p:attrNameLst>
                                          <p:attrName>style.visibility</p:attrName>
                                        </p:attrNameLst>
                                      </p:cBhvr>
                                      <p:to>
                                        <p:strVal val="visible"/>
                                      </p:to>
                                    </p:set>
                                    <p:animEffect transition="in" filter="wipe(down)">
                                      <p:cBhvr>
                                        <p:cTn id="28" dur="500"/>
                                        <p:tgtEl>
                                          <p:spTgt spid="2">
                                            <p:graphicEl>
                                              <a:dgm id="{23F5FEA8-65BA-4130-A796-17EFB2B611C8}"/>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6D8B17BE-B1F2-447B-8682-32C076644159}"/>
                                            </p:graphicEl>
                                          </p:spTgt>
                                        </p:tgtEl>
                                        <p:attrNameLst>
                                          <p:attrName>style.visibility</p:attrName>
                                        </p:attrNameLst>
                                      </p:cBhvr>
                                      <p:to>
                                        <p:strVal val="visible"/>
                                      </p:to>
                                    </p:set>
                                    <p:animEffect transition="in" filter="wipe(down)">
                                      <p:cBhvr>
                                        <p:cTn id="31" dur="500"/>
                                        <p:tgtEl>
                                          <p:spTgt spid="2">
                                            <p:graphicEl>
                                              <a:dgm id="{6D8B17BE-B1F2-447B-8682-32C07664415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CAF16D4D-31DB-4FA5-8DB0-D4B16CCF32E9}"/>
                                            </p:graphicEl>
                                          </p:spTgt>
                                        </p:tgtEl>
                                        <p:attrNameLst>
                                          <p:attrName>style.visibility</p:attrName>
                                        </p:attrNameLst>
                                      </p:cBhvr>
                                      <p:to>
                                        <p:strVal val="visible"/>
                                      </p:to>
                                    </p:set>
                                    <p:animEffect transition="in" filter="wipe(down)">
                                      <p:cBhvr>
                                        <p:cTn id="36" dur="500"/>
                                        <p:tgtEl>
                                          <p:spTgt spid="2">
                                            <p:graphicEl>
                                              <a:dgm id="{CAF16D4D-31DB-4FA5-8DB0-D4B16CCF32E9}"/>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
                                            <p:graphicEl>
                                              <a:dgm id="{08CD0FA8-A471-46BE-833E-DB305BC9F1BF}"/>
                                            </p:graphicEl>
                                          </p:spTgt>
                                        </p:tgtEl>
                                        <p:attrNameLst>
                                          <p:attrName>style.visibility</p:attrName>
                                        </p:attrNameLst>
                                      </p:cBhvr>
                                      <p:to>
                                        <p:strVal val="visible"/>
                                      </p:to>
                                    </p:set>
                                    <p:animEffect transition="in" filter="wipe(down)">
                                      <p:cBhvr>
                                        <p:cTn id="39" dur="500"/>
                                        <p:tgtEl>
                                          <p:spTgt spid="2">
                                            <p:graphicEl>
                                              <a:dgm id="{08CD0FA8-A471-46BE-833E-DB305BC9F1B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graphicEl>
                                              <a:dgm id="{CAEBA73C-DCB7-4E01-99B4-363D62502D24}"/>
                                            </p:graphicEl>
                                          </p:spTgt>
                                        </p:tgtEl>
                                        <p:attrNameLst>
                                          <p:attrName>style.visibility</p:attrName>
                                        </p:attrNameLst>
                                      </p:cBhvr>
                                      <p:to>
                                        <p:strVal val="visible"/>
                                      </p:to>
                                    </p:set>
                                    <p:animEffect transition="in" filter="wipe(down)">
                                      <p:cBhvr>
                                        <p:cTn id="44" dur="500"/>
                                        <p:tgtEl>
                                          <p:spTgt spid="2">
                                            <p:graphicEl>
                                              <a:dgm id="{CAEBA73C-DCB7-4E01-99B4-363D62502D24}"/>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
                                            <p:graphicEl>
                                              <a:dgm id="{9283F8BF-1DD6-4655-8B99-BDBE284B6C28}"/>
                                            </p:graphicEl>
                                          </p:spTgt>
                                        </p:tgtEl>
                                        <p:attrNameLst>
                                          <p:attrName>style.visibility</p:attrName>
                                        </p:attrNameLst>
                                      </p:cBhvr>
                                      <p:to>
                                        <p:strVal val="visible"/>
                                      </p:to>
                                    </p:set>
                                    <p:animEffect transition="in" filter="wipe(down)">
                                      <p:cBhvr>
                                        <p:cTn id="47" dur="500"/>
                                        <p:tgtEl>
                                          <p:spTgt spid="2">
                                            <p:graphicEl>
                                              <a:dgm id="{9283F8BF-1DD6-4655-8B99-BDBE284B6C2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graphicEl>
                                              <a:dgm id="{0D48D0EE-B2A3-4DC2-8773-C72B29E0DACF}"/>
                                            </p:graphicEl>
                                          </p:spTgt>
                                        </p:tgtEl>
                                        <p:attrNameLst>
                                          <p:attrName>style.visibility</p:attrName>
                                        </p:attrNameLst>
                                      </p:cBhvr>
                                      <p:to>
                                        <p:strVal val="visible"/>
                                      </p:to>
                                    </p:set>
                                    <p:animEffect transition="in" filter="wipe(down)">
                                      <p:cBhvr>
                                        <p:cTn id="52" dur="500"/>
                                        <p:tgtEl>
                                          <p:spTgt spid="2">
                                            <p:graphicEl>
                                              <a:dgm id="{0D48D0EE-B2A3-4DC2-8773-C72B29E0DACF}"/>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
                                            <p:graphicEl>
                                              <a:dgm id="{08E496B6-8884-45E3-AAA9-E42B0644467A}"/>
                                            </p:graphicEl>
                                          </p:spTgt>
                                        </p:tgtEl>
                                        <p:attrNameLst>
                                          <p:attrName>style.visibility</p:attrName>
                                        </p:attrNameLst>
                                      </p:cBhvr>
                                      <p:to>
                                        <p:strVal val="visible"/>
                                      </p:to>
                                    </p:set>
                                    <p:animEffect transition="in" filter="wipe(down)">
                                      <p:cBhvr>
                                        <p:cTn id="55" dur="500"/>
                                        <p:tgtEl>
                                          <p:spTgt spid="2">
                                            <p:graphicEl>
                                              <a:dgm id="{08E496B6-8884-45E3-AAA9-E42B0644467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
                                            <p:graphicEl>
                                              <a:dgm id="{EC8608B8-FF70-44D2-ADB6-D70ACD91BC8B}"/>
                                            </p:graphicEl>
                                          </p:spTgt>
                                        </p:tgtEl>
                                        <p:attrNameLst>
                                          <p:attrName>style.visibility</p:attrName>
                                        </p:attrNameLst>
                                      </p:cBhvr>
                                      <p:to>
                                        <p:strVal val="visible"/>
                                      </p:to>
                                    </p:set>
                                    <p:animEffect transition="in" filter="wipe(down)">
                                      <p:cBhvr>
                                        <p:cTn id="60" dur="500"/>
                                        <p:tgtEl>
                                          <p:spTgt spid="2">
                                            <p:graphicEl>
                                              <a:dgm id="{EC8608B8-FF70-44D2-ADB6-D70ACD91BC8B}"/>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
                                            <p:graphicEl>
                                              <a:dgm id="{7DC466C4-F0E2-48C9-B624-5BBD1E0FC9AC}"/>
                                            </p:graphicEl>
                                          </p:spTgt>
                                        </p:tgtEl>
                                        <p:attrNameLst>
                                          <p:attrName>style.visibility</p:attrName>
                                        </p:attrNameLst>
                                      </p:cBhvr>
                                      <p:to>
                                        <p:strVal val="visible"/>
                                      </p:to>
                                    </p:set>
                                    <p:animEffect transition="in" filter="wipe(down)">
                                      <p:cBhvr>
                                        <p:cTn id="63" dur="500"/>
                                        <p:tgtEl>
                                          <p:spTgt spid="2">
                                            <p:graphicEl>
                                              <a:dgm id="{7DC466C4-F0E2-48C9-B624-5BBD1E0FC9AC}"/>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
                                            <p:graphicEl>
                                              <a:dgm id="{6010907F-5CCF-4F40-A648-1697C41DDCE9}"/>
                                            </p:graphicEl>
                                          </p:spTgt>
                                        </p:tgtEl>
                                        <p:attrNameLst>
                                          <p:attrName>style.visibility</p:attrName>
                                        </p:attrNameLst>
                                      </p:cBhvr>
                                      <p:to>
                                        <p:strVal val="visible"/>
                                      </p:to>
                                    </p:set>
                                    <p:animEffect transition="in" filter="wipe(down)">
                                      <p:cBhvr>
                                        <p:cTn id="68" dur="500"/>
                                        <p:tgtEl>
                                          <p:spTgt spid="2">
                                            <p:graphicEl>
                                              <a:dgm id="{6010907F-5CCF-4F40-A648-1697C41DDCE9}"/>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
                                            <p:graphicEl>
                                              <a:dgm id="{F754875A-FD3D-4AA4-B3D3-E2C9651B08FB}"/>
                                            </p:graphicEl>
                                          </p:spTgt>
                                        </p:tgtEl>
                                        <p:attrNameLst>
                                          <p:attrName>style.visibility</p:attrName>
                                        </p:attrNameLst>
                                      </p:cBhvr>
                                      <p:to>
                                        <p:strVal val="visible"/>
                                      </p:to>
                                    </p:set>
                                    <p:animEffect transition="in" filter="wipe(down)">
                                      <p:cBhvr>
                                        <p:cTn id="71" dur="500"/>
                                        <p:tgtEl>
                                          <p:spTgt spid="2">
                                            <p:graphicEl>
                                              <a:dgm id="{F754875A-FD3D-4AA4-B3D3-E2C9651B08F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0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20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6">
                                            <p:bg/>
                                          </p:spTgt>
                                        </p:tgtEl>
                                        <p:attrNameLst>
                                          <p:attrName>style.visibility</p:attrName>
                                        </p:attrNameLst>
                                      </p:cBhvr>
                                      <p:to>
                                        <p:strVal val="visible"/>
                                      </p:to>
                                    </p:set>
                                    <p:animEffect transition="in" filter="wipe(down)">
                                      <p:cBhvr>
                                        <p:cTn id="86" dur="500"/>
                                        <p:tgtEl>
                                          <p:spTgt spid="6">
                                            <p:bg/>
                                          </p:spTgt>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6">
                                            <p:txEl>
                                              <p:pRg st="0" end="0"/>
                                            </p:txEl>
                                          </p:spTgt>
                                        </p:tgtEl>
                                        <p:attrNameLst>
                                          <p:attrName>style.visibility</p:attrName>
                                        </p:attrNameLst>
                                      </p:cBhvr>
                                      <p:to>
                                        <p:strVal val="visible"/>
                                      </p:to>
                                    </p:set>
                                    <p:animEffect transition="in" filter="wipe(down)">
                                      <p:cBhvr>
                                        <p:cTn id="89" dur="500"/>
                                        <p:tgtEl>
                                          <p:spTgt spid="6">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down)">
                                      <p:cBhvr>
                                        <p:cTn id="94" dur="500"/>
                                        <p:tgtEl>
                                          <p:spTgt spid="9"/>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wipe(down)">
                                      <p:cBhvr>
                                        <p:cTn id="97" dur="500"/>
                                        <p:tgtEl>
                                          <p:spTgt spid="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wipe(down)">
                                      <p:cBhvr>
                                        <p:cTn id="102" dur="500"/>
                                        <p:tgtEl>
                                          <p:spTgt spid="12"/>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wipe(down)">
                                      <p:cBhvr>
                                        <p:cTn id="105" dur="500"/>
                                        <p:tgtEl>
                                          <p:spTgt spid="10"/>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500" fill="hold"/>
                                        <p:tgtEl>
                                          <p:spTgt spid="24"/>
                                        </p:tgtEl>
                                        <p:attrNameLst>
                                          <p:attrName>ppt_x</p:attrName>
                                        </p:attrNameLst>
                                      </p:cBhvr>
                                      <p:tavLst>
                                        <p:tav tm="0">
                                          <p:val>
                                            <p:strVal val="#ppt_x"/>
                                          </p:val>
                                        </p:tav>
                                        <p:tav tm="100000">
                                          <p:val>
                                            <p:strVal val="#ppt_x"/>
                                          </p:val>
                                        </p:tav>
                                      </p:tavLst>
                                    </p:anim>
                                    <p:anim calcmode="lin" valueType="num">
                                      <p:cBhvr additive="base">
                                        <p:cTn id="111" dur="500" fill="hold"/>
                                        <p:tgtEl>
                                          <p:spTgt spid="24"/>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22"/>
                                        </p:tgtEl>
                                        <p:attrNameLst>
                                          <p:attrName>style.visibility</p:attrName>
                                        </p:attrNameLst>
                                      </p:cBhvr>
                                      <p:to>
                                        <p:strVal val="visible"/>
                                      </p:to>
                                    </p:set>
                                    <p:anim calcmode="lin" valueType="num">
                                      <p:cBhvr additive="base">
                                        <p:cTn id="114" dur="500" fill="hold"/>
                                        <p:tgtEl>
                                          <p:spTgt spid="22"/>
                                        </p:tgtEl>
                                        <p:attrNameLst>
                                          <p:attrName>ppt_x</p:attrName>
                                        </p:attrNameLst>
                                      </p:cBhvr>
                                      <p:tavLst>
                                        <p:tav tm="0">
                                          <p:val>
                                            <p:strVal val="#ppt_x"/>
                                          </p:val>
                                        </p:tav>
                                        <p:tav tm="100000">
                                          <p:val>
                                            <p:strVal val="#ppt_x"/>
                                          </p:val>
                                        </p:tav>
                                      </p:tavLst>
                                    </p:anim>
                                    <p:anim calcmode="lin" valueType="num">
                                      <p:cBhvr additive="base">
                                        <p:cTn id="1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6" grpId="0" build="allAtOnce" animBg="1"/>
      <p:bldP spid="7" grpId="0" animBg="1"/>
      <p:bldP spid="10" grpId="0" animBg="1"/>
      <p:bldP spid="2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42876" y="142852"/>
            <a:ext cx="8858280" cy="6572296"/>
          </a:xfrm>
          <a:prstGeom prst="roundRect">
            <a:avLst>
              <a:gd name="adj" fmla="val 4686"/>
            </a:avLst>
          </a:prstGeom>
        </p:spPr>
        <p:style>
          <a:lnRef idx="1">
            <a:schemeClr val="accent4"/>
          </a:lnRef>
          <a:fillRef idx="2">
            <a:schemeClr val="accent4"/>
          </a:fillRef>
          <a:effectRef idx="1">
            <a:schemeClr val="accent4"/>
          </a:effectRef>
          <a:fontRef idx="minor">
            <a:schemeClr val="dk1"/>
          </a:fontRef>
        </p:style>
        <p:txBody>
          <a:bodyPr rtlCol="1" anchor="ctr"/>
          <a:lstStyle/>
          <a:p>
            <a:pPr algn="justLow"/>
            <a:r>
              <a:rPr lang="fa-IR" sz="2000" b="1" dirty="0" smtClean="0">
                <a:solidFill>
                  <a:srgbClr val="FF0000"/>
                </a:solidFill>
              </a:rPr>
              <a:t>معارج‏الأصول، صفحه 206 و 207: (مربوط به ص 47 فرائد الاصول)</a:t>
            </a:r>
          </a:p>
          <a:p>
            <a:pPr algn="justLow"/>
            <a:endParaRPr lang="fa-IR" sz="2000" dirty="0" smtClean="0"/>
          </a:p>
          <a:p>
            <a:pPr algn="justLow"/>
            <a:r>
              <a:rPr lang="fa-IR" sz="2000" b="1" dirty="0" smtClean="0"/>
              <a:t>المسألة الثانية: </a:t>
            </a:r>
          </a:p>
          <a:p>
            <a:pPr algn="justLow"/>
            <a:r>
              <a:rPr lang="fa-IR" sz="2000" dirty="0" smtClean="0"/>
              <a:t>إذا ثبت حكم في وقت، ثم جاء وقت آخر و لم يقم دليل على انتفاء ذلك الحكم، هل يحكم ببقائه على ما كان؟ أم يفتقر الحكم به في الوقت الثاني إلى دلالة، كما يفتقر نفيه إلى الدلالة. </a:t>
            </a:r>
          </a:p>
          <a:p>
            <a:pPr algn="justLow"/>
            <a:r>
              <a:rPr lang="fa-IR" sz="2000" dirty="0" smtClean="0"/>
              <a:t>حكي عن المفيد ره: أنه يحكم ببقائه ما لم تقم دلالة على نفيه، و هو المختار. </a:t>
            </a:r>
          </a:p>
          <a:p>
            <a:pPr algn="justLow"/>
            <a:r>
              <a:rPr lang="fa-IR" sz="2000" dirty="0" smtClean="0"/>
              <a:t>و قال المرتضى ره: لا يحكم بأحد الأمرين الا لدلالة. </a:t>
            </a:r>
          </a:p>
          <a:p>
            <a:pPr algn="justLow"/>
            <a:r>
              <a:rPr lang="fa-IR" sz="2000" dirty="0" smtClean="0"/>
              <a:t>مثال ذلك: المتيمم إذا دخل في الصلاة، فقد أجمعوا على المضيّ فيها، فإذا رأى الماء في أثناء الصلاة، هل يستمر على فعلها استصحاباً للحال الأول؟ أم يستأنف الصلاة بوضوء فمن قال بالاستصحاب قال بالأول، و من أطرحه قال بالثاني. </a:t>
            </a:r>
          </a:p>
          <a:p>
            <a:pPr algn="justLow"/>
            <a:r>
              <a:rPr lang="fa-IR" sz="2000" b="1" dirty="0" smtClean="0"/>
              <a:t>لنا وجوه: </a:t>
            </a:r>
          </a:p>
          <a:p>
            <a:pPr algn="justLow"/>
            <a:r>
              <a:rPr lang="fa-IR" sz="2000" b="1" dirty="0" smtClean="0"/>
              <a:t>الأول: </a:t>
            </a:r>
            <a:r>
              <a:rPr lang="fa-IR" sz="2000" u="sng" dirty="0" smtClean="0"/>
              <a:t>ان المقتضي للحكم الأول ثابت فيثبت الحكم، و العارض لا يصلح رافعاً له، فيجب الحكم بثبوته في الثاني. </a:t>
            </a:r>
          </a:p>
          <a:p>
            <a:pPr algn="justLow"/>
            <a:r>
              <a:rPr lang="fa-IR" sz="2000" u="sng" dirty="0" smtClean="0"/>
              <a:t>أما أن مقتضي الحكم الأول ثابت، فلأنّا نتكلم على هذا التقدير. </a:t>
            </a:r>
          </a:p>
          <a:p>
            <a:pPr algn="justLow"/>
            <a:r>
              <a:rPr lang="fa-IR" sz="2000" dirty="0" smtClean="0"/>
              <a:t>و أما أن العارض لا يصلح رافعاً، فلان العارض انما هو احتمال تجدد ما يوجب زوال الحكم، لكن احتمال ذلك يعارضه احتمال عدمه، فيكون كل واحد منهما مدفوعاً بمقابله، فيبقى الحكم الثابت سليماً عن رافع. </a:t>
            </a:r>
          </a:p>
          <a:p>
            <a:pPr algn="justLow"/>
            <a:r>
              <a:rPr lang="fa-IR" sz="2000" b="1" dirty="0" smtClean="0"/>
              <a:t>الوجه الثاني: </a:t>
            </a:r>
            <a:r>
              <a:rPr lang="fa-IR" sz="2000" dirty="0" smtClean="0"/>
              <a:t>الثابت أو لا قابل للثبوت ثانياً - و الا لانقلب من الإمكان الذاتي إلى الاستحالة - فيجب أن يكون في الزمان الثاني جائز الثبوت كما كان أولا، فلا ينعدم الا لمؤثر، لاستحالة خروج الممكن من أحد طرفيه إلى الاخر لا لمؤثر، فإذا كان التقدير تقدير عدم العلم بالمؤثر، فيكون بقاؤه أرجح من عدمه في اعتقاد المجتهد، و العمل بالراجح واجب. </a:t>
            </a:r>
          </a:p>
          <a:p>
            <a:pPr algn="justLow"/>
            <a:endParaRPr lang="fa-IR"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a:spLocks noGrp="1"/>
          </p:cNvSpPr>
          <p:nvPr>
            <p:ph idx="1"/>
          </p:nvPr>
        </p:nvSpPr>
        <p:spPr>
          <a:xfrm>
            <a:off x="285720" y="285728"/>
            <a:ext cx="8572560" cy="628654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buNone/>
            </a:pPr>
            <a:r>
              <a:rPr lang="fa-IR" sz="3000" b="1" dirty="0" smtClean="0">
                <a:cs typeface="B Nazanin" pitchFamily="2" charset="-78"/>
              </a:rPr>
              <a:t>یا :</a:t>
            </a:r>
          </a:p>
          <a:p>
            <a:endParaRPr lang="fa-IR" sz="3000" dirty="0">
              <a:cs typeface="B Nazanin" pitchFamily="2" charset="-78"/>
            </a:endParaRPr>
          </a:p>
        </p:txBody>
      </p:sp>
      <p:graphicFrame>
        <p:nvGraphicFramePr>
          <p:cNvPr id="4" name="رسم تخطيطي 3"/>
          <p:cNvGraphicFramePr/>
          <p:nvPr/>
        </p:nvGraphicFramePr>
        <p:xfrm>
          <a:off x="500034" y="1357298"/>
          <a:ext cx="8286808"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819EF73-8857-4F83-9953-099F611A7739}"/>
                                            </p:graphicEl>
                                          </p:spTgt>
                                        </p:tgtEl>
                                        <p:attrNameLst>
                                          <p:attrName>style.visibility</p:attrName>
                                        </p:attrNameLst>
                                      </p:cBhvr>
                                      <p:to>
                                        <p:strVal val="visible"/>
                                      </p:to>
                                    </p:set>
                                    <p:animEffect transition="in" filter="fade">
                                      <p:cBhvr>
                                        <p:cTn id="7" dur="2000"/>
                                        <p:tgtEl>
                                          <p:spTgt spid="4">
                                            <p:graphicEl>
                                              <a:dgm id="{9819EF73-8857-4F83-9953-099F611A773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315FDB3-F999-4F65-B8DA-0788C5EA2891}"/>
                                            </p:graphicEl>
                                          </p:spTgt>
                                        </p:tgtEl>
                                        <p:attrNameLst>
                                          <p:attrName>style.visibility</p:attrName>
                                        </p:attrNameLst>
                                      </p:cBhvr>
                                      <p:to>
                                        <p:strVal val="visible"/>
                                      </p:to>
                                    </p:set>
                                    <p:animEffect transition="in" filter="fade">
                                      <p:cBhvr>
                                        <p:cTn id="10" dur="2000"/>
                                        <p:tgtEl>
                                          <p:spTgt spid="4">
                                            <p:graphicEl>
                                              <a:dgm id="{D315FDB3-F999-4F65-B8DA-0788C5EA2891}"/>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220DB122-1A67-4FC7-8DFE-19C01E0F214F}"/>
                                            </p:graphicEl>
                                          </p:spTgt>
                                        </p:tgtEl>
                                        <p:attrNameLst>
                                          <p:attrName>style.visibility</p:attrName>
                                        </p:attrNameLst>
                                      </p:cBhvr>
                                      <p:to>
                                        <p:strVal val="visible"/>
                                      </p:to>
                                    </p:set>
                                    <p:animEffect transition="in" filter="fade">
                                      <p:cBhvr>
                                        <p:cTn id="13" dur="2000"/>
                                        <p:tgtEl>
                                          <p:spTgt spid="4">
                                            <p:graphicEl>
                                              <a:dgm id="{220DB122-1A67-4FC7-8DFE-19C01E0F214F}"/>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1BD4A83E-CF0A-42A6-BA32-5E5BFE467D20}"/>
                                            </p:graphicEl>
                                          </p:spTgt>
                                        </p:tgtEl>
                                        <p:attrNameLst>
                                          <p:attrName>style.visibility</p:attrName>
                                        </p:attrNameLst>
                                      </p:cBhvr>
                                      <p:to>
                                        <p:strVal val="visible"/>
                                      </p:to>
                                    </p:set>
                                    <p:animEffect transition="in" filter="fade">
                                      <p:cBhvr>
                                        <p:cTn id="16" dur="2000"/>
                                        <p:tgtEl>
                                          <p:spTgt spid="4">
                                            <p:graphicEl>
                                              <a:dgm id="{1BD4A83E-CF0A-42A6-BA32-5E5BFE467D20}"/>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6FC9D372-B02A-4FA0-9655-BA69F5670B8A}"/>
                                            </p:graphicEl>
                                          </p:spTgt>
                                        </p:tgtEl>
                                        <p:attrNameLst>
                                          <p:attrName>style.visibility</p:attrName>
                                        </p:attrNameLst>
                                      </p:cBhvr>
                                      <p:to>
                                        <p:strVal val="visible"/>
                                      </p:to>
                                    </p:set>
                                    <p:animEffect transition="in" filter="fade">
                                      <p:cBhvr>
                                        <p:cTn id="19" dur="2000"/>
                                        <p:tgtEl>
                                          <p:spTgt spid="4">
                                            <p:graphicEl>
                                              <a:dgm id="{6FC9D372-B02A-4FA0-9655-BA69F5670B8A}"/>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2D3CA5F1-86B7-46C3-B3C1-487D8C575603}"/>
                                            </p:graphicEl>
                                          </p:spTgt>
                                        </p:tgtEl>
                                        <p:attrNameLst>
                                          <p:attrName>style.visibility</p:attrName>
                                        </p:attrNameLst>
                                      </p:cBhvr>
                                      <p:to>
                                        <p:strVal val="visible"/>
                                      </p:to>
                                    </p:set>
                                    <p:animEffect transition="in" filter="fade">
                                      <p:cBhvr>
                                        <p:cTn id="22" dur="2000"/>
                                        <p:tgtEl>
                                          <p:spTgt spid="4">
                                            <p:graphicEl>
                                              <a:dgm id="{2D3CA5F1-86B7-46C3-B3C1-487D8C575603}"/>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5A8A14A6-47A4-40C5-BDEF-7AE8F475B9F8}"/>
                                            </p:graphicEl>
                                          </p:spTgt>
                                        </p:tgtEl>
                                        <p:attrNameLst>
                                          <p:attrName>style.visibility</p:attrName>
                                        </p:attrNameLst>
                                      </p:cBhvr>
                                      <p:to>
                                        <p:strVal val="visible"/>
                                      </p:to>
                                    </p:set>
                                    <p:animEffect transition="in" filter="fade">
                                      <p:cBhvr>
                                        <p:cTn id="25" dur="2000"/>
                                        <p:tgtEl>
                                          <p:spTgt spid="4">
                                            <p:graphicEl>
                                              <a:dgm id="{5A8A14A6-47A4-40C5-BDEF-7AE8F475B9F8}"/>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77ED5515-B09B-4B0C-A01B-8B7E68589384}"/>
                                            </p:graphicEl>
                                          </p:spTgt>
                                        </p:tgtEl>
                                        <p:attrNameLst>
                                          <p:attrName>style.visibility</p:attrName>
                                        </p:attrNameLst>
                                      </p:cBhvr>
                                      <p:to>
                                        <p:strVal val="visible"/>
                                      </p:to>
                                    </p:set>
                                    <p:animEffect transition="in" filter="fade">
                                      <p:cBhvr>
                                        <p:cTn id="28" dur="2000"/>
                                        <p:tgtEl>
                                          <p:spTgt spid="4">
                                            <p:graphicEl>
                                              <a:dgm id="{77ED5515-B09B-4B0C-A01B-8B7E6858938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DB9DE6BA-EB69-4F9D-A98C-9A3B1363F5F8}"/>
                                            </p:graphicEl>
                                          </p:spTgt>
                                        </p:tgtEl>
                                        <p:attrNameLst>
                                          <p:attrName>style.visibility</p:attrName>
                                        </p:attrNameLst>
                                      </p:cBhvr>
                                      <p:to>
                                        <p:strVal val="visible"/>
                                      </p:to>
                                    </p:set>
                                    <p:animEffect transition="in" filter="fade">
                                      <p:cBhvr>
                                        <p:cTn id="31" dur="2000"/>
                                        <p:tgtEl>
                                          <p:spTgt spid="4">
                                            <p:graphicEl>
                                              <a:dgm id="{DB9DE6BA-EB69-4F9D-A98C-9A3B1363F5F8}"/>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63F075AE-6C73-428E-A266-3A52CD3690B2}"/>
                                            </p:graphicEl>
                                          </p:spTgt>
                                        </p:tgtEl>
                                        <p:attrNameLst>
                                          <p:attrName>style.visibility</p:attrName>
                                        </p:attrNameLst>
                                      </p:cBhvr>
                                      <p:to>
                                        <p:strVal val="visible"/>
                                      </p:to>
                                    </p:set>
                                    <p:animEffect transition="in" filter="fade">
                                      <p:cBhvr>
                                        <p:cTn id="34" dur="2000"/>
                                        <p:tgtEl>
                                          <p:spTgt spid="4">
                                            <p:graphicEl>
                                              <a:dgm id="{63F075AE-6C73-428E-A266-3A52CD3690B2}"/>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graphicEl>
                                              <a:dgm id="{AFFF8BE5-F7A2-4856-AA44-715DACD2518E}"/>
                                            </p:graphicEl>
                                          </p:spTgt>
                                        </p:tgtEl>
                                        <p:attrNameLst>
                                          <p:attrName>style.visibility</p:attrName>
                                        </p:attrNameLst>
                                      </p:cBhvr>
                                      <p:to>
                                        <p:strVal val="visible"/>
                                      </p:to>
                                    </p:set>
                                    <p:animEffect transition="in" filter="fade">
                                      <p:cBhvr>
                                        <p:cTn id="37" dur="2000"/>
                                        <p:tgtEl>
                                          <p:spTgt spid="4">
                                            <p:graphicEl>
                                              <a:dgm id="{AFFF8BE5-F7A2-4856-AA44-715DACD2518E}"/>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graphicEl>
                                              <a:dgm id="{FB4B2053-36FA-4A79-94E1-3147DA04E96D}"/>
                                            </p:graphicEl>
                                          </p:spTgt>
                                        </p:tgtEl>
                                        <p:attrNameLst>
                                          <p:attrName>style.visibility</p:attrName>
                                        </p:attrNameLst>
                                      </p:cBhvr>
                                      <p:to>
                                        <p:strVal val="visible"/>
                                      </p:to>
                                    </p:set>
                                    <p:animEffect transition="in" filter="fade">
                                      <p:cBhvr>
                                        <p:cTn id="40" dur="2000"/>
                                        <p:tgtEl>
                                          <p:spTgt spid="4">
                                            <p:graphicEl>
                                              <a:dgm id="{FB4B2053-36FA-4A79-94E1-3147DA04E96D}"/>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graphicEl>
                                              <a:dgm id="{C5BC0324-45F6-47CB-A401-66482A6B8AFC}"/>
                                            </p:graphicEl>
                                          </p:spTgt>
                                        </p:tgtEl>
                                        <p:attrNameLst>
                                          <p:attrName>style.visibility</p:attrName>
                                        </p:attrNameLst>
                                      </p:cBhvr>
                                      <p:to>
                                        <p:strVal val="visible"/>
                                      </p:to>
                                    </p:set>
                                    <p:animEffect transition="in" filter="fade">
                                      <p:cBhvr>
                                        <p:cTn id="43" dur="2000"/>
                                        <p:tgtEl>
                                          <p:spTgt spid="4">
                                            <p:graphicEl>
                                              <a:dgm id="{C5BC0324-45F6-47CB-A401-66482A6B8AFC}"/>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graphicEl>
                                              <a:dgm id="{4EAE6AC2-16F1-4ACA-9DB2-FF97CB0962AB}"/>
                                            </p:graphicEl>
                                          </p:spTgt>
                                        </p:tgtEl>
                                        <p:attrNameLst>
                                          <p:attrName>style.visibility</p:attrName>
                                        </p:attrNameLst>
                                      </p:cBhvr>
                                      <p:to>
                                        <p:strVal val="visible"/>
                                      </p:to>
                                    </p:set>
                                    <p:animEffect transition="in" filter="fade">
                                      <p:cBhvr>
                                        <p:cTn id="46" dur="2000"/>
                                        <p:tgtEl>
                                          <p:spTgt spid="4">
                                            <p:graphicEl>
                                              <a:dgm id="{4EAE6AC2-16F1-4ACA-9DB2-FF97CB0962AB}"/>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graphicEl>
                                              <a:dgm id="{E324CA64-2BFC-4EA8-8B1F-23DEFE081A2A}"/>
                                            </p:graphicEl>
                                          </p:spTgt>
                                        </p:tgtEl>
                                        <p:attrNameLst>
                                          <p:attrName>style.visibility</p:attrName>
                                        </p:attrNameLst>
                                      </p:cBhvr>
                                      <p:to>
                                        <p:strVal val="visible"/>
                                      </p:to>
                                    </p:set>
                                    <p:animEffect transition="in" filter="fade">
                                      <p:cBhvr>
                                        <p:cTn id="49" dur="2000"/>
                                        <p:tgtEl>
                                          <p:spTgt spid="4">
                                            <p:graphicEl>
                                              <a:dgm id="{E324CA64-2BFC-4EA8-8B1F-23DEFE081A2A}"/>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graphicEl>
                                              <a:dgm id="{37BDF5F1-3959-4AE1-8CB2-04945E2E9022}"/>
                                            </p:graphicEl>
                                          </p:spTgt>
                                        </p:tgtEl>
                                        <p:attrNameLst>
                                          <p:attrName>style.visibility</p:attrName>
                                        </p:attrNameLst>
                                      </p:cBhvr>
                                      <p:to>
                                        <p:strVal val="visible"/>
                                      </p:to>
                                    </p:set>
                                    <p:animEffect transition="in" filter="fade">
                                      <p:cBhvr>
                                        <p:cTn id="52" dur="2000"/>
                                        <p:tgtEl>
                                          <p:spTgt spid="4">
                                            <p:graphicEl>
                                              <a:dgm id="{37BDF5F1-3959-4AE1-8CB2-04945E2E9022}"/>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E47FE823-8E0B-44FE-BD10-1127935C518C}"/>
                                            </p:graphicEl>
                                          </p:spTgt>
                                        </p:tgtEl>
                                        <p:attrNameLst>
                                          <p:attrName>style.visibility</p:attrName>
                                        </p:attrNameLst>
                                      </p:cBhvr>
                                      <p:to>
                                        <p:strVal val="visible"/>
                                      </p:to>
                                    </p:set>
                                    <p:animEffect transition="in" filter="fade">
                                      <p:cBhvr>
                                        <p:cTn id="55" dur="2000"/>
                                        <p:tgtEl>
                                          <p:spTgt spid="4">
                                            <p:graphicEl>
                                              <a:dgm id="{E47FE823-8E0B-44FE-BD10-1127935C518C}"/>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
                                            <p:graphicEl>
                                              <a:dgm id="{A73D7034-BB02-4A60-882B-5616354F9C62}"/>
                                            </p:graphicEl>
                                          </p:spTgt>
                                        </p:tgtEl>
                                        <p:attrNameLst>
                                          <p:attrName>style.visibility</p:attrName>
                                        </p:attrNameLst>
                                      </p:cBhvr>
                                      <p:to>
                                        <p:strVal val="visible"/>
                                      </p:to>
                                    </p:set>
                                    <p:animEffect transition="in" filter="fade">
                                      <p:cBhvr>
                                        <p:cTn id="58" dur="2000"/>
                                        <p:tgtEl>
                                          <p:spTgt spid="4">
                                            <p:graphicEl>
                                              <a:dgm id="{A73D7034-BB02-4A60-882B-5616354F9C62}"/>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
                                            <p:graphicEl>
                                              <a:dgm id="{A6FFB13F-9491-4FE4-A299-FC247F0D0131}"/>
                                            </p:graphicEl>
                                          </p:spTgt>
                                        </p:tgtEl>
                                        <p:attrNameLst>
                                          <p:attrName>style.visibility</p:attrName>
                                        </p:attrNameLst>
                                      </p:cBhvr>
                                      <p:to>
                                        <p:strVal val="visible"/>
                                      </p:to>
                                    </p:set>
                                    <p:animEffect transition="in" filter="fade">
                                      <p:cBhvr>
                                        <p:cTn id="61" dur="2000"/>
                                        <p:tgtEl>
                                          <p:spTgt spid="4">
                                            <p:graphicEl>
                                              <a:dgm id="{A6FFB13F-9491-4FE4-A299-FC247F0D0131}"/>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graphicEl>
                                              <a:dgm id="{75EA6D0B-F754-4C9F-982C-640ACBC16DFC}"/>
                                            </p:graphicEl>
                                          </p:spTgt>
                                        </p:tgtEl>
                                        <p:attrNameLst>
                                          <p:attrName>style.visibility</p:attrName>
                                        </p:attrNameLst>
                                      </p:cBhvr>
                                      <p:to>
                                        <p:strVal val="visible"/>
                                      </p:to>
                                    </p:set>
                                    <p:animEffect transition="in" filter="fade">
                                      <p:cBhvr>
                                        <p:cTn id="64" dur="2000"/>
                                        <p:tgtEl>
                                          <p:spTgt spid="4">
                                            <p:graphicEl>
                                              <a:dgm id="{75EA6D0B-F754-4C9F-982C-640ACBC16DFC}"/>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
                                            <p:graphicEl>
                                              <a:dgm id="{6030AFEA-9592-4C6C-AC34-FF30FEEE932F}"/>
                                            </p:graphicEl>
                                          </p:spTgt>
                                        </p:tgtEl>
                                        <p:attrNameLst>
                                          <p:attrName>style.visibility</p:attrName>
                                        </p:attrNameLst>
                                      </p:cBhvr>
                                      <p:to>
                                        <p:strVal val="visible"/>
                                      </p:to>
                                    </p:set>
                                    <p:animEffect transition="in" filter="fade">
                                      <p:cBhvr>
                                        <p:cTn id="67" dur="2000"/>
                                        <p:tgtEl>
                                          <p:spTgt spid="4">
                                            <p:graphicEl>
                                              <a:dgm id="{6030AFEA-9592-4C6C-AC34-FF30FEEE932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71406" y="214290"/>
          <a:ext cx="8929718"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7572396" y="285728"/>
            <a:ext cx="1285884" cy="785818"/>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چکیده ص 26 تا 48</a:t>
            </a:r>
            <a:endPar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graphicEl>
                                              <a:dgm id="{D7311CBF-771A-4BD5-8DC3-6EC42464BE6E}"/>
                                            </p:graphicEl>
                                          </p:spTgt>
                                        </p:tgtEl>
                                        <p:attrNameLst>
                                          <p:attrName>style.visibility</p:attrName>
                                        </p:attrNameLst>
                                      </p:cBhvr>
                                      <p:to>
                                        <p:strVal val="visible"/>
                                      </p:to>
                                    </p:set>
                                    <p:animEffect transition="in" filter="blinds(horizontal)">
                                      <p:cBhvr>
                                        <p:cTn id="7" dur="500"/>
                                        <p:tgtEl>
                                          <p:spTgt spid="2">
                                            <p:graphicEl>
                                              <a:dgm id="{D7311CBF-771A-4BD5-8DC3-6EC42464BE6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graphicEl>
                                              <a:dgm id="{77641D9B-3DC3-40B7-B611-68ACF89C33ED}"/>
                                            </p:graphicEl>
                                          </p:spTgt>
                                        </p:tgtEl>
                                        <p:attrNameLst>
                                          <p:attrName>style.visibility</p:attrName>
                                        </p:attrNameLst>
                                      </p:cBhvr>
                                      <p:to>
                                        <p:strVal val="visible"/>
                                      </p:to>
                                    </p:set>
                                    <p:animEffect transition="in" filter="blinds(horizontal)">
                                      <p:cBhvr>
                                        <p:cTn id="12" dur="500"/>
                                        <p:tgtEl>
                                          <p:spTgt spid="2">
                                            <p:graphicEl>
                                              <a:dgm id="{77641D9B-3DC3-40B7-B611-68ACF89C33ED}"/>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
                                            <p:graphicEl>
                                              <a:dgm id="{9C977AF0-97C1-4EFD-8809-4CCEB7FAAA03}"/>
                                            </p:graphicEl>
                                          </p:spTgt>
                                        </p:tgtEl>
                                        <p:attrNameLst>
                                          <p:attrName>style.visibility</p:attrName>
                                        </p:attrNameLst>
                                      </p:cBhvr>
                                      <p:to>
                                        <p:strVal val="visible"/>
                                      </p:to>
                                    </p:set>
                                    <p:animEffect transition="in" filter="blinds(horizontal)">
                                      <p:cBhvr>
                                        <p:cTn id="15" dur="500"/>
                                        <p:tgtEl>
                                          <p:spTgt spid="2">
                                            <p:graphicEl>
                                              <a:dgm id="{9C977AF0-97C1-4EFD-8809-4CCEB7FAAA0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graphicEl>
                                              <a:dgm id="{799D667A-C294-45D9-BDAE-8E9CC4E52E46}"/>
                                            </p:graphicEl>
                                          </p:spTgt>
                                        </p:tgtEl>
                                        <p:attrNameLst>
                                          <p:attrName>style.visibility</p:attrName>
                                        </p:attrNameLst>
                                      </p:cBhvr>
                                      <p:to>
                                        <p:strVal val="visible"/>
                                      </p:to>
                                    </p:set>
                                    <p:animEffect transition="in" filter="blinds(horizontal)">
                                      <p:cBhvr>
                                        <p:cTn id="20" dur="500"/>
                                        <p:tgtEl>
                                          <p:spTgt spid="2">
                                            <p:graphicEl>
                                              <a:dgm id="{799D667A-C294-45D9-BDAE-8E9CC4E52E46}"/>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
                                            <p:graphicEl>
                                              <a:dgm id="{4234B2F1-6ABD-4B7B-A044-69D4BA47D030}"/>
                                            </p:graphicEl>
                                          </p:spTgt>
                                        </p:tgtEl>
                                        <p:attrNameLst>
                                          <p:attrName>style.visibility</p:attrName>
                                        </p:attrNameLst>
                                      </p:cBhvr>
                                      <p:to>
                                        <p:strVal val="visible"/>
                                      </p:to>
                                    </p:set>
                                    <p:animEffect transition="in" filter="blinds(horizontal)">
                                      <p:cBhvr>
                                        <p:cTn id="23" dur="500"/>
                                        <p:tgtEl>
                                          <p:spTgt spid="2">
                                            <p:graphicEl>
                                              <a:dgm id="{4234B2F1-6ABD-4B7B-A044-69D4BA47D03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
                                            <p:graphicEl>
                                              <a:dgm id="{C1133EDC-CA1B-4892-B278-7AA7773A7C96}"/>
                                            </p:graphicEl>
                                          </p:spTgt>
                                        </p:tgtEl>
                                        <p:attrNameLst>
                                          <p:attrName>style.visibility</p:attrName>
                                        </p:attrNameLst>
                                      </p:cBhvr>
                                      <p:to>
                                        <p:strVal val="visible"/>
                                      </p:to>
                                    </p:set>
                                    <p:animEffect transition="in" filter="blinds(horizontal)">
                                      <p:cBhvr>
                                        <p:cTn id="28" dur="500"/>
                                        <p:tgtEl>
                                          <p:spTgt spid="2">
                                            <p:graphicEl>
                                              <a:dgm id="{C1133EDC-CA1B-4892-B278-7AA7773A7C96}"/>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
                                            <p:graphicEl>
                                              <a:dgm id="{4008F9AC-D406-47E7-AA48-A616EE23C2B7}"/>
                                            </p:graphicEl>
                                          </p:spTgt>
                                        </p:tgtEl>
                                        <p:attrNameLst>
                                          <p:attrName>style.visibility</p:attrName>
                                        </p:attrNameLst>
                                      </p:cBhvr>
                                      <p:to>
                                        <p:strVal val="visible"/>
                                      </p:to>
                                    </p:set>
                                    <p:animEffect transition="in" filter="blinds(horizontal)">
                                      <p:cBhvr>
                                        <p:cTn id="31" dur="500"/>
                                        <p:tgtEl>
                                          <p:spTgt spid="2">
                                            <p:graphicEl>
                                              <a:dgm id="{4008F9AC-D406-47E7-AA48-A616EE23C2B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
                                            <p:graphicEl>
                                              <a:dgm id="{293E06F0-7BA0-4DFE-8018-2AAA4CF90F8F}"/>
                                            </p:graphicEl>
                                          </p:spTgt>
                                        </p:tgtEl>
                                        <p:attrNameLst>
                                          <p:attrName>style.visibility</p:attrName>
                                        </p:attrNameLst>
                                      </p:cBhvr>
                                      <p:to>
                                        <p:strVal val="visible"/>
                                      </p:to>
                                    </p:set>
                                    <p:animEffect transition="in" filter="blinds(horizontal)">
                                      <p:cBhvr>
                                        <p:cTn id="36" dur="500"/>
                                        <p:tgtEl>
                                          <p:spTgt spid="2">
                                            <p:graphicEl>
                                              <a:dgm id="{293E06F0-7BA0-4DFE-8018-2AAA4CF90F8F}"/>
                                            </p:graphic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
                                            <p:graphicEl>
                                              <a:dgm id="{CFCCF42F-7063-4A14-A6B1-1B08889B26F7}"/>
                                            </p:graphicEl>
                                          </p:spTgt>
                                        </p:tgtEl>
                                        <p:attrNameLst>
                                          <p:attrName>style.visibility</p:attrName>
                                        </p:attrNameLst>
                                      </p:cBhvr>
                                      <p:to>
                                        <p:strVal val="visible"/>
                                      </p:to>
                                    </p:set>
                                    <p:animEffect transition="in" filter="blinds(horizontal)">
                                      <p:cBhvr>
                                        <p:cTn id="39" dur="500"/>
                                        <p:tgtEl>
                                          <p:spTgt spid="2">
                                            <p:graphicEl>
                                              <a:dgm id="{CFCCF42F-7063-4A14-A6B1-1B08889B26F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
                                            <p:graphicEl>
                                              <a:dgm id="{B8E25FD7-E630-4C94-9986-7C81B3CD7D21}"/>
                                            </p:graphicEl>
                                          </p:spTgt>
                                        </p:tgtEl>
                                        <p:attrNameLst>
                                          <p:attrName>style.visibility</p:attrName>
                                        </p:attrNameLst>
                                      </p:cBhvr>
                                      <p:to>
                                        <p:strVal val="visible"/>
                                      </p:to>
                                    </p:set>
                                    <p:animEffect transition="in" filter="blinds(horizontal)">
                                      <p:cBhvr>
                                        <p:cTn id="44" dur="500"/>
                                        <p:tgtEl>
                                          <p:spTgt spid="2">
                                            <p:graphicEl>
                                              <a:dgm id="{B8E25FD7-E630-4C94-9986-7C81B3CD7D21}"/>
                                            </p:graphic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
                                            <p:graphicEl>
                                              <a:dgm id="{568C2FE3-A4D4-4ABF-841C-F646714133FD}"/>
                                            </p:graphicEl>
                                          </p:spTgt>
                                        </p:tgtEl>
                                        <p:attrNameLst>
                                          <p:attrName>style.visibility</p:attrName>
                                        </p:attrNameLst>
                                      </p:cBhvr>
                                      <p:to>
                                        <p:strVal val="visible"/>
                                      </p:to>
                                    </p:set>
                                    <p:animEffect transition="in" filter="blinds(horizontal)">
                                      <p:cBhvr>
                                        <p:cTn id="47" dur="500"/>
                                        <p:tgtEl>
                                          <p:spTgt spid="2">
                                            <p:graphicEl>
                                              <a:dgm id="{568C2FE3-A4D4-4ABF-841C-F646714133F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
                                            <p:graphicEl>
                                              <a:dgm id="{E0A53A1F-FD4A-42B1-8681-952D6F5D006E}"/>
                                            </p:graphicEl>
                                          </p:spTgt>
                                        </p:tgtEl>
                                        <p:attrNameLst>
                                          <p:attrName>style.visibility</p:attrName>
                                        </p:attrNameLst>
                                      </p:cBhvr>
                                      <p:to>
                                        <p:strVal val="visible"/>
                                      </p:to>
                                    </p:set>
                                    <p:animEffect transition="in" filter="blinds(horizontal)">
                                      <p:cBhvr>
                                        <p:cTn id="52" dur="500"/>
                                        <p:tgtEl>
                                          <p:spTgt spid="2">
                                            <p:graphicEl>
                                              <a:dgm id="{E0A53A1F-FD4A-42B1-8681-952D6F5D006E}"/>
                                            </p:graphicEl>
                                          </p:spTgt>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
                                            <p:graphicEl>
                                              <a:dgm id="{1D6CDC4E-4483-49D6-AB6A-C0ED2CBEE5F6}"/>
                                            </p:graphicEl>
                                          </p:spTgt>
                                        </p:tgtEl>
                                        <p:attrNameLst>
                                          <p:attrName>style.visibility</p:attrName>
                                        </p:attrNameLst>
                                      </p:cBhvr>
                                      <p:to>
                                        <p:strVal val="visible"/>
                                      </p:to>
                                    </p:set>
                                    <p:animEffect transition="in" filter="blinds(horizontal)">
                                      <p:cBhvr>
                                        <p:cTn id="55" dur="500"/>
                                        <p:tgtEl>
                                          <p:spTgt spid="2">
                                            <p:graphicEl>
                                              <a:dgm id="{1D6CDC4E-4483-49D6-AB6A-C0ED2CBEE5F6}"/>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
                                            <p:graphicEl>
                                              <a:dgm id="{BA488AF7-4501-4CA9-B166-4BB607C7EE34}"/>
                                            </p:graphicEl>
                                          </p:spTgt>
                                        </p:tgtEl>
                                        <p:attrNameLst>
                                          <p:attrName>style.visibility</p:attrName>
                                        </p:attrNameLst>
                                      </p:cBhvr>
                                      <p:to>
                                        <p:strVal val="visible"/>
                                      </p:to>
                                    </p:set>
                                    <p:animEffect transition="in" filter="blinds(horizontal)">
                                      <p:cBhvr>
                                        <p:cTn id="60" dur="500"/>
                                        <p:tgtEl>
                                          <p:spTgt spid="2">
                                            <p:graphicEl>
                                              <a:dgm id="{BA488AF7-4501-4CA9-B166-4BB607C7EE34}"/>
                                            </p:graphicEl>
                                          </p:spTgt>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
                                            <p:graphicEl>
                                              <a:dgm id="{FF4DE314-D6DC-4777-875C-A574CFFEC44F}"/>
                                            </p:graphicEl>
                                          </p:spTgt>
                                        </p:tgtEl>
                                        <p:attrNameLst>
                                          <p:attrName>style.visibility</p:attrName>
                                        </p:attrNameLst>
                                      </p:cBhvr>
                                      <p:to>
                                        <p:strVal val="visible"/>
                                      </p:to>
                                    </p:set>
                                    <p:animEffect transition="in" filter="blinds(horizontal)">
                                      <p:cBhvr>
                                        <p:cTn id="63" dur="500"/>
                                        <p:tgtEl>
                                          <p:spTgt spid="2">
                                            <p:graphicEl>
                                              <a:dgm id="{FF4DE314-D6DC-4777-875C-A574CFFEC44F}"/>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
                                            <p:graphicEl>
                                              <a:dgm id="{11360FC6-036F-4C06-9B65-BA1209E3659C}"/>
                                            </p:graphicEl>
                                          </p:spTgt>
                                        </p:tgtEl>
                                        <p:attrNameLst>
                                          <p:attrName>style.visibility</p:attrName>
                                        </p:attrNameLst>
                                      </p:cBhvr>
                                      <p:to>
                                        <p:strVal val="visible"/>
                                      </p:to>
                                    </p:set>
                                    <p:animEffect transition="in" filter="blinds(horizontal)">
                                      <p:cBhvr>
                                        <p:cTn id="68" dur="500"/>
                                        <p:tgtEl>
                                          <p:spTgt spid="2">
                                            <p:graphicEl>
                                              <a:dgm id="{11360FC6-036F-4C06-9B65-BA1209E3659C}"/>
                                            </p:graphicEl>
                                          </p:spTgt>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
                                            <p:graphicEl>
                                              <a:dgm id="{F82A3D86-B645-4A99-B23B-1546E11B3E2D}"/>
                                            </p:graphicEl>
                                          </p:spTgt>
                                        </p:tgtEl>
                                        <p:attrNameLst>
                                          <p:attrName>style.visibility</p:attrName>
                                        </p:attrNameLst>
                                      </p:cBhvr>
                                      <p:to>
                                        <p:strVal val="visible"/>
                                      </p:to>
                                    </p:set>
                                    <p:animEffect transition="in" filter="blinds(horizontal)">
                                      <p:cBhvr>
                                        <p:cTn id="71" dur="500"/>
                                        <p:tgtEl>
                                          <p:spTgt spid="2">
                                            <p:graphicEl>
                                              <a:dgm id="{F82A3D86-B645-4A99-B23B-1546E11B3E2D}"/>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
                                            <p:graphicEl>
                                              <a:dgm id="{69395FFA-4E86-41EB-BB4D-5D084AD56C85}"/>
                                            </p:graphicEl>
                                          </p:spTgt>
                                        </p:tgtEl>
                                        <p:attrNameLst>
                                          <p:attrName>style.visibility</p:attrName>
                                        </p:attrNameLst>
                                      </p:cBhvr>
                                      <p:to>
                                        <p:strVal val="visible"/>
                                      </p:to>
                                    </p:set>
                                    <p:animEffect transition="in" filter="blinds(horizontal)">
                                      <p:cBhvr>
                                        <p:cTn id="76" dur="500"/>
                                        <p:tgtEl>
                                          <p:spTgt spid="2">
                                            <p:graphicEl>
                                              <a:dgm id="{69395FFA-4E86-41EB-BB4D-5D084AD56C85}"/>
                                            </p:graphicEl>
                                          </p:spTgt>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
                                            <p:graphicEl>
                                              <a:dgm id="{E72DAE7A-04F1-49FF-845E-498910867C84}"/>
                                            </p:graphicEl>
                                          </p:spTgt>
                                        </p:tgtEl>
                                        <p:attrNameLst>
                                          <p:attrName>style.visibility</p:attrName>
                                        </p:attrNameLst>
                                      </p:cBhvr>
                                      <p:to>
                                        <p:strVal val="visible"/>
                                      </p:to>
                                    </p:set>
                                    <p:animEffect transition="in" filter="blinds(horizontal)">
                                      <p:cBhvr>
                                        <p:cTn id="79" dur="500"/>
                                        <p:tgtEl>
                                          <p:spTgt spid="2">
                                            <p:graphicEl>
                                              <a:dgm id="{E72DAE7A-04F1-49FF-845E-498910867C8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
                                            <p:graphicEl>
                                              <a:dgm id="{73312F72-B450-42B8-BC1F-5018C6873222}"/>
                                            </p:graphicEl>
                                          </p:spTgt>
                                        </p:tgtEl>
                                        <p:attrNameLst>
                                          <p:attrName>style.visibility</p:attrName>
                                        </p:attrNameLst>
                                      </p:cBhvr>
                                      <p:to>
                                        <p:strVal val="visible"/>
                                      </p:to>
                                    </p:set>
                                    <p:animEffect transition="in" filter="blinds(horizontal)">
                                      <p:cBhvr>
                                        <p:cTn id="84" dur="500"/>
                                        <p:tgtEl>
                                          <p:spTgt spid="2">
                                            <p:graphicEl>
                                              <a:dgm id="{73312F72-B450-42B8-BC1F-5018C6873222}"/>
                                            </p:graphicEl>
                                          </p:spTgt>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
                                            <p:graphicEl>
                                              <a:dgm id="{FAE117D3-9EA5-4D3B-8C7B-29A64E9D3719}"/>
                                            </p:graphicEl>
                                          </p:spTgt>
                                        </p:tgtEl>
                                        <p:attrNameLst>
                                          <p:attrName>style.visibility</p:attrName>
                                        </p:attrNameLst>
                                      </p:cBhvr>
                                      <p:to>
                                        <p:strVal val="visible"/>
                                      </p:to>
                                    </p:set>
                                    <p:animEffect transition="in" filter="blinds(horizontal)">
                                      <p:cBhvr>
                                        <p:cTn id="87" dur="500"/>
                                        <p:tgtEl>
                                          <p:spTgt spid="2">
                                            <p:graphicEl>
                                              <a:dgm id="{FAE117D3-9EA5-4D3B-8C7B-29A64E9D3719}"/>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
                                            <p:graphicEl>
                                              <a:dgm id="{D2A3A7BB-9D76-44C5-A4FE-6D3553BB6B5A}"/>
                                            </p:graphicEl>
                                          </p:spTgt>
                                        </p:tgtEl>
                                        <p:attrNameLst>
                                          <p:attrName>style.visibility</p:attrName>
                                        </p:attrNameLst>
                                      </p:cBhvr>
                                      <p:to>
                                        <p:strVal val="visible"/>
                                      </p:to>
                                    </p:set>
                                    <p:animEffect transition="in" filter="blinds(horizontal)">
                                      <p:cBhvr>
                                        <p:cTn id="92" dur="500"/>
                                        <p:tgtEl>
                                          <p:spTgt spid="2">
                                            <p:graphicEl>
                                              <a:dgm id="{D2A3A7BB-9D76-44C5-A4FE-6D3553BB6B5A}"/>
                                            </p:graphicEl>
                                          </p:spTgt>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
                                            <p:graphicEl>
                                              <a:dgm id="{2EE199DC-C32C-4527-BA34-6533BEAD26C8}"/>
                                            </p:graphicEl>
                                          </p:spTgt>
                                        </p:tgtEl>
                                        <p:attrNameLst>
                                          <p:attrName>style.visibility</p:attrName>
                                        </p:attrNameLst>
                                      </p:cBhvr>
                                      <p:to>
                                        <p:strVal val="visible"/>
                                      </p:to>
                                    </p:set>
                                    <p:animEffect transition="in" filter="blinds(horizontal)">
                                      <p:cBhvr>
                                        <p:cTn id="95" dur="500"/>
                                        <p:tgtEl>
                                          <p:spTgt spid="2">
                                            <p:graphicEl>
                                              <a:dgm id="{2EE199DC-C32C-4527-BA34-6533BEAD26C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2">
                                            <p:graphicEl>
                                              <a:dgm id="{A1FA16DB-F7B2-41A3-AC72-8CF9F1265D1C}"/>
                                            </p:graphicEl>
                                          </p:spTgt>
                                        </p:tgtEl>
                                        <p:attrNameLst>
                                          <p:attrName>style.visibility</p:attrName>
                                        </p:attrNameLst>
                                      </p:cBhvr>
                                      <p:to>
                                        <p:strVal val="visible"/>
                                      </p:to>
                                    </p:set>
                                    <p:animEffect transition="in" filter="blinds(horizontal)">
                                      <p:cBhvr>
                                        <p:cTn id="100" dur="500"/>
                                        <p:tgtEl>
                                          <p:spTgt spid="2">
                                            <p:graphicEl>
                                              <a:dgm id="{A1FA16DB-F7B2-41A3-AC72-8CF9F1265D1C}"/>
                                            </p:graphicEl>
                                          </p:spTgt>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2">
                                            <p:graphicEl>
                                              <a:dgm id="{BD0BF763-03B5-4CA4-ADB2-241225BE7FED}"/>
                                            </p:graphicEl>
                                          </p:spTgt>
                                        </p:tgtEl>
                                        <p:attrNameLst>
                                          <p:attrName>style.visibility</p:attrName>
                                        </p:attrNameLst>
                                      </p:cBhvr>
                                      <p:to>
                                        <p:strVal val="visible"/>
                                      </p:to>
                                    </p:set>
                                    <p:animEffect transition="in" filter="blinds(horizontal)">
                                      <p:cBhvr>
                                        <p:cTn id="103" dur="500"/>
                                        <p:tgtEl>
                                          <p:spTgt spid="2">
                                            <p:graphicEl>
                                              <a:dgm id="{BD0BF763-03B5-4CA4-ADB2-241225BE7F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142844" y="857232"/>
          <a:ext cx="8858312"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عنوان 1"/>
          <p:cNvSpPr txBox="1">
            <a:spLocks/>
          </p:cNvSpPr>
          <p:nvPr/>
        </p:nvSpPr>
        <p:spPr>
          <a:xfrm>
            <a:off x="1714480" y="142852"/>
            <a:ext cx="5614998" cy="571504"/>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B Titr" pitchFamily="2" charset="-78"/>
              </a:rPr>
              <a:t>اقوال درباره حجیت استصحاب</a:t>
            </a:r>
            <a:endParaRPr kumimoji="0" lang="fa-IR" sz="32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B Titr" pitchFamily="2" charset="-78"/>
            </a:endParaRPr>
          </a:p>
        </p:txBody>
      </p:sp>
      <p:sp>
        <p:nvSpPr>
          <p:cNvPr id="7" name="ثماني 6"/>
          <p:cNvSpPr/>
          <p:nvPr/>
        </p:nvSpPr>
        <p:spPr>
          <a:xfrm>
            <a:off x="357158" y="1071546"/>
            <a:ext cx="642942" cy="642942"/>
          </a:xfrm>
          <a:prstGeom prst="octag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3200" dirty="0" smtClean="0">
                <a:cs typeface="+mj-cs"/>
              </a:rPr>
              <a:t>1</a:t>
            </a:r>
            <a:endParaRPr lang="fa-IR" sz="3200" dirty="0">
              <a:cs typeface="+mj-cs"/>
            </a:endParaRPr>
          </a:p>
        </p:txBody>
      </p:sp>
      <p:sp>
        <p:nvSpPr>
          <p:cNvPr id="8" name="ثماني 7"/>
          <p:cNvSpPr/>
          <p:nvPr/>
        </p:nvSpPr>
        <p:spPr>
          <a:xfrm>
            <a:off x="357158" y="2285992"/>
            <a:ext cx="642942" cy="642942"/>
          </a:xfrm>
          <a:prstGeom prst="octag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3200" dirty="0" smtClean="0">
                <a:cs typeface="+mj-cs"/>
              </a:rPr>
              <a:t>2</a:t>
            </a:r>
            <a:endParaRPr lang="fa-IR" sz="3200" dirty="0">
              <a:cs typeface="+mj-cs"/>
            </a:endParaRPr>
          </a:p>
        </p:txBody>
      </p:sp>
      <p:sp>
        <p:nvSpPr>
          <p:cNvPr id="9" name="ثماني 8"/>
          <p:cNvSpPr/>
          <p:nvPr/>
        </p:nvSpPr>
        <p:spPr>
          <a:xfrm>
            <a:off x="357158" y="3429000"/>
            <a:ext cx="642942" cy="642942"/>
          </a:xfrm>
          <a:prstGeom prst="octag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3200" dirty="0" smtClean="0">
                <a:cs typeface="+mj-cs"/>
              </a:rPr>
              <a:t>3</a:t>
            </a:r>
            <a:endParaRPr lang="fa-IR" sz="3200" dirty="0">
              <a:cs typeface="+mj-cs"/>
            </a:endParaRPr>
          </a:p>
        </p:txBody>
      </p:sp>
      <p:sp>
        <p:nvSpPr>
          <p:cNvPr id="10" name="ثماني 9"/>
          <p:cNvSpPr/>
          <p:nvPr/>
        </p:nvSpPr>
        <p:spPr>
          <a:xfrm>
            <a:off x="357158" y="4643446"/>
            <a:ext cx="642942" cy="642942"/>
          </a:xfrm>
          <a:prstGeom prst="octag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3200" dirty="0" smtClean="0">
                <a:cs typeface="+mj-cs"/>
              </a:rPr>
              <a:t>4</a:t>
            </a:r>
            <a:endParaRPr lang="fa-IR" sz="3200" dirty="0">
              <a:cs typeface="+mj-cs"/>
            </a:endParaRPr>
          </a:p>
        </p:txBody>
      </p:sp>
      <p:sp>
        <p:nvSpPr>
          <p:cNvPr id="11" name="ثماني 10"/>
          <p:cNvSpPr/>
          <p:nvPr/>
        </p:nvSpPr>
        <p:spPr>
          <a:xfrm>
            <a:off x="357158" y="5786454"/>
            <a:ext cx="642942" cy="642942"/>
          </a:xfrm>
          <a:prstGeom prst="octag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3200" dirty="0" smtClean="0">
                <a:cs typeface="+mj-cs"/>
              </a:rPr>
              <a:t>5</a:t>
            </a:r>
            <a:endParaRPr lang="fa-IR" sz="3200"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8BFA95F0-469C-4D78-A24D-C1BE2A6F9534}"/>
                                            </p:graphicEl>
                                          </p:spTgt>
                                        </p:tgtEl>
                                        <p:attrNameLst>
                                          <p:attrName>style.visibility</p:attrName>
                                        </p:attrNameLst>
                                      </p:cBhvr>
                                      <p:to>
                                        <p:strVal val="visible"/>
                                      </p:to>
                                    </p:set>
                                    <p:animEffect transition="in" filter="wipe(down)">
                                      <p:cBhvr>
                                        <p:cTn id="7" dur="500"/>
                                        <p:tgtEl>
                                          <p:spTgt spid="4">
                                            <p:graphicEl>
                                              <a:dgm id="{8BFA95F0-469C-4D78-A24D-C1BE2A6F953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7AA0F8B1-7AF2-4380-914C-C6F0D923E2E5}"/>
                                            </p:graphicEl>
                                          </p:spTgt>
                                        </p:tgtEl>
                                        <p:attrNameLst>
                                          <p:attrName>style.visibility</p:attrName>
                                        </p:attrNameLst>
                                      </p:cBhvr>
                                      <p:to>
                                        <p:strVal val="visible"/>
                                      </p:to>
                                    </p:set>
                                    <p:animEffect transition="in" filter="wipe(down)">
                                      <p:cBhvr>
                                        <p:cTn id="12" dur="500"/>
                                        <p:tgtEl>
                                          <p:spTgt spid="4">
                                            <p:graphicEl>
                                              <a:dgm id="{7AA0F8B1-7AF2-4380-914C-C6F0D923E2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03C8E98D-8654-4B1F-AAFF-F430B1DA63E3}"/>
                                            </p:graphicEl>
                                          </p:spTgt>
                                        </p:tgtEl>
                                        <p:attrNameLst>
                                          <p:attrName>style.visibility</p:attrName>
                                        </p:attrNameLst>
                                      </p:cBhvr>
                                      <p:to>
                                        <p:strVal val="visible"/>
                                      </p:to>
                                    </p:set>
                                    <p:animEffect transition="in" filter="wipe(down)">
                                      <p:cBhvr>
                                        <p:cTn id="17" dur="500"/>
                                        <p:tgtEl>
                                          <p:spTgt spid="4">
                                            <p:graphicEl>
                                              <a:dgm id="{03C8E98D-8654-4B1F-AAFF-F430B1DA63E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3AF4245E-97CB-4CF6-8C20-FCE0B32F895F}"/>
                                            </p:graphicEl>
                                          </p:spTgt>
                                        </p:tgtEl>
                                        <p:attrNameLst>
                                          <p:attrName>style.visibility</p:attrName>
                                        </p:attrNameLst>
                                      </p:cBhvr>
                                      <p:to>
                                        <p:strVal val="visible"/>
                                      </p:to>
                                    </p:set>
                                    <p:animEffect transition="in" filter="wipe(down)">
                                      <p:cBhvr>
                                        <p:cTn id="22" dur="500"/>
                                        <p:tgtEl>
                                          <p:spTgt spid="4">
                                            <p:graphicEl>
                                              <a:dgm id="{3AF4245E-97CB-4CF6-8C20-FCE0B32F895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dgm id="{55713CB0-EACE-456F-AB57-5970414548F2}"/>
                                            </p:graphicEl>
                                          </p:spTgt>
                                        </p:tgtEl>
                                        <p:attrNameLst>
                                          <p:attrName>style.visibility</p:attrName>
                                        </p:attrNameLst>
                                      </p:cBhvr>
                                      <p:to>
                                        <p:strVal val="visible"/>
                                      </p:to>
                                    </p:set>
                                    <p:animEffect transition="in" filter="wipe(down)">
                                      <p:cBhvr>
                                        <p:cTn id="27" dur="500"/>
                                        <p:tgtEl>
                                          <p:spTgt spid="4">
                                            <p:graphicEl>
                                              <a:dgm id="{55713CB0-EACE-456F-AB57-5970414548F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dgm id="{02A28011-0619-44C4-8F24-CEDBE19F6563}"/>
                                            </p:graphicEl>
                                          </p:spTgt>
                                        </p:tgtEl>
                                        <p:attrNameLst>
                                          <p:attrName>style.visibility</p:attrName>
                                        </p:attrNameLst>
                                      </p:cBhvr>
                                      <p:to>
                                        <p:strVal val="visible"/>
                                      </p:to>
                                    </p:set>
                                    <p:animEffect transition="in" filter="wipe(down)">
                                      <p:cBhvr>
                                        <p:cTn id="32" dur="500"/>
                                        <p:tgtEl>
                                          <p:spTgt spid="4">
                                            <p:graphicEl>
                                              <a:dgm id="{02A28011-0619-44C4-8F24-CEDBE19F656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graphicEl>
                                              <a:dgm id="{1BDA5C21-9AAC-41F6-B378-A22B139A0554}"/>
                                            </p:graphicEl>
                                          </p:spTgt>
                                        </p:tgtEl>
                                        <p:attrNameLst>
                                          <p:attrName>style.visibility</p:attrName>
                                        </p:attrNameLst>
                                      </p:cBhvr>
                                      <p:to>
                                        <p:strVal val="visible"/>
                                      </p:to>
                                    </p:set>
                                    <p:animEffect transition="in" filter="wipe(down)">
                                      <p:cBhvr>
                                        <p:cTn id="37" dur="500"/>
                                        <p:tgtEl>
                                          <p:spTgt spid="4">
                                            <p:graphicEl>
                                              <a:dgm id="{1BDA5C21-9AAC-41F6-B378-A22B139A055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graphicEl>
                                              <a:dgm id="{33F0C4CB-5FF6-4B65-9554-1360E32B2E1B}"/>
                                            </p:graphicEl>
                                          </p:spTgt>
                                        </p:tgtEl>
                                        <p:attrNameLst>
                                          <p:attrName>style.visibility</p:attrName>
                                        </p:attrNameLst>
                                      </p:cBhvr>
                                      <p:to>
                                        <p:strVal val="visible"/>
                                      </p:to>
                                    </p:set>
                                    <p:animEffect transition="in" filter="wipe(down)">
                                      <p:cBhvr>
                                        <p:cTn id="42" dur="500"/>
                                        <p:tgtEl>
                                          <p:spTgt spid="4">
                                            <p:graphicEl>
                                              <a:dgm id="{33F0C4CB-5FF6-4B65-9554-1360E32B2E1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graphicEl>
                                              <a:dgm id="{D33BB861-E763-4C60-B79E-E6B29B436FBF}"/>
                                            </p:graphicEl>
                                          </p:spTgt>
                                        </p:tgtEl>
                                        <p:attrNameLst>
                                          <p:attrName>style.visibility</p:attrName>
                                        </p:attrNameLst>
                                      </p:cBhvr>
                                      <p:to>
                                        <p:strVal val="visible"/>
                                      </p:to>
                                    </p:set>
                                    <p:animEffect transition="in" filter="wipe(down)">
                                      <p:cBhvr>
                                        <p:cTn id="47" dur="500"/>
                                        <p:tgtEl>
                                          <p:spTgt spid="4">
                                            <p:graphicEl>
                                              <a:dgm id="{D33BB861-E763-4C60-B79E-E6B29B436FB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graphicEl>
                                              <a:dgm id="{076DB894-F251-4CE2-8580-851872EA5968}"/>
                                            </p:graphicEl>
                                          </p:spTgt>
                                        </p:tgtEl>
                                        <p:attrNameLst>
                                          <p:attrName>style.visibility</p:attrName>
                                        </p:attrNameLst>
                                      </p:cBhvr>
                                      <p:to>
                                        <p:strVal val="visible"/>
                                      </p:to>
                                    </p:set>
                                    <p:animEffect transition="in" filter="wipe(down)">
                                      <p:cBhvr>
                                        <p:cTn id="52" dur="500"/>
                                        <p:tgtEl>
                                          <p:spTgt spid="4">
                                            <p:graphicEl>
                                              <a:dgm id="{076DB894-F251-4CE2-8580-851872EA59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nvGraphicFramePr>
        <p:xfrm>
          <a:off x="142844" y="142852"/>
          <a:ext cx="8858312" cy="6572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ثماني 3"/>
          <p:cNvSpPr/>
          <p:nvPr/>
        </p:nvSpPr>
        <p:spPr>
          <a:xfrm>
            <a:off x="357158" y="357166"/>
            <a:ext cx="642942" cy="642942"/>
          </a:xfrm>
          <a:prstGeom prst="octag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3200" dirty="0" smtClean="0">
                <a:cs typeface="+mj-cs"/>
              </a:rPr>
              <a:t>6</a:t>
            </a:r>
            <a:endParaRPr lang="fa-IR" sz="3200" dirty="0">
              <a:cs typeface="+mj-cs"/>
            </a:endParaRPr>
          </a:p>
        </p:txBody>
      </p:sp>
      <p:sp>
        <p:nvSpPr>
          <p:cNvPr id="5" name="ثماني 4"/>
          <p:cNvSpPr/>
          <p:nvPr/>
        </p:nvSpPr>
        <p:spPr>
          <a:xfrm>
            <a:off x="285720" y="1357298"/>
            <a:ext cx="500066" cy="500066"/>
          </a:xfrm>
          <a:prstGeom prst="octag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400" dirty="0" smtClean="0">
                <a:cs typeface="+mj-cs"/>
              </a:rPr>
              <a:t>7</a:t>
            </a:r>
            <a:endParaRPr lang="fa-IR" sz="2400" dirty="0">
              <a:cs typeface="+mj-cs"/>
            </a:endParaRPr>
          </a:p>
        </p:txBody>
      </p:sp>
      <p:sp>
        <p:nvSpPr>
          <p:cNvPr id="6" name="ثماني 5"/>
          <p:cNvSpPr/>
          <p:nvPr/>
        </p:nvSpPr>
        <p:spPr>
          <a:xfrm>
            <a:off x="357158" y="2571744"/>
            <a:ext cx="642942" cy="642942"/>
          </a:xfrm>
          <a:prstGeom prst="octag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3200" dirty="0" smtClean="0">
                <a:cs typeface="+mj-cs"/>
              </a:rPr>
              <a:t>8</a:t>
            </a:r>
            <a:endParaRPr lang="fa-IR" sz="3200" dirty="0">
              <a:cs typeface="+mj-cs"/>
            </a:endParaRPr>
          </a:p>
        </p:txBody>
      </p:sp>
      <p:sp>
        <p:nvSpPr>
          <p:cNvPr id="7" name="ثماني 6"/>
          <p:cNvSpPr/>
          <p:nvPr/>
        </p:nvSpPr>
        <p:spPr>
          <a:xfrm>
            <a:off x="357158" y="3643314"/>
            <a:ext cx="642942" cy="642942"/>
          </a:xfrm>
          <a:prstGeom prst="octag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3200" dirty="0" smtClean="0">
                <a:cs typeface="+mj-cs"/>
              </a:rPr>
              <a:t>9</a:t>
            </a:r>
            <a:endParaRPr lang="fa-IR" sz="3200" dirty="0">
              <a:cs typeface="+mj-cs"/>
            </a:endParaRPr>
          </a:p>
        </p:txBody>
      </p:sp>
      <p:sp>
        <p:nvSpPr>
          <p:cNvPr id="8" name="ثماني 7"/>
          <p:cNvSpPr/>
          <p:nvPr/>
        </p:nvSpPr>
        <p:spPr>
          <a:xfrm>
            <a:off x="357158" y="4714884"/>
            <a:ext cx="714380" cy="642942"/>
          </a:xfrm>
          <a:prstGeom prst="octag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dirty="0" smtClean="0">
                <a:cs typeface="+mj-cs"/>
              </a:rPr>
              <a:t>10</a:t>
            </a:r>
            <a:endParaRPr lang="fa-IR" sz="2800" dirty="0">
              <a:cs typeface="+mj-cs"/>
            </a:endParaRPr>
          </a:p>
        </p:txBody>
      </p:sp>
      <p:sp>
        <p:nvSpPr>
          <p:cNvPr id="9" name="ثماني 8"/>
          <p:cNvSpPr/>
          <p:nvPr/>
        </p:nvSpPr>
        <p:spPr>
          <a:xfrm>
            <a:off x="285720" y="6072206"/>
            <a:ext cx="571504" cy="500066"/>
          </a:xfrm>
          <a:prstGeom prst="octag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000" dirty="0" smtClean="0">
                <a:cs typeface="+mj-cs"/>
              </a:rPr>
              <a:t>11</a:t>
            </a:r>
            <a:endParaRPr lang="fa-IR" sz="2000"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30C401AE-13DE-4F56-BED9-7785BAFADBDE}"/>
                                            </p:graphicEl>
                                          </p:spTgt>
                                        </p:tgtEl>
                                        <p:attrNameLst>
                                          <p:attrName>style.visibility</p:attrName>
                                        </p:attrNameLst>
                                      </p:cBhvr>
                                      <p:to>
                                        <p:strVal val="visible"/>
                                      </p:to>
                                    </p:set>
                                    <p:animEffect transition="in" filter="wipe(down)">
                                      <p:cBhvr>
                                        <p:cTn id="7" dur="500"/>
                                        <p:tgtEl>
                                          <p:spTgt spid="3">
                                            <p:graphicEl>
                                              <a:dgm id="{30C401AE-13DE-4F56-BED9-7785BAFADBD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dgm id="{95E8CFAC-7CEA-4881-8563-367DF69FDE3A}"/>
                                            </p:graphicEl>
                                          </p:spTgt>
                                        </p:tgtEl>
                                        <p:attrNameLst>
                                          <p:attrName>style.visibility</p:attrName>
                                        </p:attrNameLst>
                                      </p:cBhvr>
                                      <p:to>
                                        <p:strVal val="visible"/>
                                      </p:to>
                                    </p:set>
                                    <p:animEffect transition="in" filter="wipe(down)">
                                      <p:cBhvr>
                                        <p:cTn id="12" dur="500"/>
                                        <p:tgtEl>
                                          <p:spTgt spid="3">
                                            <p:graphicEl>
                                              <a:dgm id="{95E8CFAC-7CEA-4881-8563-367DF69FDE3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dgm id="{8BFA95F0-469C-4D78-A24D-C1BE2A6F9534}"/>
                                            </p:graphicEl>
                                          </p:spTgt>
                                        </p:tgtEl>
                                        <p:attrNameLst>
                                          <p:attrName>style.visibility</p:attrName>
                                        </p:attrNameLst>
                                      </p:cBhvr>
                                      <p:to>
                                        <p:strVal val="visible"/>
                                      </p:to>
                                    </p:set>
                                    <p:animEffect transition="in" filter="wipe(down)">
                                      <p:cBhvr>
                                        <p:cTn id="17" dur="500"/>
                                        <p:tgtEl>
                                          <p:spTgt spid="3">
                                            <p:graphicEl>
                                              <a:dgm id="{8BFA95F0-469C-4D78-A24D-C1BE2A6F953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graphicEl>
                                              <a:dgm id="{7AA0F8B1-7AF2-4380-914C-C6F0D923E2E5}"/>
                                            </p:graphicEl>
                                          </p:spTgt>
                                        </p:tgtEl>
                                        <p:attrNameLst>
                                          <p:attrName>style.visibility</p:attrName>
                                        </p:attrNameLst>
                                      </p:cBhvr>
                                      <p:to>
                                        <p:strVal val="visible"/>
                                      </p:to>
                                    </p:set>
                                    <p:animEffect transition="in" filter="wipe(down)">
                                      <p:cBhvr>
                                        <p:cTn id="22" dur="500"/>
                                        <p:tgtEl>
                                          <p:spTgt spid="3">
                                            <p:graphicEl>
                                              <a:dgm id="{7AA0F8B1-7AF2-4380-914C-C6F0D923E2E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graphicEl>
                                              <a:dgm id="{03C8E98D-8654-4B1F-AAFF-F430B1DA63E3}"/>
                                            </p:graphicEl>
                                          </p:spTgt>
                                        </p:tgtEl>
                                        <p:attrNameLst>
                                          <p:attrName>style.visibility</p:attrName>
                                        </p:attrNameLst>
                                      </p:cBhvr>
                                      <p:to>
                                        <p:strVal val="visible"/>
                                      </p:to>
                                    </p:set>
                                    <p:animEffect transition="in" filter="wipe(down)">
                                      <p:cBhvr>
                                        <p:cTn id="27" dur="500"/>
                                        <p:tgtEl>
                                          <p:spTgt spid="3">
                                            <p:graphicEl>
                                              <a:dgm id="{03C8E98D-8654-4B1F-AAFF-F430B1DA63E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graphicEl>
                                              <a:dgm id="{3AF4245E-97CB-4CF6-8C20-FCE0B32F895F}"/>
                                            </p:graphicEl>
                                          </p:spTgt>
                                        </p:tgtEl>
                                        <p:attrNameLst>
                                          <p:attrName>style.visibility</p:attrName>
                                        </p:attrNameLst>
                                      </p:cBhvr>
                                      <p:to>
                                        <p:strVal val="visible"/>
                                      </p:to>
                                    </p:set>
                                    <p:animEffect transition="in" filter="wipe(down)">
                                      <p:cBhvr>
                                        <p:cTn id="32" dur="500"/>
                                        <p:tgtEl>
                                          <p:spTgt spid="3">
                                            <p:graphicEl>
                                              <a:dgm id="{3AF4245E-97CB-4CF6-8C20-FCE0B32F895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graphicEl>
                                              <a:dgm id="{55713CB0-EACE-456F-AB57-5970414548F2}"/>
                                            </p:graphicEl>
                                          </p:spTgt>
                                        </p:tgtEl>
                                        <p:attrNameLst>
                                          <p:attrName>style.visibility</p:attrName>
                                        </p:attrNameLst>
                                      </p:cBhvr>
                                      <p:to>
                                        <p:strVal val="visible"/>
                                      </p:to>
                                    </p:set>
                                    <p:animEffect transition="in" filter="wipe(down)">
                                      <p:cBhvr>
                                        <p:cTn id="37" dur="500"/>
                                        <p:tgtEl>
                                          <p:spTgt spid="3">
                                            <p:graphicEl>
                                              <a:dgm id="{55713CB0-EACE-456F-AB57-5970414548F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graphicEl>
                                              <a:dgm id="{02A28011-0619-44C4-8F24-CEDBE19F6563}"/>
                                            </p:graphicEl>
                                          </p:spTgt>
                                        </p:tgtEl>
                                        <p:attrNameLst>
                                          <p:attrName>style.visibility</p:attrName>
                                        </p:attrNameLst>
                                      </p:cBhvr>
                                      <p:to>
                                        <p:strVal val="visible"/>
                                      </p:to>
                                    </p:set>
                                    <p:animEffect transition="in" filter="wipe(down)">
                                      <p:cBhvr>
                                        <p:cTn id="42" dur="500"/>
                                        <p:tgtEl>
                                          <p:spTgt spid="3">
                                            <p:graphicEl>
                                              <a:dgm id="{02A28011-0619-44C4-8F24-CEDBE19F656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graphicEl>
                                              <a:dgm id="{1BDA5C21-9AAC-41F6-B378-A22B139A0554}"/>
                                            </p:graphicEl>
                                          </p:spTgt>
                                        </p:tgtEl>
                                        <p:attrNameLst>
                                          <p:attrName>style.visibility</p:attrName>
                                        </p:attrNameLst>
                                      </p:cBhvr>
                                      <p:to>
                                        <p:strVal val="visible"/>
                                      </p:to>
                                    </p:set>
                                    <p:animEffect transition="in" filter="wipe(down)">
                                      <p:cBhvr>
                                        <p:cTn id="47" dur="500"/>
                                        <p:tgtEl>
                                          <p:spTgt spid="3">
                                            <p:graphicEl>
                                              <a:dgm id="{1BDA5C21-9AAC-41F6-B378-A22B139A055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graphicEl>
                                              <a:dgm id="{33F0C4CB-5FF6-4B65-9554-1360E32B2E1B}"/>
                                            </p:graphicEl>
                                          </p:spTgt>
                                        </p:tgtEl>
                                        <p:attrNameLst>
                                          <p:attrName>style.visibility</p:attrName>
                                        </p:attrNameLst>
                                      </p:cBhvr>
                                      <p:to>
                                        <p:strVal val="visible"/>
                                      </p:to>
                                    </p:set>
                                    <p:animEffect transition="in" filter="wipe(down)">
                                      <p:cBhvr>
                                        <p:cTn id="52" dur="500"/>
                                        <p:tgtEl>
                                          <p:spTgt spid="3">
                                            <p:graphicEl>
                                              <a:dgm id="{33F0C4CB-5FF6-4B65-9554-1360E32B2E1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graphicEl>
                                              <a:dgm id="{D33BB861-E763-4C60-B79E-E6B29B436FBF}"/>
                                            </p:graphicEl>
                                          </p:spTgt>
                                        </p:tgtEl>
                                        <p:attrNameLst>
                                          <p:attrName>style.visibility</p:attrName>
                                        </p:attrNameLst>
                                      </p:cBhvr>
                                      <p:to>
                                        <p:strVal val="visible"/>
                                      </p:to>
                                    </p:set>
                                    <p:animEffect transition="in" filter="wipe(down)">
                                      <p:cBhvr>
                                        <p:cTn id="57" dur="500"/>
                                        <p:tgtEl>
                                          <p:spTgt spid="3">
                                            <p:graphicEl>
                                              <a:dgm id="{D33BB861-E763-4C60-B79E-E6B29B436FB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graphicEl>
                                              <a:dgm id="{076DB894-F251-4CE2-8580-851872EA5968}"/>
                                            </p:graphicEl>
                                          </p:spTgt>
                                        </p:tgtEl>
                                        <p:attrNameLst>
                                          <p:attrName>style.visibility</p:attrName>
                                        </p:attrNameLst>
                                      </p:cBhvr>
                                      <p:to>
                                        <p:strVal val="visible"/>
                                      </p:to>
                                    </p:set>
                                    <p:animEffect transition="in" filter="wipe(down)">
                                      <p:cBhvr>
                                        <p:cTn id="62" dur="500"/>
                                        <p:tgtEl>
                                          <p:spTgt spid="3">
                                            <p:graphicEl>
                                              <a:dgm id="{076DB894-F251-4CE2-8580-851872EA59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p:cNvGrpSpPr/>
          <p:nvPr/>
        </p:nvGrpSpPr>
        <p:grpSpPr>
          <a:xfrm>
            <a:off x="2643174" y="1214422"/>
            <a:ext cx="6286544" cy="1857388"/>
            <a:chOff x="1214414" y="1071546"/>
            <a:chExt cx="6286544" cy="1857388"/>
          </a:xfrm>
        </p:grpSpPr>
        <p:sp>
          <p:nvSpPr>
            <p:cNvPr id="2" name="مستطيل 1"/>
            <p:cNvSpPr/>
            <p:nvPr/>
          </p:nvSpPr>
          <p:spPr>
            <a:xfrm>
              <a:off x="5643570" y="1285860"/>
              <a:ext cx="1857388" cy="16430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IQ" sz="2800" b="1" dirty="0" smtClean="0"/>
                <a:t>بقا</a:t>
              </a:r>
              <a:r>
                <a:rPr lang="fa-IR" sz="2800" b="1" dirty="0" smtClean="0"/>
                <a:t>ء حکم</a:t>
              </a:r>
            </a:p>
            <a:p>
              <a:pPr algn="ctr"/>
              <a:r>
                <a:rPr lang="fa-IR" sz="2000" b="1" dirty="0" smtClean="0"/>
                <a:t>(بقاء حلیت وطی)</a:t>
              </a:r>
              <a:r>
                <a:rPr lang="fa-IR" sz="2800" b="1" dirty="0" smtClean="0"/>
                <a:t> </a:t>
              </a:r>
              <a:endParaRPr lang="fa-IR" sz="2800" b="1" dirty="0"/>
            </a:p>
          </p:txBody>
        </p:sp>
        <p:sp>
          <p:nvSpPr>
            <p:cNvPr id="3" name="سهم إلى اليسار 2"/>
            <p:cNvSpPr/>
            <p:nvPr/>
          </p:nvSpPr>
          <p:spPr>
            <a:xfrm>
              <a:off x="3428992" y="1071546"/>
              <a:ext cx="1928826" cy="164307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000" b="1" dirty="0" smtClean="0"/>
                <a:t>متوقف است بر </a:t>
              </a:r>
              <a:endParaRPr lang="fa-IR" sz="2000" b="1" dirty="0"/>
            </a:p>
          </p:txBody>
        </p:sp>
        <p:sp>
          <p:nvSpPr>
            <p:cNvPr id="4" name="مستطيل 3"/>
            <p:cNvSpPr/>
            <p:nvPr/>
          </p:nvSpPr>
          <p:spPr>
            <a:xfrm>
              <a:off x="1214414" y="1285860"/>
              <a:ext cx="2071702" cy="16430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800" b="1" dirty="0" smtClean="0"/>
                <a:t>دوام مقتضی</a:t>
              </a:r>
            </a:p>
            <a:p>
              <a:pPr algn="ctr"/>
              <a:r>
                <a:rPr lang="fa-IR" sz="2000" b="1" dirty="0" smtClean="0"/>
                <a:t>(</a:t>
              </a:r>
              <a:r>
                <a:rPr lang="fa-IR" sz="2000" b="1" dirty="0" smtClean="0">
                  <a:solidFill>
                    <a:srgbClr val="FFFF00"/>
                  </a:solidFill>
                </a:rPr>
                <a:t>دوام</a:t>
              </a:r>
              <a:r>
                <a:rPr lang="fa-IR" sz="2000" b="1" dirty="0" smtClean="0"/>
                <a:t> عقد</a:t>
              </a:r>
              <a:r>
                <a:rPr lang="fa-IR" sz="2800" b="1" dirty="0" smtClean="0"/>
                <a:t>)</a:t>
              </a:r>
              <a:endParaRPr lang="fa-IR" sz="2800" b="1" dirty="0"/>
            </a:p>
          </p:txBody>
        </p:sp>
      </p:grpSp>
      <p:grpSp>
        <p:nvGrpSpPr>
          <p:cNvPr id="6" name="مجموعة 5"/>
          <p:cNvGrpSpPr/>
          <p:nvPr/>
        </p:nvGrpSpPr>
        <p:grpSpPr>
          <a:xfrm>
            <a:off x="2643174" y="3714752"/>
            <a:ext cx="6286544" cy="1785950"/>
            <a:chOff x="1214414" y="1071546"/>
            <a:chExt cx="6286544" cy="1785950"/>
          </a:xfrm>
          <a:solidFill>
            <a:srgbClr val="00B050"/>
          </a:solidFill>
        </p:grpSpPr>
        <p:sp>
          <p:nvSpPr>
            <p:cNvPr id="7" name="مستطيل 6"/>
            <p:cNvSpPr/>
            <p:nvPr/>
          </p:nvSpPr>
          <p:spPr>
            <a:xfrm>
              <a:off x="5643570" y="1214422"/>
              <a:ext cx="1857388" cy="1643074"/>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IQ" sz="2800" b="1" dirty="0" smtClean="0"/>
                <a:t>بقا</a:t>
              </a:r>
              <a:r>
                <a:rPr lang="fa-IR" sz="2800" b="1" dirty="0" smtClean="0"/>
                <a:t>ء حکم</a:t>
              </a:r>
            </a:p>
            <a:p>
              <a:pPr algn="ctr"/>
              <a:r>
                <a:rPr lang="fa-IR" sz="2000" b="1" dirty="0" smtClean="0"/>
                <a:t>(بقاء حلیت وطی)</a:t>
              </a:r>
              <a:r>
                <a:rPr lang="fa-IR" sz="2800" b="1" dirty="0" smtClean="0"/>
                <a:t> </a:t>
              </a:r>
              <a:endParaRPr lang="fa-IR" sz="2800" b="1" dirty="0"/>
            </a:p>
          </p:txBody>
        </p:sp>
        <p:sp>
          <p:nvSpPr>
            <p:cNvPr id="8" name="سهم إلى اليسار 7"/>
            <p:cNvSpPr/>
            <p:nvPr/>
          </p:nvSpPr>
          <p:spPr>
            <a:xfrm>
              <a:off x="3428992" y="1071546"/>
              <a:ext cx="1928826" cy="1643074"/>
            </a:xfrm>
            <a:prstGeom prst="leftArrow">
              <a:avLst/>
            </a:prstGeom>
            <a:grp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000" b="1" dirty="0" smtClean="0"/>
                <a:t>متوقف است بر </a:t>
              </a:r>
              <a:endParaRPr lang="fa-IR" sz="2000" b="1" dirty="0"/>
            </a:p>
          </p:txBody>
        </p:sp>
        <p:sp>
          <p:nvSpPr>
            <p:cNvPr id="9" name="مستطيل 8"/>
            <p:cNvSpPr/>
            <p:nvPr/>
          </p:nvSpPr>
          <p:spPr>
            <a:xfrm>
              <a:off x="1214414" y="1214422"/>
              <a:ext cx="2071702" cy="1643074"/>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800" b="1" dirty="0" smtClean="0"/>
                <a:t>وقوع مقتضی</a:t>
              </a:r>
            </a:p>
            <a:p>
              <a:pPr algn="ctr"/>
              <a:r>
                <a:rPr lang="fa-IR" sz="2000" b="1" dirty="0" smtClean="0"/>
                <a:t>(</a:t>
              </a:r>
              <a:r>
                <a:rPr lang="fa-IR" sz="2000" b="1" dirty="0" smtClean="0">
                  <a:solidFill>
                    <a:srgbClr val="FFFF00"/>
                  </a:solidFill>
                </a:rPr>
                <a:t>وقوع</a:t>
              </a:r>
              <a:r>
                <a:rPr lang="fa-IR" sz="2000" b="1" dirty="0" smtClean="0"/>
                <a:t> عقد</a:t>
              </a:r>
              <a:r>
                <a:rPr lang="fa-IR" sz="2800" b="1" dirty="0" smtClean="0"/>
                <a:t>)</a:t>
              </a:r>
            </a:p>
          </p:txBody>
        </p:sp>
      </p:grpSp>
      <p:grpSp>
        <p:nvGrpSpPr>
          <p:cNvPr id="21" name="مجموعة 20"/>
          <p:cNvGrpSpPr/>
          <p:nvPr/>
        </p:nvGrpSpPr>
        <p:grpSpPr>
          <a:xfrm>
            <a:off x="71406" y="1928802"/>
            <a:ext cx="2428892" cy="3071834"/>
            <a:chOff x="71406" y="1928802"/>
            <a:chExt cx="2428892" cy="3071834"/>
          </a:xfrm>
        </p:grpSpPr>
        <p:sp>
          <p:nvSpPr>
            <p:cNvPr id="13" name="مستطيل مستدير الزوايا 12"/>
            <p:cNvSpPr/>
            <p:nvPr/>
          </p:nvSpPr>
          <p:spPr>
            <a:xfrm>
              <a:off x="1643042" y="4357694"/>
              <a:ext cx="85725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t>درست</a:t>
              </a:r>
              <a:endParaRPr lang="fa-IR" sz="2000" b="1" dirty="0"/>
            </a:p>
          </p:txBody>
        </p:sp>
        <p:grpSp>
          <p:nvGrpSpPr>
            <p:cNvPr id="20" name="مجموعة 19"/>
            <p:cNvGrpSpPr/>
            <p:nvPr/>
          </p:nvGrpSpPr>
          <p:grpSpPr>
            <a:xfrm>
              <a:off x="71406" y="1928802"/>
              <a:ext cx="2428892" cy="2750363"/>
              <a:chOff x="71406" y="1928802"/>
              <a:chExt cx="2428892" cy="2750363"/>
            </a:xfrm>
          </p:grpSpPr>
          <p:sp>
            <p:nvSpPr>
              <p:cNvPr id="11" name="سهم إلى اليمين 10"/>
              <p:cNvSpPr/>
              <p:nvPr/>
            </p:nvSpPr>
            <p:spPr>
              <a:xfrm>
                <a:off x="71406" y="2571744"/>
                <a:ext cx="1143008" cy="1928826"/>
              </a:xfrm>
              <a:prstGeom prst="rightArrow">
                <a:avLst>
                  <a:gd name="adj1" fmla="val 78444"/>
                  <a:gd name="adj2" fmla="val 2688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نظر صاحب معارج</a:t>
                </a:r>
                <a:endParaRPr lang="fa-IR" sz="1600" dirty="0"/>
              </a:p>
            </p:txBody>
          </p:sp>
          <p:sp>
            <p:nvSpPr>
              <p:cNvPr id="12" name="مستطيل مستدير الزوايا 11"/>
              <p:cNvSpPr/>
              <p:nvPr/>
            </p:nvSpPr>
            <p:spPr>
              <a:xfrm>
                <a:off x="1500166" y="1928802"/>
                <a:ext cx="100013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t>نادرست</a:t>
                </a:r>
                <a:endParaRPr lang="fa-IR" sz="2000" b="1" dirty="0"/>
              </a:p>
            </p:txBody>
          </p:sp>
          <p:cxnSp>
            <p:nvCxnSpPr>
              <p:cNvPr id="15" name="رابط مستقيم 14"/>
              <p:cNvCxnSpPr>
                <a:stCxn id="11" idx="3"/>
                <a:endCxn id="12" idx="1"/>
              </p:cNvCxnSpPr>
              <p:nvPr/>
            </p:nvCxnSpPr>
            <p:spPr>
              <a:xfrm flipV="1">
                <a:off x="1214414" y="2250273"/>
                <a:ext cx="285752" cy="1285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رابط مستقيم 16"/>
              <p:cNvCxnSpPr>
                <a:stCxn id="11" idx="3"/>
                <a:endCxn id="13" idx="1"/>
              </p:cNvCxnSpPr>
              <p:nvPr/>
            </p:nvCxnSpPr>
            <p:spPr>
              <a:xfrm>
                <a:off x="1214414" y="3536157"/>
                <a:ext cx="428628" cy="114300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2" name="مستطيل 21"/>
          <p:cNvSpPr/>
          <p:nvPr/>
        </p:nvSpPr>
        <p:spPr>
          <a:xfrm>
            <a:off x="6500826" y="285728"/>
            <a:ext cx="2357454" cy="642942"/>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توضیح لایقال ... : ص52</a:t>
            </a:r>
            <a:endPar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542366" y="1571612"/>
            <a:ext cx="2530096" cy="2286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000" b="1" dirty="0" smtClean="0"/>
              <a:t>اجماع فقها بر این که:</a:t>
            </a:r>
          </a:p>
          <a:p>
            <a:pPr algn="justLow"/>
            <a:r>
              <a:rPr lang="fa-IR" sz="2000" b="1" dirty="0" smtClean="0"/>
              <a:t> هر گاه حکمی ثابت شد و سپس در عارض شدن چیزی که آن را زائل کند شک داشته باشیم در این صورت حکم به بقاء حکم سابق باید شود</a:t>
            </a:r>
            <a:endParaRPr lang="fa-IR" sz="2000" b="1" dirty="0"/>
          </a:p>
        </p:txBody>
      </p:sp>
      <p:sp>
        <p:nvSpPr>
          <p:cNvPr id="4" name="سهم إلى اليسار 3"/>
          <p:cNvSpPr/>
          <p:nvPr/>
        </p:nvSpPr>
        <p:spPr>
          <a:xfrm>
            <a:off x="3235514" y="1928802"/>
            <a:ext cx="2009194" cy="1643074"/>
          </a:xfrm>
          <a:prstGeom prst="leftArrow">
            <a:avLst>
              <a:gd name="adj1" fmla="val 73188"/>
              <a:gd name="adj2" fmla="val 38406"/>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000" b="1" dirty="0" smtClean="0"/>
              <a:t>دلیل می شود برای</a:t>
            </a:r>
            <a:endParaRPr lang="fa-IR" sz="2000" b="1" dirty="0"/>
          </a:p>
        </p:txBody>
      </p:sp>
      <p:sp>
        <p:nvSpPr>
          <p:cNvPr id="5" name="مستطيل 4"/>
          <p:cNvSpPr/>
          <p:nvPr/>
        </p:nvSpPr>
        <p:spPr>
          <a:xfrm>
            <a:off x="928662" y="1928802"/>
            <a:ext cx="2158023" cy="16430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800" b="1" dirty="0" smtClean="0"/>
              <a:t>حجیت استصحاب در شک در رافع</a:t>
            </a:r>
            <a:endParaRPr lang="fa-IR" sz="2800" b="1" dirty="0"/>
          </a:p>
        </p:txBody>
      </p:sp>
      <p:sp>
        <p:nvSpPr>
          <p:cNvPr id="7" name="مستطيل 6"/>
          <p:cNvSpPr/>
          <p:nvPr/>
        </p:nvSpPr>
        <p:spPr>
          <a:xfrm>
            <a:off x="5929322" y="4500570"/>
            <a:ext cx="1857388" cy="1643074"/>
          </a:xfrm>
          <a:prstGeom prst="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IQ" sz="2800" b="1" dirty="0" smtClean="0"/>
              <a:t>اعتبار حالت سابقه </a:t>
            </a:r>
            <a:endParaRPr lang="fa-IR" sz="2800" b="1" dirty="0"/>
          </a:p>
        </p:txBody>
      </p:sp>
      <p:sp>
        <p:nvSpPr>
          <p:cNvPr id="8" name="سهم إلى اليسار 7"/>
          <p:cNvSpPr/>
          <p:nvPr/>
        </p:nvSpPr>
        <p:spPr>
          <a:xfrm>
            <a:off x="3714744" y="4500570"/>
            <a:ext cx="1928826" cy="1643074"/>
          </a:xfrm>
          <a:prstGeom prst="leftArrow">
            <a:avLst>
              <a:gd name="adj1" fmla="val 67005"/>
              <a:gd name="adj2" fmla="val 40725"/>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000" b="1" dirty="0" smtClean="0"/>
              <a:t>دلیل می شود برای</a:t>
            </a:r>
            <a:endParaRPr lang="fa-IR" sz="2000" b="1" dirty="0"/>
          </a:p>
        </p:txBody>
      </p:sp>
      <p:sp>
        <p:nvSpPr>
          <p:cNvPr id="9" name="مستطيل 8"/>
          <p:cNvSpPr/>
          <p:nvPr/>
        </p:nvSpPr>
        <p:spPr>
          <a:xfrm>
            <a:off x="1214414" y="4500570"/>
            <a:ext cx="2357454" cy="1643074"/>
          </a:xfrm>
          <a:prstGeom prst="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800" b="1" dirty="0" smtClean="0"/>
              <a:t>حجیت استصحاب مطلقا</a:t>
            </a:r>
          </a:p>
        </p:txBody>
      </p:sp>
      <p:sp>
        <p:nvSpPr>
          <p:cNvPr id="10" name="مستطيل 9"/>
          <p:cNvSpPr/>
          <p:nvPr/>
        </p:nvSpPr>
        <p:spPr>
          <a:xfrm>
            <a:off x="5357818" y="357166"/>
            <a:ext cx="3500462" cy="642942"/>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توضیح: و مراده و ان کان  ... ص53</a:t>
            </a:r>
            <a:endPar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2" name="رابط كسهم مستقيم 11"/>
          <p:cNvCxnSpPr/>
          <p:nvPr/>
        </p:nvCxnSpPr>
        <p:spPr>
          <a:xfrm rot="10800000" flipV="1">
            <a:off x="3643306" y="3643314"/>
            <a:ext cx="1785950" cy="785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مربع نص 13"/>
          <p:cNvSpPr txBox="1"/>
          <p:nvPr/>
        </p:nvSpPr>
        <p:spPr>
          <a:xfrm rot="20142596">
            <a:off x="3416412" y="3796039"/>
            <a:ext cx="1857388" cy="338554"/>
          </a:xfrm>
          <a:prstGeom prst="rect">
            <a:avLst/>
          </a:prstGeom>
          <a:noFill/>
        </p:spPr>
        <p:txBody>
          <a:bodyPr wrap="square" rtlCol="1">
            <a:spAutoFit/>
          </a:bodyPr>
          <a:lstStyle/>
          <a:p>
            <a:r>
              <a:rPr lang="fa-IR" sz="1600" b="1" dirty="0" smtClean="0">
                <a:solidFill>
                  <a:srgbClr val="FF0000"/>
                </a:solidFill>
              </a:rPr>
              <a:t>این ملازمه باطل است</a:t>
            </a:r>
            <a:endParaRPr lang="fa-IR" sz="1600" b="1" dirty="0">
              <a:solidFill>
                <a:srgbClr val="FF0000"/>
              </a:solidFill>
            </a:endParaRPr>
          </a:p>
        </p:txBody>
      </p:sp>
      <p:cxnSp>
        <p:nvCxnSpPr>
          <p:cNvPr id="13" name="رابط كسهم مستقيم 12"/>
          <p:cNvCxnSpPr/>
          <p:nvPr/>
        </p:nvCxnSpPr>
        <p:spPr>
          <a:xfrm rot="5400000">
            <a:off x="6607983" y="4179099"/>
            <a:ext cx="50006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مربع نص 14"/>
          <p:cNvSpPr txBox="1"/>
          <p:nvPr/>
        </p:nvSpPr>
        <p:spPr>
          <a:xfrm>
            <a:off x="6000760" y="3929066"/>
            <a:ext cx="1857388" cy="307777"/>
          </a:xfrm>
          <a:prstGeom prst="rect">
            <a:avLst/>
          </a:prstGeom>
          <a:noFill/>
        </p:spPr>
        <p:txBody>
          <a:bodyPr wrap="square" rtlCol="1">
            <a:spAutoFit/>
          </a:bodyPr>
          <a:lstStyle/>
          <a:p>
            <a:r>
              <a:rPr lang="fa-IR" sz="1400" b="1" dirty="0" smtClean="0">
                <a:solidFill>
                  <a:srgbClr val="FF0000"/>
                </a:solidFill>
              </a:rPr>
              <a:t>این مناط گیری باطل است</a:t>
            </a:r>
            <a:endParaRPr lang="fa-IR" sz="1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wipe(down)">
                                      <p:cBhvr>
                                        <p:cTn id="18" dur="500"/>
                                        <p:tgtEl>
                                          <p:spTgt spid="4">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bg/>
                                          </p:spTgt>
                                        </p:tgtEl>
                                        <p:attrNameLst>
                                          <p:attrName>style.visibility</p:attrName>
                                        </p:attrNameLst>
                                      </p:cBhvr>
                                      <p:to>
                                        <p:strVal val="visible"/>
                                      </p:to>
                                    </p:set>
                                    <p:animEffect transition="in" filter="fade">
                                      <p:cBhvr>
                                        <p:cTn id="26" dur="2000"/>
                                        <p:tgtEl>
                                          <p:spTgt spid="5">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20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bg/>
                                          </p:spTgt>
                                        </p:tgtEl>
                                        <p:attrNameLst>
                                          <p:attrName>style.visibility</p:attrName>
                                        </p:attrNameLst>
                                      </p:cBhvr>
                                      <p:to>
                                        <p:strVal val="visible"/>
                                      </p:to>
                                    </p:set>
                                    <p:animEffect transition="in" filter="wipe(down)">
                                      <p:cBhvr>
                                        <p:cTn id="34" dur="500"/>
                                        <p:tgtEl>
                                          <p:spTgt spid="7">
                                            <p:bg/>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down)">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bg/>
                                          </p:spTgt>
                                        </p:tgtEl>
                                        <p:attrNameLst>
                                          <p:attrName>style.visibility</p:attrName>
                                        </p:attrNameLst>
                                      </p:cBhvr>
                                      <p:to>
                                        <p:strVal val="visible"/>
                                      </p:to>
                                    </p:set>
                                    <p:animEffect transition="in" filter="wipe(down)">
                                      <p:cBhvr>
                                        <p:cTn id="42" dur="500"/>
                                        <p:tgtEl>
                                          <p:spTgt spid="8">
                                            <p:bg/>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wipe(down)">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bg/>
                                          </p:spTgt>
                                        </p:tgtEl>
                                        <p:attrNameLst>
                                          <p:attrName>style.visibility</p:attrName>
                                        </p:attrNameLst>
                                      </p:cBhvr>
                                      <p:to>
                                        <p:strVal val="visible"/>
                                      </p:to>
                                    </p:set>
                                    <p:animEffect transition="in" filter="fade">
                                      <p:cBhvr>
                                        <p:cTn id="50" dur="2000"/>
                                        <p:tgtEl>
                                          <p:spTgt spid="9">
                                            <p:bg/>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Effect transition="in" filter="fade">
                                      <p:cBhvr>
                                        <p:cTn id="53" dur="2000"/>
                                        <p:tgtEl>
                                          <p:spTgt spid="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ppt_x"/>
                                          </p:val>
                                        </p:tav>
                                        <p:tav tm="100000">
                                          <p:val>
                                            <p:strVal val="#ppt_x"/>
                                          </p:val>
                                        </p:tav>
                                      </p:tavLst>
                                    </p:anim>
                                    <p:anim calcmode="lin" valueType="num">
                                      <p:cBhvr additive="base">
                                        <p:cTn id="6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P spid="7" grpId="0" build="allAtOnce" animBg="1"/>
      <p:bldP spid="8" grpId="0" build="allAtOnce" animBg="1"/>
      <p:bldP spid="9" grpId="0" build="allAtOnce" animBg="1"/>
      <p:bldP spid="14" grpId="0"/>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nvGraphicFramePr>
        <p:xfrm>
          <a:off x="142844" y="357166"/>
          <a:ext cx="8858312"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سهم للأسفل 3"/>
          <p:cNvSpPr/>
          <p:nvPr/>
        </p:nvSpPr>
        <p:spPr>
          <a:xfrm>
            <a:off x="1071538" y="4286256"/>
            <a:ext cx="64294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مستطيل 4"/>
          <p:cNvSpPr/>
          <p:nvPr/>
        </p:nvSpPr>
        <p:spPr>
          <a:xfrm>
            <a:off x="214282" y="4786322"/>
            <a:ext cx="2357454"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به استثنای موردی که اماره بر خلاف جریان استصحاب وجود داشته باشد که در این صورت بر اصل عملی مقدم است.</a:t>
            </a:r>
            <a:endParaRPr lang="fa-I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42844" y="428604"/>
          <a:ext cx="8786874"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5072066" y="214290"/>
            <a:ext cx="3857652" cy="500066"/>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توضیح: الا مع امارة توجب  ... ص54 و 55</a:t>
            </a:r>
            <a:endPar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C8B4A441-A326-4128-84BE-014E33213A1D}"/>
                                            </p:graphicEl>
                                          </p:spTgt>
                                        </p:tgtEl>
                                        <p:attrNameLst>
                                          <p:attrName>style.visibility</p:attrName>
                                        </p:attrNameLst>
                                      </p:cBhvr>
                                      <p:to>
                                        <p:strVal val="visible"/>
                                      </p:to>
                                    </p:set>
                                    <p:animEffect transition="in" filter="wipe(down)">
                                      <p:cBhvr>
                                        <p:cTn id="7" dur="500"/>
                                        <p:tgtEl>
                                          <p:spTgt spid="2">
                                            <p:graphicEl>
                                              <a:dgm id="{C8B4A441-A326-4128-84BE-014E33213A1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1946D63F-BC81-458A-A631-70004DB53C14}"/>
                                            </p:graphicEl>
                                          </p:spTgt>
                                        </p:tgtEl>
                                        <p:attrNameLst>
                                          <p:attrName>style.visibility</p:attrName>
                                        </p:attrNameLst>
                                      </p:cBhvr>
                                      <p:to>
                                        <p:strVal val="visible"/>
                                      </p:to>
                                    </p:set>
                                    <p:animEffect transition="in" filter="wipe(down)">
                                      <p:cBhvr>
                                        <p:cTn id="12" dur="500"/>
                                        <p:tgtEl>
                                          <p:spTgt spid="2">
                                            <p:graphicEl>
                                              <a:dgm id="{1946D63F-BC81-458A-A631-70004DB53C14}"/>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5439BF1F-CB77-44B6-A57C-282C1D0CEE3F}"/>
                                            </p:graphicEl>
                                          </p:spTgt>
                                        </p:tgtEl>
                                        <p:attrNameLst>
                                          <p:attrName>style.visibility</p:attrName>
                                        </p:attrNameLst>
                                      </p:cBhvr>
                                      <p:to>
                                        <p:strVal val="visible"/>
                                      </p:to>
                                    </p:set>
                                    <p:animEffect transition="in" filter="wipe(down)">
                                      <p:cBhvr>
                                        <p:cTn id="15" dur="500"/>
                                        <p:tgtEl>
                                          <p:spTgt spid="2">
                                            <p:graphicEl>
                                              <a:dgm id="{5439BF1F-CB77-44B6-A57C-282C1D0CEE3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D0691A02-2E1A-4C9A-97CA-B2F874BB397F}"/>
                                            </p:graphicEl>
                                          </p:spTgt>
                                        </p:tgtEl>
                                        <p:attrNameLst>
                                          <p:attrName>style.visibility</p:attrName>
                                        </p:attrNameLst>
                                      </p:cBhvr>
                                      <p:to>
                                        <p:strVal val="visible"/>
                                      </p:to>
                                    </p:set>
                                    <p:animEffect transition="in" filter="wipe(down)">
                                      <p:cBhvr>
                                        <p:cTn id="20" dur="500"/>
                                        <p:tgtEl>
                                          <p:spTgt spid="2">
                                            <p:graphicEl>
                                              <a:dgm id="{D0691A02-2E1A-4C9A-97CA-B2F874BB397F}"/>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1BF602AB-E775-407B-9B15-528F85378380}"/>
                                            </p:graphicEl>
                                          </p:spTgt>
                                        </p:tgtEl>
                                        <p:attrNameLst>
                                          <p:attrName>style.visibility</p:attrName>
                                        </p:attrNameLst>
                                      </p:cBhvr>
                                      <p:to>
                                        <p:strVal val="visible"/>
                                      </p:to>
                                    </p:set>
                                    <p:animEffect transition="in" filter="wipe(down)">
                                      <p:cBhvr>
                                        <p:cTn id="23" dur="500"/>
                                        <p:tgtEl>
                                          <p:spTgt spid="2">
                                            <p:graphicEl>
                                              <a:dgm id="{1BF602AB-E775-407B-9B15-528F8537838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F29D76F7-8108-4983-928E-B7E80DE2EDE4}"/>
                                            </p:graphicEl>
                                          </p:spTgt>
                                        </p:tgtEl>
                                        <p:attrNameLst>
                                          <p:attrName>style.visibility</p:attrName>
                                        </p:attrNameLst>
                                      </p:cBhvr>
                                      <p:to>
                                        <p:strVal val="visible"/>
                                      </p:to>
                                    </p:set>
                                    <p:animEffect transition="in" filter="wipe(down)">
                                      <p:cBhvr>
                                        <p:cTn id="28" dur="500"/>
                                        <p:tgtEl>
                                          <p:spTgt spid="2">
                                            <p:graphicEl>
                                              <a:dgm id="{F29D76F7-8108-4983-928E-B7E80DE2EDE4}"/>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154F06CB-B50C-4DEB-B3FA-F08DE8E58599}"/>
                                            </p:graphicEl>
                                          </p:spTgt>
                                        </p:tgtEl>
                                        <p:attrNameLst>
                                          <p:attrName>style.visibility</p:attrName>
                                        </p:attrNameLst>
                                      </p:cBhvr>
                                      <p:to>
                                        <p:strVal val="visible"/>
                                      </p:to>
                                    </p:set>
                                    <p:animEffect transition="in" filter="wipe(down)">
                                      <p:cBhvr>
                                        <p:cTn id="31" dur="500"/>
                                        <p:tgtEl>
                                          <p:spTgt spid="2">
                                            <p:graphicEl>
                                              <a:dgm id="{154F06CB-B50C-4DEB-B3FA-F08DE8E5859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3D96D9EA-FB03-4574-A8DC-0BA1282099AC}"/>
                                            </p:graphicEl>
                                          </p:spTgt>
                                        </p:tgtEl>
                                        <p:attrNameLst>
                                          <p:attrName>style.visibility</p:attrName>
                                        </p:attrNameLst>
                                      </p:cBhvr>
                                      <p:to>
                                        <p:strVal val="visible"/>
                                      </p:to>
                                    </p:set>
                                    <p:animEffect transition="in" filter="wipe(down)">
                                      <p:cBhvr>
                                        <p:cTn id="36" dur="500"/>
                                        <p:tgtEl>
                                          <p:spTgt spid="2">
                                            <p:graphicEl>
                                              <a:dgm id="{3D96D9EA-FB03-4574-A8DC-0BA1282099AC}"/>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
                                            <p:graphicEl>
                                              <a:dgm id="{74D7C1EE-745F-4404-B155-4F177B9DC09F}"/>
                                            </p:graphicEl>
                                          </p:spTgt>
                                        </p:tgtEl>
                                        <p:attrNameLst>
                                          <p:attrName>style.visibility</p:attrName>
                                        </p:attrNameLst>
                                      </p:cBhvr>
                                      <p:to>
                                        <p:strVal val="visible"/>
                                      </p:to>
                                    </p:set>
                                    <p:animEffect transition="in" filter="wipe(down)">
                                      <p:cBhvr>
                                        <p:cTn id="39" dur="500"/>
                                        <p:tgtEl>
                                          <p:spTgt spid="2">
                                            <p:graphicEl>
                                              <a:dgm id="{74D7C1EE-745F-4404-B155-4F177B9DC09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graphicEl>
                                              <a:dgm id="{DA4059D4-6D83-4A47-8753-3DAE854D0DCB}"/>
                                            </p:graphicEl>
                                          </p:spTgt>
                                        </p:tgtEl>
                                        <p:attrNameLst>
                                          <p:attrName>style.visibility</p:attrName>
                                        </p:attrNameLst>
                                      </p:cBhvr>
                                      <p:to>
                                        <p:strVal val="visible"/>
                                      </p:to>
                                    </p:set>
                                    <p:animEffect transition="in" filter="wipe(down)">
                                      <p:cBhvr>
                                        <p:cTn id="44" dur="500"/>
                                        <p:tgtEl>
                                          <p:spTgt spid="2">
                                            <p:graphicEl>
                                              <a:dgm id="{DA4059D4-6D83-4A47-8753-3DAE854D0DCB}"/>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
                                            <p:graphicEl>
                                              <a:dgm id="{0487F203-57FC-4525-A3F7-67C3923EE228}"/>
                                            </p:graphicEl>
                                          </p:spTgt>
                                        </p:tgtEl>
                                        <p:attrNameLst>
                                          <p:attrName>style.visibility</p:attrName>
                                        </p:attrNameLst>
                                      </p:cBhvr>
                                      <p:to>
                                        <p:strVal val="visible"/>
                                      </p:to>
                                    </p:set>
                                    <p:animEffect transition="in" filter="wipe(down)">
                                      <p:cBhvr>
                                        <p:cTn id="47" dur="500"/>
                                        <p:tgtEl>
                                          <p:spTgt spid="2">
                                            <p:graphicEl>
                                              <a:dgm id="{0487F203-57FC-4525-A3F7-67C3923EE22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graphicEl>
                                              <a:dgm id="{24D67A3B-8E9C-47D4-A254-EC1F53515883}"/>
                                            </p:graphicEl>
                                          </p:spTgt>
                                        </p:tgtEl>
                                        <p:attrNameLst>
                                          <p:attrName>style.visibility</p:attrName>
                                        </p:attrNameLst>
                                      </p:cBhvr>
                                      <p:to>
                                        <p:strVal val="visible"/>
                                      </p:to>
                                    </p:set>
                                    <p:animEffect transition="in" filter="wipe(down)">
                                      <p:cBhvr>
                                        <p:cTn id="52" dur="500"/>
                                        <p:tgtEl>
                                          <p:spTgt spid="2">
                                            <p:graphicEl>
                                              <a:dgm id="{24D67A3B-8E9C-47D4-A254-EC1F53515883}"/>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
                                            <p:graphicEl>
                                              <a:dgm id="{6225F02B-3B06-42B6-B812-A9894C3C66C3}"/>
                                            </p:graphicEl>
                                          </p:spTgt>
                                        </p:tgtEl>
                                        <p:attrNameLst>
                                          <p:attrName>style.visibility</p:attrName>
                                        </p:attrNameLst>
                                      </p:cBhvr>
                                      <p:to>
                                        <p:strVal val="visible"/>
                                      </p:to>
                                    </p:set>
                                    <p:animEffect transition="in" filter="wipe(down)">
                                      <p:cBhvr>
                                        <p:cTn id="55" dur="500"/>
                                        <p:tgtEl>
                                          <p:spTgt spid="2">
                                            <p:graphicEl>
                                              <a:dgm id="{6225F02B-3B06-42B6-B812-A9894C3C66C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
                                            <p:graphicEl>
                                              <a:dgm id="{DECCE9D7-5F57-49DC-AAEA-8E25BD6A52F5}"/>
                                            </p:graphicEl>
                                          </p:spTgt>
                                        </p:tgtEl>
                                        <p:attrNameLst>
                                          <p:attrName>style.visibility</p:attrName>
                                        </p:attrNameLst>
                                      </p:cBhvr>
                                      <p:to>
                                        <p:strVal val="visible"/>
                                      </p:to>
                                    </p:set>
                                    <p:animEffect transition="in" filter="wipe(down)">
                                      <p:cBhvr>
                                        <p:cTn id="60" dur="500"/>
                                        <p:tgtEl>
                                          <p:spTgt spid="2">
                                            <p:graphicEl>
                                              <a:dgm id="{DECCE9D7-5F57-49DC-AAEA-8E25BD6A52F5}"/>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
                                            <p:graphicEl>
                                              <a:dgm id="{BF0F2847-727C-4AAC-BCE3-E7BC85363CE9}"/>
                                            </p:graphicEl>
                                          </p:spTgt>
                                        </p:tgtEl>
                                        <p:attrNameLst>
                                          <p:attrName>style.visibility</p:attrName>
                                        </p:attrNameLst>
                                      </p:cBhvr>
                                      <p:to>
                                        <p:strVal val="visible"/>
                                      </p:to>
                                    </p:set>
                                    <p:animEffect transition="in" filter="wipe(down)">
                                      <p:cBhvr>
                                        <p:cTn id="63" dur="500"/>
                                        <p:tgtEl>
                                          <p:spTgt spid="2">
                                            <p:graphicEl>
                                              <a:dgm id="{BF0F2847-727C-4AAC-BCE3-E7BC85363CE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
                                            <p:graphicEl>
                                              <a:dgm id="{74772A89-7612-46DD-AAAC-FD3DC0845D00}"/>
                                            </p:graphicEl>
                                          </p:spTgt>
                                        </p:tgtEl>
                                        <p:attrNameLst>
                                          <p:attrName>style.visibility</p:attrName>
                                        </p:attrNameLst>
                                      </p:cBhvr>
                                      <p:to>
                                        <p:strVal val="visible"/>
                                      </p:to>
                                    </p:set>
                                    <p:animEffect transition="in" filter="wipe(down)">
                                      <p:cBhvr>
                                        <p:cTn id="68" dur="500"/>
                                        <p:tgtEl>
                                          <p:spTgt spid="2">
                                            <p:graphicEl>
                                              <a:dgm id="{74772A89-7612-46DD-AAAC-FD3DC0845D00}"/>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
                                            <p:graphicEl>
                                              <a:dgm id="{5A631225-7477-4445-A0AA-75ED66D38651}"/>
                                            </p:graphicEl>
                                          </p:spTgt>
                                        </p:tgtEl>
                                        <p:attrNameLst>
                                          <p:attrName>style.visibility</p:attrName>
                                        </p:attrNameLst>
                                      </p:cBhvr>
                                      <p:to>
                                        <p:strVal val="visible"/>
                                      </p:to>
                                    </p:set>
                                    <p:animEffect transition="in" filter="wipe(down)">
                                      <p:cBhvr>
                                        <p:cTn id="71" dur="500"/>
                                        <p:tgtEl>
                                          <p:spTgt spid="2">
                                            <p:graphicEl>
                                              <a:dgm id="{5A631225-7477-4445-A0AA-75ED66D38651}"/>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
                                            <p:graphicEl>
                                              <a:dgm id="{479E92CA-7311-4A02-B67A-E7DD12FBCEB5}"/>
                                            </p:graphicEl>
                                          </p:spTgt>
                                        </p:tgtEl>
                                        <p:attrNameLst>
                                          <p:attrName>style.visibility</p:attrName>
                                        </p:attrNameLst>
                                      </p:cBhvr>
                                      <p:to>
                                        <p:strVal val="visible"/>
                                      </p:to>
                                    </p:set>
                                    <p:animEffect transition="in" filter="wipe(down)">
                                      <p:cBhvr>
                                        <p:cTn id="76" dur="500"/>
                                        <p:tgtEl>
                                          <p:spTgt spid="2">
                                            <p:graphicEl>
                                              <a:dgm id="{479E92CA-7311-4A02-B67A-E7DD12FBCEB5}"/>
                                            </p:graphic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
                                            <p:graphicEl>
                                              <a:dgm id="{054E199F-A87A-4524-9F9B-1DD2F0114CD6}"/>
                                            </p:graphicEl>
                                          </p:spTgt>
                                        </p:tgtEl>
                                        <p:attrNameLst>
                                          <p:attrName>style.visibility</p:attrName>
                                        </p:attrNameLst>
                                      </p:cBhvr>
                                      <p:to>
                                        <p:strVal val="visible"/>
                                      </p:to>
                                    </p:set>
                                    <p:animEffect transition="in" filter="wipe(down)">
                                      <p:cBhvr>
                                        <p:cTn id="79" dur="500"/>
                                        <p:tgtEl>
                                          <p:spTgt spid="2">
                                            <p:graphicEl>
                                              <a:dgm id="{054E199F-A87A-4524-9F9B-1DD2F0114CD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
                                            <p:graphicEl>
                                              <a:dgm id="{FEC83CCF-B78F-4C49-97C2-5FF8875099D6}"/>
                                            </p:graphicEl>
                                          </p:spTgt>
                                        </p:tgtEl>
                                        <p:attrNameLst>
                                          <p:attrName>style.visibility</p:attrName>
                                        </p:attrNameLst>
                                      </p:cBhvr>
                                      <p:to>
                                        <p:strVal val="visible"/>
                                      </p:to>
                                    </p:set>
                                    <p:animEffect transition="in" filter="wipe(down)">
                                      <p:cBhvr>
                                        <p:cTn id="84" dur="500"/>
                                        <p:tgtEl>
                                          <p:spTgt spid="2">
                                            <p:graphicEl>
                                              <a:dgm id="{FEC83CCF-B78F-4C49-97C2-5FF8875099D6}"/>
                                            </p:graphicEl>
                                          </p:spTgt>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
                                            <p:graphicEl>
                                              <a:dgm id="{BB87972F-0E9D-4567-B64B-931651E2D84A}"/>
                                            </p:graphicEl>
                                          </p:spTgt>
                                        </p:tgtEl>
                                        <p:attrNameLst>
                                          <p:attrName>style.visibility</p:attrName>
                                        </p:attrNameLst>
                                      </p:cBhvr>
                                      <p:to>
                                        <p:strVal val="visible"/>
                                      </p:to>
                                    </p:set>
                                    <p:animEffect transition="in" filter="wipe(down)">
                                      <p:cBhvr>
                                        <p:cTn id="87" dur="500"/>
                                        <p:tgtEl>
                                          <p:spTgt spid="2">
                                            <p:graphicEl>
                                              <a:dgm id="{BB87972F-0E9D-4567-B64B-931651E2D8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مجموعة 8"/>
          <p:cNvGrpSpPr/>
          <p:nvPr/>
        </p:nvGrpSpPr>
        <p:grpSpPr>
          <a:xfrm>
            <a:off x="857224" y="5072074"/>
            <a:ext cx="7358114" cy="1500198"/>
            <a:chOff x="1285852" y="2071678"/>
            <a:chExt cx="7358114" cy="1500198"/>
          </a:xfrm>
        </p:grpSpPr>
        <p:sp>
          <p:nvSpPr>
            <p:cNvPr id="6" name="شكل بيضاوي 5"/>
            <p:cNvSpPr/>
            <p:nvPr/>
          </p:nvSpPr>
          <p:spPr>
            <a:xfrm>
              <a:off x="6143636" y="2071678"/>
              <a:ext cx="2500330"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t>اصالت طهارت</a:t>
              </a:r>
            </a:p>
            <a:p>
              <a:pPr algn="ctr"/>
              <a:r>
                <a:rPr lang="fa-IR" sz="2000" b="1" dirty="0" smtClean="0"/>
                <a:t>(حکم ظاهری)</a:t>
              </a:r>
              <a:endParaRPr lang="fa-IR" sz="2000" b="1" dirty="0"/>
            </a:p>
          </p:txBody>
        </p:sp>
        <p:sp>
          <p:nvSpPr>
            <p:cNvPr id="7" name="مستطيل مستدير الزوايا 6"/>
            <p:cNvSpPr/>
            <p:nvPr/>
          </p:nvSpPr>
          <p:spPr>
            <a:xfrm>
              <a:off x="1285852" y="2214554"/>
              <a:ext cx="407196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t>در آن حالت سابقه لحاظ نمی شود.</a:t>
              </a:r>
              <a:endParaRPr lang="fa-IR" sz="2000" b="1" dirty="0"/>
            </a:p>
          </p:txBody>
        </p:sp>
        <p:sp>
          <p:nvSpPr>
            <p:cNvPr id="8" name="سهم إلى اليسار 7"/>
            <p:cNvSpPr/>
            <p:nvPr/>
          </p:nvSpPr>
          <p:spPr>
            <a:xfrm>
              <a:off x="5500694" y="2571744"/>
              <a:ext cx="500066" cy="5000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000" b="1"/>
            </a:p>
          </p:txBody>
        </p:sp>
      </p:grpSp>
      <p:grpSp>
        <p:nvGrpSpPr>
          <p:cNvPr id="15" name="مجموعة 14"/>
          <p:cNvGrpSpPr/>
          <p:nvPr/>
        </p:nvGrpSpPr>
        <p:grpSpPr>
          <a:xfrm>
            <a:off x="857224" y="3305172"/>
            <a:ext cx="7420028" cy="1500198"/>
            <a:chOff x="1285852" y="2071678"/>
            <a:chExt cx="7420028" cy="1500198"/>
          </a:xfrm>
        </p:grpSpPr>
        <p:sp>
          <p:nvSpPr>
            <p:cNvPr id="16" name="شكل بيضاوي 15"/>
            <p:cNvSpPr/>
            <p:nvPr/>
          </p:nvSpPr>
          <p:spPr>
            <a:xfrm>
              <a:off x="6143636" y="2071678"/>
              <a:ext cx="2562244"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t>استصحاب طهارت</a:t>
              </a:r>
            </a:p>
            <a:p>
              <a:pPr algn="ctr"/>
              <a:r>
                <a:rPr lang="fa-IR" sz="2000" b="1" dirty="0" smtClean="0"/>
                <a:t>(حکم ظاهری)</a:t>
              </a:r>
              <a:endParaRPr lang="fa-IR" sz="2000" b="1" dirty="0"/>
            </a:p>
          </p:txBody>
        </p:sp>
        <p:sp>
          <p:nvSpPr>
            <p:cNvPr id="17" name="مستطيل مستدير الزوايا 16"/>
            <p:cNvSpPr/>
            <p:nvPr/>
          </p:nvSpPr>
          <p:spPr>
            <a:xfrm>
              <a:off x="1285852" y="2214554"/>
              <a:ext cx="407196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t>در آن حالت سابقه لحاظ می شود.</a:t>
              </a:r>
              <a:endParaRPr lang="fa-IR" sz="2000" b="1" dirty="0"/>
            </a:p>
          </p:txBody>
        </p:sp>
        <p:sp>
          <p:nvSpPr>
            <p:cNvPr id="18" name="سهم إلى اليسار 17"/>
            <p:cNvSpPr/>
            <p:nvPr/>
          </p:nvSpPr>
          <p:spPr>
            <a:xfrm>
              <a:off x="5500694" y="2571744"/>
              <a:ext cx="500066" cy="5000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000" b="1"/>
            </a:p>
          </p:txBody>
        </p:sp>
      </p:grpSp>
      <p:sp>
        <p:nvSpPr>
          <p:cNvPr id="19" name="مستطيل 18"/>
          <p:cNvSpPr/>
          <p:nvPr/>
        </p:nvSpPr>
        <p:spPr>
          <a:xfrm>
            <a:off x="5072066" y="214290"/>
            <a:ext cx="3857652" cy="500066"/>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توضیح: الا مع امارة توجب  ... ص54 و 55</a:t>
            </a:r>
            <a:endPar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سهم للأسفل 19"/>
          <p:cNvSpPr/>
          <p:nvPr/>
        </p:nvSpPr>
        <p:spPr>
          <a:xfrm>
            <a:off x="1285852" y="2071678"/>
            <a:ext cx="7000924" cy="1071570"/>
          </a:xfrm>
          <a:prstGeom prst="downArrow">
            <a:avLst>
              <a:gd name="adj1" fmla="val 39479"/>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400" b="1" dirty="0" smtClean="0"/>
              <a:t>مقدم است بر:</a:t>
            </a:r>
            <a:endParaRPr lang="fa-IR" sz="2400" b="1" dirty="0"/>
          </a:p>
        </p:txBody>
      </p:sp>
      <p:sp>
        <p:nvSpPr>
          <p:cNvPr id="11" name="شكل بيضاوي 10"/>
          <p:cNvSpPr/>
          <p:nvPr/>
        </p:nvSpPr>
        <p:spPr>
          <a:xfrm>
            <a:off x="3143240" y="928670"/>
            <a:ext cx="3429024" cy="107157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000" b="1" dirty="0" smtClean="0"/>
              <a:t>قاعده غلبه</a:t>
            </a:r>
          </a:p>
          <a:p>
            <a:pPr algn="ctr"/>
            <a:r>
              <a:rPr lang="fa-IR" sz="2000" b="1" dirty="0" smtClean="0"/>
              <a:t>(اماره برای حکم واقعی)</a:t>
            </a:r>
            <a:endParaRPr lang="fa-I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 calcmode="lin" valueType="num">
                                      <p:cBhvr additive="base">
                                        <p:cTn id="1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bg/>
                                          </p:spTgt>
                                        </p:tgtEl>
                                        <p:attrNameLst>
                                          <p:attrName>style.visibility</p:attrName>
                                        </p:attrNameLst>
                                      </p:cBhvr>
                                      <p:to>
                                        <p:strVal val="visible"/>
                                      </p:to>
                                    </p:set>
                                    <p:anim calcmode="lin" valueType="num">
                                      <p:cBhvr additive="base">
                                        <p:cTn id="29"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bg/>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animBg="1"/>
      <p:bldP spid="11" grpId="0" build="allAtOnce"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57224" y="1214422"/>
            <a:ext cx="7358114" cy="1754326"/>
          </a:xfrm>
          <a:prstGeom prst="rect">
            <a:avLst/>
          </a:prstGeom>
          <a:noFill/>
        </p:spPr>
        <p:txBody>
          <a:bodyPr wrap="square" rtlCol="1">
            <a:spAutoFit/>
          </a:bodyPr>
          <a:lstStyle/>
          <a:p>
            <a:pPr algn="justLow"/>
            <a:r>
              <a:rPr lang="fa-IR" dirty="0" smtClean="0"/>
              <a:t>الفوائدالحائرية، صفحه 277</a:t>
            </a:r>
          </a:p>
          <a:p>
            <a:pPr algn="justLow"/>
            <a:r>
              <a:rPr lang="fa-IR" dirty="0" smtClean="0"/>
              <a:t>و الأولى التمسّك بالاستقراء. و يقال: إنّ الفقهاء ربّما يحكمون بحكم كلّي بتتبّع جزئيّات كثيرة غاية الكثرة، إلى حدّ يحصل لهم الاعتقاد بعدم مدخليّة الخصوصيّة مثل: حكمهم بحجيّة شهادة العدلين شرعا، و غير ذلك. و هذه الكثرة موجودة في الاستصحاب، إلى حدّ رسخ في أذهان المتشرّعة: أنّ الحكم الشّرعيّ إذا ثبت فثبوت خلافه يحتاج إلى دليل شرعيّ، و يصعب عليهم تجويز خلاف ذلك، و لذلك لا يزال فقهاؤنا يتمسّكون بذلك في كتبهم الاستدلاليّة و الفقهيّة من دون تأمّل و تزلزل. </a:t>
            </a:r>
            <a:endParaRPr lang="fa-I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42844" y="571504"/>
            <a:ext cx="8858312" cy="6143644"/>
          </a:xfrm>
          <a:prstGeom prst="roundRect">
            <a:avLst>
              <a:gd name="adj" fmla="val 4480"/>
            </a:avLst>
          </a:prstGeom>
        </p:spPr>
        <p:style>
          <a:lnRef idx="1">
            <a:schemeClr val="accent2"/>
          </a:lnRef>
          <a:fillRef idx="3">
            <a:schemeClr val="accent2"/>
          </a:fillRef>
          <a:effectRef idx="2">
            <a:schemeClr val="accent2"/>
          </a:effectRef>
          <a:fontRef idx="minor">
            <a:schemeClr val="lt1"/>
          </a:fontRef>
        </p:style>
        <p:txBody>
          <a:bodyPr rtlCol="1" anchor="ctr"/>
          <a:lstStyle/>
          <a:p>
            <a:pPr indent="396000" algn="justLow">
              <a:lnSpc>
                <a:spcPct val="150000"/>
              </a:lnSpc>
            </a:pPr>
            <a:r>
              <a:rPr lang="fa-IR" sz="3200" i="1" dirty="0" smtClean="0">
                <a:cs typeface="B Badr" pitchFamily="2" charset="-78"/>
              </a:rPr>
              <a:t> </a:t>
            </a:r>
            <a:r>
              <a:rPr lang="fa-IR" sz="2000" i="1" dirty="0" smtClean="0">
                <a:cs typeface="B Badr" pitchFamily="2" charset="-78"/>
              </a:rPr>
              <a:t>التهذیب ج1 ص8:</a:t>
            </a:r>
            <a:endParaRPr lang="fa-IR" sz="3200" i="1" dirty="0" smtClean="0">
              <a:cs typeface="B Badr" pitchFamily="2" charset="-78"/>
            </a:endParaRPr>
          </a:p>
          <a:p>
            <a:pPr indent="396000" algn="justLow">
              <a:lnSpc>
                <a:spcPct val="150000"/>
              </a:lnSpc>
            </a:pPr>
            <a:r>
              <a:rPr lang="fa-IR" sz="2400" dirty="0" smtClean="0">
                <a:cs typeface="B Badr" pitchFamily="2" charset="-78"/>
              </a:rPr>
              <a:t>وَ بِهَذَا الْإِسْنَادِ عَنِ الْحُسَيْنِ بْنِ سَعِيدٍ عَنْ حَمَّادٍ عَنْ حَرِيزٍ عَنْ زُرَارَةَ قَالَ: </a:t>
            </a:r>
          </a:p>
          <a:p>
            <a:pPr indent="396000" algn="justLow">
              <a:lnSpc>
                <a:spcPct val="150000"/>
              </a:lnSpc>
            </a:pPr>
            <a:r>
              <a:rPr lang="fa-IR" sz="2400" dirty="0" smtClean="0">
                <a:cs typeface="B Badr" pitchFamily="2" charset="-78"/>
              </a:rPr>
              <a:t>قُلْتُ لَهُ: الرَّجُلُ يَنَامُ وَ هُوَ عَلَى وُضُوءٍ أَ تُوجِبُ الْخَفْقَةُ وَ الْخَفْقَتَانِ عَلَيْهِ الْوُضُوءَ؟ </a:t>
            </a:r>
          </a:p>
          <a:p>
            <a:pPr indent="396000" algn="justLow">
              <a:lnSpc>
                <a:spcPct val="150000"/>
              </a:lnSpc>
            </a:pPr>
            <a:r>
              <a:rPr lang="fa-IR" sz="2400" dirty="0" smtClean="0">
                <a:cs typeface="B Badr" pitchFamily="2" charset="-78"/>
              </a:rPr>
              <a:t>فَقَالَ: </a:t>
            </a:r>
            <a:r>
              <a:rPr lang="fa-IR" sz="3000" b="1" dirty="0" smtClean="0"/>
              <a:t>يَا زُرَارَةُ! قَدْ تَنَامُ الْعَيْنُ وَ لَا يَنَامُ الْقَلْبُ وَ الْأُذُنُ فَإِذَا نَامَتِ الْعَيْنُ وَ الْأُذُنُ وَ الْقَلْبُ فَقَدْ وَجَبَ الْوُضُوءُ. </a:t>
            </a:r>
            <a:endParaRPr lang="fa-IR" sz="3200" b="1" dirty="0" smtClean="0"/>
          </a:p>
          <a:p>
            <a:pPr indent="396000" algn="justLow">
              <a:lnSpc>
                <a:spcPct val="150000"/>
              </a:lnSpc>
            </a:pPr>
            <a:r>
              <a:rPr lang="fa-IR" sz="2400" dirty="0" smtClean="0">
                <a:cs typeface="B Badr" pitchFamily="2" charset="-78"/>
              </a:rPr>
              <a:t>قُلْتُ: فَإِنْ حُرِّكَ إِلَى جَنْبِهِ شَيْ‏ءٌ وَ لَمْ يَعْلَمْ بِهِ؟ </a:t>
            </a:r>
          </a:p>
          <a:p>
            <a:pPr indent="396000" algn="justLow">
              <a:lnSpc>
                <a:spcPct val="150000"/>
              </a:lnSpc>
            </a:pPr>
            <a:r>
              <a:rPr lang="fa-IR" sz="2400" dirty="0" smtClean="0">
                <a:cs typeface="B Badr" pitchFamily="2" charset="-78"/>
              </a:rPr>
              <a:t>قَالَ: </a:t>
            </a:r>
            <a:r>
              <a:rPr lang="fa-IR" sz="3000" b="1" dirty="0" smtClean="0"/>
              <a:t>لَا، حَتَّى يَسْتَيْقِنَ أَنَّهُ قَدْ نَامَ حَتَّى يَجِي‏ءَ مِنْ ذَلِكَ أَمْرٌ بَيِّنٌ وَ إِلَّا فَإِنَّهُ </a:t>
            </a:r>
            <a:r>
              <a:rPr lang="fa-IR" sz="3000" b="1" smtClean="0"/>
              <a:t>عَلَى يَقِينٍ </a:t>
            </a:r>
            <a:r>
              <a:rPr lang="fa-IR" sz="3000" b="1" dirty="0" smtClean="0"/>
              <a:t>مِنْ وُضُوئِهِ وَ لَا يَنْقُضُ الْيَقِينَ أَبَداً بِالشَّكِّ وَ لَكِنْ يَنْقُضُهُ بِيَقِينٍ آخَرَ. </a:t>
            </a:r>
            <a:endParaRPr lang="fa-IR" sz="3000" b="1" dirty="0"/>
          </a:p>
        </p:txBody>
      </p:sp>
      <p:sp>
        <p:nvSpPr>
          <p:cNvPr id="3" name="مستطيل 2"/>
          <p:cNvSpPr/>
          <p:nvPr/>
        </p:nvSpPr>
        <p:spPr>
          <a:xfrm>
            <a:off x="8143900" y="142852"/>
            <a:ext cx="785818" cy="285752"/>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ص55</a:t>
            </a:r>
            <a:endPar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28794" y="357166"/>
            <a:ext cx="5329246" cy="857256"/>
          </a:xfrm>
        </p:spPr>
        <p:style>
          <a:lnRef idx="1">
            <a:schemeClr val="accent2"/>
          </a:lnRef>
          <a:fillRef idx="2">
            <a:schemeClr val="accent2"/>
          </a:fillRef>
          <a:effectRef idx="1">
            <a:schemeClr val="accent2"/>
          </a:effectRef>
          <a:fontRef idx="minor">
            <a:schemeClr val="dk1"/>
          </a:fontRef>
        </p:style>
        <p:txBody>
          <a:bodyPr>
            <a:normAutofit/>
          </a:bodyPr>
          <a:lstStyle/>
          <a:p>
            <a:r>
              <a:rPr lang="fa-IR" sz="3600" dirty="0" smtClean="0">
                <a:cs typeface="B Titr" pitchFamily="2" charset="-78"/>
              </a:rPr>
              <a:t>نمونه هایی برای استصحاب</a:t>
            </a:r>
            <a:endParaRPr lang="fa-IR" sz="3600" dirty="0">
              <a:cs typeface="B Titr" pitchFamily="2" charset="-78"/>
            </a:endParaRPr>
          </a:p>
        </p:txBody>
      </p:sp>
      <p:sp>
        <p:nvSpPr>
          <p:cNvPr id="3" name="عنصر نائب للمحتوى 2"/>
          <p:cNvSpPr>
            <a:spLocks noGrp="1"/>
          </p:cNvSpPr>
          <p:nvPr>
            <p:ph idx="1"/>
          </p:nvPr>
        </p:nvSpPr>
        <p:spPr>
          <a:xfrm>
            <a:off x="6115032" y="2314580"/>
            <a:ext cx="2543164" cy="614354"/>
          </a:xfrm>
        </p:spPr>
        <p:txBody>
          <a:bodyPr>
            <a:normAutofit/>
          </a:bodyPr>
          <a:lstStyle/>
          <a:p>
            <a:pPr>
              <a:buNone/>
            </a:pPr>
            <a:r>
              <a:rPr lang="fa-IR" dirty="0" smtClean="0">
                <a:cs typeface="B Badr" pitchFamily="2" charset="-78"/>
              </a:rPr>
              <a:t>وضو داشته باشیم</a:t>
            </a:r>
            <a:endParaRPr lang="fa-IR" dirty="0">
              <a:cs typeface="B Badr" pitchFamily="2" charset="-78"/>
            </a:endParaRPr>
          </a:p>
        </p:txBody>
      </p:sp>
      <p:sp>
        <p:nvSpPr>
          <p:cNvPr id="4" name="سهم إلى اليمين 3"/>
          <p:cNvSpPr/>
          <p:nvPr/>
        </p:nvSpPr>
        <p:spPr>
          <a:xfrm flipH="1">
            <a:off x="2471694" y="1643050"/>
            <a:ext cx="3714776" cy="2071702"/>
          </a:xfrm>
          <a:prstGeom prst="rightArrow">
            <a:avLst>
              <a:gd name="adj1" fmla="val 737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B Badr" pitchFamily="2" charset="-78"/>
              </a:rPr>
              <a:t>شک کنیم که آیا حدثی که موجب بطلان وضو شود پدید آمده یا نه؟ </a:t>
            </a:r>
            <a:endParaRPr lang="fa-IR" sz="2800" dirty="0">
              <a:cs typeface="B Badr" pitchFamily="2" charset="-78"/>
            </a:endParaRPr>
          </a:p>
        </p:txBody>
      </p:sp>
      <p:sp>
        <p:nvSpPr>
          <p:cNvPr id="7" name="عنصر نائب للمحتوى 2"/>
          <p:cNvSpPr txBox="1">
            <a:spLocks/>
          </p:cNvSpPr>
          <p:nvPr/>
        </p:nvSpPr>
        <p:spPr>
          <a:xfrm>
            <a:off x="285720" y="2143116"/>
            <a:ext cx="2185974" cy="1357322"/>
          </a:xfrm>
          <a:prstGeom prst="rect">
            <a:avLst/>
          </a:prstGeom>
        </p:spPr>
        <p:txBody>
          <a:bodyPr vert="horz" lIns="91440" tIns="45720" rIns="91440" bIns="45720" rtlCol="1">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Badr" pitchFamily="2" charset="-78"/>
              </a:rPr>
              <a:t>حکم</a:t>
            </a:r>
            <a:r>
              <a:rPr kumimoji="0" lang="fa-IR" sz="3200" b="0" i="0" u="none" strike="noStrike" kern="1200" cap="none" spc="0" normalizeH="0" noProof="0" dirty="0" smtClean="0">
                <a:ln>
                  <a:noFill/>
                </a:ln>
                <a:solidFill>
                  <a:schemeClr val="tx1"/>
                </a:solidFill>
                <a:effectLst/>
                <a:uLnTx/>
                <a:uFillTx/>
                <a:latin typeface="+mn-lt"/>
                <a:ea typeface="+mn-ea"/>
                <a:cs typeface="B Badr" pitchFamily="2" charset="-78"/>
              </a:rPr>
              <a:t> به بقاء وضو می کنیم</a:t>
            </a:r>
            <a:endParaRPr kumimoji="0" lang="fa-IR" sz="3200" b="0" i="0" u="none" strike="noStrike" kern="1200" cap="none" spc="0" normalizeH="0" baseline="0" noProof="0" dirty="0">
              <a:ln>
                <a:noFill/>
              </a:ln>
              <a:solidFill>
                <a:schemeClr val="tx1"/>
              </a:solidFill>
              <a:effectLst/>
              <a:uLnTx/>
              <a:uFillTx/>
              <a:latin typeface="+mn-lt"/>
              <a:ea typeface="+mn-ea"/>
              <a:cs typeface="B Badr" pitchFamily="2" charset="-78"/>
            </a:endParaRPr>
          </a:p>
        </p:txBody>
      </p:sp>
      <p:sp>
        <p:nvSpPr>
          <p:cNvPr id="5" name="عنصر نائب للمحتوى 2"/>
          <p:cNvSpPr txBox="1">
            <a:spLocks/>
          </p:cNvSpPr>
          <p:nvPr/>
        </p:nvSpPr>
        <p:spPr>
          <a:xfrm>
            <a:off x="6357950" y="4572008"/>
            <a:ext cx="2257412" cy="1000132"/>
          </a:xfrm>
          <a:prstGeom prst="rect">
            <a:avLst/>
          </a:prstGeom>
        </p:spPr>
        <p:txBody>
          <a:bodyPr vert="horz" lIns="91440" tIns="45720" rIns="91440" bIns="45720" rtlCol="1">
            <a:normAutofit fontScale="92500" lnSpcReduction="10000"/>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Badr" pitchFamily="2" charset="-78"/>
              </a:rPr>
              <a:t>دینی بر عهده کسی ثابت باشد</a:t>
            </a:r>
            <a:endParaRPr kumimoji="0" lang="fa-IR" sz="3200" b="0" i="0" u="none" strike="noStrike" kern="1200" cap="none" spc="0" normalizeH="0" baseline="0" noProof="0" dirty="0">
              <a:ln>
                <a:noFill/>
              </a:ln>
              <a:solidFill>
                <a:schemeClr val="tx1"/>
              </a:solidFill>
              <a:effectLst/>
              <a:uLnTx/>
              <a:uFillTx/>
              <a:latin typeface="+mn-lt"/>
              <a:ea typeface="+mn-ea"/>
              <a:cs typeface="B Badr" pitchFamily="2" charset="-78"/>
            </a:endParaRPr>
          </a:p>
        </p:txBody>
      </p:sp>
      <p:sp>
        <p:nvSpPr>
          <p:cNvPr id="6" name="سهم إلى اليمين 5"/>
          <p:cNvSpPr/>
          <p:nvPr/>
        </p:nvSpPr>
        <p:spPr>
          <a:xfrm flipH="1">
            <a:off x="2500298" y="3929066"/>
            <a:ext cx="3714776" cy="2071702"/>
          </a:xfrm>
          <a:prstGeom prst="rightArrow">
            <a:avLst>
              <a:gd name="adj1" fmla="val 644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B Badr" pitchFamily="2" charset="-78"/>
              </a:rPr>
              <a:t>در منازعه شک کنیم که آیا وی ادا کرده است یا نه؟ </a:t>
            </a:r>
            <a:endParaRPr lang="fa-IR" sz="2800" dirty="0">
              <a:cs typeface="B Badr" pitchFamily="2" charset="-78"/>
            </a:endParaRPr>
          </a:p>
        </p:txBody>
      </p:sp>
      <p:sp>
        <p:nvSpPr>
          <p:cNvPr id="8" name="عنصر نائب للمحتوى 2"/>
          <p:cNvSpPr txBox="1">
            <a:spLocks/>
          </p:cNvSpPr>
          <p:nvPr/>
        </p:nvSpPr>
        <p:spPr>
          <a:xfrm>
            <a:off x="500034" y="4429132"/>
            <a:ext cx="2000264" cy="1214446"/>
          </a:xfrm>
          <a:prstGeom prst="rect">
            <a:avLst/>
          </a:prstGeom>
        </p:spPr>
        <p:txBody>
          <a:bodyPr vert="horz" lIns="91440" tIns="45720" rIns="91440" bIns="45720" rtlCol="1">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Badr" pitchFamily="2" charset="-78"/>
              </a:rPr>
              <a:t>حکم</a:t>
            </a:r>
            <a:r>
              <a:rPr kumimoji="0" lang="fa-IR" sz="3200" b="0" i="0" u="none" strike="noStrike" kern="1200" cap="none" spc="0" normalizeH="0" noProof="0" dirty="0" smtClean="0">
                <a:ln>
                  <a:noFill/>
                </a:ln>
                <a:solidFill>
                  <a:schemeClr val="tx1"/>
                </a:solidFill>
                <a:effectLst/>
                <a:uLnTx/>
                <a:uFillTx/>
                <a:latin typeface="+mn-lt"/>
                <a:ea typeface="+mn-ea"/>
                <a:cs typeface="B Badr" pitchFamily="2" charset="-78"/>
              </a:rPr>
              <a:t> به بقاء دین می کنیم</a:t>
            </a:r>
            <a:endParaRPr kumimoji="0" lang="fa-IR" sz="3200" b="0" i="0" u="none" strike="noStrike" kern="1200" cap="none" spc="0" normalizeH="0" baseline="0" noProof="0" dirty="0">
              <a:ln>
                <a:noFill/>
              </a:ln>
              <a:solidFill>
                <a:schemeClr val="tx1"/>
              </a:solidFill>
              <a:effectLst/>
              <a:uLnTx/>
              <a:uFillTx/>
              <a:latin typeface="+mn-lt"/>
              <a:ea typeface="+mn-ea"/>
              <a:cs typeface="B Bad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ipe(down)">
                                      <p:cBhvr>
                                        <p:cTn id="17" dur="500"/>
                                        <p:tgtEl>
                                          <p:spTgt spid="4">
                                            <p:bg/>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down)">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animEffect transition="in" filter="wipe(down)">
                                      <p:cBhvr>
                                        <p:cTn id="35" dur="500"/>
                                        <p:tgtEl>
                                          <p:spTgt spid="6">
                                            <p:bg/>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down)">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wipe(down)">
                                      <p:cBhvr>
                                        <p:cTn id="4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p:bldP spid="4" grpId="0" build="allAtOnce" animBg="1"/>
      <p:bldP spid="7" grpId="0" build="allAtOnce"/>
      <p:bldP spid="5" grpId="0" build="allAtOnce"/>
      <p:bldP spid="6" grpId="0" build="allAtOnce" animBg="1"/>
      <p:bldP spid="8" grpId="0" build="allAtOnce"/>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85720" y="285728"/>
            <a:ext cx="8501122" cy="6286544"/>
          </a:xfrm>
          <a:prstGeom prst="roundRect">
            <a:avLst>
              <a:gd name="adj" fmla="val 4815"/>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IQ" sz="2800" b="1" dirty="0" smtClean="0"/>
              <a:t>نكته</a:t>
            </a:r>
            <a:endParaRPr lang="fa-IR" sz="2800" b="1" dirty="0" smtClean="0"/>
          </a:p>
          <a:p>
            <a:pPr algn="justLow"/>
            <a:r>
              <a:rPr lang="fa-IR" sz="2800" dirty="0" smtClean="0"/>
              <a:t>جمالی: وضو د</a:t>
            </a:r>
            <a:r>
              <a:rPr lang="ar-IQ" sz="2800" dirty="0" smtClean="0"/>
              <a:t>ر </a:t>
            </a:r>
            <a:r>
              <a:rPr lang="ar-IQ" sz="2800" dirty="0" err="1" smtClean="0"/>
              <a:t>عبارت</a:t>
            </a:r>
            <a:r>
              <a:rPr lang="ar-IQ" sz="2800" dirty="0" smtClean="0"/>
              <a:t> </a:t>
            </a:r>
            <a:r>
              <a:rPr lang="fa-IR" sz="2800" dirty="0" smtClean="0"/>
              <a:t>«</a:t>
            </a:r>
            <a:r>
              <a:rPr lang="ar-IQ" sz="2800" dirty="0" smtClean="0"/>
              <a:t>علي يقين من </a:t>
            </a:r>
            <a:r>
              <a:rPr lang="ar-IQ" sz="2800" dirty="0" err="1" smtClean="0"/>
              <a:t>وضو</a:t>
            </a:r>
            <a:r>
              <a:rPr lang="fa-IR" sz="2800" dirty="0" smtClean="0"/>
              <a:t>ئه» متعلَق یقین نیست، چون متعلق یقین با حرف جر باء می آید. بلکه منشأ یقین بوده و مِن نشویه است. </a:t>
            </a:r>
          </a:p>
          <a:p>
            <a:pPr algn="justLow"/>
            <a:r>
              <a:rPr lang="fa-IR" sz="2800" dirty="0" smtClean="0"/>
              <a:t>بدین معنی که : از جانب و از سوی وضوء بر یقین است. و این مانند تعابیر عرفی ماست که می گوییم: از طرف فلانی خاطرم جمع است. </a:t>
            </a:r>
          </a:p>
          <a:p>
            <a:pPr algn="justLow"/>
            <a:r>
              <a:rPr lang="fa-IR" sz="2800" dirty="0" smtClean="0"/>
              <a:t>نکته تعبیر این چنینی بلاغت و لطافت موجود است که گویا شخص به وضو مراجعه کرده و از قِبَل آن، با یقین بازگشته است. </a:t>
            </a:r>
          </a:p>
          <a:p>
            <a:pPr algn="justLow"/>
            <a:r>
              <a:rPr lang="fa-IR" sz="2800" dirty="0" smtClean="0"/>
              <a:t>این اسلوب در تعابیری همچون تعابیر زیر نیز وجود دارد:</a:t>
            </a:r>
          </a:p>
          <a:p>
            <a:pPr marL="514350" indent="-514350" algn="justLow">
              <a:buAutoNum type="arabicPeriod"/>
            </a:pPr>
            <a:r>
              <a:rPr lang="fa-IR" sz="2800" dirty="0" smtClean="0"/>
              <a:t>علی سلامة من دینی</a:t>
            </a:r>
          </a:p>
          <a:p>
            <a:pPr marL="514350" indent="-514350" algn="justLow">
              <a:buAutoNum type="arabicPeriod"/>
            </a:pPr>
            <a:r>
              <a:rPr lang="fa-IR" sz="2800" dirty="0" smtClean="0"/>
              <a:t>علی بصیرة من دینی</a:t>
            </a:r>
          </a:p>
          <a:p>
            <a:pPr marL="514350" indent="-514350" algn="justLow">
              <a:buAutoNum type="arabicPeriod"/>
            </a:pPr>
            <a:r>
              <a:rPr lang="fa-IR" sz="2800" dirty="0" smtClean="0"/>
              <a:t>علی بینة من ربی</a:t>
            </a:r>
          </a:p>
          <a:p>
            <a:pPr marL="514350" indent="-514350" algn="justLow"/>
            <a:r>
              <a:rPr lang="fa-IR" sz="2800" dirty="0" smtClean="0"/>
              <a:t>این سه مثال را شهید صدر در بحوث ج6 ص30 آورده است. البته ظاهرا مثال سوم اندکی با مثالهای دیگر متفاوت است.</a:t>
            </a:r>
            <a:endParaRPr lang="fa-IR" sz="2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جدول 6"/>
          <p:cNvGraphicFramePr>
            <a:graphicFrameLocks noGrp="1"/>
          </p:cNvGraphicFramePr>
          <p:nvPr/>
        </p:nvGraphicFramePr>
        <p:xfrm>
          <a:off x="142844" y="2300286"/>
          <a:ext cx="8858281" cy="1445771"/>
        </p:xfrm>
        <a:graphic>
          <a:graphicData uri="http://schemas.openxmlformats.org/drawingml/2006/table">
            <a:tbl>
              <a:tblPr rtl="1" firstRow="1" bandRow="1">
                <a:tableStyleId>{5C22544A-7EE6-4342-B048-85BDC9FD1C3A}</a:tableStyleId>
              </a:tblPr>
              <a:tblGrid>
                <a:gridCol w="1264363"/>
                <a:gridCol w="1879724"/>
                <a:gridCol w="1739128"/>
                <a:gridCol w="1967314"/>
                <a:gridCol w="2007752"/>
              </a:tblGrid>
              <a:tr h="485772">
                <a:tc>
                  <a:txBody>
                    <a:bodyPr/>
                    <a:lstStyle/>
                    <a:p>
                      <a:pPr algn="ctr" rtl="1"/>
                      <a:r>
                        <a:rPr lang="fa-IR" sz="2000" dirty="0" smtClean="0"/>
                        <a:t>شرط</a:t>
                      </a:r>
                      <a:endParaRPr lang="fa-IR" sz="2000" dirty="0"/>
                    </a:p>
                  </a:txBody>
                  <a:tcPr/>
                </a:tc>
                <a:tc>
                  <a:txBody>
                    <a:bodyPr/>
                    <a:lstStyle/>
                    <a:p>
                      <a:pPr algn="ctr" rtl="1"/>
                      <a:r>
                        <a:rPr lang="fa-IR" sz="2000" dirty="0" smtClean="0"/>
                        <a:t>توطئه برای جزاء</a:t>
                      </a:r>
                      <a:endParaRPr lang="fa-IR" sz="2000" dirty="0"/>
                    </a:p>
                  </a:txBody>
                  <a:tcPr/>
                </a:tc>
                <a:tc>
                  <a:txBody>
                    <a:bodyPr/>
                    <a:lstStyle/>
                    <a:p>
                      <a:pPr algn="ctr" rtl="1"/>
                      <a:r>
                        <a:rPr lang="fa-IR" sz="2000" dirty="0" smtClean="0"/>
                        <a:t>جزاء</a:t>
                      </a:r>
                      <a:endParaRPr lang="fa-IR" sz="2000" dirty="0"/>
                    </a:p>
                  </a:txBody>
                  <a:tcPr/>
                </a:tc>
                <a:tc>
                  <a:txBody>
                    <a:bodyPr/>
                    <a:lstStyle/>
                    <a:p>
                      <a:pPr algn="ctr" rtl="1"/>
                      <a:r>
                        <a:rPr lang="fa-IR" sz="2000" dirty="0" smtClean="0"/>
                        <a:t>علت برای جزاء</a:t>
                      </a:r>
                      <a:endParaRPr lang="fa-IR" sz="2000" dirty="0"/>
                    </a:p>
                  </a:txBody>
                  <a:tcPr/>
                </a:tc>
                <a:tc>
                  <a:txBody>
                    <a:bodyPr/>
                    <a:lstStyle/>
                    <a:p>
                      <a:pPr algn="ctr" rtl="1"/>
                      <a:r>
                        <a:rPr lang="fa-IR" sz="2000" dirty="0" smtClean="0"/>
                        <a:t>جمله مستقل</a:t>
                      </a:r>
                      <a:endParaRPr lang="fa-IR" sz="2000" dirty="0"/>
                    </a:p>
                  </a:txBody>
                  <a:tcPr/>
                </a:tc>
              </a:tr>
              <a:tr h="959999">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b="1" dirty="0" smtClean="0">
                          <a:cs typeface="B Badr" pitchFamily="2" charset="-78"/>
                        </a:rPr>
                        <a:t>و ان لم یستیقن</a:t>
                      </a:r>
                      <a:endParaRPr lang="fa-IR" dirty="0" smtClean="0"/>
                    </a:p>
                    <a:p>
                      <a:pPr algn="ctr" rtl="1">
                        <a:lnSpc>
                          <a:spcPct val="150000"/>
                        </a:lnSpc>
                      </a:pPr>
                      <a:endParaRPr lang="fa-IR" dirty="0"/>
                    </a:p>
                  </a:txBody>
                  <a:tcPr/>
                </a:tc>
                <a:tc>
                  <a:txBody>
                    <a:bodyPr/>
                    <a:lstStyle/>
                    <a:p>
                      <a:pPr algn="ctr" rtl="1">
                        <a:lnSpc>
                          <a:spcPct val="150000"/>
                        </a:lnSpc>
                      </a:pPr>
                      <a:r>
                        <a:rPr lang="fa-IR" dirty="0" smtClean="0"/>
                        <a:t>ــــ</a:t>
                      </a:r>
                      <a:endParaRPr lang="fa-IR" dirty="0"/>
                    </a:p>
                  </a:txBody>
                  <a:tcPr/>
                </a:tc>
                <a:tc>
                  <a:txBody>
                    <a:bodyPr/>
                    <a:lstStyle/>
                    <a:p>
                      <a:pPr algn="ctr" rtl="1">
                        <a:lnSpc>
                          <a:spcPct val="150000"/>
                        </a:lnSpc>
                      </a:pPr>
                      <a:r>
                        <a:rPr lang="fa-IR" dirty="0" smtClean="0"/>
                        <a:t>[فلایجب علیه الوضوء]</a:t>
                      </a:r>
                    </a:p>
                    <a:p>
                      <a:pPr algn="ctr" rtl="1">
                        <a:lnSpc>
                          <a:spcPct val="150000"/>
                        </a:lnSpc>
                      </a:pPr>
                      <a:r>
                        <a:rPr lang="fa-IR" dirty="0" smtClean="0"/>
                        <a:t>مقدر است</a:t>
                      </a:r>
                      <a:endParaRPr lang="fa-IR" dirty="0"/>
                    </a:p>
                  </a:txBody>
                  <a:tcPr/>
                </a:tc>
                <a:tc>
                  <a:txBody>
                    <a:bodyPr/>
                    <a:lstStyle/>
                    <a:p>
                      <a:pPr algn="ctr" rtl="1">
                        <a:lnSpc>
                          <a:spcPct val="150000"/>
                        </a:lnSpc>
                      </a:pPr>
                      <a:r>
                        <a:rPr lang="fa-IR" b="1" dirty="0" smtClean="0">
                          <a:cs typeface="B Badr" pitchFamily="2" charset="-78"/>
                        </a:rPr>
                        <a:t>فَإِنَّهُ عَلَى يَقِينٍ مِنْ وُضُوئِهِ </a:t>
                      </a:r>
                      <a:endParaRPr lang="fa-IR" dirty="0"/>
                    </a:p>
                  </a:txBody>
                  <a:tcPr/>
                </a:tc>
                <a:tc>
                  <a:txBody>
                    <a:bodyPr/>
                    <a:lstStyle/>
                    <a:p>
                      <a:pPr algn="ctr" rtl="1">
                        <a:lnSpc>
                          <a:spcPct val="150000"/>
                        </a:lnSpc>
                      </a:pPr>
                      <a:r>
                        <a:rPr lang="fa-IR" b="1" dirty="0" smtClean="0">
                          <a:cs typeface="B Badr" pitchFamily="2" charset="-78"/>
                        </a:rPr>
                        <a:t>لَا يَنْقُضُ الْيَقِينَ أَبَداً بِالشَّكِّ وَ لَكِنْ يَنْقُضُهُ بِيَقِينٍ آخَرَ</a:t>
                      </a:r>
                      <a:endParaRPr lang="fa-IR" dirty="0"/>
                    </a:p>
                  </a:txBody>
                  <a:tcPr/>
                </a:tc>
              </a:tr>
            </a:tbl>
          </a:graphicData>
        </a:graphic>
      </p:graphicFrame>
      <p:sp>
        <p:nvSpPr>
          <p:cNvPr id="8" name="قوس كبير أيسر 7"/>
          <p:cNvSpPr/>
          <p:nvPr/>
        </p:nvSpPr>
        <p:spPr>
          <a:xfrm rot="5400000">
            <a:off x="5375677" y="-1339488"/>
            <a:ext cx="321473" cy="6643737"/>
          </a:xfrm>
          <a:prstGeom prst="leftBrace">
            <a:avLst>
              <a:gd name="adj1" fmla="val 63203"/>
              <a:gd name="adj2" fmla="val 50382"/>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aphicFrame>
        <p:nvGraphicFramePr>
          <p:cNvPr id="9" name="جدول 8"/>
          <p:cNvGraphicFramePr>
            <a:graphicFrameLocks noGrp="1"/>
          </p:cNvGraphicFramePr>
          <p:nvPr/>
        </p:nvGraphicFramePr>
        <p:xfrm>
          <a:off x="142844" y="4955843"/>
          <a:ext cx="8858281" cy="1473553"/>
        </p:xfrm>
        <a:graphic>
          <a:graphicData uri="http://schemas.openxmlformats.org/drawingml/2006/table">
            <a:tbl>
              <a:tblPr rtl="1" firstRow="1" bandRow="1">
                <a:tableStyleId>{5C22544A-7EE6-4342-B048-85BDC9FD1C3A}</a:tableStyleId>
              </a:tblPr>
              <a:tblGrid>
                <a:gridCol w="1264363"/>
                <a:gridCol w="2294818"/>
                <a:gridCol w="1982774"/>
                <a:gridCol w="1633526"/>
                <a:gridCol w="1682800"/>
              </a:tblGrid>
              <a:tr h="513554">
                <a:tc>
                  <a:txBody>
                    <a:bodyPr/>
                    <a:lstStyle/>
                    <a:p>
                      <a:pPr algn="ctr" rtl="1"/>
                      <a:r>
                        <a:rPr lang="fa-IR" sz="2000" dirty="0" smtClean="0"/>
                        <a:t>شرط</a:t>
                      </a:r>
                      <a:endParaRPr lang="fa-IR" sz="2000" dirty="0"/>
                    </a:p>
                  </a:txBody>
                  <a:tcPr/>
                </a:tc>
                <a:tc>
                  <a:txBody>
                    <a:bodyPr/>
                    <a:lstStyle/>
                    <a:p>
                      <a:pPr algn="ctr" rtl="1"/>
                      <a:r>
                        <a:rPr lang="fa-IR" sz="2000" dirty="0" smtClean="0"/>
                        <a:t>توطئه برای جزاء</a:t>
                      </a:r>
                      <a:endParaRPr lang="fa-IR" sz="2000" dirty="0"/>
                    </a:p>
                  </a:txBody>
                  <a:tcPr/>
                </a:tc>
                <a:tc>
                  <a:txBody>
                    <a:bodyPr/>
                    <a:lstStyle/>
                    <a:p>
                      <a:pPr algn="ctr" rtl="1"/>
                      <a:r>
                        <a:rPr lang="fa-IR" sz="2000" dirty="0" smtClean="0"/>
                        <a:t>جزاء</a:t>
                      </a:r>
                      <a:endParaRPr lang="fa-IR" sz="2000" dirty="0"/>
                    </a:p>
                  </a:txBody>
                  <a:tcPr/>
                </a:tc>
                <a:tc>
                  <a:txBody>
                    <a:bodyPr/>
                    <a:lstStyle/>
                    <a:p>
                      <a:pPr algn="ctr" rtl="1"/>
                      <a:r>
                        <a:rPr lang="fa-IR" sz="2000" dirty="0" smtClean="0"/>
                        <a:t>علت برای جزاء</a:t>
                      </a:r>
                      <a:endParaRPr lang="fa-IR" sz="2000" dirty="0"/>
                    </a:p>
                  </a:txBody>
                  <a:tcPr/>
                </a:tc>
                <a:tc>
                  <a:txBody>
                    <a:bodyPr/>
                    <a:lstStyle/>
                    <a:p>
                      <a:pPr algn="ctr" rtl="1"/>
                      <a:r>
                        <a:rPr lang="fa-IR" sz="2000" dirty="0" smtClean="0"/>
                        <a:t>جمله مستقل</a:t>
                      </a:r>
                      <a:endParaRPr lang="fa-IR" sz="2000" dirty="0"/>
                    </a:p>
                  </a:txBody>
                  <a:tcPr/>
                </a:tc>
              </a:tr>
              <a:tr h="959999">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b="1" dirty="0" smtClean="0">
                          <a:cs typeface="B Badr" pitchFamily="2" charset="-78"/>
                        </a:rPr>
                        <a:t>و ان لم یستیقن</a:t>
                      </a:r>
                      <a:endParaRPr lang="fa-IR" dirty="0" smtClean="0"/>
                    </a:p>
                    <a:p>
                      <a:pPr algn="ctr" rtl="1">
                        <a:lnSpc>
                          <a:spcPct val="150000"/>
                        </a:lnSpc>
                      </a:pPr>
                      <a:endParaRPr lang="fa-IR" dirty="0"/>
                    </a:p>
                  </a:txBody>
                  <a:tcPr/>
                </a:tc>
                <a:tc>
                  <a:txBody>
                    <a:bodyPr/>
                    <a:lstStyle/>
                    <a:p>
                      <a:pPr algn="ctr" rtl="1">
                        <a:lnSpc>
                          <a:spcPct val="150000"/>
                        </a:lnSpc>
                      </a:pPr>
                      <a:r>
                        <a:rPr lang="fa-IR" b="1" dirty="0" smtClean="0">
                          <a:cs typeface="B Badr" pitchFamily="2" charset="-78"/>
                        </a:rPr>
                        <a:t>فـ ـ َإِنَّهُ عَلَى يَقِينٍ مِنْ وُضُوئِهِ ـ</a:t>
                      </a:r>
                      <a:endParaRPr lang="fa-IR" dirty="0"/>
                    </a:p>
                  </a:txBody>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b="1" dirty="0" smtClean="0">
                          <a:cs typeface="B Badr" pitchFamily="2" charset="-78"/>
                        </a:rPr>
                        <a:t>لَا يَنْقُضُ الْيَقِينَ أَبَداً بِالشَّكِّ وَ لَكِنْ يَنْقُضُهُ بِيَقِينٍ آخَرَ</a:t>
                      </a:r>
                      <a:endParaRPr lang="fa-IR" dirty="0" smtClean="0"/>
                    </a:p>
                  </a:txBody>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dirty="0" smtClean="0"/>
                        <a:t>ــــ</a:t>
                      </a:r>
                    </a:p>
                    <a:p>
                      <a:pPr algn="ctr" rtl="1">
                        <a:lnSpc>
                          <a:spcPct val="150000"/>
                        </a:lnSpc>
                      </a:pPr>
                      <a:endParaRPr lang="fa-IR" dirty="0"/>
                    </a:p>
                  </a:txBody>
                  <a:tcP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dirty="0" smtClean="0"/>
                        <a:t>ــــ</a:t>
                      </a:r>
                    </a:p>
                    <a:p>
                      <a:pPr algn="ctr" rtl="1">
                        <a:lnSpc>
                          <a:spcPct val="150000"/>
                        </a:lnSpc>
                      </a:pPr>
                      <a:endParaRPr lang="fa-IR" dirty="0"/>
                    </a:p>
                  </a:txBody>
                  <a:tcPr/>
                </a:tc>
              </a:tr>
            </a:tbl>
          </a:graphicData>
        </a:graphic>
      </p:graphicFrame>
      <p:sp>
        <p:nvSpPr>
          <p:cNvPr id="10" name="سهم للأسفل 9"/>
          <p:cNvSpPr/>
          <p:nvPr/>
        </p:nvSpPr>
        <p:spPr>
          <a:xfrm>
            <a:off x="4714876" y="928670"/>
            <a:ext cx="1643074" cy="857256"/>
          </a:xfrm>
          <a:prstGeom prst="downArrow">
            <a:avLst>
              <a:gd name="adj1" fmla="val 84954"/>
              <a:gd name="adj2" fmla="val 41111"/>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2400" b="1" dirty="0" smtClean="0"/>
              <a:t>صغرا</a:t>
            </a:r>
            <a:endParaRPr lang="fa-IR" sz="2400" b="1" dirty="0"/>
          </a:p>
        </p:txBody>
      </p:sp>
      <p:sp>
        <p:nvSpPr>
          <p:cNvPr id="11" name="سهم للأسفل 10"/>
          <p:cNvSpPr/>
          <p:nvPr/>
        </p:nvSpPr>
        <p:spPr>
          <a:xfrm>
            <a:off x="428596" y="1071546"/>
            <a:ext cx="1643074" cy="857256"/>
          </a:xfrm>
          <a:prstGeom prst="downArrow">
            <a:avLst>
              <a:gd name="adj1" fmla="val 84954"/>
              <a:gd name="adj2" fmla="val 41111"/>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2400" b="1" dirty="0" smtClean="0"/>
              <a:t>کبرا</a:t>
            </a:r>
            <a:endParaRPr lang="fa-IR" sz="2400" b="1" dirty="0"/>
          </a:p>
        </p:txBody>
      </p:sp>
      <p:sp>
        <p:nvSpPr>
          <p:cNvPr id="12" name="عنوان 1"/>
          <p:cNvSpPr txBox="1">
            <a:spLocks/>
          </p:cNvSpPr>
          <p:nvPr/>
        </p:nvSpPr>
        <p:spPr>
          <a:xfrm>
            <a:off x="1571604" y="214290"/>
            <a:ext cx="4714908" cy="500066"/>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4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B Titr" pitchFamily="2" charset="-78"/>
              </a:rPr>
              <a:t>استظهار اول از روایت زراره </a:t>
            </a:r>
            <a:endParaRPr kumimoji="0" lang="fa-IR" sz="24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B Titr" pitchFamily="2" charset="-78"/>
            </a:endParaRPr>
          </a:p>
        </p:txBody>
      </p:sp>
      <p:sp>
        <p:nvSpPr>
          <p:cNvPr id="13" name="عنوان 1"/>
          <p:cNvSpPr txBox="1">
            <a:spLocks/>
          </p:cNvSpPr>
          <p:nvPr/>
        </p:nvSpPr>
        <p:spPr>
          <a:xfrm>
            <a:off x="1743084" y="4326389"/>
            <a:ext cx="4471990" cy="500066"/>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4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B Titr" pitchFamily="2" charset="-78"/>
              </a:rPr>
              <a:t>استظهار دوم از روایت</a:t>
            </a:r>
            <a:endParaRPr kumimoji="0" lang="fa-IR" sz="24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B Titr" pitchFamily="2" charset="-78"/>
            </a:endParaRPr>
          </a:p>
        </p:txBody>
      </p:sp>
      <p:sp>
        <p:nvSpPr>
          <p:cNvPr id="14" name="مستطيل 13"/>
          <p:cNvSpPr/>
          <p:nvPr/>
        </p:nvSpPr>
        <p:spPr>
          <a:xfrm>
            <a:off x="7572396" y="142852"/>
            <a:ext cx="1428760" cy="142876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گونه های استظهار از روایت زراره ص 55 تا 57</a:t>
            </a:r>
            <a:endPar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6" name="رابط كسهم مستقيم 15"/>
          <p:cNvCxnSpPr/>
          <p:nvPr/>
        </p:nvCxnSpPr>
        <p:spPr>
          <a:xfrm rot="5400000">
            <a:off x="2500298" y="3356768"/>
            <a:ext cx="285752"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1857356" y="3467401"/>
            <a:ext cx="1643074" cy="461665"/>
          </a:xfrm>
          <a:prstGeom prst="rect">
            <a:avLst/>
          </a:prstGeom>
          <a:noFill/>
        </p:spPr>
        <p:txBody>
          <a:bodyPr wrap="square" rtlCol="1">
            <a:spAutoFit/>
          </a:bodyPr>
          <a:lstStyle/>
          <a:p>
            <a:pPr algn="ctr"/>
            <a:r>
              <a:rPr lang="fa-IR" sz="1200" dirty="0" smtClean="0">
                <a:solidFill>
                  <a:srgbClr val="FF0000"/>
                </a:solidFill>
              </a:rPr>
              <a:t>این قید باید ملغی شود  (خصوصیتی برای وضو نباشد)</a:t>
            </a:r>
            <a:endParaRPr lang="fa-IR" sz="1200" dirty="0">
              <a:solidFill>
                <a:srgbClr val="FF0000"/>
              </a:solidFill>
            </a:endParaRPr>
          </a:p>
        </p:txBody>
      </p:sp>
      <p:cxnSp>
        <p:nvCxnSpPr>
          <p:cNvPr id="19" name="رابط كسهم مستقيم 18"/>
          <p:cNvCxnSpPr/>
          <p:nvPr/>
        </p:nvCxnSpPr>
        <p:spPr>
          <a:xfrm rot="5400000">
            <a:off x="714348" y="3357562"/>
            <a:ext cx="714380" cy="42862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مربع نص 20"/>
          <p:cNvSpPr txBox="1"/>
          <p:nvPr/>
        </p:nvSpPr>
        <p:spPr>
          <a:xfrm>
            <a:off x="214282" y="3857628"/>
            <a:ext cx="1643074" cy="276999"/>
          </a:xfrm>
          <a:prstGeom prst="rect">
            <a:avLst/>
          </a:prstGeom>
          <a:noFill/>
        </p:spPr>
        <p:txBody>
          <a:bodyPr wrap="square" rtlCol="1">
            <a:spAutoFit/>
          </a:bodyPr>
          <a:lstStyle/>
          <a:p>
            <a:pPr algn="ctr"/>
            <a:r>
              <a:rPr lang="fa-IR" sz="1200" dirty="0" smtClean="0">
                <a:solidFill>
                  <a:srgbClr val="FF0000"/>
                </a:solidFill>
              </a:rPr>
              <a:t>الـ  باید برای عهد نباشد</a:t>
            </a:r>
            <a:endParaRPr lang="fa-IR" sz="1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wipe(down)">
                                      <p:cBhvr>
                                        <p:cTn id="7" dur="500"/>
                                        <p:tgtEl>
                                          <p:spTgt spid="1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down)">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bg/>
                                          </p:spTgt>
                                        </p:tgtEl>
                                        <p:attrNameLst>
                                          <p:attrName>style.visibility</p:attrName>
                                        </p:attrNameLst>
                                      </p:cBhvr>
                                      <p:to>
                                        <p:strVal val="visible"/>
                                      </p:to>
                                    </p:set>
                                    <p:animEffect transition="in" filter="wipe(down)">
                                      <p:cBhvr>
                                        <p:cTn id="47" dur="500"/>
                                        <p:tgtEl>
                                          <p:spTgt spid="13">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wipe(down)">
                                      <p:cBhvr>
                                        <p:cTn id="50" dur="500"/>
                                        <p:tgtEl>
                                          <p:spTgt spid="1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build="allAtOnce" animBg="1"/>
      <p:bldP spid="13" grpId="0" build="allAtOnce" animBg="1"/>
      <p:bldP spid="17" grpId="0"/>
      <p:bldP spid="2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42844" y="285728"/>
          <a:ext cx="8429684" cy="2071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رسم تخطيطي 12"/>
          <p:cNvGraphicFramePr/>
          <p:nvPr/>
        </p:nvGraphicFramePr>
        <p:xfrm>
          <a:off x="214282" y="2500306"/>
          <a:ext cx="8786874" cy="4214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مستطيل 3"/>
          <p:cNvSpPr/>
          <p:nvPr/>
        </p:nvSpPr>
        <p:spPr>
          <a:xfrm>
            <a:off x="7786710" y="214290"/>
            <a:ext cx="1143008" cy="35719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 57 و 58</a:t>
            </a:r>
            <a:endParaRPr lang="fa-I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BFAAAF19-1E4C-4707-B3E5-DB763B993B78}"/>
                                            </p:graphicEl>
                                          </p:spTgt>
                                        </p:tgtEl>
                                        <p:attrNameLst>
                                          <p:attrName>style.visibility</p:attrName>
                                        </p:attrNameLst>
                                      </p:cBhvr>
                                      <p:to>
                                        <p:strVal val="visible"/>
                                      </p:to>
                                    </p:set>
                                    <p:animEffect transition="in" filter="wipe(down)">
                                      <p:cBhvr>
                                        <p:cTn id="7" dur="500"/>
                                        <p:tgtEl>
                                          <p:spTgt spid="2">
                                            <p:graphicEl>
                                              <a:dgm id="{BFAAAF19-1E4C-4707-B3E5-DB763B993B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9B9DD2AA-BD49-45F5-BDD8-0627AAE29BF8}"/>
                                            </p:graphicEl>
                                          </p:spTgt>
                                        </p:tgtEl>
                                        <p:attrNameLst>
                                          <p:attrName>style.visibility</p:attrName>
                                        </p:attrNameLst>
                                      </p:cBhvr>
                                      <p:to>
                                        <p:strVal val="visible"/>
                                      </p:to>
                                    </p:set>
                                    <p:animEffect transition="in" filter="wipe(down)">
                                      <p:cBhvr>
                                        <p:cTn id="12" dur="500"/>
                                        <p:tgtEl>
                                          <p:spTgt spid="2">
                                            <p:graphicEl>
                                              <a:dgm id="{9B9DD2AA-BD49-45F5-BDD8-0627AAE29BF8}"/>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9A858B2D-61CE-4870-8EB4-FFBC92472B64}"/>
                                            </p:graphicEl>
                                          </p:spTgt>
                                        </p:tgtEl>
                                        <p:attrNameLst>
                                          <p:attrName>style.visibility</p:attrName>
                                        </p:attrNameLst>
                                      </p:cBhvr>
                                      <p:to>
                                        <p:strVal val="visible"/>
                                      </p:to>
                                    </p:set>
                                    <p:animEffect transition="in" filter="wipe(down)">
                                      <p:cBhvr>
                                        <p:cTn id="15" dur="500"/>
                                        <p:tgtEl>
                                          <p:spTgt spid="2">
                                            <p:graphicEl>
                                              <a:dgm id="{9A858B2D-61CE-4870-8EB4-FFBC92472B6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1B4CDB59-413C-4DE3-84FE-D74E45F87A55}"/>
                                            </p:graphicEl>
                                          </p:spTgt>
                                        </p:tgtEl>
                                        <p:attrNameLst>
                                          <p:attrName>style.visibility</p:attrName>
                                        </p:attrNameLst>
                                      </p:cBhvr>
                                      <p:to>
                                        <p:strVal val="visible"/>
                                      </p:to>
                                    </p:set>
                                    <p:animEffect transition="in" filter="wipe(down)">
                                      <p:cBhvr>
                                        <p:cTn id="20" dur="500"/>
                                        <p:tgtEl>
                                          <p:spTgt spid="2">
                                            <p:graphicEl>
                                              <a:dgm id="{1B4CDB59-413C-4DE3-84FE-D74E45F87A55}"/>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A155E30E-B040-48F5-B4DF-3B245E1731BB}"/>
                                            </p:graphicEl>
                                          </p:spTgt>
                                        </p:tgtEl>
                                        <p:attrNameLst>
                                          <p:attrName>style.visibility</p:attrName>
                                        </p:attrNameLst>
                                      </p:cBhvr>
                                      <p:to>
                                        <p:strVal val="visible"/>
                                      </p:to>
                                    </p:set>
                                    <p:animEffect transition="in" filter="wipe(down)">
                                      <p:cBhvr>
                                        <p:cTn id="23" dur="500"/>
                                        <p:tgtEl>
                                          <p:spTgt spid="2">
                                            <p:graphicEl>
                                              <a:dgm id="{A155E30E-B040-48F5-B4DF-3B245E1731B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206E4A2C-4C7F-4914-A7BA-76E5E1081472}"/>
                                            </p:graphicEl>
                                          </p:spTgt>
                                        </p:tgtEl>
                                        <p:attrNameLst>
                                          <p:attrName>style.visibility</p:attrName>
                                        </p:attrNameLst>
                                      </p:cBhvr>
                                      <p:to>
                                        <p:strVal val="visible"/>
                                      </p:to>
                                    </p:set>
                                    <p:animEffect transition="in" filter="wipe(down)">
                                      <p:cBhvr>
                                        <p:cTn id="28" dur="500"/>
                                        <p:tgtEl>
                                          <p:spTgt spid="2">
                                            <p:graphicEl>
                                              <a:dgm id="{206E4A2C-4C7F-4914-A7BA-76E5E1081472}"/>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9EC8D4B8-F09E-4E50-9574-E777151B1245}"/>
                                            </p:graphicEl>
                                          </p:spTgt>
                                        </p:tgtEl>
                                        <p:attrNameLst>
                                          <p:attrName>style.visibility</p:attrName>
                                        </p:attrNameLst>
                                      </p:cBhvr>
                                      <p:to>
                                        <p:strVal val="visible"/>
                                      </p:to>
                                    </p:set>
                                    <p:animEffect transition="in" filter="wipe(down)">
                                      <p:cBhvr>
                                        <p:cTn id="31" dur="500"/>
                                        <p:tgtEl>
                                          <p:spTgt spid="2">
                                            <p:graphicEl>
                                              <a:dgm id="{9EC8D4B8-F09E-4E50-9574-E777151B124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13F07BF9-FA07-4F3A-A1B3-156E0F773404}"/>
                                            </p:graphicEl>
                                          </p:spTgt>
                                        </p:tgtEl>
                                        <p:attrNameLst>
                                          <p:attrName>style.visibility</p:attrName>
                                        </p:attrNameLst>
                                      </p:cBhvr>
                                      <p:to>
                                        <p:strVal val="visible"/>
                                      </p:to>
                                    </p:set>
                                    <p:animEffect transition="in" filter="wipe(down)">
                                      <p:cBhvr>
                                        <p:cTn id="36" dur="500"/>
                                        <p:tgtEl>
                                          <p:spTgt spid="2">
                                            <p:graphicEl>
                                              <a:dgm id="{13F07BF9-FA07-4F3A-A1B3-156E0F773404}"/>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
                                            <p:graphicEl>
                                              <a:dgm id="{B3D139FB-01F5-4200-8B9C-A90F5A186C6C}"/>
                                            </p:graphicEl>
                                          </p:spTgt>
                                        </p:tgtEl>
                                        <p:attrNameLst>
                                          <p:attrName>style.visibility</p:attrName>
                                        </p:attrNameLst>
                                      </p:cBhvr>
                                      <p:to>
                                        <p:strVal val="visible"/>
                                      </p:to>
                                    </p:set>
                                    <p:animEffect transition="in" filter="wipe(down)">
                                      <p:cBhvr>
                                        <p:cTn id="39" dur="500"/>
                                        <p:tgtEl>
                                          <p:spTgt spid="2">
                                            <p:graphicEl>
                                              <a:dgm id="{B3D139FB-01F5-4200-8B9C-A90F5A186C6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graphicEl>
                                              <a:dgm id="{BFAAAF19-1E4C-4707-B3E5-DB763B993B78}"/>
                                            </p:graphicEl>
                                          </p:spTgt>
                                        </p:tgtEl>
                                        <p:attrNameLst>
                                          <p:attrName>style.visibility</p:attrName>
                                        </p:attrNameLst>
                                      </p:cBhvr>
                                      <p:to>
                                        <p:strVal val="visible"/>
                                      </p:to>
                                    </p:set>
                                    <p:animEffect transition="in" filter="wipe(down)">
                                      <p:cBhvr>
                                        <p:cTn id="44" dur="500"/>
                                        <p:tgtEl>
                                          <p:spTgt spid="13">
                                            <p:graphicEl>
                                              <a:dgm id="{BFAAAF19-1E4C-4707-B3E5-DB763B993B7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graphicEl>
                                              <a:dgm id="{9B9DD2AA-BD49-45F5-BDD8-0627AAE29BF8}"/>
                                            </p:graphicEl>
                                          </p:spTgt>
                                        </p:tgtEl>
                                        <p:attrNameLst>
                                          <p:attrName>style.visibility</p:attrName>
                                        </p:attrNameLst>
                                      </p:cBhvr>
                                      <p:to>
                                        <p:strVal val="visible"/>
                                      </p:to>
                                    </p:set>
                                    <p:animEffect transition="in" filter="wipe(down)">
                                      <p:cBhvr>
                                        <p:cTn id="49" dur="500"/>
                                        <p:tgtEl>
                                          <p:spTgt spid="13">
                                            <p:graphicEl>
                                              <a:dgm id="{9B9DD2AA-BD49-45F5-BDD8-0627AAE29BF8}"/>
                                            </p:graphic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graphicEl>
                                              <a:dgm id="{9A858B2D-61CE-4870-8EB4-FFBC92472B64}"/>
                                            </p:graphicEl>
                                          </p:spTgt>
                                        </p:tgtEl>
                                        <p:attrNameLst>
                                          <p:attrName>style.visibility</p:attrName>
                                        </p:attrNameLst>
                                      </p:cBhvr>
                                      <p:to>
                                        <p:strVal val="visible"/>
                                      </p:to>
                                    </p:set>
                                    <p:animEffect transition="in" filter="wipe(down)">
                                      <p:cBhvr>
                                        <p:cTn id="52" dur="500"/>
                                        <p:tgtEl>
                                          <p:spTgt spid="13">
                                            <p:graphicEl>
                                              <a:dgm id="{9A858B2D-61CE-4870-8EB4-FFBC92472B6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graphicEl>
                                              <a:dgm id="{1B4CDB59-413C-4DE3-84FE-D74E45F87A55}"/>
                                            </p:graphicEl>
                                          </p:spTgt>
                                        </p:tgtEl>
                                        <p:attrNameLst>
                                          <p:attrName>style.visibility</p:attrName>
                                        </p:attrNameLst>
                                      </p:cBhvr>
                                      <p:to>
                                        <p:strVal val="visible"/>
                                      </p:to>
                                    </p:set>
                                    <p:animEffect transition="in" filter="wipe(down)">
                                      <p:cBhvr>
                                        <p:cTn id="57" dur="500"/>
                                        <p:tgtEl>
                                          <p:spTgt spid="13">
                                            <p:graphicEl>
                                              <a:dgm id="{1B4CDB59-413C-4DE3-84FE-D74E45F87A55}"/>
                                            </p:graphic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3">
                                            <p:graphicEl>
                                              <a:dgm id="{A155E30E-B040-48F5-B4DF-3B245E1731BB}"/>
                                            </p:graphicEl>
                                          </p:spTgt>
                                        </p:tgtEl>
                                        <p:attrNameLst>
                                          <p:attrName>style.visibility</p:attrName>
                                        </p:attrNameLst>
                                      </p:cBhvr>
                                      <p:to>
                                        <p:strVal val="visible"/>
                                      </p:to>
                                    </p:set>
                                    <p:animEffect transition="in" filter="wipe(down)">
                                      <p:cBhvr>
                                        <p:cTn id="60" dur="500"/>
                                        <p:tgtEl>
                                          <p:spTgt spid="13">
                                            <p:graphicEl>
                                              <a:dgm id="{A155E30E-B040-48F5-B4DF-3B245E1731BB}"/>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3">
                                            <p:graphicEl>
                                              <a:dgm id="{206E4A2C-4C7F-4914-A7BA-76E5E1081472}"/>
                                            </p:graphicEl>
                                          </p:spTgt>
                                        </p:tgtEl>
                                        <p:attrNameLst>
                                          <p:attrName>style.visibility</p:attrName>
                                        </p:attrNameLst>
                                      </p:cBhvr>
                                      <p:to>
                                        <p:strVal val="visible"/>
                                      </p:to>
                                    </p:set>
                                    <p:animEffect transition="in" filter="wipe(down)">
                                      <p:cBhvr>
                                        <p:cTn id="65" dur="500"/>
                                        <p:tgtEl>
                                          <p:spTgt spid="13">
                                            <p:graphicEl>
                                              <a:dgm id="{206E4A2C-4C7F-4914-A7BA-76E5E1081472}"/>
                                            </p:graphicEl>
                                          </p:spTgt>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3">
                                            <p:graphicEl>
                                              <a:dgm id="{9EC8D4B8-F09E-4E50-9574-E777151B1245}"/>
                                            </p:graphicEl>
                                          </p:spTgt>
                                        </p:tgtEl>
                                        <p:attrNameLst>
                                          <p:attrName>style.visibility</p:attrName>
                                        </p:attrNameLst>
                                      </p:cBhvr>
                                      <p:to>
                                        <p:strVal val="visible"/>
                                      </p:to>
                                    </p:set>
                                    <p:animEffect transition="in" filter="wipe(down)">
                                      <p:cBhvr>
                                        <p:cTn id="68" dur="500"/>
                                        <p:tgtEl>
                                          <p:spTgt spid="13">
                                            <p:graphicEl>
                                              <a:dgm id="{9EC8D4B8-F09E-4E50-9574-E777151B1245}"/>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3">
                                            <p:graphicEl>
                                              <a:dgm id="{13F07BF9-FA07-4F3A-A1B3-156E0F773404}"/>
                                            </p:graphicEl>
                                          </p:spTgt>
                                        </p:tgtEl>
                                        <p:attrNameLst>
                                          <p:attrName>style.visibility</p:attrName>
                                        </p:attrNameLst>
                                      </p:cBhvr>
                                      <p:to>
                                        <p:strVal val="visible"/>
                                      </p:to>
                                    </p:set>
                                    <p:animEffect transition="in" filter="wipe(down)">
                                      <p:cBhvr>
                                        <p:cTn id="73" dur="500"/>
                                        <p:tgtEl>
                                          <p:spTgt spid="13">
                                            <p:graphicEl>
                                              <a:dgm id="{13F07BF9-FA07-4F3A-A1B3-156E0F773404}"/>
                                            </p:graphicEl>
                                          </p:spTgt>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3">
                                            <p:graphicEl>
                                              <a:dgm id="{B3D139FB-01F5-4200-8B9C-A90F5A186C6C}"/>
                                            </p:graphicEl>
                                          </p:spTgt>
                                        </p:tgtEl>
                                        <p:attrNameLst>
                                          <p:attrName>style.visibility</p:attrName>
                                        </p:attrNameLst>
                                      </p:cBhvr>
                                      <p:to>
                                        <p:strVal val="visible"/>
                                      </p:to>
                                    </p:set>
                                    <p:animEffect transition="in" filter="wipe(down)">
                                      <p:cBhvr>
                                        <p:cTn id="76" dur="500"/>
                                        <p:tgtEl>
                                          <p:spTgt spid="13">
                                            <p:graphicEl>
                                              <a:dgm id="{B3D139FB-01F5-4200-8B9C-A90F5A186C6C}"/>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3">
                                            <p:graphicEl>
                                              <a:dgm id="{47385E29-ACFC-420A-B600-E691E0070538}"/>
                                            </p:graphicEl>
                                          </p:spTgt>
                                        </p:tgtEl>
                                        <p:attrNameLst>
                                          <p:attrName>style.visibility</p:attrName>
                                        </p:attrNameLst>
                                      </p:cBhvr>
                                      <p:to>
                                        <p:strVal val="visible"/>
                                      </p:to>
                                    </p:set>
                                    <p:animEffect transition="in" filter="wipe(down)">
                                      <p:cBhvr>
                                        <p:cTn id="81" dur="500"/>
                                        <p:tgtEl>
                                          <p:spTgt spid="13">
                                            <p:graphicEl>
                                              <a:dgm id="{47385E29-ACFC-420A-B600-E691E0070538}"/>
                                            </p:graphicEl>
                                          </p:spTgt>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3">
                                            <p:graphicEl>
                                              <a:dgm id="{B4D1C363-FD46-495C-BC07-0B28D9D5DA0C}"/>
                                            </p:graphicEl>
                                          </p:spTgt>
                                        </p:tgtEl>
                                        <p:attrNameLst>
                                          <p:attrName>style.visibility</p:attrName>
                                        </p:attrNameLst>
                                      </p:cBhvr>
                                      <p:to>
                                        <p:strVal val="visible"/>
                                      </p:to>
                                    </p:set>
                                    <p:animEffect transition="in" filter="wipe(down)">
                                      <p:cBhvr>
                                        <p:cTn id="84" dur="500"/>
                                        <p:tgtEl>
                                          <p:spTgt spid="13">
                                            <p:graphicEl>
                                              <a:dgm id="{B4D1C363-FD46-495C-BC07-0B28D9D5DA0C}"/>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3">
                                            <p:graphicEl>
                                              <a:dgm id="{0FBB31B0-5E29-4FBD-B58A-4218FA2B6C5B}"/>
                                            </p:graphicEl>
                                          </p:spTgt>
                                        </p:tgtEl>
                                        <p:attrNameLst>
                                          <p:attrName>style.visibility</p:attrName>
                                        </p:attrNameLst>
                                      </p:cBhvr>
                                      <p:to>
                                        <p:strVal val="visible"/>
                                      </p:to>
                                    </p:set>
                                    <p:animEffect transition="in" filter="wipe(down)">
                                      <p:cBhvr>
                                        <p:cTn id="89" dur="500"/>
                                        <p:tgtEl>
                                          <p:spTgt spid="13">
                                            <p:graphicEl>
                                              <a:dgm id="{0FBB31B0-5E29-4FBD-B58A-4218FA2B6C5B}"/>
                                            </p:graphicEl>
                                          </p:spTgt>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13">
                                            <p:graphicEl>
                                              <a:dgm id="{3B864014-4C6E-4094-8D38-0654E1FC863F}"/>
                                            </p:graphicEl>
                                          </p:spTgt>
                                        </p:tgtEl>
                                        <p:attrNameLst>
                                          <p:attrName>style.visibility</p:attrName>
                                        </p:attrNameLst>
                                      </p:cBhvr>
                                      <p:to>
                                        <p:strVal val="visible"/>
                                      </p:to>
                                    </p:set>
                                    <p:animEffect transition="in" filter="wipe(down)">
                                      <p:cBhvr>
                                        <p:cTn id="92" dur="500"/>
                                        <p:tgtEl>
                                          <p:spTgt spid="13">
                                            <p:graphicEl>
                                              <a:dgm id="{3B864014-4C6E-4094-8D38-0654E1FC86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13" grpId="0">
        <p:bldSub>
          <a:bldDgm bld="one"/>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42844" y="529633"/>
            <a:ext cx="2643206" cy="422688"/>
          </a:xfrm>
          <a:prstGeom prst="roundRect">
            <a:avLst>
              <a:gd name="adj" fmla="val 1046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وجوب </a:t>
            </a:r>
            <a:r>
              <a:rPr lang="ar-IQ" dirty="0" err="1" smtClean="0"/>
              <a:t>ت</a:t>
            </a:r>
            <a:r>
              <a:rPr lang="fa-IR" dirty="0" smtClean="0"/>
              <a:t>طهیر و اعاده نماز</a:t>
            </a:r>
            <a:endParaRPr lang="fa-IR" dirty="0"/>
          </a:p>
        </p:txBody>
      </p:sp>
      <p:graphicFrame>
        <p:nvGraphicFramePr>
          <p:cNvPr id="3" name="رسم تخطيطي 2"/>
          <p:cNvGraphicFramePr/>
          <p:nvPr/>
        </p:nvGraphicFramePr>
        <p:xfrm>
          <a:off x="2857488" y="469249"/>
          <a:ext cx="6096000" cy="543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5" name="مجموعة 34"/>
          <p:cNvGrpSpPr/>
          <p:nvPr/>
        </p:nvGrpSpPr>
        <p:grpSpPr>
          <a:xfrm>
            <a:off x="3143240" y="1012704"/>
            <a:ext cx="5715040" cy="493335"/>
            <a:chOff x="3143240" y="1012704"/>
            <a:chExt cx="5715040" cy="493335"/>
          </a:xfrm>
        </p:grpSpPr>
        <p:sp>
          <p:nvSpPr>
            <p:cNvPr id="6" name="قوس كبير أيمن 5"/>
            <p:cNvSpPr/>
            <p:nvPr/>
          </p:nvSpPr>
          <p:spPr>
            <a:xfrm rot="5400000">
              <a:off x="5879992" y="-1724048"/>
              <a:ext cx="241536" cy="5715040"/>
            </a:xfrm>
            <a:prstGeom prst="rightBrace">
              <a:avLst>
                <a:gd name="adj1" fmla="val 75701"/>
                <a:gd name="adj2" fmla="val 49439"/>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 name="مربع نص 6"/>
            <p:cNvSpPr txBox="1"/>
            <p:nvPr/>
          </p:nvSpPr>
          <p:spPr>
            <a:xfrm>
              <a:off x="4572000" y="1193856"/>
              <a:ext cx="2786082" cy="312183"/>
            </a:xfrm>
            <a:prstGeom prst="rect">
              <a:avLst/>
            </a:prstGeom>
            <a:noFill/>
          </p:spPr>
          <p:txBody>
            <a:bodyPr wrap="square" rtlCol="1">
              <a:spAutoFit/>
            </a:bodyPr>
            <a:lstStyle/>
            <a:p>
              <a:r>
                <a:rPr lang="fa-IR" b="1" dirty="0" smtClean="0">
                  <a:solidFill>
                    <a:srgbClr val="FF0000"/>
                  </a:solidFill>
                </a:rPr>
                <a:t>حکم نسیان پس از علم تفصیلی</a:t>
              </a:r>
              <a:endParaRPr lang="fa-IR" b="1" dirty="0">
                <a:solidFill>
                  <a:srgbClr val="FF0000"/>
                </a:solidFill>
              </a:endParaRPr>
            </a:p>
          </p:txBody>
        </p:sp>
      </p:grpSp>
      <p:graphicFrame>
        <p:nvGraphicFramePr>
          <p:cNvPr id="4" name="رسم تخطيطي 3"/>
          <p:cNvGraphicFramePr/>
          <p:nvPr/>
        </p:nvGraphicFramePr>
        <p:xfrm>
          <a:off x="2857488" y="1575159"/>
          <a:ext cx="6096000" cy="5372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مستطيل مستدير الزوايا 4"/>
          <p:cNvSpPr/>
          <p:nvPr/>
        </p:nvSpPr>
        <p:spPr>
          <a:xfrm>
            <a:off x="142844" y="1575159"/>
            <a:ext cx="2643206" cy="477552"/>
          </a:xfrm>
          <a:prstGeom prst="roundRect">
            <a:avLst>
              <a:gd name="adj" fmla="val 1046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وجوب </a:t>
            </a:r>
            <a:r>
              <a:rPr lang="ar-IQ" dirty="0" err="1" smtClean="0"/>
              <a:t>ت</a:t>
            </a:r>
            <a:r>
              <a:rPr lang="fa-IR" dirty="0" smtClean="0"/>
              <a:t>طهیر و اعاده نماز</a:t>
            </a:r>
            <a:endParaRPr lang="fa-IR" dirty="0"/>
          </a:p>
        </p:txBody>
      </p:sp>
      <p:grpSp>
        <p:nvGrpSpPr>
          <p:cNvPr id="36" name="مجموعة 35"/>
          <p:cNvGrpSpPr/>
          <p:nvPr/>
        </p:nvGrpSpPr>
        <p:grpSpPr>
          <a:xfrm>
            <a:off x="3143240" y="2112405"/>
            <a:ext cx="5715040" cy="487698"/>
            <a:chOff x="3143240" y="2112405"/>
            <a:chExt cx="5715040" cy="487698"/>
          </a:xfrm>
        </p:grpSpPr>
        <p:sp>
          <p:nvSpPr>
            <p:cNvPr id="8" name="قوس كبير أيمن 7"/>
            <p:cNvSpPr/>
            <p:nvPr/>
          </p:nvSpPr>
          <p:spPr>
            <a:xfrm rot="5400000">
              <a:off x="5881372" y="-625727"/>
              <a:ext cx="238776" cy="5715040"/>
            </a:xfrm>
            <a:prstGeom prst="rightBrace">
              <a:avLst>
                <a:gd name="adj1" fmla="val 75701"/>
                <a:gd name="adj2" fmla="val 49439"/>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9" name="مربع نص 8"/>
            <p:cNvSpPr txBox="1"/>
            <p:nvPr/>
          </p:nvSpPr>
          <p:spPr>
            <a:xfrm>
              <a:off x="4572000" y="2291487"/>
              <a:ext cx="2786082" cy="308616"/>
            </a:xfrm>
            <a:prstGeom prst="rect">
              <a:avLst/>
            </a:prstGeom>
            <a:noFill/>
          </p:spPr>
          <p:txBody>
            <a:bodyPr wrap="square" rtlCol="1">
              <a:spAutoFit/>
            </a:bodyPr>
            <a:lstStyle/>
            <a:p>
              <a:r>
                <a:rPr lang="fa-IR" b="1" dirty="0" smtClean="0">
                  <a:solidFill>
                    <a:srgbClr val="FF0000"/>
                  </a:solidFill>
                </a:rPr>
                <a:t>حکم علم اجمالی به نجاست</a:t>
              </a:r>
              <a:endParaRPr lang="fa-IR" b="1" dirty="0">
                <a:solidFill>
                  <a:srgbClr val="FF0000"/>
                </a:solidFill>
              </a:endParaRPr>
            </a:p>
          </p:txBody>
        </p:sp>
      </p:grpSp>
      <p:graphicFrame>
        <p:nvGraphicFramePr>
          <p:cNvPr id="12" name="رسم تخطيطي 11"/>
          <p:cNvGraphicFramePr/>
          <p:nvPr/>
        </p:nvGraphicFramePr>
        <p:xfrm>
          <a:off x="2857488" y="2611949"/>
          <a:ext cx="6096000" cy="5319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مستطيل مستدير الزوايا 12"/>
          <p:cNvSpPr/>
          <p:nvPr/>
        </p:nvSpPr>
        <p:spPr>
          <a:xfrm>
            <a:off x="142844" y="2611949"/>
            <a:ext cx="2643206" cy="472825"/>
          </a:xfrm>
          <a:prstGeom prst="roundRect">
            <a:avLst>
              <a:gd name="adj" fmla="val 1046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300" b="1" dirty="0" smtClean="0"/>
              <a:t>صحت نماز - وجوب تطهیر برای نماز بعدی</a:t>
            </a:r>
            <a:endParaRPr lang="fa-IR" sz="1300" b="1" dirty="0"/>
          </a:p>
        </p:txBody>
      </p:sp>
      <p:grpSp>
        <p:nvGrpSpPr>
          <p:cNvPr id="37" name="مجموعة 36"/>
          <p:cNvGrpSpPr/>
          <p:nvPr/>
        </p:nvGrpSpPr>
        <p:grpSpPr>
          <a:xfrm>
            <a:off x="3143240" y="3143877"/>
            <a:ext cx="5715040" cy="485926"/>
            <a:chOff x="3143240" y="3143877"/>
            <a:chExt cx="5715040" cy="485926"/>
          </a:xfrm>
        </p:grpSpPr>
        <p:sp>
          <p:nvSpPr>
            <p:cNvPr id="14" name="قوس كبير أيمن 13"/>
            <p:cNvSpPr/>
            <p:nvPr/>
          </p:nvSpPr>
          <p:spPr>
            <a:xfrm rot="5400000">
              <a:off x="5882554" y="404563"/>
              <a:ext cx="236412" cy="5715040"/>
            </a:xfrm>
            <a:prstGeom prst="rightBrace">
              <a:avLst>
                <a:gd name="adj1" fmla="val 75701"/>
                <a:gd name="adj2" fmla="val 49439"/>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5" name="مربع نص 14"/>
            <p:cNvSpPr txBox="1"/>
            <p:nvPr/>
          </p:nvSpPr>
          <p:spPr>
            <a:xfrm>
              <a:off x="5072066" y="3321187"/>
              <a:ext cx="1857388" cy="308616"/>
            </a:xfrm>
            <a:prstGeom prst="rect">
              <a:avLst/>
            </a:prstGeom>
            <a:noFill/>
          </p:spPr>
          <p:txBody>
            <a:bodyPr wrap="square" rtlCol="1">
              <a:spAutoFit/>
            </a:bodyPr>
            <a:lstStyle/>
            <a:p>
              <a:r>
                <a:rPr lang="fa-IR" b="1" dirty="0" smtClean="0">
                  <a:solidFill>
                    <a:srgbClr val="FF0000"/>
                  </a:solidFill>
                </a:rPr>
                <a:t>حکم شک در نجاست</a:t>
              </a:r>
              <a:endParaRPr lang="fa-IR" b="1" dirty="0">
                <a:solidFill>
                  <a:srgbClr val="FF0000"/>
                </a:solidFill>
              </a:endParaRPr>
            </a:p>
          </p:txBody>
        </p:sp>
      </p:grpSp>
      <p:graphicFrame>
        <p:nvGraphicFramePr>
          <p:cNvPr id="17" name="رسم تخطيطي 16"/>
          <p:cNvGraphicFramePr/>
          <p:nvPr/>
        </p:nvGraphicFramePr>
        <p:xfrm>
          <a:off x="2833718" y="3648740"/>
          <a:ext cx="6096000" cy="53192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مستطيل مستدير الزوايا 17"/>
          <p:cNvSpPr/>
          <p:nvPr/>
        </p:nvSpPr>
        <p:spPr>
          <a:xfrm>
            <a:off x="119074" y="3648740"/>
            <a:ext cx="2643206" cy="472825"/>
          </a:xfrm>
          <a:prstGeom prst="roundRect">
            <a:avLst>
              <a:gd name="adj" fmla="val 1046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شستن تا حصول یقین به تطهیر</a:t>
            </a:r>
            <a:endParaRPr lang="fa-IR" sz="1600" b="1" dirty="0"/>
          </a:p>
        </p:txBody>
      </p:sp>
      <p:grpSp>
        <p:nvGrpSpPr>
          <p:cNvPr id="38" name="مجموعة 37"/>
          <p:cNvGrpSpPr/>
          <p:nvPr/>
        </p:nvGrpSpPr>
        <p:grpSpPr>
          <a:xfrm>
            <a:off x="3119470" y="4180668"/>
            <a:ext cx="5715040" cy="485928"/>
            <a:chOff x="3119470" y="4180668"/>
            <a:chExt cx="5715040" cy="485928"/>
          </a:xfrm>
        </p:grpSpPr>
        <p:sp>
          <p:nvSpPr>
            <p:cNvPr id="19" name="قوس كبير أيمن 18"/>
            <p:cNvSpPr/>
            <p:nvPr/>
          </p:nvSpPr>
          <p:spPr>
            <a:xfrm rot="5400000">
              <a:off x="5858784" y="1441354"/>
              <a:ext cx="236412" cy="5715040"/>
            </a:xfrm>
            <a:prstGeom prst="rightBrace">
              <a:avLst>
                <a:gd name="adj1" fmla="val 75701"/>
                <a:gd name="adj2" fmla="val 49439"/>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0" name="مربع نص 19"/>
            <p:cNvSpPr txBox="1"/>
            <p:nvPr/>
          </p:nvSpPr>
          <p:spPr>
            <a:xfrm>
              <a:off x="3786182" y="4357980"/>
              <a:ext cx="4214842" cy="308616"/>
            </a:xfrm>
            <a:prstGeom prst="rect">
              <a:avLst/>
            </a:prstGeom>
            <a:noFill/>
          </p:spPr>
          <p:txBody>
            <a:bodyPr wrap="square" rtlCol="1">
              <a:spAutoFit/>
            </a:bodyPr>
            <a:lstStyle/>
            <a:p>
              <a:r>
                <a:rPr lang="fa-IR" b="1" dirty="0" smtClean="0">
                  <a:solidFill>
                    <a:srgbClr val="FF0000"/>
                  </a:solidFill>
                </a:rPr>
                <a:t>چگونگی تغییر حکم نجاست معلوم به علم اجمالی </a:t>
              </a:r>
              <a:endParaRPr lang="fa-IR" b="1" dirty="0">
                <a:solidFill>
                  <a:srgbClr val="FF0000"/>
                </a:solidFill>
              </a:endParaRPr>
            </a:p>
          </p:txBody>
        </p:sp>
      </p:grpSp>
      <p:graphicFrame>
        <p:nvGraphicFramePr>
          <p:cNvPr id="22" name="رسم تخطيطي 21"/>
          <p:cNvGraphicFramePr/>
          <p:nvPr/>
        </p:nvGraphicFramePr>
        <p:xfrm>
          <a:off x="2905156" y="5791440"/>
          <a:ext cx="6096000" cy="53192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3" name="مستطيل مستدير الزوايا 22"/>
          <p:cNvSpPr/>
          <p:nvPr/>
        </p:nvSpPr>
        <p:spPr>
          <a:xfrm>
            <a:off x="142844" y="5429264"/>
            <a:ext cx="2690874" cy="1244148"/>
          </a:xfrm>
          <a:prstGeom prst="roundRect">
            <a:avLst>
              <a:gd name="adj" fmla="val 1046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500" b="1" dirty="0" smtClean="0"/>
              <a:t>در صورت یقین به وجود نجاست از ابتدای نماز: </a:t>
            </a:r>
            <a:r>
              <a:rPr lang="fa-IR" sz="1500" b="1" dirty="0" smtClean="0">
                <a:solidFill>
                  <a:srgbClr val="FFFF00"/>
                </a:solidFill>
              </a:rPr>
              <a:t>اعاده نماز</a:t>
            </a:r>
          </a:p>
          <a:p>
            <a:pPr algn="ctr"/>
            <a:r>
              <a:rPr lang="fa-IR" sz="1500" b="1" dirty="0" smtClean="0"/>
              <a:t>در صورت احتمال بروز در همان حین: </a:t>
            </a:r>
          </a:p>
          <a:p>
            <a:pPr algn="ctr"/>
            <a:r>
              <a:rPr lang="fa-IR" sz="1500" b="1" dirty="0" smtClean="0">
                <a:solidFill>
                  <a:srgbClr val="FFFF00"/>
                </a:solidFill>
              </a:rPr>
              <a:t>شستن (بدون انجام عمل منافی نماز) و ادامه نماز</a:t>
            </a:r>
            <a:endParaRPr lang="fa-IR" sz="1500" b="1" dirty="0">
              <a:solidFill>
                <a:srgbClr val="FFFF00"/>
              </a:solidFill>
            </a:endParaRPr>
          </a:p>
        </p:txBody>
      </p:sp>
      <p:sp>
        <p:nvSpPr>
          <p:cNvPr id="24" name="قوس كبير أيمن 23"/>
          <p:cNvSpPr/>
          <p:nvPr/>
        </p:nvSpPr>
        <p:spPr>
          <a:xfrm rot="5400000">
            <a:off x="5930222" y="3584054"/>
            <a:ext cx="236412" cy="5715040"/>
          </a:xfrm>
          <a:prstGeom prst="rightBrace">
            <a:avLst>
              <a:gd name="adj1" fmla="val 75701"/>
              <a:gd name="adj2" fmla="val 49439"/>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sz="1500"/>
          </a:p>
        </p:txBody>
      </p:sp>
      <p:sp>
        <p:nvSpPr>
          <p:cNvPr id="25" name="مربع نص 24"/>
          <p:cNvSpPr txBox="1"/>
          <p:nvPr/>
        </p:nvSpPr>
        <p:spPr>
          <a:xfrm>
            <a:off x="3857620" y="6500680"/>
            <a:ext cx="4214842" cy="357344"/>
          </a:xfrm>
          <a:prstGeom prst="rect">
            <a:avLst/>
          </a:prstGeom>
          <a:noFill/>
        </p:spPr>
        <p:txBody>
          <a:bodyPr wrap="square" rtlCol="1">
            <a:spAutoFit/>
          </a:bodyPr>
          <a:lstStyle/>
          <a:p>
            <a:r>
              <a:rPr lang="fa-IR" b="1" dirty="0" smtClean="0">
                <a:solidFill>
                  <a:srgbClr val="FF0000"/>
                </a:solidFill>
              </a:rPr>
              <a:t>حکم بروز علم تفصیلی به نجاست در حین نماز</a:t>
            </a:r>
            <a:endParaRPr lang="fa-IR" b="1" dirty="0">
              <a:solidFill>
                <a:srgbClr val="FF0000"/>
              </a:solidFill>
            </a:endParaRPr>
          </a:p>
        </p:txBody>
      </p:sp>
      <p:graphicFrame>
        <p:nvGraphicFramePr>
          <p:cNvPr id="29" name="رسم تخطيطي 28"/>
          <p:cNvGraphicFramePr/>
          <p:nvPr/>
        </p:nvGraphicFramePr>
        <p:xfrm>
          <a:off x="2857488" y="4754648"/>
          <a:ext cx="6096000" cy="531927"/>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30" name="مستطيل مستدير الزوايا 29"/>
          <p:cNvSpPr/>
          <p:nvPr/>
        </p:nvSpPr>
        <p:spPr>
          <a:xfrm>
            <a:off x="142844" y="4754648"/>
            <a:ext cx="2643206" cy="472824"/>
          </a:xfrm>
          <a:prstGeom prst="roundRect">
            <a:avLst>
              <a:gd name="adj" fmla="val 1046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عدم وجوب</a:t>
            </a:r>
            <a:endParaRPr lang="fa-IR" b="1" dirty="0"/>
          </a:p>
        </p:txBody>
      </p:sp>
      <p:grpSp>
        <p:nvGrpSpPr>
          <p:cNvPr id="39" name="مجموعة 38"/>
          <p:cNvGrpSpPr/>
          <p:nvPr/>
        </p:nvGrpSpPr>
        <p:grpSpPr>
          <a:xfrm>
            <a:off x="3143240" y="5286575"/>
            <a:ext cx="5715040" cy="504865"/>
            <a:chOff x="3143240" y="5286575"/>
            <a:chExt cx="5715040" cy="504865"/>
          </a:xfrm>
        </p:grpSpPr>
        <p:sp>
          <p:nvSpPr>
            <p:cNvPr id="31" name="قوس كبير أيمن 30"/>
            <p:cNvSpPr/>
            <p:nvPr/>
          </p:nvSpPr>
          <p:spPr>
            <a:xfrm rot="5400000">
              <a:off x="5882554" y="2547261"/>
              <a:ext cx="236412" cy="5715040"/>
            </a:xfrm>
            <a:prstGeom prst="rightBrace">
              <a:avLst>
                <a:gd name="adj1" fmla="val 75701"/>
                <a:gd name="adj2" fmla="val 49439"/>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32" name="مربع نص 31"/>
            <p:cNvSpPr txBox="1"/>
            <p:nvPr/>
          </p:nvSpPr>
          <p:spPr>
            <a:xfrm>
              <a:off x="3786182" y="5434095"/>
              <a:ext cx="4071966" cy="357345"/>
            </a:xfrm>
            <a:prstGeom prst="rect">
              <a:avLst/>
            </a:prstGeom>
            <a:noFill/>
          </p:spPr>
          <p:txBody>
            <a:bodyPr wrap="square" rtlCol="1">
              <a:spAutoFit/>
            </a:bodyPr>
            <a:lstStyle/>
            <a:p>
              <a:r>
                <a:rPr lang="fa-IR" b="1" dirty="0" smtClean="0">
                  <a:solidFill>
                    <a:srgbClr val="FF0000"/>
                  </a:solidFill>
                </a:rPr>
                <a:t>حکم فحص در شبهات موضوعی در صورت شک</a:t>
              </a:r>
              <a:endParaRPr lang="fa-IR" b="1" dirty="0">
                <a:solidFill>
                  <a:srgbClr val="FF0000"/>
                </a:solidFill>
              </a:endParaRPr>
            </a:p>
          </p:txBody>
        </p:sp>
      </p:grpSp>
      <p:sp>
        <p:nvSpPr>
          <p:cNvPr id="34" name="عنوان 1"/>
          <p:cNvSpPr txBox="1">
            <a:spLocks/>
          </p:cNvSpPr>
          <p:nvPr/>
        </p:nvSpPr>
        <p:spPr>
          <a:xfrm>
            <a:off x="142844" y="71414"/>
            <a:ext cx="8786874" cy="285752"/>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1600" b="1" dirty="0" smtClean="0">
                <a:solidFill>
                  <a:schemeClr val="tx1"/>
                </a:solidFill>
              </a:rPr>
              <a:t>تحلیل شش سؤال در صحیحه دوم زراره – ص58 و 59</a:t>
            </a:r>
            <a:endParaRPr lang="fa-IR" sz="1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bg/>
                                          </p:spTgt>
                                        </p:tgtEl>
                                        <p:attrNameLst>
                                          <p:attrName>style.visibility</p:attrName>
                                        </p:attrNameLst>
                                      </p:cBhvr>
                                      <p:to>
                                        <p:strVal val="visible"/>
                                      </p:to>
                                    </p:set>
                                    <p:animEffect transition="in" filter="wipe(down)">
                                      <p:cBhvr>
                                        <p:cTn id="7" dur="500"/>
                                        <p:tgtEl>
                                          <p:spTgt spid="3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wipe(down)">
                                      <p:cBhvr>
                                        <p:cTn id="10" dur="500"/>
                                        <p:tgtEl>
                                          <p:spTgt spid="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graphicEl>
                                              <a:dgm id="{FCB86A88-1189-437F-9F2B-DA466FAFD425}"/>
                                            </p:graphicEl>
                                          </p:spTgt>
                                        </p:tgtEl>
                                        <p:attrNameLst>
                                          <p:attrName>style.visibility</p:attrName>
                                        </p:attrNameLst>
                                      </p:cBhvr>
                                      <p:to>
                                        <p:strVal val="visible"/>
                                      </p:to>
                                    </p:set>
                                    <p:animEffect transition="in" filter="wipe(down)">
                                      <p:cBhvr>
                                        <p:cTn id="15" dur="500"/>
                                        <p:tgtEl>
                                          <p:spTgt spid="3">
                                            <p:graphicEl>
                                              <a:dgm id="{FCB86A88-1189-437F-9F2B-DA466FAFD425}"/>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graphicEl>
                                              <a:dgm id="{3326E255-83EE-40B2-A4AB-F4832F38B79C}"/>
                                            </p:graphicEl>
                                          </p:spTgt>
                                        </p:tgtEl>
                                        <p:attrNameLst>
                                          <p:attrName>style.visibility</p:attrName>
                                        </p:attrNameLst>
                                      </p:cBhvr>
                                      <p:to>
                                        <p:strVal val="visible"/>
                                      </p:to>
                                    </p:set>
                                    <p:animEffect transition="in" filter="wipe(down)">
                                      <p:cBhvr>
                                        <p:cTn id="18" dur="500"/>
                                        <p:tgtEl>
                                          <p:spTgt spid="3">
                                            <p:graphicEl>
                                              <a:dgm id="{3326E255-83EE-40B2-A4AB-F4832F38B79C}"/>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graphicEl>
                                              <a:dgm id="{E0FE5036-617B-4BC3-BE6D-8C4073990A86}"/>
                                            </p:graphicEl>
                                          </p:spTgt>
                                        </p:tgtEl>
                                        <p:attrNameLst>
                                          <p:attrName>style.visibility</p:attrName>
                                        </p:attrNameLst>
                                      </p:cBhvr>
                                      <p:to>
                                        <p:strVal val="visible"/>
                                      </p:to>
                                    </p:set>
                                    <p:animEffect transition="in" filter="wipe(down)">
                                      <p:cBhvr>
                                        <p:cTn id="21" dur="500"/>
                                        <p:tgtEl>
                                          <p:spTgt spid="3">
                                            <p:graphicEl>
                                              <a:dgm id="{E0FE5036-617B-4BC3-BE6D-8C4073990A8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bg/>
                                          </p:spTgt>
                                        </p:tgtEl>
                                        <p:attrNameLst>
                                          <p:attrName>style.visibility</p:attrName>
                                        </p:attrNameLst>
                                      </p:cBhvr>
                                      <p:to>
                                        <p:strVal val="visible"/>
                                      </p:to>
                                    </p:set>
                                    <p:animEffect transition="in" filter="wipe(down)">
                                      <p:cBhvr>
                                        <p:cTn id="26" dur="500"/>
                                        <p:tgtEl>
                                          <p:spTgt spid="2">
                                            <p:bg/>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wipe(down)">
                                      <p:cBhvr>
                                        <p:cTn id="29" dur="500"/>
                                        <p:tgtEl>
                                          <p:spTgt spid="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graphicEl>
                                              <a:dgm id="{FCB86A88-1189-437F-9F2B-DA466FAFD425}"/>
                                            </p:graphicEl>
                                          </p:spTgt>
                                        </p:tgtEl>
                                        <p:attrNameLst>
                                          <p:attrName>style.visibility</p:attrName>
                                        </p:attrNameLst>
                                      </p:cBhvr>
                                      <p:to>
                                        <p:strVal val="visible"/>
                                      </p:to>
                                    </p:set>
                                    <p:animEffect transition="in" filter="wipe(down)">
                                      <p:cBhvr>
                                        <p:cTn id="39" dur="500"/>
                                        <p:tgtEl>
                                          <p:spTgt spid="4">
                                            <p:graphicEl>
                                              <a:dgm id="{FCB86A88-1189-437F-9F2B-DA466FAFD425}"/>
                                            </p:graphic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
                                            <p:graphicEl>
                                              <a:dgm id="{3326E255-83EE-40B2-A4AB-F4832F38B79C}"/>
                                            </p:graphicEl>
                                          </p:spTgt>
                                        </p:tgtEl>
                                        <p:attrNameLst>
                                          <p:attrName>style.visibility</p:attrName>
                                        </p:attrNameLst>
                                      </p:cBhvr>
                                      <p:to>
                                        <p:strVal val="visible"/>
                                      </p:to>
                                    </p:set>
                                    <p:animEffect transition="in" filter="wipe(down)">
                                      <p:cBhvr>
                                        <p:cTn id="42" dur="500"/>
                                        <p:tgtEl>
                                          <p:spTgt spid="4">
                                            <p:graphicEl>
                                              <a:dgm id="{3326E255-83EE-40B2-A4AB-F4832F38B79C}"/>
                                            </p:graphic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
                                            <p:graphicEl>
                                              <a:dgm id="{E0FE5036-617B-4BC3-BE6D-8C4073990A86}"/>
                                            </p:graphicEl>
                                          </p:spTgt>
                                        </p:tgtEl>
                                        <p:attrNameLst>
                                          <p:attrName>style.visibility</p:attrName>
                                        </p:attrNameLst>
                                      </p:cBhvr>
                                      <p:to>
                                        <p:strVal val="visible"/>
                                      </p:to>
                                    </p:set>
                                    <p:animEffect transition="in" filter="wipe(down)">
                                      <p:cBhvr>
                                        <p:cTn id="45" dur="500"/>
                                        <p:tgtEl>
                                          <p:spTgt spid="4">
                                            <p:graphicEl>
                                              <a:dgm id="{E0FE5036-617B-4BC3-BE6D-8C4073990A8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
                                            <p:bg/>
                                          </p:spTgt>
                                        </p:tgtEl>
                                        <p:attrNameLst>
                                          <p:attrName>style.visibility</p:attrName>
                                        </p:attrNameLst>
                                      </p:cBhvr>
                                      <p:to>
                                        <p:strVal val="visible"/>
                                      </p:to>
                                    </p:set>
                                    <p:animEffect transition="in" filter="wipe(down)">
                                      <p:cBhvr>
                                        <p:cTn id="50" dur="500"/>
                                        <p:tgtEl>
                                          <p:spTgt spid="5">
                                            <p:bg/>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wipe(down)">
                                      <p:cBhvr>
                                        <p:cTn id="53" dur="500"/>
                                        <p:tgtEl>
                                          <p:spTgt spid="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down)">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2">
                                            <p:graphicEl>
                                              <a:dgm id="{FCB86A88-1189-437F-9F2B-DA466FAFD425}"/>
                                            </p:graphicEl>
                                          </p:spTgt>
                                        </p:tgtEl>
                                        <p:attrNameLst>
                                          <p:attrName>style.visibility</p:attrName>
                                        </p:attrNameLst>
                                      </p:cBhvr>
                                      <p:to>
                                        <p:strVal val="visible"/>
                                      </p:to>
                                    </p:set>
                                    <p:animEffect transition="in" filter="wipe(down)">
                                      <p:cBhvr>
                                        <p:cTn id="63" dur="500"/>
                                        <p:tgtEl>
                                          <p:spTgt spid="12">
                                            <p:graphicEl>
                                              <a:dgm id="{FCB86A88-1189-437F-9F2B-DA466FAFD425}"/>
                                            </p:graphicEl>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2">
                                            <p:graphicEl>
                                              <a:dgm id="{3326E255-83EE-40B2-A4AB-F4832F38B79C}"/>
                                            </p:graphicEl>
                                          </p:spTgt>
                                        </p:tgtEl>
                                        <p:attrNameLst>
                                          <p:attrName>style.visibility</p:attrName>
                                        </p:attrNameLst>
                                      </p:cBhvr>
                                      <p:to>
                                        <p:strVal val="visible"/>
                                      </p:to>
                                    </p:set>
                                    <p:animEffect transition="in" filter="wipe(down)">
                                      <p:cBhvr>
                                        <p:cTn id="66" dur="500"/>
                                        <p:tgtEl>
                                          <p:spTgt spid="12">
                                            <p:graphicEl>
                                              <a:dgm id="{3326E255-83EE-40B2-A4AB-F4832F38B79C}"/>
                                            </p:graphicEl>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2">
                                            <p:graphicEl>
                                              <a:dgm id="{E0FE5036-617B-4BC3-BE6D-8C4073990A86}"/>
                                            </p:graphicEl>
                                          </p:spTgt>
                                        </p:tgtEl>
                                        <p:attrNameLst>
                                          <p:attrName>style.visibility</p:attrName>
                                        </p:attrNameLst>
                                      </p:cBhvr>
                                      <p:to>
                                        <p:strVal val="visible"/>
                                      </p:to>
                                    </p:set>
                                    <p:animEffect transition="in" filter="wipe(down)">
                                      <p:cBhvr>
                                        <p:cTn id="69" dur="500"/>
                                        <p:tgtEl>
                                          <p:spTgt spid="12">
                                            <p:graphicEl>
                                              <a:dgm id="{E0FE5036-617B-4BC3-BE6D-8C4073990A86}"/>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3">
                                            <p:bg/>
                                          </p:spTgt>
                                        </p:tgtEl>
                                        <p:attrNameLst>
                                          <p:attrName>style.visibility</p:attrName>
                                        </p:attrNameLst>
                                      </p:cBhvr>
                                      <p:to>
                                        <p:strVal val="visible"/>
                                      </p:to>
                                    </p:set>
                                    <p:animEffect transition="in" filter="wipe(down)">
                                      <p:cBhvr>
                                        <p:cTn id="74" dur="500"/>
                                        <p:tgtEl>
                                          <p:spTgt spid="13">
                                            <p:bg/>
                                          </p:spTgt>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3">
                                            <p:txEl>
                                              <p:pRg st="0" end="0"/>
                                            </p:txEl>
                                          </p:spTgt>
                                        </p:tgtEl>
                                        <p:attrNameLst>
                                          <p:attrName>style.visibility</p:attrName>
                                        </p:attrNameLst>
                                      </p:cBhvr>
                                      <p:to>
                                        <p:strVal val="visible"/>
                                      </p:to>
                                    </p:set>
                                    <p:animEffect transition="in" filter="wipe(down)">
                                      <p:cBhvr>
                                        <p:cTn id="77" dur="500"/>
                                        <p:tgtEl>
                                          <p:spTgt spid="13">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down)">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7">
                                            <p:graphicEl>
                                              <a:dgm id="{FCB86A88-1189-437F-9F2B-DA466FAFD425}"/>
                                            </p:graphicEl>
                                          </p:spTgt>
                                        </p:tgtEl>
                                        <p:attrNameLst>
                                          <p:attrName>style.visibility</p:attrName>
                                        </p:attrNameLst>
                                      </p:cBhvr>
                                      <p:to>
                                        <p:strVal val="visible"/>
                                      </p:to>
                                    </p:set>
                                    <p:animEffect transition="in" filter="wipe(down)">
                                      <p:cBhvr>
                                        <p:cTn id="87" dur="500"/>
                                        <p:tgtEl>
                                          <p:spTgt spid="17">
                                            <p:graphicEl>
                                              <a:dgm id="{FCB86A88-1189-437F-9F2B-DA466FAFD425}"/>
                                            </p:graphicEl>
                                          </p:spTgt>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7">
                                            <p:graphicEl>
                                              <a:dgm id="{3326E255-83EE-40B2-A4AB-F4832F38B79C}"/>
                                            </p:graphicEl>
                                          </p:spTgt>
                                        </p:tgtEl>
                                        <p:attrNameLst>
                                          <p:attrName>style.visibility</p:attrName>
                                        </p:attrNameLst>
                                      </p:cBhvr>
                                      <p:to>
                                        <p:strVal val="visible"/>
                                      </p:to>
                                    </p:set>
                                    <p:animEffect transition="in" filter="wipe(down)">
                                      <p:cBhvr>
                                        <p:cTn id="90" dur="500"/>
                                        <p:tgtEl>
                                          <p:spTgt spid="17">
                                            <p:graphicEl>
                                              <a:dgm id="{3326E255-83EE-40B2-A4AB-F4832F38B79C}"/>
                                            </p:graphicEl>
                                          </p:spTgt>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17">
                                            <p:graphicEl>
                                              <a:dgm id="{E0FE5036-617B-4BC3-BE6D-8C4073990A86}"/>
                                            </p:graphicEl>
                                          </p:spTgt>
                                        </p:tgtEl>
                                        <p:attrNameLst>
                                          <p:attrName>style.visibility</p:attrName>
                                        </p:attrNameLst>
                                      </p:cBhvr>
                                      <p:to>
                                        <p:strVal val="visible"/>
                                      </p:to>
                                    </p:set>
                                    <p:animEffect transition="in" filter="wipe(down)">
                                      <p:cBhvr>
                                        <p:cTn id="93" dur="500"/>
                                        <p:tgtEl>
                                          <p:spTgt spid="17">
                                            <p:graphicEl>
                                              <a:dgm id="{E0FE5036-617B-4BC3-BE6D-8C4073990A86}"/>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18">
                                            <p:bg/>
                                          </p:spTgt>
                                        </p:tgtEl>
                                        <p:attrNameLst>
                                          <p:attrName>style.visibility</p:attrName>
                                        </p:attrNameLst>
                                      </p:cBhvr>
                                      <p:to>
                                        <p:strVal val="visible"/>
                                      </p:to>
                                    </p:set>
                                    <p:animEffect transition="in" filter="wipe(down)">
                                      <p:cBhvr>
                                        <p:cTn id="98" dur="500"/>
                                        <p:tgtEl>
                                          <p:spTgt spid="18">
                                            <p:bg/>
                                          </p:spTgt>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8">
                                            <p:txEl>
                                              <p:pRg st="0" end="0"/>
                                            </p:txEl>
                                          </p:spTgt>
                                        </p:tgtEl>
                                        <p:attrNameLst>
                                          <p:attrName>style.visibility</p:attrName>
                                        </p:attrNameLst>
                                      </p:cBhvr>
                                      <p:to>
                                        <p:strVal val="visible"/>
                                      </p:to>
                                    </p:set>
                                    <p:animEffect transition="in" filter="wipe(down)">
                                      <p:cBhvr>
                                        <p:cTn id="101" dur="500"/>
                                        <p:tgtEl>
                                          <p:spTgt spid="18">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wipe(down)">
                                      <p:cBhvr>
                                        <p:cTn id="106" dur="500"/>
                                        <p:tgtEl>
                                          <p:spTgt spid="3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29">
                                            <p:graphicEl>
                                              <a:dgm id="{FCB86A88-1189-437F-9F2B-DA466FAFD425}"/>
                                            </p:graphicEl>
                                          </p:spTgt>
                                        </p:tgtEl>
                                        <p:attrNameLst>
                                          <p:attrName>style.visibility</p:attrName>
                                        </p:attrNameLst>
                                      </p:cBhvr>
                                      <p:to>
                                        <p:strVal val="visible"/>
                                      </p:to>
                                    </p:set>
                                    <p:animEffect transition="in" filter="wipe(down)">
                                      <p:cBhvr>
                                        <p:cTn id="111" dur="500"/>
                                        <p:tgtEl>
                                          <p:spTgt spid="29">
                                            <p:graphicEl>
                                              <a:dgm id="{FCB86A88-1189-437F-9F2B-DA466FAFD425}"/>
                                            </p:graphicEl>
                                          </p:spTgt>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29">
                                            <p:graphicEl>
                                              <a:dgm id="{E0FE5036-617B-4BC3-BE6D-8C4073990A86}"/>
                                            </p:graphicEl>
                                          </p:spTgt>
                                        </p:tgtEl>
                                        <p:attrNameLst>
                                          <p:attrName>style.visibility</p:attrName>
                                        </p:attrNameLst>
                                      </p:cBhvr>
                                      <p:to>
                                        <p:strVal val="visible"/>
                                      </p:to>
                                    </p:set>
                                    <p:animEffect transition="in" filter="wipe(down)">
                                      <p:cBhvr>
                                        <p:cTn id="114" dur="500"/>
                                        <p:tgtEl>
                                          <p:spTgt spid="29">
                                            <p:graphicEl>
                                              <a:dgm id="{E0FE5036-617B-4BC3-BE6D-8C4073990A86}"/>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30">
                                            <p:bg/>
                                          </p:spTgt>
                                        </p:tgtEl>
                                        <p:attrNameLst>
                                          <p:attrName>style.visibility</p:attrName>
                                        </p:attrNameLst>
                                      </p:cBhvr>
                                      <p:to>
                                        <p:strVal val="visible"/>
                                      </p:to>
                                    </p:set>
                                    <p:animEffect transition="in" filter="wipe(down)">
                                      <p:cBhvr>
                                        <p:cTn id="119" dur="500"/>
                                        <p:tgtEl>
                                          <p:spTgt spid="30">
                                            <p:bg/>
                                          </p:spTgt>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30">
                                            <p:txEl>
                                              <p:pRg st="0" end="0"/>
                                            </p:txEl>
                                          </p:spTgt>
                                        </p:tgtEl>
                                        <p:attrNameLst>
                                          <p:attrName>style.visibility</p:attrName>
                                        </p:attrNameLst>
                                      </p:cBhvr>
                                      <p:to>
                                        <p:strVal val="visible"/>
                                      </p:to>
                                    </p:set>
                                    <p:animEffect transition="in" filter="wipe(down)">
                                      <p:cBhvr>
                                        <p:cTn id="122" dur="500"/>
                                        <p:tgtEl>
                                          <p:spTgt spid="30">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wipe(down)">
                                      <p:cBhvr>
                                        <p:cTn id="127" dur="500"/>
                                        <p:tgtEl>
                                          <p:spTgt spid="3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22">
                                            <p:graphicEl>
                                              <a:dgm id="{FCB86A88-1189-437F-9F2B-DA466FAFD425}"/>
                                            </p:graphicEl>
                                          </p:spTgt>
                                        </p:tgtEl>
                                        <p:attrNameLst>
                                          <p:attrName>style.visibility</p:attrName>
                                        </p:attrNameLst>
                                      </p:cBhvr>
                                      <p:to>
                                        <p:strVal val="visible"/>
                                      </p:to>
                                    </p:set>
                                    <p:animEffect transition="in" filter="wipe(down)">
                                      <p:cBhvr>
                                        <p:cTn id="132" dur="500"/>
                                        <p:tgtEl>
                                          <p:spTgt spid="22">
                                            <p:graphicEl>
                                              <a:dgm id="{FCB86A88-1189-437F-9F2B-DA466FAFD425}"/>
                                            </p:graphicEl>
                                          </p:spTgt>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22">
                                            <p:graphicEl>
                                              <a:dgm id="{E0FE5036-617B-4BC3-BE6D-8C4073990A86}"/>
                                            </p:graphicEl>
                                          </p:spTgt>
                                        </p:tgtEl>
                                        <p:attrNameLst>
                                          <p:attrName>style.visibility</p:attrName>
                                        </p:attrNameLst>
                                      </p:cBhvr>
                                      <p:to>
                                        <p:strVal val="visible"/>
                                      </p:to>
                                    </p:set>
                                    <p:animEffect transition="in" filter="wipe(down)">
                                      <p:cBhvr>
                                        <p:cTn id="135" dur="500"/>
                                        <p:tgtEl>
                                          <p:spTgt spid="22">
                                            <p:graphicEl>
                                              <a:dgm id="{E0FE5036-617B-4BC3-BE6D-8C4073990A86}"/>
                                            </p:graphicEl>
                                          </p:spTgt>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23">
                                            <p:bg/>
                                          </p:spTgt>
                                        </p:tgtEl>
                                        <p:attrNameLst>
                                          <p:attrName>style.visibility</p:attrName>
                                        </p:attrNameLst>
                                      </p:cBhvr>
                                      <p:to>
                                        <p:strVal val="visible"/>
                                      </p:to>
                                    </p:set>
                                    <p:animEffect transition="in" filter="wipe(down)">
                                      <p:cBhvr>
                                        <p:cTn id="140" dur="500"/>
                                        <p:tgtEl>
                                          <p:spTgt spid="23">
                                            <p:bg/>
                                          </p:spTgt>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23">
                                            <p:txEl>
                                              <p:pRg st="0" end="0"/>
                                            </p:txEl>
                                          </p:spTgt>
                                        </p:tgtEl>
                                        <p:attrNameLst>
                                          <p:attrName>style.visibility</p:attrName>
                                        </p:attrNameLst>
                                      </p:cBhvr>
                                      <p:to>
                                        <p:strVal val="visible"/>
                                      </p:to>
                                    </p:set>
                                    <p:animEffect transition="in" filter="wipe(down)">
                                      <p:cBhvr>
                                        <p:cTn id="143" dur="500"/>
                                        <p:tgtEl>
                                          <p:spTgt spid="23">
                                            <p:txEl>
                                              <p:pRg st="0" end="0"/>
                                            </p:txEl>
                                          </p:spTgt>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3">
                                            <p:txEl>
                                              <p:pRg st="1" end="1"/>
                                            </p:txEl>
                                          </p:spTgt>
                                        </p:tgtEl>
                                        <p:attrNameLst>
                                          <p:attrName>style.visibility</p:attrName>
                                        </p:attrNameLst>
                                      </p:cBhvr>
                                      <p:to>
                                        <p:strVal val="visible"/>
                                      </p:to>
                                    </p:set>
                                    <p:animEffect transition="in" filter="wipe(down)">
                                      <p:cBhvr>
                                        <p:cTn id="146" dur="500"/>
                                        <p:tgtEl>
                                          <p:spTgt spid="23">
                                            <p:txEl>
                                              <p:pRg st="1" end="1"/>
                                            </p:txEl>
                                          </p:spTgt>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3">
                                            <p:txEl>
                                              <p:pRg st="2" end="2"/>
                                            </p:txEl>
                                          </p:spTgt>
                                        </p:tgtEl>
                                        <p:attrNameLst>
                                          <p:attrName>style.visibility</p:attrName>
                                        </p:attrNameLst>
                                      </p:cBhvr>
                                      <p:to>
                                        <p:strVal val="visible"/>
                                      </p:to>
                                    </p:set>
                                    <p:animEffect transition="in" filter="wipe(down)">
                                      <p:cBhvr>
                                        <p:cTn id="149" dur="500"/>
                                        <p:tgtEl>
                                          <p:spTgt spid="23">
                                            <p:txEl>
                                              <p:pRg st="2" end="2"/>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grpId="0" nodeType="clickEffect">
                                  <p:stCondLst>
                                    <p:cond delay="0"/>
                                  </p:stCondLst>
                                  <p:childTnLst>
                                    <p:set>
                                      <p:cBhvr>
                                        <p:cTn id="153" dur="1" fill="hold">
                                          <p:stCondLst>
                                            <p:cond delay="0"/>
                                          </p:stCondLst>
                                        </p:cTn>
                                        <p:tgtEl>
                                          <p:spTgt spid="24"/>
                                        </p:tgtEl>
                                        <p:attrNameLst>
                                          <p:attrName>style.visibility</p:attrName>
                                        </p:attrNameLst>
                                      </p:cBhvr>
                                      <p:to>
                                        <p:strVal val="visible"/>
                                      </p:to>
                                    </p:set>
                                    <p:animEffect transition="in" filter="wipe(down)">
                                      <p:cBhvr>
                                        <p:cTn id="154" dur="500"/>
                                        <p:tgtEl>
                                          <p:spTgt spid="24"/>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25"/>
                                        </p:tgtEl>
                                        <p:attrNameLst>
                                          <p:attrName>style.visibility</p:attrName>
                                        </p:attrNameLst>
                                      </p:cBhvr>
                                      <p:to>
                                        <p:strVal val="visible"/>
                                      </p:to>
                                    </p:set>
                                    <p:animEffect transition="in" filter="wipe(down)">
                                      <p:cBhvr>
                                        <p:cTn id="1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Graphic spid="3" grpId="0">
        <p:bldSub>
          <a:bldDgm/>
        </p:bldSub>
      </p:bldGraphic>
      <p:bldGraphic spid="4" grpId="0">
        <p:bldSub>
          <a:bldDgm/>
        </p:bldSub>
      </p:bldGraphic>
      <p:bldP spid="5" grpId="0" build="allAtOnce" animBg="1"/>
      <p:bldGraphic spid="12" grpId="0">
        <p:bldSub>
          <a:bldDgm/>
        </p:bldSub>
      </p:bldGraphic>
      <p:bldP spid="13" grpId="0" build="allAtOnce" animBg="1"/>
      <p:bldGraphic spid="17" grpId="0">
        <p:bldSub>
          <a:bldDgm/>
        </p:bldSub>
      </p:bldGraphic>
      <p:bldP spid="18" grpId="0" build="allAtOnce" animBg="1"/>
      <p:bldGraphic spid="22" grpId="0">
        <p:bldSub>
          <a:bldDgm/>
        </p:bldSub>
      </p:bldGraphic>
      <p:bldP spid="23" grpId="0" build="allAtOnce" animBg="1"/>
      <p:bldP spid="24" grpId="0" animBg="1"/>
      <p:bldP spid="25" grpId="0"/>
      <p:bldGraphic spid="29" grpId="0">
        <p:bldSub>
          <a:bldDgm/>
        </p:bldSub>
      </p:bldGraphic>
      <p:bldP spid="30" grpId="0" build="allAtOnce" animBg="1"/>
      <p:bldP spid="34" grpId="0" build="allAtOnce"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2857488" y="482320"/>
          <a:ext cx="6096000" cy="531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مستدير الزوايا 2"/>
          <p:cNvSpPr/>
          <p:nvPr/>
        </p:nvSpPr>
        <p:spPr>
          <a:xfrm>
            <a:off x="142844" y="482320"/>
            <a:ext cx="2643206" cy="472825"/>
          </a:xfrm>
          <a:prstGeom prst="roundRect">
            <a:avLst>
              <a:gd name="adj" fmla="val 1046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300" b="1" dirty="0" smtClean="0"/>
              <a:t>صحت نماز - وجوب تطهیر برای نماز بعدی</a:t>
            </a:r>
            <a:endParaRPr lang="fa-IR" sz="1300" b="1" dirty="0"/>
          </a:p>
        </p:txBody>
      </p:sp>
      <p:sp>
        <p:nvSpPr>
          <p:cNvPr id="7" name="عنوان 1"/>
          <p:cNvSpPr txBox="1">
            <a:spLocks/>
          </p:cNvSpPr>
          <p:nvPr/>
        </p:nvSpPr>
        <p:spPr>
          <a:xfrm>
            <a:off x="142844" y="71414"/>
            <a:ext cx="8786874" cy="285752"/>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1600" b="1" dirty="0" smtClean="0">
                <a:solidFill>
                  <a:schemeClr val="tx1"/>
                </a:solidFill>
              </a:rPr>
              <a:t>بررسی فراز سوم روایت دوم زراره (ص58)</a:t>
            </a:r>
            <a:endParaRPr lang="fa-IR" sz="1600" b="1" dirty="0">
              <a:solidFill>
                <a:schemeClr val="tx1"/>
              </a:solidFill>
            </a:endParaRPr>
          </a:p>
        </p:txBody>
      </p:sp>
      <p:grpSp>
        <p:nvGrpSpPr>
          <p:cNvPr id="43" name="مجموعة 42"/>
          <p:cNvGrpSpPr/>
          <p:nvPr/>
        </p:nvGrpSpPr>
        <p:grpSpPr>
          <a:xfrm>
            <a:off x="3643306" y="1000108"/>
            <a:ext cx="857256" cy="785024"/>
            <a:chOff x="3643306" y="1000108"/>
            <a:chExt cx="857256" cy="785024"/>
          </a:xfrm>
        </p:grpSpPr>
        <p:cxnSp>
          <p:nvCxnSpPr>
            <p:cNvPr id="9" name="رابط كسهم مستقيم 8"/>
            <p:cNvCxnSpPr/>
            <p:nvPr/>
          </p:nvCxnSpPr>
          <p:spPr>
            <a:xfrm rot="5400000">
              <a:off x="3893339" y="1177909"/>
              <a:ext cx="357190"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
          <p:nvSpPr>
            <p:cNvPr id="10" name="مستطيل مستدير الزوايا 9"/>
            <p:cNvSpPr/>
            <p:nvPr/>
          </p:nvSpPr>
          <p:spPr>
            <a:xfrm>
              <a:off x="3643306" y="1427942"/>
              <a:ext cx="857256"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sz="1600" dirty="0" smtClean="0"/>
                <a:t>فرأیتُ فیه</a:t>
              </a:r>
              <a:endParaRPr lang="fa-IR" sz="1600" dirty="0"/>
            </a:p>
          </p:txBody>
        </p:sp>
      </p:grpSp>
      <p:sp>
        <p:nvSpPr>
          <p:cNvPr id="13" name="مستطيل مستدير الزوايا 12"/>
          <p:cNvSpPr/>
          <p:nvPr/>
        </p:nvSpPr>
        <p:spPr>
          <a:xfrm>
            <a:off x="6286512" y="4286256"/>
            <a:ext cx="1714512" cy="9286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1600" b="1" dirty="0" smtClean="0"/>
              <a:t>احتمال دهد نجاست پس از نماز ایجاد شده و تازه است</a:t>
            </a:r>
            <a:endParaRPr lang="fa-IR" sz="1600" b="1" dirty="0"/>
          </a:p>
        </p:txBody>
      </p:sp>
      <p:grpSp>
        <p:nvGrpSpPr>
          <p:cNvPr id="47" name="مجموعة 46"/>
          <p:cNvGrpSpPr/>
          <p:nvPr/>
        </p:nvGrpSpPr>
        <p:grpSpPr>
          <a:xfrm>
            <a:off x="6643702" y="1999446"/>
            <a:ext cx="1619292" cy="985594"/>
            <a:chOff x="6643702" y="1999446"/>
            <a:chExt cx="1619292" cy="985594"/>
          </a:xfrm>
        </p:grpSpPr>
        <p:sp>
          <p:nvSpPr>
            <p:cNvPr id="12" name="مستطيل مستدير الزوايا 11"/>
            <p:cNvSpPr/>
            <p:nvPr/>
          </p:nvSpPr>
          <p:spPr>
            <a:xfrm>
              <a:off x="6643702" y="1999446"/>
              <a:ext cx="1428760" cy="8572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1600" b="1" dirty="0" smtClean="0"/>
                <a:t>همان باشد که پیش از نماز بر او مخفی مانده بود</a:t>
              </a:r>
              <a:endParaRPr lang="fa-IR" sz="1600" b="1" dirty="0"/>
            </a:p>
          </p:txBody>
        </p:sp>
        <p:cxnSp>
          <p:nvCxnSpPr>
            <p:cNvPr id="15" name="رابط مستقيم 14"/>
            <p:cNvCxnSpPr>
              <a:stCxn id="11" idx="1"/>
              <a:endCxn id="12" idx="3"/>
            </p:cNvCxnSpPr>
            <p:nvPr/>
          </p:nvCxnSpPr>
          <p:spPr>
            <a:xfrm rot="10800000">
              <a:off x="8072463" y="2428074"/>
              <a:ext cx="190531" cy="556966"/>
            </a:xfrm>
            <a:prstGeom prst="line">
              <a:avLst/>
            </a:prstGeom>
          </p:spPr>
          <p:style>
            <a:lnRef idx="2">
              <a:schemeClr val="accent2">
                <a:shade val="50000"/>
              </a:schemeClr>
            </a:lnRef>
            <a:fillRef idx="1">
              <a:schemeClr val="accent2"/>
            </a:fillRef>
            <a:effectRef idx="0">
              <a:schemeClr val="accent2"/>
            </a:effectRef>
            <a:fontRef idx="minor">
              <a:schemeClr val="lt1"/>
            </a:fontRef>
          </p:style>
        </p:cxnSp>
      </p:grpSp>
      <p:cxnSp>
        <p:nvCxnSpPr>
          <p:cNvPr id="19" name="رابط مستقيم 18"/>
          <p:cNvCxnSpPr>
            <a:stCxn id="11" idx="1"/>
            <a:endCxn id="13" idx="3"/>
          </p:cNvCxnSpPr>
          <p:nvPr/>
        </p:nvCxnSpPr>
        <p:spPr>
          <a:xfrm rot="10800000" flipV="1">
            <a:off x="8001025" y="2985039"/>
            <a:ext cx="261969" cy="1765563"/>
          </a:xfrm>
          <a:prstGeom prst="line">
            <a:avLst/>
          </a:prstGeom>
        </p:spPr>
        <p:style>
          <a:lnRef idx="1">
            <a:schemeClr val="accent1"/>
          </a:lnRef>
          <a:fillRef idx="0">
            <a:schemeClr val="accent1"/>
          </a:fillRef>
          <a:effectRef idx="0">
            <a:schemeClr val="accent1"/>
          </a:effectRef>
          <a:fontRef idx="minor">
            <a:schemeClr val="tx1"/>
          </a:fontRef>
        </p:style>
      </p:cxnSp>
      <p:grpSp>
        <p:nvGrpSpPr>
          <p:cNvPr id="46" name="مجموعة 45"/>
          <p:cNvGrpSpPr/>
          <p:nvPr/>
        </p:nvGrpSpPr>
        <p:grpSpPr>
          <a:xfrm>
            <a:off x="4572000" y="1499380"/>
            <a:ext cx="4429156" cy="1785950"/>
            <a:chOff x="4572000" y="1499380"/>
            <a:chExt cx="4429156" cy="1785950"/>
          </a:xfrm>
        </p:grpSpPr>
        <p:sp>
          <p:nvSpPr>
            <p:cNvPr id="11" name="سهم بشكل U 10"/>
            <p:cNvSpPr/>
            <p:nvPr/>
          </p:nvSpPr>
          <p:spPr>
            <a:xfrm rot="5400000">
              <a:off x="5893603" y="177777"/>
              <a:ext cx="1785950" cy="4429156"/>
            </a:xfrm>
            <a:prstGeom prst="uturnArrow">
              <a:avLst>
                <a:gd name="adj1" fmla="val 16070"/>
                <a:gd name="adj2" fmla="val 16814"/>
                <a:gd name="adj3" fmla="val 19519"/>
                <a:gd name="adj4" fmla="val 13478"/>
                <a:gd name="adj5" fmla="val 16666"/>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dirty="0">
                <a:solidFill>
                  <a:schemeClr val="tx1"/>
                </a:solidFill>
              </a:endParaRPr>
            </a:p>
          </p:txBody>
        </p:sp>
        <p:sp>
          <p:nvSpPr>
            <p:cNvPr id="20" name="مربع نص 19"/>
            <p:cNvSpPr txBox="1"/>
            <p:nvPr/>
          </p:nvSpPr>
          <p:spPr>
            <a:xfrm>
              <a:off x="5643570" y="1499380"/>
              <a:ext cx="3143272" cy="307777"/>
            </a:xfrm>
            <a:prstGeom prst="rect">
              <a:avLst/>
            </a:prstGeom>
            <a:noFill/>
          </p:spPr>
          <p:txBody>
            <a:bodyPr wrap="square" rtlCol="1">
              <a:spAutoFit/>
            </a:bodyPr>
            <a:lstStyle/>
            <a:p>
              <a:r>
                <a:rPr lang="fa-IR" sz="1400" b="1" dirty="0" smtClean="0">
                  <a:solidFill>
                    <a:schemeClr val="bg1"/>
                  </a:solidFill>
                </a:rPr>
                <a:t>در نجاست یافت شده دو احتمال هست</a:t>
              </a:r>
              <a:endParaRPr lang="fa-IR" sz="1400" b="1" dirty="0">
                <a:solidFill>
                  <a:schemeClr val="bg1"/>
                </a:solidFill>
              </a:endParaRPr>
            </a:p>
          </p:txBody>
        </p:sp>
      </p:grpSp>
      <p:sp>
        <p:nvSpPr>
          <p:cNvPr id="34" name="سهم إلى اليسار 33"/>
          <p:cNvSpPr/>
          <p:nvPr/>
        </p:nvSpPr>
        <p:spPr>
          <a:xfrm>
            <a:off x="5429256" y="1928008"/>
            <a:ext cx="1143008" cy="1000132"/>
          </a:xfrm>
          <a:prstGeom prst="leftArrow">
            <a:avLst>
              <a:gd name="adj1" fmla="val 79767"/>
              <a:gd name="adj2" fmla="val 2767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دو ابهام وجود دارد</a:t>
            </a:r>
            <a:endParaRPr lang="fa-IR" dirty="0"/>
          </a:p>
        </p:txBody>
      </p:sp>
      <p:grpSp>
        <p:nvGrpSpPr>
          <p:cNvPr id="66" name="مجموعة 65"/>
          <p:cNvGrpSpPr/>
          <p:nvPr/>
        </p:nvGrpSpPr>
        <p:grpSpPr>
          <a:xfrm>
            <a:off x="214282" y="2428074"/>
            <a:ext cx="5214974" cy="3358380"/>
            <a:chOff x="214282" y="2428074"/>
            <a:chExt cx="5214974" cy="3358380"/>
          </a:xfrm>
        </p:grpSpPr>
        <p:sp>
          <p:nvSpPr>
            <p:cNvPr id="36" name="مستطيل مستدير الزوايا 35"/>
            <p:cNvSpPr/>
            <p:nvPr/>
          </p:nvSpPr>
          <p:spPr>
            <a:xfrm>
              <a:off x="214282" y="5214950"/>
              <a:ext cx="485778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t>تفاوت میان وقوع </a:t>
              </a:r>
              <a:r>
                <a:rPr lang="fa-IR" sz="1400" u="sng" dirty="0" smtClean="0"/>
                <a:t>تمامی نماز با نجاست </a:t>
              </a:r>
              <a:r>
                <a:rPr lang="fa-IR" sz="1400" dirty="0" smtClean="0"/>
                <a:t>(در سؤال سوم) و </a:t>
              </a:r>
              <a:r>
                <a:rPr lang="fa-IR" sz="1400" u="sng" dirty="0" smtClean="0"/>
                <a:t>بخشی از نماز با نجاست </a:t>
              </a:r>
              <a:r>
                <a:rPr lang="fa-IR" sz="1400" dirty="0" smtClean="0"/>
                <a:t>(در سؤال ششم) بدین صورت که در اولی عدم اعاده و در دومی اعاده باید کند!</a:t>
              </a:r>
              <a:endParaRPr lang="fa-IR" sz="1400" dirty="0"/>
            </a:p>
          </p:txBody>
        </p:sp>
        <p:cxnSp>
          <p:nvCxnSpPr>
            <p:cNvPr id="40" name="رابط مستقيم 39"/>
            <p:cNvCxnSpPr>
              <a:stCxn id="34" idx="1"/>
              <a:endCxn id="36" idx="3"/>
            </p:cNvCxnSpPr>
            <p:nvPr/>
          </p:nvCxnSpPr>
          <p:spPr>
            <a:xfrm rot="10800000" flipV="1">
              <a:off x="5072066" y="2428074"/>
              <a:ext cx="357190" cy="307262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 name="مستطيل مستدير الزوايا 29"/>
          <p:cNvSpPr/>
          <p:nvPr/>
        </p:nvSpPr>
        <p:spPr>
          <a:xfrm>
            <a:off x="928662" y="2643182"/>
            <a:ext cx="400052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1500" dirty="0" smtClean="0"/>
              <a:t>ع</a:t>
            </a:r>
            <a:r>
              <a:rPr lang="fa-IR" sz="1500" dirty="0" smtClean="0"/>
              <a:t>دم نقض یقین به شک                مشروعیت دخول در عبادت</a:t>
            </a:r>
            <a:endParaRPr lang="fa-IR" sz="1500" dirty="0"/>
          </a:p>
        </p:txBody>
      </p:sp>
      <p:sp>
        <p:nvSpPr>
          <p:cNvPr id="31" name="سهم إلى اليسار 30"/>
          <p:cNvSpPr/>
          <p:nvPr/>
        </p:nvSpPr>
        <p:spPr>
          <a:xfrm>
            <a:off x="2714612" y="2714620"/>
            <a:ext cx="642942" cy="5000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t>دلیل</a:t>
            </a:r>
            <a:endParaRPr lang="fa-IR" sz="1400" dirty="0"/>
          </a:p>
        </p:txBody>
      </p:sp>
      <p:grpSp>
        <p:nvGrpSpPr>
          <p:cNvPr id="48" name="مجموعة 47"/>
          <p:cNvGrpSpPr/>
          <p:nvPr/>
        </p:nvGrpSpPr>
        <p:grpSpPr>
          <a:xfrm>
            <a:off x="214282" y="1928802"/>
            <a:ext cx="5214974" cy="642942"/>
            <a:chOff x="214282" y="1928802"/>
            <a:chExt cx="5214974" cy="642942"/>
          </a:xfrm>
        </p:grpSpPr>
        <p:sp>
          <p:nvSpPr>
            <p:cNvPr id="35" name="مستطيل مستدير الزوايا 34"/>
            <p:cNvSpPr/>
            <p:nvPr/>
          </p:nvSpPr>
          <p:spPr>
            <a:xfrm>
              <a:off x="928662" y="1928802"/>
              <a:ext cx="400052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ع</a:t>
              </a:r>
              <a:r>
                <a:rPr lang="fa-IR" dirty="0" smtClean="0"/>
                <a:t>دم نقض یقین به شک                عدم وجوب اعاده</a:t>
              </a:r>
              <a:endParaRPr lang="fa-IR" dirty="0"/>
            </a:p>
          </p:txBody>
        </p:sp>
        <p:cxnSp>
          <p:nvCxnSpPr>
            <p:cNvPr id="38" name="رابط مستقيم 37"/>
            <p:cNvCxnSpPr>
              <a:stCxn id="34" idx="1"/>
              <a:endCxn id="35" idx="3"/>
            </p:cNvCxnSpPr>
            <p:nvPr/>
          </p:nvCxnSpPr>
          <p:spPr>
            <a:xfrm rot="10800000">
              <a:off x="4929190" y="2250274"/>
              <a:ext cx="500066" cy="177801"/>
            </a:xfrm>
            <a:prstGeom prst="line">
              <a:avLst/>
            </a:prstGeom>
          </p:spPr>
          <p:style>
            <a:lnRef idx="1">
              <a:schemeClr val="accent1"/>
            </a:lnRef>
            <a:fillRef idx="0">
              <a:schemeClr val="accent1"/>
            </a:fillRef>
            <a:effectRef idx="0">
              <a:schemeClr val="accent1"/>
            </a:effectRef>
            <a:fontRef idx="minor">
              <a:schemeClr val="tx1"/>
            </a:fontRef>
          </p:style>
        </p:cxnSp>
        <p:sp>
          <p:nvSpPr>
            <p:cNvPr id="26" name="سهم إلى اليسار 25"/>
            <p:cNvSpPr/>
            <p:nvPr/>
          </p:nvSpPr>
          <p:spPr>
            <a:xfrm>
              <a:off x="2357422" y="2000240"/>
              <a:ext cx="642942" cy="5000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t>دلیل</a:t>
              </a:r>
              <a:endParaRPr lang="fa-IR" sz="1400" dirty="0"/>
            </a:p>
          </p:txBody>
        </p:sp>
        <p:sp>
          <p:nvSpPr>
            <p:cNvPr id="32" name="مربع نص 31"/>
            <p:cNvSpPr txBox="1"/>
            <p:nvPr/>
          </p:nvSpPr>
          <p:spPr>
            <a:xfrm>
              <a:off x="214282" y="2130974"/>
              <a:ext cx="714380" cy="369332"/>
            </a:xfrm>
            <a:prstGeom prst="rect">
              <a:avLst/>
            </a:prstGeom>
            <a:noFill/>
          </p:spPr>
          <p:txBody>
            <a:bodyPr wrap="square" rtlCol="1">
              <a:spAutoFit/>
            </a:bodyPr>
            <a:lstStyle/>
            <a:p>
              <a:r>
                <a:rPr lang="fa-IR" dirty="0" smtClean="0"/>
                <a:t>آمده</a:t>
              </a:r>
              <a:endParaRPr lang="fa-IR" dirty="0"/>
            </a:p>
          </p:txBody>
        </p:sp>
      </p:grpSp>
      <p:sp>
        <p:nvSpPr>
          <p:cNvPr id="33" name="مربع نص 32"/>
          <p:cNvSpPr txBox="1"/>
          <p:nvPr/>
        </p:nvSpPr>
        <p:spPr>
          <a:xfrm>
            <a:off x="71438" y="2835471"/>
            <a:ext cx="857224" cy="307777"/>
          </a:xfrm>
          <a:prstGeom prst="rect">
            <a:avLst/>
          </a:prstGeom>
          <a:noFill/>
        </p:spPr>
        <p:txBody>
          <a:bodyPr wrap="square" rtlCol="1">
            <a:spAutoFit/>
          </a:bodyPr>
          <a:lstStyle/>
          <a:p>
            <a:r>
              <a:rPr lang="fa-IR" sz="1400" dirty="0" smtClean="0"/>
              <a:t>باید می آمد</a:t>
            </a:r>
            <a:endParaRPr lang="fa-IR" sz="1400" dirty="0"/>
          </a:p>
        </p:txBody>
      </p:sp>
      <p:sp>
        <p:nvSpPr>
          <p:cNvPr id="37" name="سهم إلى اليسار 36"/>
          <p:cNvSpPr/>
          <p:nvPr/>
        </p:nvSpPr>
        <p:spPr>
          <a:xfrm>
            <a:off x="4143372" y="3357562"/>
            <a:ext cx="785818" cy="785818"/>
          </a:xfrm>
          <a:prstGeom prst="leftArrow">
            <a:avLst>
              <a:gd name="adj1" fmla="val 75916"/>
              <a:gd name="adj2" fmla="val 33763"/>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1200" dirty="0" smtClean="0"/>
              <a:t>پاسخ 1شریف العلما</a:t>
            </a:r>
            <a:endParaRPr lang="fa-IR" sz="1200" dirty="0"/>
          </a:p>
        </p:txBody>
      </p:sp>
      <p:sp>
        <p:nvSpPr>
          <p:cNvPr id="39" name="مربع نص 38"/>
          <p:cNvSpPr txBox="1"/>
          <p:nvPr/>
        </p:nvSpPr>
        <p:spPr>
          <a:xfrm>
            <a:off x="2143108" y="3500438"/>
            <a:ext cx="2071702" cy="461665"/>
          </a:xfrm>
          <a:prstGeom prst="rect">
            <a:avLst/>
          </a:prstGeom>
          <a:noFill/>
        </p:spPr>
        <p:txBody>
          <a:bodyPr wrap="square" rtlCol="1">
            <a:spAutoFit/>
          </a:bodyPr>
          <a:lstStyle/>
          <a:p>
            <a:r>
              <a:rPr lang="fa-IR" sz="1200" dirty="0" smtClean="0"/>
              <a:t>با واسطه (اقتضاء امتثال امر ظاهری برای اجزاء) دلیل عدم وجوب اعاده است</a:t>
            </a:r>
            <a:endParaRPr lang="fa-IR" sz="1200" dirty="0"/>
          </a:p>
        </p:txBody>
      </p:sp>
      <p:sp>
        <p:nvSpPr>
          <p:cNvPr id="41" name="سهم إلى اليسار 40"/>
          <p:cNvSpPr/>
          <p:nvPr/>
        </p:nvSpPr>
        <p:spPr>
          <a:xfrm>
            <a:off x="1571604" y="3357562"/>
            <a:ext cx="642942" cy="785818"/>
          </a:xfrm>
          <a:prstGeom prst="leftArrow">
            <a:avLst>
              <a:gd name="adj1" fmla="val 64166"/>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1200" dirty="0" smtClean="0"/>
              <a:t>رد شیخ</a:t>
            </a:r>
            <a:endParaRPr lang="fa-IR" sz="1200" dirty="0"/>
          </a:p>
        </p:txBody>
      </p:sp>
      <p:sp>
        <p:nvSpPr>
          <p:cNvPr id="42" name="مربع نص 41"/>
          <p:cNvSpPr txBox="1"/>
          <p:nvPr/>
        </p:nvSpPr>
        <p:spPr>
          <a:xfrm>
            <a:off x="71438" y="3357562"/>
            <a:ext cx="1571604" cy="830997"/>
          </a:xfrm>
          <a:prstGeom prst="rect">
            <a:avLst/>
          </a:prstGeom>
          <a:noFill/>
        </p:spPr>
        <p:txBody>
          <a:bodyPr wrap="square" rtlCol="1">
            <a:spAutoFit/>
          </a:bodyPr>
          <a:lstStyle/>
          <a:p>
            <a:pPr algn="justLow"/>
            <a:r>
              <a:rPr lang="fa-IR" sz="1200" dirty="0" smtClean="0"/>
              <a:t>ظاهر روایت این است که عدم نقض با شک خودش علت برای عدم اعاده است نه با واسطه قاعده اجزاء</a:t>
            </a:r>
            <a:endParaRPr lang="fa-IR" sz="1200" dirty="0"/>
          </a:p>
        </p:txBody>
      </p:sp>
      <p:grpSp>
        <p:nvGrpSpPr>
          <p:cNvPr id="64" name="مجموعة 63"/>
          <p:cNvGrpSpPr/>
          <p:nvPr/>
        </p:nvGrpSpPr>
        <p:grpSpPr>
          <a:xfrm>
            <a:off x="2214546" y="4214819"/>
            <a:ext cx="2714644" cy="830997"/>
            <a:chOff x="2214546" y="4214819"/>
            <a:chExt cx="2714644" cy="830997"/>
          </a:xfrm>
        </p:grpSpPr>
        <p:sp>
          <p:nvSpPr>
            <p:cNvPr id="44" name="سهم إلى اليسار 43"/>
            <p:cNvSpPr/>
            <p:nvPr/>
          </p:nvSpPr>
          <p:spPr>
            <a:xfrm>
              <a:off x="4143372" y="4279478"/>
              <a:ext cx="785818" cy="721158"/>
            </a:xfrm>
            <a:prstGeom prst="leftArrow">
              <a:avLst>
                <a:gd name="adj1" fmla="val 85281"/>
                <a:gd name="adj2" fmla="val 33763"/>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1200" dirty="0" smtClean="0"/>
                <a:t>پاسخ 2شریف العلما</a:t>
              </a:r>
              <a:endParaRPr lang="fa-IR" sz="1200" dirty="0"/>
            </a:p>
          </p:txBody>
        </p:sp>
        <p:sp>
          <p:nvSpPr>
            <p:cNvPr id="45" name="مربع نص 44"/>
            <p:cNvSpPr txBox="1"/>
            <p:nvPr/>
          </p:nvSpPr>
          <p:spPr>
            <a:xfrm>
              <a:off x="2214546" y="4214819"/>
              <a:ext cx="1928826" cy="830997"/>
            </a:xfrm>
            <a:prstGeom prst="rect">
              <a:avLst/>
            </a:prstGeom>
            <a:noFill/>
          </p:spPr>
          <p:txBody>
            <a:bodyPr wrap="square" rtlCol="1">
              <a:spAutoFit/>
            </a:bodyPr>
            <a:lstStyle/>
            <a:p>
              <a:pPr algn="justLow"/>
              <a:r>
                <a:rPr lang="fa-IR" sz="1200" dirty="0" smtClean="0"/>
                <a:t>طهارت استصحابی به طور تنزیلی آثار طهارت یقینی (که عدم اعاده از آن جمله است) را دارد. پس اعاده، نقض اثر طهارت استصحابی خواهد بود.</a:t>
              </a:r>
              <a:endParaRPr lang="fa-IR" sz="1200" dirty="0"/>
            </a:p>
          </p:txBody>
        </p:sp>
      </p:grpSp>
      <p:grpSp>
        <p:nvGrpSpPr>
          <p:cNvPr id="65" name="مجموعة 64"/>
          <p:cNvGrpSpPr/>
          <p:nvPr/>
        </p:nvGrpSpPr>
        <p:grpSpPr>
          <a:xfrm>
            <a:off x="0" y="4214818"/>
            <a:ext cx="2214546" cy="857256"/>
            <a:chOff x="0" y="4214818"/>
            <a:chExt cx="2214546" cy="857256"/>
          </a:xfrm>
        </p:grpSpPr>
        <p:sp>
          <p:nvSpPr>
            <p:cNvPr id="49" name="سهم إلى اليسار 48"/>
            <p:cNvSpPr/>
            <p:nvPr/>
          </p:nvSpPr>
          <p:spPr>
            <a:xfrm>
              <a:off x="1571604" y="4214818"/>
              <a:ext cx="642942" cy="785818"/>
            </a:xfrm>
            <a:prstGeom prst="leftArrow">
              <a:avLst>
                <a:gd name="adj1" fmla="val 66189"/>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1200" dirty="0" smtClean="0"/>
                <a:t>رد شیخ</a:t>
              </a:r>
              <a:endParaRPr lang="fa-IR" sz="1200" dirty="0"/>
            </a:p>
          </p:txBody>
        </p:sp>
        <p:sp>
          <p:nvSpPr>
            <p:cNvPr id="50" name="مربع نص 49"/>
            <p:cNvSpPr txBox="1"/>
            <p:nvPr/>
          </p:nvSpPr>
          <p:spPr>
            <a:xfrm>
              <a:off x="0" y="4241077"/>
              <a:ext cx="1643042" cy="830997"/>
            </a:xfrm>
            <a:prstGeom prst="rect">
              <a:avLst/>
            </a:prstGeom>
            <a:noFill/>
          </p:spPr>
          <p:txBody>
            <a:bodyPr wrap="square" rtlCol="1">
              <a:spAutoFit/>
            </a:bodyPr>
            <a:lstStyle/>
            <a:p>
              <a:pPr algn="justLow"/>
              <a:r>
                <a:rPr lang="fa-IR" sz="1200" dirty="0" smtClean="0"/>
                <a:t>عدم اعاده (اجزاء) از آثار عقلی طهارت یقینی است و طهارت استصحابی تنها آثار شرعی (جعلی) را می تواند مترتب کند. </a:t>
              </a:r>
              <a:endParaRPr lang="fa-IR" sz="1200" dirty="0"/>
            </a:p>
          </p:txBody>
        </p:sp>
      </p:grpSp>
      <p:grpSp>
        <p:nvGrpSpPr>
          <p:cNvPr id="67" name="مجموعة 66"/>
          <p:cNvGrpSpPr/>
          <p:nvPr/>
        </p:nvGrpSpPr>
        <p:grpSpPr>
          <a:xfrm>
            <a:off x="2285984" y="5857892"/>
            <a:ext cx="2786082" cy="830997"/>
            <a:chOff x="2285984" y="5857892"/>
            <a:chExt cx="2786082" cy="830997"/>
          </a:xfrm>
        </p:grpSpPr>
        <p:sp>
          <p:nvSpPr>
            <p:cNvPr id="60" name="سهم إلى اليسار 59"/>
            <p:cNvSpPr/>
            <p:nvPr/>
          </p:nvSpPr>
          <p:spPr>
            <a:xfrm>
              <a:off x="4214810" y="5857892"/>
              <a:ext cx="857256" cy="721158"/>
            </a:xfrm>
            <a:prstGeom prst="leftArrow">
              <a:avLst>
                <a:gd name="adj1" fmla="val 69845"/>
                <a:gd name="adj2" fmla="val 33763"/>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1200" dirty="0" smtClean="0"/>
                <a:t>پاسخ سید صدر</a:t>
              </a:r>
              <a:endParaRPr lang="fa-IR" sz="1200" dirty="0"/>
            </a:p>
          </p:txBody>
        </p:sp>
        <p:sp>
          <p:nvSpPr>
            <p:cNvPr id="61" name="مربع نص 60"/>
            <p:cNvSpPr txBox="1"/>
            <p:nvPr/>
          </p:nvSpPr>
          <p:spPr>
            <a:xfrm>
              <a:off x="2285984" y="5857892"/>
              <a:ext cx="1928826" cy="830997"/>
            </a:xfrm>
            <a:prstGeom prst="rect">
              <a:avLst/>
            </a:prstGeom>
            <a:noFill/>
          </p:spPr>
          <p:txBody>
            <a:bodyPr wrap="square" rtlCol="1">
              <a:spAutoFit/>
            </a:bodyPr>
            <a:lstStyle/>
            <a:p>
              <a:pPr algn="justLow"/>
              <a:r>
                <a:rPr lang="fa-IR" sz="1200" dirty="0" smtClean="0"/>
                <a:t>در سؤال ششم مقصود این است که علم به اصابه نجس پیدا کرد و بعد شک در موضع آن ایجاد شد و سپس با فراموشی وارد نماز شد.</a:t>
              </a:r>
              <a:endParaRPr lang="fa-IR" sz="1200" dirty="0"/>
            </a:p>
          </p:txBody>
        </p:sp>
      </p:grpSp>
      <p:grpSp>
        <p:nvGrpSpPr>
          <p:cNvPr id="68" name="مجموعة 67"/>
          <p:cNvGrpSpPr/>
          <p:nvPr/>
        </p:nvGrpSpPr>
        <p:grpSpPr>
          <a:xfrm>
            <a:off x="71406" y="5857892"/>
            <a:ext cx="2214546" cy="857256"/>
            <a:chOff x="71406" y="5857892"/>
            <a:chExt cx="2214546" cy="857256"/>
          </a:xfrm>
        </p:grpSpPr>
        <p:sp>
          <p:nvSpPr>
            <p:cNvPr id="62" name="سهم إلى اليسار 61"/>
            <p:cNvSpPr/>
            <p:nvPr/>
          </p:nvSpPr>
          <p:spPr>
            <a:xfrm>
              <a:off x="1643010" y="5857892"/>
              <a:ext cx="642942" cy="785818"/>
            </a:xfrm>
            <a:prstGeom prst="leftArrow">
              <a:avLst>
                <a:gd name="adj1" fmla="val 72261"/>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1200" dirty="0" smtClean="0"/>
                <a:t>رد شیخ</a:t>
              </a:r>
              <a:endParaRPr lang="fa-IR" sz="1200" dirty="0"/>
            </a:p>
          </p:txBody>
        </p:sp>
        <p:sp>
          <p:nvSpPr>
            <p:cNvPr id="63" name="مربع نص 62"/>
            <p:cNvSpPr txBox="1"/>
            <p:nvPr/>
          </p:nvSpPr>
          <p:spPr>
            <a:xfrm>
              <a:off x="71406" y="5884151"/>
              <a:ext cx="1643042" cy="830997"/>
            </a:xfrm>
            <a:prstGeom prst="rect">
              <a:avLst/>
            </a:prstGeom>
            <a:noFill/>
          </p:spPr>
          <p:txBody>
            <a:bodyPr wrap="square" rtlCol="1">
              <a:spAutoFit/>
            </a:bodyPr>
            <a:lstStyle/>
            <a:p>
              <a:pPr algn="justLow"/>
              <a:r>
                <a:rPr lang="fa-IR" sz="1200" dirty="0" smtClean="0"/>
                <a:t>این معنا خلاف ظاهر روایت است. چون مقصود از اذا شککت شک مسبوق به علم نیست و شک بدوی است.</a:t>
              </a:r>
              <a:endParaRPr lang="fa-IR" sz="1200" dirty="0"/>
            </a:p>
          </p:txBody>
        </p:sp>
      </p:grpSp>
      <p:sp>
        <p:nvSpPr>
          <p:cNvPr id="51" name="سهم للأسفل 50"/>
          <p:cNvSpPr/>
          <p:nvPr/>
        </p:nvSpPr>
        <p:spPr>
          <a:xfrm>
            <a:off x="6786578" y="5286388"/>
            <a:ext cx="714380" cy="571504"/>
          </a:xfrm>
          <a:prstGeom prst="downArrow">
            <a:avLst>
              <a:gd name="adj1" fmla="val 92295"/>
              <a:gd name="adj2" fmla="val 2774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t>دو نکته دارد</a:t>
            </a:r>
            <a:endParaRPr lang="fa-IR" sz="1400" dirty="0"/>
          </a:p>
        </p:txBody>
      </p:sp>
      <p:sp>
        <p:nvSpPr>
          <p:cNvPr id="52" name="مستطيل مستدير الزوايا 51"/>
          <p:cNvSpPr/>
          <p:nvPr/>
        </p:nvSpPr>
        <p:spPr>
          <a:xfrm>
            <a:off x="5572132" y="5929330"/>
            <a:ext cx="3214710"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t>دو اشکال وارد بر احتمال نخست اینجا راهی ندارد.</a:t>
            </a:r>
            <a:endParaRPr lang="fa-IR" sz="1400" dirty="0"/>
          </a:p>
        </p:txBody>
      </p:sp>
      <p:sp>
        <p:nvSpPr>
          <p:cNvPr id="53" name="مستطيل مستدير الزوايا 52"/>
          <p:cNvSpPr/>
          <p:nvPr/>
        </p:nvSpPr>
        <p:spPr>
          <a:xfrm>
            <a:off x="5572132" y="6286520"/>
            <a:ext cx="321471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t>بر خلاف ظاهر سؤال است. سؤال ظهور در این دارد که نجاست دیده شده پس از نماز همانی است که پیشتر در پی آن بود.</a:t>
            </a:r>
            <a:endParaRPr lang="fa-I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FCB86A88-1189-437F-9F2B-DA466FAFD425}"/>
                                            </p:graphicEl>
                                          </p:spTgt>
                                        </p:tgtEl>
                                        <p:attrNameLst>
                                          <p:attrName>style.visibility</p:attrName>
                                        </p:attrNameLst>
                                      </p:cBhvr>
                                      <p:to>
                                        <p:strVal val="visible"/>
                                      </p:to>
                                    </p:set>
                                    <p:animEffect transition="in" filter="wipe(down)">
                                      <p:cBhvr>
                                        <p:cTn id="7" dur="500"/>
                                        <p:tgtEl>
                                          <p:spTgt spid="2">
                                            <p:graphicEl>
                                              <a:dgm id="{FCB86A88-1189-437F-9F2B-DA466FAFD425}"/>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graphicEl>
                                              <a:dgm id="{3326E255-83EE-40B2-A4AB-F4832F38B79C}"/>
                                            </p:graphicEl>
                                          </p:spTgt>
                                        </p:tgtEl>
                                        <p:attrNameLst>
                                          <p:attrName>style.visibility</p:attrName>
                                        </p:attrNameLst>
                                      </p:cBhvr>
                                      <p:to>
                                        <p:strVal val="visible"/>
                                      </p:to>
                                    </p:set>
                                    <p:animEffect transition="in" filter="wipe(down)">
                                      <p:cBhvr>
                                        <p:cTn id="10" dur="500"/>
                                        <p:tgtEl>
                                          <p:spTgt spid="2">
                                            <p:graphicEl>
                                              <a:dgm id="{3326E255-83EE-40B2-A4AB-F4832F38B79C}"/>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graphicEl>
                                              <a:dgm id="{E0FE5036-617B-4BC3-BE6D-8C4073990A86}"/>
                                            </p:graphicEl>
                                          </p:spTgt>
                                        </p:tgtEl>
                                        <p:attrNameLst>
                                          <p:attrName>style.visibility</p:attrName>
                                        </p:attrNameLst>
                                      </p:cBhvr>
                                      <p:to>
                                        <p:strVal val="visible"/>
                                      </p:to>
                                    </p:set>
                                    <p:animEffect transition="in" filter="wipe(down)">
                                      <p:cBhvr>
                                        <p:cTn id="13" dur="500"/>
                                        <p:tgtEl>
                                          <p:spTgt spid="2">
                                            <p:graphicEl>
                                              <a:dgm id="{E0FE5036-617B-4BC3-BE6D-8C4073990A8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wipe(down)">
                                      <p:cBhvr>
                                        <p:cTn id="18" dur="500"/>
                                        <p:tgtEl>
                                          <p:spTgt spid="3">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ppt_x"/>
                                          </p:val>
                                        </p:tav>
                                        <p:tav tm="100000">
                                          <p:val>
                                            <p:strVal val="#ppt_x"/>
                                          </p:val>
                                        </p:tav>
                                      </p:tavLst>
                                    </p:anim>
                                    <p:anim calcmode="lin" valueType="num">
                                      <p:cBhvr additive="base">
                                        <p:cTn id="3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4">
                                            <p:bg/>
                                          </p:spTgt>
                                        </p:tgtEl>
                                        <p:attrNameLst>
                                          <p:attrName>style.visibility</p:attrName>
                                        </p:attrNameLst>
                                      </p:cBhvr>
                                      <p:to>
                                        <p:strVal val="visible"/>
                                      </p:to>
                                    </p:set>
                                    <p:animEffect transition="in" filter="wipe(down)">
                                      <p:cBhvr>
                                        <p:cTn id="50" dur="500"/>
                                        <p:tgtEl>
                                          <p:spTgt spid="34">
                                            <p:bg/>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Effect transition="in" filter="wipe(down)">
                                      <p:cBhvr>
                                        <p:cTn id="53" dur="500"/>
                                        <p:tgtEl>
                                          <p:spTgt spid="3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0">
                                            <p:bg/>
                                          </p:spTgt>
                                        </p:tgtEl>
                                        <p:attrNameLst>
                                          <p:attrName>style.visibility</p:attrName>
                                        </p:attrNameLst>
                                      </p:cBhvr>
                                      <p:to>
                                        <p:strVal val="visible"/>
                                      </p:to>
                                    </p:set>
                                    <p:animEffect transition="in" filter="wipe(down)">
                                      <p:cBhvr>
                                        <p:cTn id="63" dur="500"/>
                                        <p:tgtEl>
                                          <p:spTgt spid="30">
                                            <p:bg/>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0">
                                            <p:txEl>
                                              <p:pRg st="0" end="0"/>
                                            </p:txEl>
                                          </p:spTgt>
                                        </p:tgtEl>
                                        <p:attrNameLst>
                                          <p:attrName>style.visibility</p:attrName>
                                        </p:attrNameLst>
                                      </p:cBhvr>
                                      <p:to>
                                        <p:strVal val="visible"/>
                                      </p:to>
                                    </p:set>
                                    <p:animEffect transition="in" filter="wipe(down)">
                                      <p:cBhvr>
                                        <p:cTn id="66" dur="500"/>
                                        <p:tgtEl>
                                          <p:spTgt spid="30">
                                            <p:txEl>
                                              <p:pRg st="0" end="0"/>
                                            </p:txEl>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1">
                                            <p:bg/>
                                          </p:spTgt>
                                        </p:tgtEl>
                                        <p:attrNameLst>
                                          <p:attrName>style.visibility</p:attrName>
                                        </p:attrNameLst>
                                      </p:cBhvr>
                                      <p:to>
                                        <p:strVal val="visible"/>
                                      </p:to>
                                    </p:set>
                                    <p:animEffect transition="in" filter="wipe(down)">
                                      <p:cBhvr>
                                        <p:cTn id="69" dur="500"/>
                                        <p:tgtEl>
                                          <p:spTgt spid="31">
                                            <p:bg/>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1">
                                            <p:txEl>
                                              <p:pRg st="0" end="0"/>
                                            </p:txEl>
                                          </p:spTgt>
                                        </p:tgtEl>
                                        <p:attrNameLst>
                                          <p:attrName>style.visibility</p:attrName>
                                        </p:attrNameLst>
                                      </p:cBhvr>
                                      <p:to>
                                        <p:strVal val="visible"/>
                                      </p:to>
                                    </p:set>
                                    <p:animEffect transition="in" filter="wipe(down)">
                                      <p:cBhvr>
                                        <p:cTn id="72" dur="500"/>
                                        <p:tgtEl>
                                          <p:spTgt spid="31">
                                            <p:txEl>
                                              <p:pRg st="0" end="0"/>
                                            </p:txEl>
                                          </p:spTgt>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3">
                                            <p:txEl>
                                              <p:pRg st="0" end="0"/>
                                            </p:txEl>
                                          </p:spTgt>
                                        </p:tgtEl>
                                        <p:attrNameLst>
                                          <p:attrName>style.visibility</p:attrName>
                                        </p:attrNameLst>
                                      </p:cBhvr>
                                      <p:to>
                                        <p:strVal val="visible"/>
                                      </p:to>
                                    </p:set>
                                    <p:animEffect transition="in" filter="wipe(down)">
                                      <p:cBhvr>
                                        <p:cTn id="75" dur="500"/>
                                        <p:tgtEl>
                                          <p:spTgt spid="33">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7">
                                            <p:bg/>
                                          </p:spTgt>
                                        </p:tgtEl>
                                        <p:attrNameLst>
                                          <p:attrName>style.visibility</p:attrName>
                                        </p:attrNameLst>
                                      </p:cBhvr>
                                      <p:to>
                                        <p:strVal val="visible"/>
                                      </p:to>
                                    </p:set>
                                    <p:animEffect transition="in" filter="wipe(down)">
                                      <p:cBhvr>
                                        <p:cTn id="80" dur="500"/>
                                        <p:tgtEl>
                                          <p:spTgt spid="37">
                                            <p:bg/>
                                          </p:spTgt>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7">
                                            <p:txEl>
                                              <p:pRg st="0" end="0"/>
                                            </p:txEl>
                                          </p:spTgt>
                                        </p:tgtEl>
                                        <p:attrNameLst>
                                          <p:attrName>style.visibility</p:attrName>
                                        </p:attrNameLst>
                                      </p:cBhvr>
                                      <p:to>
                                        <p:strVal val="visible"/>
                                      </p:to>
                                    </p:set>
                                    <p:animEffect transition="in" filter="wipe(down)">
                                      <p:cBhvr>
                                        <p:cTn id="83" dur="500"/>
                                        <p:tgtEl>
                                          <p:spTgt spid="37">
                                            <p:txEl>
                                              <p:pRg st="0" end="0"/>
                                            </p:txEl>
                                          </p:spTgt>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9">
                                            <p:txEl>
                                              <p:pRg st="0" end="0"/>
                                            </p:txEl>
                                          </p:spTgt>
                                        </p:tgtEl>
                                        <p:attrNameLst>
                                          <p:attrName>style.visibility</p:attrName>
                                        </p:attrNameLst>
                                      </p:cBhvr>
                                      <p:to>
                                        <p:strVal val="visible"/>
                                      </p:to>
                                    </p:set>
                                    <p:animEffect transition="in" filter="wipe(down)">
                                      <p:cBhvr>
                                        <p:cTn id="86" dur="500"/>
                                        <p:tgtEl>
                                          <p:spTgt spid="39">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41">
                                            <p:bg/>
                                          </p:spTgt>
                                        </p:tgtEl>
                                        <p:attrNameLst>
                                          <p:attrName>style.visibility</p:attrName>
                                        </p:attrNameLst>
                                      </p:cBhvr>
                                      <p:to>
                                        <p:strVal val="visible"/>
                                      </p:to>
                                    </p:set>
                                    <p:animEffect transition="in" filter="wipe(down)">
                                      <p:cBhvr>
                                        <p:cTn id="91" dur="500"/>
                                        <p:tgtEl>
                                          <p:spTgt spid="41">
                                            <p:bg/>
                                          </p:spTgt>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41">
                                            <p:txEl>
                                              <p:pRg st="0" end="0"/>
                                            </p:txEl>
                                          </p:spTgt>
                                        </p:tgtEl>
                                        <p:attrNameLst>
                                          <p:attrName>style.visibility</p:attrName>
                                        </p:attrNameLst>
                                      </p:cBhvr>
                                      <p:to>
                                        <p:strVal val="visible"/>
                                      </p:to>
                                    </p:set>
                                    <p:animEffect transition="in" filter="wipe(down)">
                                      <p:cBhvr>
                                        <p:cTn id="94" dur="500"/>
                                        <p:tgtEl>
                                          <p:spTgt spid="41">
                                            <p:txEl>
                                              <p:pRg st="0" end="0"/>
                                            </p:txEl>
                                          </p:spTgt>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wipe(down)">
                                      <p:cBhvr>
                                        <p:cTn id="97" dur="500"/>
                                        <p:tgtEl>
                                          <p:spTgt spid="42">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500"/>
                                        <p:tgtEl>
                                          <p:spTgt spid="6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down)">
                                      <p:cBhvr>
                                        <p:cTn id="107" dur="500"/>
                                        <p:tgtEl>
                                          <p:spTgt spid="6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wipe(down)">
                                      <p:cBhvr>
                                        <p:cTn id="112" dur="500"/>
                                        <p:tgtEl>
                                          <p:spTgt spid="6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wipe(down)">
                                      <p:cBhvr>
                                        <p:cTn id="117" dur="500"/>
                                        <p:tgtEl>
                                          <p:spTgt spid="6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wipe(down)">
                                      <p:cBhvr>
                                        <p:cTn id="122" dur="500"/>
                                        <p:tgtEl>
                                          <p:spTgt spid="6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1">
                                            <p:bg/>
                                          </p:spTgt>
                                        </p:tgtEl>
                                        <p:attrNameLst>
                                          <p:attrName>style.visibility</p:attrName>
                                        </p:attrNameLst>
                                      </p:cBhvr>
                                      <p:to>
                                        <p:strVal val="visible"/>
                                      </p:to>
                                    </p:set>
                                    <p:animEffect transition="in" filter="wipe(down)">
                                      <p:cBhvr>
                                        <p:cTn id="127" dur="500"/>
                                        <p:tgtEl>
                                          <p:spTgt spid="51">
                                            <p:bg/>
                                          </p:spTgt>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51">
                                            <p:txEl>
                                              <p:pRg st="0" end="0"/>
                                            </p:txEl>
                                          </p:spTgt>
                                        </p:tgtEl>
                                        <p:attrNameLst>
                                          <p:attrName>style.visibility</p:attrName>
                                        </p:attrNameLst>
                                      </p:cBhvr>
                                      <p:to>
                                        <p:strVal val="visible"/>
                                      </p:to>
                                    </p:set>
                                    <p:animEffect transition="in" filter="wipe(down)">
                                      <p:cBhvr>
                                        <p:cTn id="130" dur="500"/>
                                        <p:tgtEl>
                                          <p:spTgt spid="51">
                                            <p:txEl>
                                              <p:pRg st="0" end="0"/>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52">
                                            <p:bg/>
                                          </p:spTgt>
                                        </p:tgtEl>
                                        <p:attrNameLst>
                                          <p:attrName>style.visibility</p:attrName>
                                        </p:attrNameLst>
                                      </p:cBhvr>
                                      <p:to>
                                        <p:strVal val="visible"/>
                                      </p:to>
                                    </p:set>
                                    <p:animEffect transition="in" filter="wipe(down)">
                                      <p:cBhvr>
                                        <p:cTn id="135" dur="500"/>
                                        <p:tgtEl>
                                          <p:spTgt spid="52">
                                            <p:bg/>
                                          </p:spTgt>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52">
                                            <p:txEl>
                                              <p:pRg st="0" end="0"/>
                                            </p:txEl>
                                          </p:spTgt>
                                        </p:tgtEl>
                                        <p:attrNameLst>
                                          <p:attrName>style.visibility</p:attrName>
                                        </p:attrNameLst>
                                      </p:cBhvr>
                                      <p:to>
                                        <p:strVal val="visible"/>
                                      </p:to>
                                    </p:set>
                                    <p:animEffect transition="in" filter="wipe(down)">
                                      <p:cBhvr>
                                        <p:cTn id="138" dur="500"/>
                                        <p:tgtEl>
                                          <p:spTgt spid="52">
                                            <p:txEl>
                                              <p:pRg st="0" end="0"/>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53">
                                            <p:bg/>
                                          </p:spTgt>
                                        </p:tgtEl>
                                        <p:attrNameLst>
                                          <p:attrName>style.visibility</p:attrName>
                                        </p:attrNameLst>
                                      </p:cBhvr>
                                      <p:to>
                                        <p:strVal val="visible"/>
                                      </p:to>
                                    </p:set>
                                    <p:animEffect transition="in" filter="wipe(down)">
                                      <p:cBhvr>
                                        <p:cTn id="143" dur="500"/>
                                        <p:tgtEl>
                                          <p:spTgt spid="53">
                                            <p:bg/>
                                          </p:spTgt>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53">
                                            <p:txEl>
                                              <p:pRg st="0" end="0"/>
                                            </p:txEl>
                                          </p:spTgt>
                                        </p:tgtEl>
                                        <p:attrNameLst>
                                          <p:attrName>style.visibility</p:attrName>
                                        </p:attrNameLst>
                                      </p:cBhvr>
                                      <p:to>
                                        <p:strVal val="visible"/>
                                      </p:to>
                                    </p:set>
                                    <p:animEffect transition="in" filter="wipe(down)">
                                      <p:cBhvr>
                                        <p:cTn id="146"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P spid="3" grpId="0" build="allAtOnce" animBg="1"/>
      <p:bldP spid="13" grpId="0" animBg="1"/>
      <p:bldP spid="34" grpId="0" build="allAtOnce" animBg="1"/>
      <p:bldP spid="30" grpId="0" build="allAtOnce" animBg="1"/>
      <p:bldP spid="31" grpId="0" build="allAtOnce" animBg="1"/>
      <p:bldP spid="33" grpId="0" build="allAtOnce"/>
      <p:bldP spid="37" grpId="0" build="allAtOnce" animBg="1"/>
      <p:bldP spid="39" grpId="0" build="allAtOnce"/>
      <p:bldP spid="41" grpId="0" build="allAtOnce" animBg="1"/>
      <p:bldP spid="42" grpId="0" build="allAtOnce"/>
      <p:bldP spid="51" grpId="0" build="allAtOnce" animBg="1"/>
      <p:bldP spid="52" grpId="0" build="allAtOnce" animBg="1"/>
      <p:bldP spid="53" grpId="0" build="allAtOnce"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142844" y="71414"/>
            <a:ext cx="8786874" cy="285752"/>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1600" b="1" dirty="0" smtClean="0">
                <a:solidFill>
                  <a:schemeClr val="tx1"/>
                </a:solidFill>
              </a:rPr>
              <a:t>بررسی فراز ششم روایت دوم زراره (ص58)</a:t>
            </a:r>
            <a:endParaRPr lang="fa-IR" sz="1600" b="1" dirty="0">
              <a:solidFill>
                <a:schemeClr val="tx1"/>
              </a:solidFill>
            </a:endParaRPr>
          </a:p>
        </p:txBody>
      </p:sp>
      <p:graphicFrame>
        <p:nvGraphicFramePr>
          <p:cNvPr id="3" name="رسم تخطيطي 2"/>
          <p:cNvGraphicFramePr/>
          <p:nvPr/>
        </p:nvGraphicFramePr>
        <p:xfrm>
          <a:off x="2905156" y="832516"/>
          <a:ext cx="6096000" cy="531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مستدير الزوايا 3"/>
          <p:cNvSpPr/>
          <p:nvPr/>
        </p:nvSpPr>
        <p:spPr>
          <a:xfrm>
            <a:off x="142844" y="470340"/>
            <a:ext cx="2690874" cy="1244148"/>
          </a:xfrm>
          <a:prstGeom prst="roundRect">
            <a:avLst>
              <a:gd name="adj" fmla="val 1046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500" b="1" dirty="0" smtClean="0"/>
              <a:t>در صورت یقین به وجود نجاست از ابتدای نماز: </a:t>
            </a:r>
            <a:r>
              <a:rPr lang="fa-IR" sz="1500" b="1" dirty="0" smtClean="0">
                <a:solidFill>
                  <a:srgbClr val="FFFF00"/>
                </a:solidFill>
              </a:rPr>
              <a:t>اعاده نماز</a:t>
            </a:r>
          </a:p>
          <a:p>
            <a:pPr algn="ctr"/>
            <a:r>
              <a:rPr lang="fa-IR" sz="1500" b="1" dirty="0" smtClean="0"/>
              <a:t>در صورت احتمال بروز در همان حین: </a:t>
            </a:r>
          </a:p>
          <a:p>
            <a:pPr algn="ctr"/>
            <a:r>
              <a:rPr lang="fa-IR" sz="1500" b="1" dirty="0" smtClean="0">
                <a:solidFill>
                  <a:srgbClr val="FFFF00"/>
                </a:solidFill>
              </a:rPr>
              <a:t>شستن (بدون انجام عمل منافی نماز) و ادامه نماز</a:t>
            </a:r>
            <a:endParaRPr lang="fa-IR" sz="1500" b="1" dirty="0">
              <a:solidFill>
                <a:srgbClr val="FFFF00"/>
              </a:solidFill>
            </a:endParaRPr>
          </a:p>
        </p:txBody>
      </p:sp>
      <p:sp>
        <p:nvSpPr>
          <p:cNvPr id="5" name="سهم للأسفل 4"/>
          <p:cNvSpPr/>
          <p:nvPr/>
        </p:nvSpPr>
        <p:spPr>
          <a:xfrm>
            <a:off x="3286116" y="2357430"/>
            <a:ext cx="2643206" cy="1214446"/>
          </a:xfrm>
          <a:prstGeom prst="downArrow">
            <a:avLst>
              <a:gd name="adj1" fmla="val 719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t>اشکال جدی این صورت</a:t>
            </a:r>
            <a:endParaRPr lang="fa-IR" sz="2000" dirty="0"/>
          </a:p>
        </p:txBody>
      </p:sp>
      <p:sp>
        <p:nvSpPr>
          <p:cNvPr id="6" name="مستطيل مستدير الزوايا 5"/>
          <p:cNvSpPr/>
          <p:nvPr/>
        </p:nvSpPr>
        <p:spPr>
          <a:xfrm>
            <a:off x="1357290" y="3714752"/>
            <a:ext cx="6643734" cy="2000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t>فاء تفریع (در فلیس) مانع می شود از این که استفاده کلی صورت پذیرد. (جنس بودن ال در الیقین روشن نیست)</a:t>
            </a:r>
          </a:p>
          <a:p>
            <a:pPr algn="ctr"/>
            <a:r>
              <a:rPr lang="fa-IR" sz="2400" dirty="0" smtClean="0"/>
              <a:t>تفریع عام بر خاص قرینه ای قوی تر می طلبد و الا عرف نمی پذیرد.</a:t>
            </a:r>
            <a:endParaRPr lang="fa-I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FCB86A88-1189-437F-9F2B-DA466FAFD425}"/>
                                            </p:graphicEl>
                                          </p:spTgt>
                                        </p:tgtEl>
                                        <p:attrNameLst>
                                          <p:attrName>style.visibility</p:attrName>
                                        </p:attrNameLst>
                                      </p:cBhvr>
                                      <p:to>
                                        <p:strVal val="visible"/>
                                      </p:to>
                                    </p:set>
                                    <p:animEffect transition="in" filter="wipe(down)">
                                      <p:cBhvr>
                                        <p:cTn id="7" dur="500"/>
                                        <p:tgtEl>
                                          <p:spTgt spid="3">
                                            <p:graphicEl>
                                              <a:dgm id="{FCB86A88-1189-437F-9F2B-DA466FAFD425}"/>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graphicEl>
                                              <a:dgm id="{E0FE5036-617B-4BC3-BE6D-8C4073990A86}"/>
                                            </p:graphicEl>
                                          </p:spTgt>
                                        </p:tgtEl>
                                        <p:attrNameLst>
                                          <p:attrName>style.visibility</p:attrName>
                                        </p:attrNameLst>
                                      </p:cBhvr>
                                      <p:to>
                                        <p:strVal val="visible"/>
                                      </p:to>
                                    </p:set>
                                    <p:animEffect transition="in" filter="wipe(down)">
                                      <p:cBhvr>
                                        <p:cTn id="10" dur="500"/>
                                        <p:tgtEl>
                                          <p:spTgt spid="3">
                                            <p:graphicEl>
                                              <a:dgm id="{E0FE5036-617B-4BC3-BE6D-8C4073990A8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down)">
                                      <p:cBhvr>
                                        <p:cTn id="21" dur="500"/>
                                        <p:tgtEl>
                                          <p:spTgt spid="4">
                                            <p:txEl>
                                              <p:pRg st="1" end="1"/>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Effect transition="in" filter="wipe(down)">
                                      <p:cBhvr>
                                        <p:cTn id="29" dur="500"/>
                                        <p:tgtEl>
                                          <p:spTgt spid="5">
                                            <p:bg/>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Effect transition="in" filter="wipe(down)">
                                      <p:cBhvr>
                                        <p:cTn id="37" dur="500"/>
                                        <p:tgtEl>
                                          <p:spTgt spid="6">
                                            <p:bg/>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down)">
                                      <p:cBhvr>
                                        <p:cTn id="40" dur="500"/>
                                        <p:tgtEl>
                                          <p:spTgt spid="6">
                                            <p:txEl>
                                              <p:pRg st="0" end="0"/>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wipe(down)">
                                      <p:cBhvr>
                                        <p:cTn id="4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P spid="4" grpId="0" build="allAtOnce" animBg="1"/>
      <p:bldP spid="5" grpId="0" build="allAtOnce" animBg="1"/>
      <p:bldP spid="6" grpId="0" build="allAtOnce"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14282" y="642918"/>
            <a:ext cx="8786874" cy="6000792"/>
          </a:xfrm>
          <a:prstGeom prst="roundRect">
            <a:avLst>
              <a:gd name="adj" fmla="val 957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3200" dirty="0" smtClean="0"/>
              <a:t>زُرَارَةَ ‌عَنْ أَحَدِهِمَا عليهما السلام، قَالَ: </a:t>
            </a:r>
            <a:endParaRPr lang="en-US" sz="3200" dirty="0" smtClean="0"/>
          </a:p>
          <a:p>
            <a:pPr algn="justLow"/>
            <a:r>
              <a:rPr lang="fa-IR" sz="3600" dirty="0" smtClean="0"/>
              <a:t>قُلْتُ لَهُ: مَنْ لَمْ يَدْرِ فِي أَرْبَعٍ هُوَ، أَمْ فِي ثِنْتَيْنِ وَ قَدْ أَحْرَزَ الثِّنْتَيْنِ؟</a:t>
            </a:r>
            <a:endParaRPr lang="en-US" sz="3600" dirty="0" smtClean="0"/>
          </a:p>
          <a:p>
            <a:pPr algn="justLow"/>
            <a:r>
              <a:rPr lang="fa-IR" sz="3500" dirty="0" smtClean="0"/>
              <a:t>قَالَ: </a:t>
            </a:r>
            <a:r>
              <a:rPr lang="fa-IR" sz="3500" b="1" dirty="0" smtClean="0">
                <a:solidFill>
                  <a:srgbClr val="FFFF00"/>
                </a:solidFill>
              </a:rPr>
              <a:t>يَرْكَعُ رَكْعَتَيْنِ وَ أَرْبَعَ سَجَدَاتٍ وَ هُوَ قَائِمٌ بِفَاتِحَةِ الْكِتَابِ، وَ يَتَشَهَّدُ، وَ لَاشَيْ‌ءَ عَلَيْهِ؛ </a:t>
            </a:r>
          </a:p>
          <a:p>
            <a:pPr algn="justLow"/>
            <a:r>
              <a:rPr lang="fa-IR" sz="3500" b="1" dirty="0" smtClean="0">
                <a:solidFill>
                  <a:srgbClr val="FFFF00"/>
                </a:solidFill>
              </a:rPr>
              <a:t>وَ إِذَا لَمْ يَدْرِ فِي ثَلَاثٍ هُوَ، أَوْ فِي أَرْبَعٍ وَ قَدْ أَحْرَزَ الثَّلَاثَ، قَامَ فَأَضَافَ إِلَيْهَا أُخْرى، وَ لَاشَيْ‌ءَ عَلَيْهِ، </a:t>
            </a:r>
            <a:r>
              <a:rPr lang="fa-IR" sz="3500" b="1" dirty="0" smtClean="0">
                <a:solidFill>
                  <a:schemeClr val="accent6">
                    <a:lumMod val="20000"/>
                    <a:lumOff val="80000"/>
                  </a:schemeClr>
                </a:solidFill>
              </a:rPr>
              <a:t>وَ لَايَنْقُضُ الْيَقِينَ بِالشَّكِّ، وَ لَايُدْخِلُ الشَّكَّ فِي الْيَقِينِ، وَ لَايَخْلِطُ أَحَدَهُمَا بِالْآخَرِ، وَ لكِنَّهُ يَنْقُضُ الشَّكَّ بِالْيَقِينِ، وَ يُتِمُّ عَلَى الْيَقِينِ، فَيَبْنِي عَلَيْهِ، وَ لَايَعْتَدُّ بِالشَّكِّ فِي حَالٍ مِنَ الْحَالَاتِ</a:t>
            </a:r>
            <a:r>
              <a:rPr lang="fa-IR" sz="3500" b="1" dirty="0" smtClean="0">
                <a:solidFill>
                  <a:srgbClr val="FFFF00"/>
                </a:solidFill>
              </a:rPr>
              <a:t>.</a:t>
            </a:r>
            <a:endParaRPr lang="fa-IR" sz="3500" b="1" dirty="0">
              <a:solidFill>
                <a:srgbClr val="FFFF00"/>
              </a:solidFill>
            </a:endParaRPr>
          </a:p>
        </p:txBody>
      </p:sp>
      <p:sp>
        <p:nvSpPr>
          <p:cNvPr id="3" name="عنوان 1"/>
          <p:cNvSpPr txBox="1">
            <a:spLocks/>
          </p:cNvSpPr>
          <p:nvPr/>
        </p:nvSpPr>
        <p:spPr>
          <a:xfrm>
            <a:off x="142844" y="71414"/>
            <a:ext cx="8786874" cy="428628"/>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200" b="1" dirty="0" smtClean="0">
                <a:solidFill>
                  <a:schemeClr val="tx1"/>
                </a:solidFill>
              </a:rPr>
              <a:t>روایت سوم زراره (ص62)</a:t>
            </a:r>
            <a:endParaRPr lang="fa-IR" sz="2200" b="1" dirty="0">
              <a:solidFill>
                <a:schemeClr val="tx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14281" y="642921"/>
          <a:ext cx="8786875" cy="2377440"/>
        </p:xfrm>
        <a:graphic>
          <a:graphicData uri="http://schemas.openxmlformats.org/drawingml/2006/table">
            <a:tbl>
              <a:tblPr rtl="1" firstRow="1" bandRow="1">
                <a:tableStyleId>{5C22544A-7EE6-4342-B048-85BDC9FD1C3A}</a:tableStyleId>
              </a:tblPr>
              <a:tblGrid>
                <a:gridCol w="354650"/>
                <a:gridCol w="1587200"/>
                <a:gridCol w="1515948"/>
                <a:gridCol w="1468820"/>
                <a:gridCol w="3860257"/>
              </a:tblGrid>
              <a:tr h="350566">
                <a:tc>
                  <a:txBody>
                    <a:bodyPr/>
                    <a:lstStyle/>
                    <a:p>
                      <a:pPr algn="ctr" rtl="1"/>
                      <a:endParaRPr lang="fa-IR" dirty="0"/>
                    </a:p>
                  </a:txBody>
                  <a:tcPr/>
                </a:tc>
                <a:tc>
                  <a:txBody>
                    <a:bodyPr/>
                    <a:lstStyle/>
                    <a:p>
                      <a:pPr algn="ctr" rtl="1"/>
                      <a:r>
                        <a:rPr lang="fa-IR" dirty="0" smtClean="0"/>
                        <a:t>احتمال</a:t>
                      </a:r>
                      <a:endParaRPr lang="fa-IR" dirty="0"/>
                    </a:p>
                  </a:txBody>
                  <a:tcPr/>
                </a:tc>
                <a:tc>
                  <a:txBody>
                    <a:bodyPr/>
                    <a:lstStyle/>
                    <a:p>
                      <a:pPr algn="ctr" rtl="1"/>
                      <a:r>
                        <a:rPr lang="fa-IR" dirty="0" smtClean="0"/>
                        <a:t>مراد از یقین</a:t>
                      </a:r>
                      <a:endParaRPr lang="fa-IR" dirty="0"/>
                    </a:p>
                  </a:txBody>
                  <a:tcPr/>
                </a:tc>
                <a:tc>
                  <a:txBody>
                    <a:bodyPr/>
                    <a:lstStyle/>
                    <a:p>
                      <a:pPr algn="ctr" rtl="1"/>
                      <a:r>
                        <a:rPr lang="fa-IR" dirty="0" smtClean="0"/>
                        <a:t>مراد از شک</a:t>
                      </a:r>
                      <a:endParaRPr lang="fa-IR" dirty="0"/>
                    </a:p>
                  </a:txBody>
                  <a:tcPr/>
                </a:tc>
                <a:tc>
                  <a:txBody>
                    <a:bodyPr/>
                    <a:lstStyle/>
                    <a:p>
                      <a:pPr algn="ctr" rtl="1"/>
                      <a:r>
                        <a:rPr lang="fa-IR" dirty="0" smtClean="0"/>
                        <a:t>اشکالات </a:t>
                      </a:r>
                      <a:endParaRPr lang="fa-IR" dirty="0"/>
                    </a:p>
                  </a:txBody>
                  <a:tcPr/>
                </a:tc>
              </a:tr>
              <a:tr h="2006886">
                <a:tc>
                  <a:txBody>
                    <a:bodyPr/>
                    <a:lstStyle/>
                    <a:p>
                      <a:pPr rtl="1"/>
                      <a:r>
                        <a:rPr lang="fa-IR" b="1" dirty="0" smtClean="0"/>
                        <a:t>1</a:t>
                      </a:r>
                      <a:endParaRPr lang="fa-IR" b="1" dirty="0"/>
                    </a:p>
                  </a:txBody>
                  <a:tcPr/>
                </a:tc>
                <a:tc>
                  <a:txBody>
                    <a:bodyPr/>
                    <a:lstStyle/>
                    <a:p>
                      <a:pPr algn="ctr" rtl="1"/>
                      <a:r>
                        <a:rPr lang="fa-IR" b="1" dirty="0" smtClean="0">
                          <a:solidFill>
                            <a:schemeClr val="accent6">
                              <a:lumMod val="50000"/>
                            </a:schemeClr>
                          </a:solidFill>
                        </a:rPr>
                        <a:t>بنا بر اقل + یک رکعت متصل</a:t>
                      </a:r>
                      <a:endParaRPr lang="fa-IR" b="1" dirty="0">
                        <a:solidFill>
                          <a:schemeClr val="accent6">
                            <a:lumMod val="50000"/>
                          </a:schemeClr>
                        </a:solidFill>
                      </a:endParaRPr>
                    </a:p>
                  </a:txBody>
                  <a:tcPr/>
                </a:tc>
                <a:tc>
                  <a:txBody>
                    <a:bodyPr/>
                    <a:lstStyle/>
                    <a:p>
                      <a:pPr algn="ctr" rtl="1"/>
                      <a:r>
                        <a:rPr lang="fa-IR" b="1" dirty="0" smtClean="0"/>
                        <a:t>یقین سابق به عدم وقوع رکعت چهارم</a:t>
                      </a:r>
                      <a:endParaRPr lang="fa-IR" b="1" dirty="0"/>
                    </a:p>
                  </a:txBody>
                  <a:tcPr/>
                </a:tc>
                <a:tc>
                  <a:txBody>
                    <a:bodyPr/>
                    <a:lstStyle/>
                    <a:p>
                      <a:pPr algn="ctr" rtl="1"/>
                      <a:r>
                        <a:rPr lang="fa-IR" b="1" dirty="0" smtClean="0"/>
                        <a:t>شک لاحق در وقوع رکعت چهارم</a:t>
                      </a:r>
                      <a:endParaRPr lang="fa-IR" b="1" dirty="0"/>
                    </a:p>
                  </a:txBody>
                  <a:tcPr/>
                </a:tc>
                <a:tc>
                  <a:txBody>
                    <a:bodyPr/>
                    <a:lstStyle/>
                    <a:p>
                      <a:pPr marL="342900" indent="-342900" algn="justLow" rtl="1">
                        <a:buAutoNum type="arabicPeriod"/>
                      </a:pPr>
                      <a:r>
                        <a:rPr lang="fa-IR" dirty="0" smtClean="0"/>
                        <a:t>روایت</a:t>
                      </a:r>
                      <a:r>
                        <a:rPr lang="fa-IR" baseline="0" dirty="0" smtClean="0"/>
                        <a:t> مخالف با مذهب امامیه و موافق با مذهب عامه است پس احتمال تقیه در آن می رود.</a:t>
                      </a:r>
                    </a:p>
                    <a:p>
                      <a:pPr marL="342900" indent="-342900" algn="justLow" rtl="1">
                        <a:buAutoNum type="arabicPeriod"/>
                      </a:pPr>
                      <a:r>
                        <a:rPr lang="fa-IR" baseline="0" dirty="0" smtClean="0"/>
                        <a:t>با ظاهر فقره پیش (بنا بر اکثر) ناسازگار است.</a:t>
                      </a:r>
                    </a:p>
                    <a:p>
                      <a:pPr marL="342900" indent="-342900" algn="justLow" rtl="1">
                        <a:buAutoNum type="arabicPeriod"/>
                      </a:pPr>
                      <a:r>
                        <a:rPr lang="fa-IR" baseline="0" dirty="0" smtClean="0"/>
                        <a:t>تفکیک بین قاعده و مورد آن (که تنها در دومی تقیه صورت گیرد)، قدری خلاف ظاهر است.</a:t>
                      </a:r>
                    </a:p>
                    <a:p>
                      <a:pPr marL="342900" indent="-342900" algn="justLow" rtl="1">
                        <a:buAutoNum type="arabicPeriod"/>
                      </a:pPr>
                      <a:r>
                        <a:rPr lang="fa-IR" baseline="0" dirty="0" smtClean="0"/>
                        <a:t>مخالف با فهم علما از این روایت است (که بناء بر اکثر را فهمیده اند.)</a:t>
                      </a:r>
                      <a:endParaRPr lang="fa-IR" dirty="0"/>
                    </a:p>
                  </a:txBody>
                  <a:tcPr/>
                </a:tc>
              </a:tr>
            </a:tbl>
          </a:graphicData>
        </a:graphic>
      </p:graphicFrame>
      <p:sp>
        <p:nvSpPr>
          <p:cNvPr id="3" name="عنوان 1"/>
          <p:cNvSpPr txBox="1">
            <a:spLocks/>
          </p:cNvSpPr>
          <p:nvPr/>
        </p:nvSpPr>
        <p:spPr>
          <a:xfrm>
            <a:off x="214282" y="71414"/>
            <a:ext cx="8715436" cy="428628"/>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200" b="1" dirty="0" smtClean="0">
                <a:solidFill>
                  <a:schemeClr val="tx1"/>
                </a:solidFill>
              </a:rPr>
              <a:t>بررسی احتمالات در روایت سوم زراره (ص62 تا 66)</a:t>
            </a:r>
            <a:endParaRPr lang="fa-IR" sz="2200" b="1" dirty="0">
              <a:solidFill>
                <a:schemeClr val="tx1"/>
              </a:solidFill>
            </a:endParaRPr>
          </a:p>
        </p:txBody>
      </p:sp>
      <p:graphicFrame>
        <p:nvGraphicFramePr>
          <p:cNvPr id="4" name="جدول 3"/>
          <p:cNvGraphicFramePr>
            <a:graphicFrameLocks noGrp="1"/>
          </p:cNvGraphicFramePr>
          <p:nvPr/>
        </p:nvGraphicFramePr>
        <p:xfrm>
          <a:off x="214282" y="3071810"/>
          <a:ext cx="8786875" cy="640080"/>
        </p:xfrm>
        <a:graphic>
          <a:graphicData uri="http://schemas.openxmlformats.org/drawingml/2006/table">
            <a:tbl>
              <a:tblPr rtl="1" firstRow="1" bandRow="1">
                <a:tableStyleId>{5C22544A-7EE6-4342-B048-85BDC9FD1C3A}</a:tableStyleId>
              </a:tblPr>
              <a:tblGrid>
                <a:gridCol w="354650"/>
                <a:gridCol w="1966281"/>
                <a:gridCol w="1279186"/>
                <a:gridCol w="1516133"/>
                <a:gridCol w="3670625"/>
              </a:tblGrid>
              <a:tr h="267797">
                <a:tc>
                  <a:txBody>
                    <a:bodyPr/>
                    <a:lstStyle/>
                    <a:p>
                      <a:pPr rtl="1"/>
                      <a:r>
                        <a:rPr lang="fa-IR" dirty="0" smtClean="0">
                          <a:solidFill>
                            <a:srgbClr val="002060"/>
                          </a:solidFill>
                        </a:rPr>
                        <a:t>2</a:t>
                      </a:r>
                      <a:endParaRPr lang="fa-IR" dirty="0">
                        <a:solidFill>
                          <a:srgbClr val="002060"/>
                        </a:solidFill>
                      </a:endParaRPr>
                    </a:p>
                  </a:txBody>
                  <a:tcPr>
                    <a:solidFill>
                      <a:schemeClr val="accent6">
                        <a:lumMod val="40000"/>
                        <a:lumOff val="60000"/>
                      </a:schemeClr>
                    </a:solidFill>
                  </a:tcPr>
                </a:tc>
                <a:tc>
                  <a:txBody>
                    <a:bodyPr/>
                    <a:lstStyle/>
                    <a:p>
                      <a:pPr algn="ctr" rtl="1"/>
                      <a:r>
                        <a:rPr lang="fa-IR" b="1" dirty="0" smtClean="0">
                          <a:solidFill>
                            <a:schemeClr val="accent6">
                              <a:lumMod val="50000"/>
                            </a:schemeClr>
                          </a:solidFill>
                        </a:rPr>
                        <a:t>بنا بر اکثر + یک رکعت منفصل (احتیاط)</a:t>
                      </a:r>
                      <a:endParaRPr lang="fa-IR" b="1" dirty="0">
                        <a:solidFill>
                          <a:schemeClr val="accent6">
                            <a:lumMod val="50000"/>
                          </a:schemeClr>
                        </a:solidFill>
                      </a:endParaRPr>
                    </a:p>
                  </a:txBody>
                  <a:tcPr>
                    <a:solidFill>
                      <a:schemeClr val="accent6">
                        <a:lumMod val="40000"/>
                        <a:lumOff val="60000"/>
                      </a:schemeClr>
                    </a:solidFill>
                  </a:tcPr>
                </a:tc>
                <a:tc>
                  <a:txBody>
                    <a:bodyPr/>
                    <a:lstStyle/>
                    <a:p>
                      <a:pPr algn="ctr" rtl="1"/>
                      <a:r>
                        <a:rPr lang="fa-IR" b="1" dirty="0" smtClean="0">
                          <a:solidFill>
                            <a:schemeClr val="tx1"/>
                          </a:solidFill>
                        </a:rPr>
                        <a:t>یقین به برائت ذمه </a:t>
                      </a:r>
                      <a:endParaRPr lang="fa-IR" b="1" dirty="0">
                        <a:solidFill>
                          <a:schemeClr val="tx1"/>
                        </a:solidFill>
                      </a:endParaRPr>
                    </a:p>
                  </a:txBody>
                  <a:tcPr>
                    <a:solidFill>
                      <a:schemeClr val="accent6">
                        <a:lumMod val="40000"/>
                        <a:lumOff val="60000"/>
                      </a:schemeClr>
                    </a:solidFill>
                  </a:tcPr>
                </a:tc>
                <a:tc>
                  <a:txBody>
                    <a:bodyPr/>
                    <a:lstStyle/>
                    <a:p>
                      <a:pPr algn="ctr" rtl="1"/>
                      <a:r>
                        <a:rPr lang="fa-IR" b="1" dirty="0" smtClean="0">
                          <a:solidFill>
                            <a:schemeClr val="tx1"/>
                          </a:solidFill>
                        </a:rPr>
                        <a:t>شک در برائت ذمه </a:t>
                      </a:r>
                      <a:endParaRPr lang="fa-IR" b="1" dirty="0">
                        <a:solidFill>
                          <a:schemeClr val="tx1"/>
                        </a:solidFill>
                      </a:endParaRPr>
                    </a:p>
                  </a:txBody>
                  <a:tcPr>
                    <a:solidFill>
                      <a:schemeClr val="accent6">
                        <a:lumMod val="40000"/>
                        <a:lumOff val="60000"/>
                      </a:schemeClr>
                    </a:solidFill>
                  </a:tcPr>
                </a:tc>
                <a:tc>
                  <a:txBody>
                    <a:bodyPr/>
                    <a:lstStyle/>
                    <a:p>
                      <a:pPr algn="justLow" rtl="1"/>
                      <a:r>
                        <a:rPr lang="fa-IR" b="1" dirty="0" smtClean="0">
                          <a:solidFill>
                            <a:schemeClr val="tx1"/>
                          </a:solidFill>
                        </a:rPr>
                        <a:t>روایت در این احتمال به استصحاب ربطی ندارد</a:t>
                      </a:r>
                      <a:r>
                        <a:rPr lang="fa-IR" b="1" baseline="0" dirty="0" smtClean="0">
                          <a:solidFill>
                            <a:schemeClr val="tx1"/>
                          </a:solidFill>
                        </a:rPr>
                        <a:t> بلکه منطبق با قاعده احتیاط است. </a:t>
                      </a:r>
                      <a:endParaRPr lang="fa-IR" b="1" dirty="0">
                        <a:solidFill>
                          <a:schemeClr val="tx1"/>
                        </a:solidFill>
                      </a:endParaRPr>
                    </a:p>
                  </a:txBody>
                  <a:tcPr>
                    <a:solidFill>
                      <a:schemeClr val="accent6">
                        <a:lumMod val="40000"/>
                        <a:lumOff val="60000"/>
                      </a:schemeClr>
                    </a:solidFill>
                  </a:tcPr>
                </a:tc>
              </a:tr>
            </a:tbl>
          </a:graphicData>
        </a:graphic>
      </p:graphicFrame>
      <p:graphicFrame>
        <p:nvGraphicFramePr>
          <p:cNvPr id="6" name="جدول 5"/>
          <p:cNvGraphicFramePr>
            <a:graphicFrameLocks noGrp="1"/>
          </p:cNvGraphicFramePr>
          <p:nvPr/>
        </p:nvGraphicFramePr>
        <p:xfrm>
          <a:off x="214282" y="3786190"/>
          <a:ext cx="8786875" cy="1188720"/>
        </p:xfrm>
        <a:graphic>
          <a:graphicData uri="http://schemas.openxmlformats.org/drawingml/2006/table">
            <a:tbl>
              <a:tblPr rtl="1" firstRow="1" bandRow="1">
                <a:tableStyleId>{5C22544A-7EE6-4342-B048-85BDC9FD1C3A}</a:tableStyleId>
              </a:tblPr>
              <a:tblGrid>
                <a:gridCol w="354650"/>
                <a:gridCol w="2605687"/>
                <a:gridCol w="1421504"/>
                <a:gridCol w="1231686"/>
                <a:gridCol w="3173348"/>
              </a:tblGrid>
              <a:tr h="267797">
                <a:tc>
                  <a:txBody>
                    <a:bodyPr/>
                    <a:lstStyle/>
                    <a:p>
                      <a:pPr rtl="1"/>
                      <a:r>
                        <a:rPr lang="fa-IR" dirty="0" smtClean="0">
                          <a:solidFill>
                            <a:srgbClr val="002060"/>
                          </a:solidFill>
                        </a:rPr>
                        <a:t>3 </a:t>
                      </a:r>
                      <a:endParaRPr lang="fa-IR" dirty="0">
                        <a:solidFill>
                          <a:srgbClr val="002060"/>
                        </a:solidFill>
                      </a:endParaRPr>
                    </a:p>
                  </a:txBody>
                  <a:tcPr>
                    <a:solidFill>
                      <a:schemeClr val="accent3">
                        <a:lumMod val="40000"/>
                        <a:lumOff val="60000"/>
                      </a:schemeClr>
                    </a:solidFill>
                  </a:tcPr>
                </a:tc>
                <a:tc>
                  <a:txBody>
                    <a:bodyPr/>
                    <a:lstStyle/>
                    <a:p>
                      <a:pPr algn="justLow" rtl="1"/>
                      <a:r>
                        <a:rPr lang="fa-IR" sz="1400" b="1" dirty="0" smtClean="0">
                          <a:solidFill>
                            <a:schemeClr val="accent6">
                              <a:lumMod val="50000"/>
                            </a:schemeClr>
                          </a:solidFill>
                        </a:rPr>
                        <a:t>صدر(لا ینقض ...): </a:t>
                      </a:r>
                      <a:r>
                        <a:rPr lang="fa-IR" sz="1400" b="1" dirty="0" smtClean="0">
                          <a:solidFill>
                            <a:schemeClr val="accent6">
                              <a:lumMod val="75000"/>
                            </a:schemeClr>
                          </a:solidFill>
                        </a:rPr>
                        <a:t>عدم جواز کفایت به رکعت مشکوک</a:t>
                      </a:r>
                    </a:p>
                    <a:p>
                      <a:pPr algn="justLow" rtl="1"/>
                      <a:r>
                        <a:rPr lang="fa-IR" sz="1400" b="1" dirty="0" smtClean="0">
                          <a:solidFill>
                            <a:schemeClr val="accent6">
                              <a:lumMod val="50000"/>
                            </a:schemeClr>
                          </a:solidFill>
                        </a:rPr>
                        <a:t>ذیل(لایدخل الشک ...): </a:t>
                      </a:r>
                      <a:r>
                        <a:rPr lang="fa-IR" sz="1400" b="1" dirty="0" smtClean="0">
                          <a:solidFill>
                            <a:schemeClr val="accent6">
                              <a:lumMod val="75000"/>
                            </a:schemeClr>
                          </a:solidFill>
                        </a:rPr>
                        <a:t>عدم آمیختن رکعت مشکوکه به ماقبل بلکه آوردن رکعت مستقل (طبق نظر امامیه)</a:t>
                      </a:r>
                      <a:endParaRPr lang="fa-IR" sz="1400" b="1" dirty="0">
                        <a:solidFill>
                          <a:schemeClr val="accent6">
                            <a:lumMod val="75000"/>
                          </a:schemeClr>
                        </a:solidFill>
                      </a:endParaRPr>
                    </a:p>
                  </a:txBody>
                  <a:tcPr>
                    <a:solidFill>
                      <a:schemeClr val="accent3">
                        <a:lumMod val="40000"/>
                        <a:lumOff val="60000"/>
                      </a:schemeClr>
                    </a:solidFill>
                  </a:tcPr>
                </a:tc>
                <a:tc>
                  <a:txBody>
                    <a:bodyPr/>
                    <a:lstStyle/>
                    <a:p>
                      <a:pPr algn="ctr" rtl="1"/>
                      <a:r>
                        <a:rPr lang="fa-IR" b="1" dirty="0" smtClean="0">
                          <a:solidFill>
                            <a:schemeClr val="tx1"/>
                          </a:solidFill>
                        </a:rPr>
                        <a:t>یقین سابق به عدم وقوع رکعت چهارم</a:t>
                      </a:r>
                      <a:endParaRPr lang="fa-IR" b="1" dirty="0">
                        <a:solidFill>
                          <a:schemeClr val="tx1"/>
                        </a:solidFill>
                      </a:endParaRPr>
                    </a:p>
                  </a:txBody>
                  <a:tcPr>
                    <a:solidFill>
                      <a:schemeClr val="accent3">
                        <a:lumMod val="40000"/>
                        <a:lumOff val="60000"/>
                      </a:schemeClr>
                    </a:solidFill>
                  </a:tcPr>
                </a:tc>
                <a:tc>
                  <a:txBody>
                    <a:bodyPr/>
                    <a:lstStyle/>
                    <a:p>
                      <a:pPr algn="ctr" rtl="1"/>
                      <a:r>
                        <a:rPr lang="fa-IR" b="1" dirty="0" smtClean="0">
                          <a:solidFill>
                            <a:schemeClr val="tx1"/>
                          </a:solidFill>
                        </a:rPr>
                        <a:t>شک لاحق در وقوع رکعت چهارم</a:t>
                      </a:r>
                      <a:endParaRPr lang="fa-IR" b="1" dirty="0">
                        <a:solidFill>
                          <a:schemeClr val="tx1"/>
                        </a:solidFill>
                      </a:endParaRPr>
                    </a:p>
                  </a:txBody>
                  <a:tcPr>
                    <a:solidFill>
                      <a:schemeClr val="accent3">
                        <a:lumMod val="40000"/>
                        <a:lumOff val="60000"/>
                      </a:schemeClr>
                    </a:solidFill>
                  </a:tcPr>
                </a:tc>
                <a:tc>
                  <a:txBody>
                    <a:bodyPr/>
                    <a:lstStyle/>
                    <a:p>
                      <a:pPr algn="justLow" rtl="1"/>
                      <a:r>
                        <a:rPr lang="fa-IR" b="1" dirty="0" smtClean="0">
                          <a:solidFill>
                            <a:schemeClr val="tx1"/>
                          </a:solidFill>
                        </a:rPr>
                        <a:t>این که مراد از برخی فقرات قاعده استصحاب و مراد از برخی دیگر کیفیت عمل شاک باشد مخالف ظاهر فقرات هفتگانه است.</a:t>
                      </a:r>
                      <a:endParaRPr lang="fa-IR" b="1" dirty="0">
                        <a:solidFill>
                          <a:schemeClr val="tx1"/>
                        </a:solidFill>
                      </a:endParaRPr>
                    </a:p>
                  </a:txBody>
                  <a:tcPr>
                    <a:solidFill>
                      <a:schemeClr val="accent3">
                        <a:lumMod val="40000"/>
                        <a:lumOff val="60000"/>
                      </a:schemeClr>
                    </a:solidFill>
                  </a:tcPr>
                </a:tc>
              </a:tr>
            </a:tbl>
          </a:graphicData>
        </a:graphic>
      </p:graphicFrame>
      <p:graphicFrame>
        <p:nvGraphicFramePr>
          <p:cNvPr id="7" name="جدول 6"/>
          <p:cNvGraphicFramePr>
            <a:graphicFrameLocks noGrp="1"/>
          </p:cNvGraphicFramePr>
          <p:nvPr/>
        </p:nvGraphicFramePr>
        <p:xfrm>
          <a:off x="214282" y="5072074"/>
          <a:ext cx="8786875" cy="1188720"/>
        </p:xfrm>
        <a:graphic>
          <a:graphicData uri="http://schemas.openxmlformats.org/drawingml/2006/table">
            <a:tbl>
              <a:tblPr rtl="1" firstRow="1" bandRow="1">
                <a:tableStyleId>{5C22544A-7EE6-4342-B048-85BDC9FD1C3A}</a:tableStyleId>
              </a:tblPr>
              <a:tblGrid>
                <a:gridCol w="354650"/>
                <a:gridCol w="2605687"/>
                <a:gridCol w="1421504"/>
                <a:gridCol w="1231686"/>
                <a:gridCol w="3173348"/>
              </a:tblGrid>
              <a:tr h="267797">
                <a:tc>
                  <a:txBody>
                    <a:bodyPr/>
                    <a:lstStyle/>
                    <a:p>
                      <a:pPr rtl="1"/>
                      <a:r>
                        <a:rPr lang="fa-IR" dirty="0" smtClean="0">
                          <a:solidFill>
                            <a:srgbClr val="002060"/>
                          </a:solidFill>
                        </a:rPr>
                        <a:t>4</a:t>
                      </a:r>
                      <a:endParaRPr lang="fa-IR" dirty="0">
                        <a:solidFill>
                          <a:srgbClr val="002060"/>
                        </a:solidFill>
                      </a:endParaRPr>
                    </a:p>
                  </a:txBody>
                  <a:tcPr>
                    <a:solidFill>
                      <a:schemeClr val="accent3">
                        <a:lumMod val="40000"/>
                        <a:lumOff val="60000"/>
                      </a:schemeClr>
                    </a:solidFill>
                  </a:tcPr>
                </a:tc>
                <a:tc>
                  <a:txBody>
                    <a:bodyPr/>
                    <a:lstStyle/>
                    <a:p>
                      <a:pPr algn="justLow" rtl="1"/>
                      <a:r>
                        <a:rPr lang="fa-IR" sz="1500" b="1" dirty="0" smtClean="0">
                          <a:solidFill>
                            <a:schemeClr val="accent6">
                              <a:lumMod val="50000"/>
                            </a:schemeClr>
                          </a:solidFill>
                        </a:rPr>
                        <a:t>مستفاد از (لا ینقض ...)</a:t>
                      </a:r>
                      <a:r>
                        <a:rPr lang="fa-IR" sz="1500" b="1" baseline="0" dirty="0" smtClean="0">
                          <a:solidFill>
                            <a:schemeClr val="accent6">
                              <a:lumMod val="50000"/>
                            </a:schemeClr>
                          </a:solidFill>
                        </a:rPr>
                        <a:t> قاعده عامی است که هم شامل قاعده </a:t>
                      </a:r>
                      <a:r>
                        <a:rPr lang="fa-IR" sz="1500" b="1" baseline="0" dirty="0" smtClean="0">
                          <a:solidFill>
                            <a:schemeClr val="accent6">
                              <a:lumMod val="75000"/>
                            </a:schemeClr>
                          </a:solidFill>
                        </a:rPr>
                        <a:t>اشتغال</a:t>
                      </a:r>
                      <a:r>
                        <a:rPr lang="fa-IR" sz="1500" b="1" baseline="0" dirty="0" smtClean="0">
                          <a:solidFill>
                            <a:schemeClr val="accent6">
                              <a:lumMod val="50000"/>
                            </a:schemeClr>
                          </a:solidFill>
                        </a:rPr>
                        <a:t> در هنگام شک در رکعات می شود و هم شامل قاعده </a:t>
                      </a:r>
                      <a:r>
                        <a:rPr lang="fa-IR" sz="1500" b="1" baseline="0" dirty="0" smtClean="0">
                          <a:solidFill>
                            <a:schemeClr val="accent6">
                              <a:lumMod val="75000"/>
                            </a:schemeClr>
                          </a:solidFill>
                        </a:rPr>
                        <a:t>استصحاب</a:t>
                      </a:r>
                      <a:r>
                        <a:rPr lang="fa-IR" sz="1500" b="1" baseline="0" dirty="0" smtClean="0">
                          <a:solidFill>
                            <a:schemeClr val="accent6">
                              <a:lumMod val="50000"/>
                            </a:schemeClr>
                          </a:solidFill>
                        </a:rPr>
                        <a:t> در موارد دیگر</a:t>
                      </a:r>
                      <a:endParaRPr lang="fa-IR" sz="1500" b="1" dirty="0" smtClean="0">
                        <a:solidFill>
                          <a:schemeClr val="accent6">
                            <a:lumMod val="50000"/>
                          </a:schemeClr>
                        </a:solidFill>
                      </a:endParaRPr>
                    </a:p>
                  </a:txBody>
                  <a:tcPr>
                    <a:solidFill>
                      <a:schemeClr val="accent3">
                        <a:lumMod val="40000"/>
                        <a:lumOff val="60000"/>
                      </a:schemeClr>
                    </a:solidFill>
                  </a:tcPr>
                </a:tc>
                <a:tc>
                  <a:txBody>
                    <a:bodyPr/>
                    <a:lstStyle/>
                    <a:p>
                      <a:pPr algn="ctr" rtl="1"/>
                      <a:r>
                        <a:rPr lang="fa-IR" sz="1600" b="1" dirty="0" smtClean="0">
                          <a:solidFill>
                            <a:schemeClr val="tx1"/>
                          </a:solidFill>
                        </a:rPr>
                        <a:t>یقین کلی شامل یقین به برائت و یقین سابق به چیزی</a:t>
                      </a:r>
                      <a:endParaRPr lang="fa-IR" sz="1600" b="1" dirty="0">
                        <a:solidFill>
                          <a:schemeClr val="tx1"/>
                        </a:solidFill>
                      </a:endParaRPr>
                    </a:p>
                  </a:txBody>
                  <a:tcPr>
                    <a:solidFill>
                      <a:schemeClr val="accent3">
                        <a:lumMod val="40000"/>
                        <a:lumOff val="60000"/>
                      </a:schemeClr>
                    </a:solidFill>
                  </a:tcPr>
                </a:tc>
                <a:tc>
                  <a:txBody>
                    <a:bodyPr/>
                    <a:lstStyle/>
                    <a:p>
                      <a:pPr algn="ctr" rtl="1"/>
                      <a:r>
                        <a:rPr lang="fa-IR" sz="1600" b="1" dirty="0" smtClean="0">
                          <a:solidFill>
                            <a:schemeClr val="tx1"/>
                          </a:solidFill>
                        </a:rPr>
                        <a:t>شک کلی شامل شک در برائت و شک لاحق در چیزی</a:t>
                      </a:r>
                      <a:endParaRPr lang="fa-IR" sz="1600" b="1" dirty="0">
                        <a:solidFill>
                          <a:schemeClr val="tx1"/>
                        </a:solidFill>
                      </a:endParaRPr>
                    </a:p>
                  </a:txBody>
                  <a:tcPr>
                    <a:solidFill>
                      <a:schemeClr val="accent3">
                        <a:lumMod val="40000"/>
                        <a:lumOff val="60000"/>
                      </a:schemeClr>
                    </a:solidFill>
                  </a:tcPr>
                </a:tc>
                <a:tc>
                  <a:txBody>
                    <a:bodyPr/>
                    <a:lstStyle/>
                    <a:p>
                      <a:pPr algn="justLow" rtl="1"/>
                      <a:r>
                        <a:rPr lang="fa-IR" b="1" dirty="0" smtClean="0">
                          <a:solidFill>
                            <a:schemeClr val="tx1"/>
                          </a:solidFill>
                        </a:rPr>
                        <a:t>1. </a:t>
                      </a:r>
                      <a:r>
                        <a:rPr lang="ar-IQ" b="1" dirty="0" smtClean="0">
                          <a:solidFill>
                            <a:schemeClr val="tx1"/>
                          </a:solidFill>
                        </a:rPr>
                        <a:t>معناي جامعي بين </a:t>
                      </a:r>
                      <a:r>
                        <a:rPr lang="ar-IQ" b="1" dirty="0" err="1" smtClean="0">
                          <a:solidFill>
                            <a:schemeClr val="tx1"/>
                          </a:solidFill>
                        </a:rPr>
                        <a:t>اين</a:t>
                      </a:r>
                      <a:r>
                        <a:rPr lang="ar-IQ" b="1" dirty="0" smtClean="0">
                          <a:solidFill>
                            <a:schemeClr val="tx1"/>
                          </a:solidFill>
                        </a:rPr>
                        <a:t> </a:t>
                      </a:r>
                      <a:r>
                        <a:rPr lang="fa-IR" b="1" dirty="0" smtClean="0">
                          <a:solidFill>
                            <a:schemeClr val="tx1"/>
                          </a:solidFill>
                        </a:rPr>
                        <a:t>دو</a:t>
                      </a:r>
                      <a:r>
                        <a:rPr lang="fa-IR" b="1" baseline="0" dirty="0" smtClean="0">
                          <a:solidFill>
                            <a:schemeClr val="tx1"/>
                          </a:solidFill>
                        </a:rPr>
                        <a:t> قاعده تصور نمی شود.</a:t>
                      </a:r>
                      <a:endParaRPr lang="fa-IR" b="1" dirty="0" smtClean="0">
                        <a:solidFill>
                          <a:schemeClr val="tx1"/>
                        </a:solidFill>
                      </a:endParaRPr>
                    </a:p>
                    <a:p>
                      <a:pPr algn="justLow" rtl="1"/>
                      <a:r>
                        <a:rPr lang="fa-IR" b="1" dirty="0" smtClean="0">
                          <a:solidFill>
                            <a:schemeClr val="tx1"/>
                          </a:solidFill>
                        </a:rPr>
                        <a:t>2. استعمال لفظ در بیش از یک معنی نادرست است. </a:t>
                      </a:r>
                      <a:endParaRPr lang="fa-IR" b="1" dirty="0">
                        <a:solidFill>
                          <a:schemeClr val="tx1"/>
                        </a:solidFill>
                      </a:endParaRPr>
                    </a:p>
                  </a:txBody>
                  <a:tcPr>
                    <a:solidFill>
                      <a:schemeClr val="accent3">
                        <a:lumMod val="40000"/>
                        <a:lumOff val="6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14281" y="2431733"/>
          <a:ext cx="8786875" cy="1405042"/>
        </p:xfrm>
        <a:graphic>
          <a:graphicData uri="http://schemas.openxmlformats.org/drawingml/2006/table">
            <a:tbl>
              <a:tblPr rtl="1" firstRow="1" bandRow="1">
                <a:tableStyleId>{5C22544A-7EE6-4342-B048-85BDC9FD1C3A}</a:tableStyleId>
              </a:tblPr>
              <a:tblGrid>
                <a:gridCol w="354650"/>
                <a:gridCol w="1587200"/>
                <a:gridCol w="1515948"/>
                <a:gridCol w="1468820"/>
                <a:gridCol w="3860257"/>
              </a:tblGrid>
              <a:tr h="315175">
                <a:tc>
                  <a:txBody>
                    <a:bodyPr/>
                    <a:lstStyle/>
                    <a:p>
                      <a:pPr algn="ctr" rtl="1"/>
                      <a:endParaRPr lang="fa-IR" dirty="0"/>
                    </a:p>
                  </a:txBody>
                  <a:tcPr/>
                </a:tc>
                <a:tc>
                  <a:txBody>
                    <a:bodyPr/>
                    <a:lstStyle/>
                    <a:p>
                      <a:pPr algn="ctr" rtl="1"/>
                      <a:r>
                        <a:rPr lang="fa-IR" dirty="0" smtClean="0"/>
                        <a:t>احتمال</a:t>
                      </a:r>
                      <a:endParaRPr lang="fa-IR" dirty="0"/>
                    </a:p>
                  </a:txBody>
                  <a:tcPr/>
                </a:tc>
                <a:tc>
                  <a:txBody>
                    <a:bodyPr/>
                    <a:lstStyle/>
                    <a:p>
                      <a:pPr algn="ctr" rtl="1"/>
                      <a:r>
                        <a:rPr lang="fa-IR" dirty="0" smtClean="0"/>
                        <a:t>مراد از یقین</a:t>
                      </a:r>
                      <a:endParaRPr lang="fa-IR" dirty="0"/>
                    </a:p>
                  </a:txBody>
                  <a:tcPr/>
                </a:tc>
                <a:tc>
                  <a:txBody>
                    <a:bodyPr/>
                    <a:lstStyle/>
                    <a:p>
                      <a:pPr algn="ctr" rtl="1"/>
                      <a:r>
                        <a:rPr lang="fa-IR" dirty="0" smtClean="0"/>
                        <a:t>مراد از شک</a:t>
                      </a:r>
                      <a:endParaRPr lang="fa-IR" dirty="0"/>
                    </a:p>
                  </a:txBody>
                  <a:tcPr/>
                </a:tc>
                <a:tc>
                  <a:txBody>
                    <a:bodyPr/>
                    <a:lstStyle/>
                    <a:p>
                      <a:pPr algn="ctr" rtl="1"/>
                      <a:r>
                        <a:rPr lang="fa-IR" dirty="0" smtClean="0"/>
                        <a:t>اشکالات </a:t>
                      </a:r>
                      <a:endParaRPr lang="fa-IR" dirty="0"/>
                    </a:p>
                  </a:txBody>
                  <a:tcPr/>
                </a:tc>
              </a:tr>
              <a:tr h="1039282">
                <a:tc>
                  <a:txBody>
                    <a:bodyPr/>
                    <a:lstStyle/>
                    <a:p>
                      <a:pPr rtl="1"/>
                      <a:r>
                        <a:rPr lang="fa-IR" b="1" dirty="0" smtClean="0"/>
                        <a:t>1</a:t>
                      </a:r>
                      <a:endParaRPr lang="fa-IR" b="1" dirty="0"/>
                    </a:p>
                  </a:txBody>
                  <a:tcPr/>
                </a:tc>
                <a:tc>
                  <a:txBody>
                    <a:bodyPr/>
                    <a:lstStyle/>
                    <a:p>
                      <a:pPr algn="ctr" rtl="1"/>
                      <a:r>
                        <a:rPr lang="fa-IR" b="1" dirty="0" smtClean="0">
                          <a:solidFill>
                            <a:schemeClr val="accent6">
                              <a:lumMod val="50000"/>
                            </a:schemeClr>
                          </a:solidFill>
                        </a:rPr>
                        <a:t>بنا بر اقل + یک رکعت متصل</a:t>
                      </a:r>
                      <a:endParaRPr lang="fa-IR" b="1" dirty="0">
                        <a:solidFill>
                          <a:schemeClr val="accent6">
                            <a:lumMod val="50000"/>
                          </a:schemeClr>
                        </a:solidFill>
                      </a:endParaRPr>
                    </a:p>
                  </a:txBody>
                  <a:tcPr/>
                </a:tc>
                <a:tc>
                  <a:txBody>
                    <a:bodyPr/>
                    <a:lstStyle/>
                    <a:p>
                      <a:pPr algn="ctr" rtl="1"/>
                      <a:r>
                        <a:rPr lang="fa-IR" b="1" dirty="0" smtClean="0"/>
                        <a:t>یقین سابق به عدم وقوع رکعت چهارم</a:t>
                      </a:r>
                      <a:endParaRPr lang="fa-IR" b="1" dirty="0"/>
                    </a:p>
                  </a:txBody>
                  <a:tcPr/>
                </a:tc>
                <a:tc>
                  <a:txBody>
                    <a:bodyPr/>
                    <a:lstStyle/>
                    <a:p>
                      <a:pPr algn="ctr" rtl="1"/>
                      <a:r>
                        <a:rPr lang="fa-IR" b="1" dirty="0" smtClean="0"/>
                        <a:t>شک لاحق در وقوع رکعت چهارم</a:t>
                      </a:r>
                      <a:endParaRPr lang="fa-IR" b="1" dirty="0"/>
                    </a:p>
                  </a:txBody>
                  <a:tcPr/>
                </a:tc>
                <a:tc>
                  <a:txBody>
                    <a:bodyPr/>
                    <a:lstStyle/>
                    <a:p>
                      <a:pPr marL="342900" indent="-342900" algn="justLow" rtl="1">
                        <a:buAutoNum type="arabicPeriod"/>
                      </a:pPr>
                      <a:r>
                        <a:rPr lang="fa-IR" dirty="0" smtClean="0"/>
                        <a:t>روایت</a:t>
                      </a:r>
                      <a:r>
                        <a:rPr lang="fa-IR" baseline="0" dirty="0" smtClean="0"/>
                        <a:t> مخالف با </a:t>
                      </a:r>
                      <a:r>
                        <a:rPr lang="ar-IQ" baseline="0" dirty="0" smtClean="0"/>
                        <a:t>روايات متع</a:t>
                      </a:r>
                      <a:r>
                        <a:rPr lang="fa-IR" baseline="0" dirty="0" smtClean="0"/>
                        <a:t>دد دیگر</a:t>
                      </a:r>
                      <a:r>
                        <a:rPr lang="ar-IQ" baseline="0" dirty="0" smtClean="0"/>
                        <a:t> و </a:t>
                      </a:r>
                      <a:r>
                        <a:rPr lang="fa-IR" baseline="0" dirty="0" smtClean="0"/>
                        <a:t>مذهب امامیه و موافق با مذهب عامه است پس احتمال تقیه در آن می رود.</a:t>
                      </a:r>
                    </a:p>
                  </a:txBody>
                  <a:tcPr/>
                </a:tc>
              </a:tr>
            </a:tbl>
          </a:graphicData>
        </a:graphic>
      </p:graphicFrame>
      <p:sp>
        <p:nvSpPr>
          <p:cNvPr id="3" name="عنوان 1"/>
          <p:cNvSpPr txBox="1">
            <a:spLocks/>
          </p:cNvSpPr>
          <p:nvPr/>
        </p:nvSpPr>
        <p:spPr>
          <a:xfrm>
            <a:off x="214282" y="71414"/>
            <a:ext cx="8715436" cy="428628"/>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200" b="1" dirty="0" smtClean="0">
                <a:solidFill>
                  <a:schemeClr val="tx1"/>
                </a:solidFill>
              </a:rPr>
              <a:t>بررسی احتمالات در موثقه اسحاق بن عمار (ص66 تا 68)</a:t>
            </a:r>
            <a:endParaRPr lang="fa-IR" sz="2200" b="1" dirty="0">
              <a:solidFill>
                <a:schemeClr val="tx1"/>
              </a:solidFill>
            </a:endParaRPr>
          </a:p>
        </p:txBody>
      </p:sp>
      <p:graphicFrame>
        <p:nvGraphicFramePr>
          <p:cNvPr id="4" name="جدول 3"/>
          <p:cNvGraphicFramePr>
            <a:graphicFrameLocks noGrp="1"/>
          </p:cNvGraphicFramePr>
          <p:nvPr/>
        </p:nvGraphicFramePr>
        <p:xfrm>
          <a:off x="214282" y="4000504"/>
          <a:ext cx="8786875" cy="640080"/>
        </p:xfrm>
        <a:graphic>
          <a:graphicData uri="http://schemas.openxmlformats.org/drawingml/2006/table">
            <a:tbl>
              <a:tblPr rtl="1" firstRow="1" bandRow="1">
                <a:tableStyleId>{5C22544A-7EE6-4342-B048-85BDC9FD1C3A}</a:tableStyleId>
              </a:tblPr>
              <a:tblGrid>
                <a:gridCol w="354650"/>
                <a:gridCol w="1966281"/>
                <a:gridCol w="1279186"/>
                <a:gridCol w="1516133"/>
                <a:gridCol w="3670625"/>
              </a:tblGrid>
              <a:tr h="267797">
                <a:tc>
                  <a:txBody>
                    <a:bodyPr/>
                    <a:lstStyle/>
                    <a:p>
                      <a:pPr rtl="1"/>
                      <a:r>
                        <a:rPr lang="fa-IR" dirty="0" smtClean="0">
                          <a:solidFill>
                            <a:srgbClr val="002060"/>
                          </a:solidFill>
                        </a:rPr>
                        <a:t>2</a:t>
                      </a:r>
                      <a:endParaRPr lang="fa-IR" dirty="0">
                        <a:solidFill>
                          <a:srgbClr val="002060"/>
                        </a:solidFill>
                      </a:endParaRPr>
                    </a:p>
                  </a:txBody>
                  <a:tcPr>
                    <a:solidFill>
                      <a:schemeClr val="accent6">
                        <a:lumMod val="40000"/>
                        <a:lumOff val="60000"/>
                      </a:schemeClr>
                    </a:solidFill>
                  </a:tcPr>
                </a:tc>
                <a:tc>
                  <a:txBody>
                    <a:bodyPr/>
                    <a:lstStyle/>
                    <a:p>
                      <a:pPr algn="ctr" rtl="1"/>
                      <a:r>
                        <a:rPr lang="fa-IR" b="1" dirty="0" smtClean="0">
                          <a:solidFill>
                            <a:schemeClr val="accent6">
                              <a:lumMod val="50000"/>
                            </a:schemeClr>
                          </a:solidFill>
                        </a:rPr>
                        <a:t>بنا بر اکثر + یک رکعت منفصل (احتیاط)</a:t>
                      </a:r>
                      <a:endParaRPr lang="fa-IR" b="1" dirty="0">
                        <a:solidFill>
                          <a:schemeClr val="accent6">
                            <a:lumMod val="50000"/>
                          </a:schemeClr>
                        </a:solidFill>
                      </a:endParaRPr>
                    </a:p>
                  </a:txBody>
                  <a:tcPr>
                    <a:solidFill>
                      <a:schemeClr val="accent6">
                        <a:lumMod val="40000"/>
                        <a:lumOff val="60000"/>
                      </a:schemeClr>
                    </a:solidFill>
                  </a:tcPr>
                </a:tc>
                <a:tc>
                  <a:txBody>
                    <a:bodyPr/>
                    <a:lstStyle/>
                    <a:p>
                      <a:pPr algn="ctr" rtl="1"/>
                      <a:r>
                        <a:rPr lang="fa-IR" b="1" dirty="0" smtClean="0">
                          <a:solidFill>
                            <a:schemeClr val="tx1"/>
                          </a:solidFill>
                        </a:rPr>
                        <a:t>یقین به برائت ذمه </a:t>
                      </a:r>
                      <a:endParaRPr lang="fa-IR" b="1" dirty="0">
                        <a:solidFill>
                          <a:schemeClr val="tx1"/>
                        </a:solidFill>
                      </a:endParaRPr>
                    </a:p>
                  </a:txBody>
                  <a:tcPr>
                    <a:solidFill>
                      <a:schemeClr val="accent6">
                        <a:lumMod val="40000"/>
                        <a:lumOff val="60000"/>
                      </a:schemeClr>
                    </a:solidFill>
                  </a:tcPr>
                </a:tc>
                <a:tc>
                  <a:txBody>
                    <a:bodyPr/>
                    <a:lstStyle/>
                    <a:p>
                      <a:pPr algn="ctr" rtl="1"/>
                      <a:r>
                        <a:rPr lang="fa-IR" b="1" dirty="0" smtClean="0">
                          <a:solidFill>
                            <a:schemeClr val="tx1"/>
                          </a:solidFill>
                        </a:rPr>
                        <a:t>شک در برائت ذمه </a:t>
                      </a:r>
                      <a:endParaRPr lang="fa-IR" b="1" dirty="0">
                        <a:solidFill>
                          <a:schemeClr val="tx1"/>
                        </a:solidFill>
                      </a:endParaRPr>
                    </a:p>
                  </a:txBody>
                  <a:tcPr>
                    <a:solidFill>
                      <a:schemeClr val="accent6">
                        <a:lumMod val="40000"/>
                        <a:lumOff val="60000"/>
                      </a:schemeClr>
                    </a:solidFill>
                  </a:tcPr>
                </a:tc>
                <a:tc>
                  <a:txBody>
                    <a:bodyPr/>
                    <a:lstStyle/>
                    <a:p>
                      <a:pPr algn="justLow" rtl="1"/>
                      <a:r>
                        <a:rPr lang="fa-IR" b="1" dirty="0" smtClean="0">
                          <a:solidFill>
                            <a:schemeClr val="tx1"/>
                          </a:solidFill>
                        </a:rPr>
                        <a:t>روایت در این احتمال به استصحاب ربطی ندارد</a:t>
                      </a:r>
                      <a:r>
                        <a:rPr lang="fa-IR" b="1" baseline="0" dirty="0" smtClean="0">
                          <a:solidFill>
                            <a:schemeClr val="tx1"/>
                          </a:solidFill>
                        </a:rPr>
                        <a:t> بلکه منطبق با قاعده احتیاط است. </a:t>
                      </a:r>
                      <a:endParaRPr lang="fa-IR" b="1" dirty="0">
                        <a:solidFill>
                          <a:schemeClr val="tx1"/>
                        </a:solidFill>
                      </a:endParaRPr>
                    </a:p>
                  </a:txBody>
                  <a:tcPr>
                    <a:solidFill>
                      <a:schemeClr val="accent6">
                        <a:lumMod val="40000"/>
                        <a:lumOff val="60000"/>
                      </a:schemeClr>
                    </a:solidFill>
                  </a:tcPr>
                </a:tc>
              </a:tr>
            </a:tbl>
          </a:graphicData>
        </a:graphic>
      </p:graphicFrame>
      <p:sp>
        <p:nvSpPr>
          <p:cNvPr id="6" name="مستطيل مستدير الزوايا 5"/>
          <p:cNvSpPr/>
          <p:nvPr/>
        </p:nvSpPr>
        <p:spPr>
          <a:xfrm>
            <a:off x="214282" y="642918"/>
            <a:ext cx="8786874" cy="1643074"/>
          </a:xfrm>
          <a:prstGeom prst="roundRect">
            <a:avLst>
              <a:gd name="adj" fmla="val 9572"/>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r>
              <a:rPr lang="fa-IR" i="1" dirty="0" smtClean="0"/>
              <a:t>من لا یحضره الفقیه: </a:t>
            </a:r>
            <a:r>
              <a:rPr lang="fa-IR" sz="2000" dirty="0" smtClean="0"/>
              <a:t>وَ رُوِيَ عَنْ إِسْحَاقَ بْنِ عَمَّارٍ أَنَّهُ قَالَ: </a:t>
            </a:r>
            <a:endParaRPr lang="en-US" sz="2000" dirty="0" smtClean="0"/>
          </a:p>
          <a:p>
            <a:r>
              <a:rPr lang="fa-IR" sz="2000" dirty="0" smtClean="0"/>
              <a:t>قَالَ لِي أَبُو الْحَسَنِ الْأَوَّلُ ع: </a:t>
            </a:r>
            <a:r>
              <a:rPr lang="fa-IR" sz="2000" b="1" dirty="0" smtClean="0">
                <a:solidFill>
                  <a:srgbClr val="FFFF00"/>
                </a:solidFill>
              </a:rPr>
              <a:t>إِذَا شَكَكْتَ فَابْنِ عَلَى الْيَقِينِ.</a:t>
            </a:r>
            <a:r>
              <a:rPr lang="fa-IR" sz="2000" dirty="0" smtClean="0"/>
              <a:t> </a:t>
            </a:r>
            <a:endParaRPr lang="en-US" sz="2000" dirty="0" smtClean="0"/>
          </a:p>
          <a:p>
            <a:r>
              <a:rPr lang="fa-IR" sz="2000" dirty="0" smtClean="0"/>
              <a:t>قَالَ قُلْتُ: هَذَا أَصْلٌ؟ </a:t>
            </a:r>
            <a:endParaRPr lang="en-US" sz="2000" dirty="0" smtClean="0"/>
          </a:p>
          <a:p>
            <a:r>
              <a:rPr lang="fa-IR" sz="2000" dirty="0" smtClean="0"/>
              <a:t>قَالَ: </a:t>
            </a:r>
            <a:r>
              <a:rPr lang="fa-IR" sz="2000" b="1" dirty="0" smtClean="0">
                <a:solidFill>
                  <a:srgbClr val="FFFF00"/>
                </a:solidFill>
              </a:rPr>
              <a:t>نَعَمْ‌</a:t>
            </a:r>
            <a:r>
              <a:rPr lang="fa-IR" sz="2000" dirty="0" smtClean="0"/>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5072066" y="357166"/>
          <a:ext cx="392909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رسم تخطيطي 2"/>
          <p:cNvGraphicFramePr/>
          <p:nvPr/>
        </p:nvGraphicFramePr>
        <p:xfrm>
          <a:off x="1000100" y="357166"/>
          <a:ext cx="3929090" cy="45720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سهم إلى اليمين 3"/>
          <p:cNvSpPr/>
          <p:nvPr/>
        </p:nvSpPr>
        <p:spPr>
          <a:xfrm>
            <a:off x="142844" y="2571744"/>
            <a:ext cx="928694"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b="1" dirty="0" smtClean="0">
                <a:cs typeface="B Mitra" pitchFamily="2" charset="-78"/>
              </a:rPr>
              <a:t>استصحاب</a:t>
            </a:r>
            <a:endParaRPr lang="fa-IR" sz="1400" b="1" dirty="0">
              <a:cs typeface="B Mitra" pitchFamily="2" charset="-78"/>
            </a:endParaRPr>
          </a:p>
        </p:txBody>
      </p:sp>
      <p:sp>
        <p:nvSpPr>
          <p:cNvPr id="5" name="سهم إلى اليمين 4"/>
          <p:cNvSpPr/>
          <p:nvPr/>
        </p:nvSpPr>
        <p:spPr>
          <a:xfrm>
            <a:off x="142844" y="3786190"/>
            <a:ext cx="928694"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b="1" dirty="0" smtClean="0">
                <a:cs typeface="B Mitra" pitchFamily="2" charset="-78"/>
              </a:rPr>
              <a:t>قاعده یقین</a:t>
            </a:r>
            <a:endParaRPr lang="fa-IR" sz="1400" b="1" dirty="0">
              <a:cs typeface="B Mitra"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6143636" y="1243010"/>
            <a:ext cx="2543164" cy="614354"/>
          </a:xfrm>
        </p:spPr>
        <p:txBody>
          <a:bodyPr>
            <a:normAutofit fontScale="85000" lnSpcReduction="10000"/>
          </a:bodyPr>
          <a:lstStyle/>
          <a:p>
            <a:pPr>
              <a:buNone/>
            </a:pPr>
            <a:r>
              <a:rPr lang="fa-IR" dirty="0" smtClean="0">
                <a:cs typeface="B Badr" pitchFamily="2" charset="-78"/>
              </a:rPr>
              <a:t>شب سی ام ماه رمضان</a:t>
            </a:r>
            <a:endParaRPr lang="fa-IR" dirty="0">
              <a:cs typeface="B Badr" pitchFamily="2" charset="-78"/>
            </a:endParaRPr>
          </a:p>
        </p:txBody>
      </p:sp>
      <p:sp>
        <p:nvSpPr>
          <p:cNvPr id="5" name="سهم إلى اليمين 4"/>
          <p:cNvSpPr/>
          <p:nvPr/>
        </p:nvSpPr>
        <p:spPr>
          <a:xfrm flipH="1">
            <a:off x="2357422" y="500042"/>
            <a:ext cx="3714776" cy="1857388"/>
          </a:xfrm>
          <a:prstGeom prst="rightArrow">
            <a:avLst>
              <a:gd name="adj1" fmla="val 6952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B Badr" pitchFamily="2" charset="-78"/>
              </a:rPr>
              <a:t>شک کنیم که آیا ماه شوال آغاز شده یا نه؟</a:t>
            </a:r>
            <a:endParaRPr lang="fa-IR" sz="2800" dirty="0">
              <a:cs typeface="B Badr" pitchFamily="2" charset="-78"/>
            </a:endParaRPr>
          </a:p>
        </p:txBody>
      </p:sp>
      <p:sp>
        <p:nvSpPr>
          <p:cNvPr id="6" name="عنصر نائب للمحتوى 2"/>
          <p:cNvSpPr txBox="1">
            <a:spLocks/>
          </p:cNvSpPr>
          <p:nvPr/>
        </p:nvSpPr>
        <p:spPr>
          <a:xfrm>
            <a:off x="6215074" y="3143248"/>
            <a:ext cx="2428892" cy="1143008"/>
          </a:xfrm>
          <a:prstGeom prst="rect">
            <a:avLst/>
          </a:prstGeom>
        </p:spPr>
        <p:txBody>
          <a:bodyPr vert="horz" lIns="91440" tIns="45720" rIns="91440" bIns="45720" rtlCol="1">
            <a:no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Badr" pitchFamily="2" charset="-78"/>
              </a:rPr>
              <a:t>آبی بر اثر </a:t>
            </a:r>
            <a:r>
              <a:rPr kumimoji="0" lang="fa-IR" sz="2800" b="0" i="0" u="none" strike="noStrike" kern="1200" cap="none" spc="0" normalizeH="0" baseline="0" noProof="0" dirty="0" err="1" smtClean="0">
                <a:ln>
                  <a:noFill/>
                </a:ln>
                <a:solidFill>
                  <a:schemeClr val="tx1"/>
                </a:solidFill>
                <a:effectLst/>
                <a:uLnTx/>
                <a:uFillTx/>
                <a:latin typeface="+mn-lt"/>
                <a:ea typeface="+mn-ea"/>
                <a:cs typeface="B Badr" pitchFamily="2" charset="-78"/>
              </a:rPr>
              <a:t>تغیّر</a:t>
            </a:r>
            <a:r>
              <a:rPr kumimoji="0" lang="fa-IR" sz="2800" b="0" i="0" u="none" strike="noStrike" kern="1200" cap="none" spc="0" normalizeH="0" baseline="0" noProof="0" dirty="0" smtClean="0">
                <a:ln>
                  <a:noFill/>
                </a:ln>
                <a:solidFill>
                  <a:schemeClr val="tx1"/>
                </a:solidFill>
                <a:effectLst/>
                <a:uLnTx/>
                <a:uFillTx/>
                <a:latin typeface="+mn-lt"/>
                <a:ea typeface="+mn-ea"/>
                <a:cs typeface="B Badr" pitchFamily="2" charset="-78"/>
              </a:rPr>
              <a:t> اوضاع متنجس شود</a:t>
            </a:r>
            <a:endParaRPr kumimoji="0" lang="fa-IR" sz="2800" b="0" i="0" u="none" strike="noStrike" kern="1200" cap="none" spc="0" normalizeH="0" baseline="0" noProof="0" dirty="0">
              <a:ln>
                <a:noFill/>
              </a:ln>
              <a:solidFill>
                <a:schemeClr val="tx1"/>
              </a:solidFill>
              <a:effectLst/>
              <a:uLnTx/>
              <a:uFillTx/>
              <a:latin typeface="+mn-lt"/>
              <a:ea typeface="+mn-ea"/>
              <a:cs typeface="B Badr" pitchFamily="2" charset="-78"/>
            </a:endParaRPr>
          </a:p>
        </p:txBody>
      </p:sp>
      <p:sp>
        <p:nvSpPr>
          <p:cNvPr id="7" name="سهم إلى اليمين 6"/>
          <p:cNvSpPr/>
          <p:nvPr/>
        </p:nvSpPr>
        <p:spPr>
          <a:xfrm flipH="1">
            <a:off x="2357422" y="2643182"/>
            <a:ext cx="3714776" cy="2000264"/>
          </a:xfrm>
          <a:prstGeom prst="rightArrow">
            <a:avLst>
              <a:gd name="adj1" fmla="val 69105"/>
              <a:gd name="adj2" fmla="val 4727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B Badr" pitchFamily="2" charset="-78"/>
              </a:rPr>
              <a:t>با زوال </a:t>
            </a:r>
            <a:r>
              <a:rPr lang="fa-IR" sz="2800" dirty="0" err="1" smtClean="0">
                <a:cs typeface="B Badr" pitchFamily="2" charset="-78"/>
              </a:rPr>
              <a:t>تغیّر</a:t>
            </a:r>
            <a:r>
              <a:rPr lang="fa-IR" sz="2800" dirty="0" smtClean="0">
                <a:cs typeface="B Badr" pitchFamily="2" charset="-78"/>
              </a:rPr>
              <a:t> شک کنیم که آیا باز متنجس است یا نه؟ </a:t>
            </a:r>
            <a:endParaRPr lang="fa-IR" sz="2800" dirty="0">
              <a:cs typeface="B Badr" pitchFamily="2" charset="-78"/>
            </a:endParaRPr>
          </a:p>
        </p:txBody>
      </p:sp>
      <p:sp>
        <p:nvSpPr>
          <p:cNvPr id="8" name="عنصر نائب للمحتوى 2"/>
          <p:cNvSpPr txBox="1">
            <a:spLocks/>
          </p:cNvSpPr>
          <p:nvPr/>
        </p:nvSpPr>
        <p:spPr>
          <a:xfrm>
            <a:off x="428596" y="857232"/>
            <a:ext cx="2114536" cy="1143008"/>
          </a:xfrm>
          <a:prstGeom prst="rect">
            <a:avLst/>
          </a:prstGeom>
        </p:spPr>
        <p:txBody>
          <a:bodyPr vert="horz" lIns="91440" tIns="45720" rIns="91440" bIns="45720" rtlCol="1">
            <a:normAutofit fontScale="85000" lnSpcReduction="20000"/>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Badr" pitchFamily="2" charset="-78"/>
              </a:rPr>
              <a:t>حکم</a:t>
            </a:r>
            <a:r>
              <a:rPr kumimoji="0" lang="fa-IR" sz="3200" b="0" i="0" u="none" strike="noStrike" kern="1200" cap="none" spc="0" normalizeH="0" noProof="0" dirty="0" smtClean="0">
                <a:ln>
                  <a:noFill/>
                </a:ln>
                <a:solidFill>
                  <a:schemeClr val="tx1"/>
                </a:solidFill>
                <a:effectLst/>
                <a:uLnTx/>
                <a:uFillTx/>
                <a:latin typeface="+mn-lt"/>
                <a:ea typeface="+mn-ea"/>
                <a:cs typeface="B Badr" pitchFamily="2" charset="-78"/>
              </a:rPr>
              <a:t> به بقاء وجوب روزه رمضان می کنیم</a:t>
            </a:r>
            <a:endParaRPr kumimoji="0" lang="fa-IR" sz="3200" b="0" i="0" u="none" strike="noStrike" kern="1200" cap="none" spc="0" normalizeH="0" baseline="0" noProof="0" dirty="0">
              <a:ln>
                <a:noFill/>
              </a:ln>
              <a:solidFill>
                <a:schemeClr val="tx1"/>
              </a:solidFill>
              <a:effectLst/>
              <a:uLnTx/>
              <a:uFillTx/>
              <a:latin typeface="+mn-lt"/>
              <a:ea typeface="+mn-ea"/>
              <a:cs typeface="B Badr" pitchFamily="2" charset="-78"/>
            </a:endParaRPr>
          </a:p>
        </p:txBody>
      </p:sp>
      <p:sp>
        <p:nvSpPr>
          <p:cNvPr id="9" name="عنصر نائب للمحتوى 2"/>
          <p:cNvSpPr txBox="1">
            <a:spLocks/>
          </p:cNvSpPr>
          <p:nvPr/>
        </p:nvSpPr>
        <p:spPr>
          <a:xfrm>
            <a:off x="500034" y="3143248"/>
            <a:ext cx="2000264" cy="1143008"/>
          </a:xfrm>
          <a:prstGeom prst="rect">
            <a:avLst/>
          </a:prstGeom>
        </p:spPr>
        <p:txBody>
          <a:bodyPr vert="horz" lIns="91440" tIns="45720" rIns="91440" bIns="45720" rtlCol="1">
            <a:no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2600" b="0" i="0" u="none" strike="noStrike" kern="1200" cap="none" spc="0" normalizeH="0" baseline="0" noProof="0" dirty="0" smtClean="0">
                <a:ln>
                  <a:noFill/>
                </a:ln>
                <a:solidFill>
                  <a:schemeClr val="tx1"/>
                </a:solidFill>
                <a:effectLst/>
                <a:uLnTx/>
                <a:uFillTx/>
                <a:latin typeface="+mn-lt"/>
                <a:ea typeface="+mn-ea"/>
                <a:cs typeface="B Badr" pitchFamily="2" charset="-78"/>
              </a:rPr>
              <a:t>حکم</a:t>
            </a:r>
            <a:r>
              <a:rPr kumimoji="0" lang="fa-IR" sz="2600" b="0" i="0" u="none" strike="noStrike" kern="1200" cap="none" spc="0" normalizeH="0" noProof="0" dirty="0" smtClean="0">
                <a:ln>
                  <a:noFill/>
                </a:ln>
                <a:solidFill>
                  <a:schemeClr val="tx1"/>
                </a:solidFill>
                <a:effectLst/>
                <a:uLnTx/>
                <a:uFillTx/>
                <a:latin typeface="+mn-lt"/>
                <a:ea typeface="+mn-ea"/>
                <a:cs typeface="B Badr" pitchFamily="2" charset="-78"/>
              </a:rPr>
              <a:t> به بقاء تنجس می کنیم</a:t>
            </a:r>
            <a:endParaRPr kumimoji="0" lang="fa-IR" sz="2600" b="0" i="0" u="none" strike="noStrike" kern="1200" cap="none" spc="0" normalizeH="0" baseline="0" noProof="0" dirty="0">
              <a:ln>
                <a:noFill/>
              </a:ln>
              <a:solidFill>
                <a:schemeClr val="tx1"/>
              </a:solidFill>
              <a:effectLst/>
              <a:uLnTx/>
              <a:uFillTx/>
              <a:latin typeface="+mn-lt"/>
              <a:ea typeface="+mn-ea"/>
              <a:cs typeface="B Badr" pitchFamily="2" charset="-78"/>
            </a:endParaRPr>
          </a:p>
        </p:txBody>
      </p:sp>
      <p:sp>
        <p:nvSpPr>
          <p:cNvPr id="10" name="عنصر نائب للمحتوى 2"/>
          <p:cNvSpPr txBox="1">
            <a:spLocks/>
          </p:cNvSpPr>
          <p:nvPr/>
        </p:nvSpPr>
        <p:spPr>
          <a:xfrm>
            <a:off x="214282" y="4929198"/>
            <a:ext cx="8643998" cy="1643074"/>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1">
            <a:no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4200" b="0" i="0" u="none" strike="noStrike" kern="1200" cap="none" spc="0" normalizeH="0" baseline="0" noProof="0" dirty="0" smtClean="0">
                <a:ln>
                  <a:noFill/>
                </a:ln>
                <a:solidFill>
                  <a:schemeClr val="tx1"/>
                </a:solidFill>
                <a:effectLst/>
                <a:uLnTx/>
                <a:uFillTx/>
                <a:latin typeface="+mn-lt"/>
                <a:ea typeface="+mn-ea"/>
                <a:cs typeface="B Badr" pitchFamily="2" charset="-78"/>
              </a:rPr>
              <a:t>سؤال:</a:t>
            </a:r>
            <a:r>
              <a:rPr kumimoji="0" lang="fa-IR" sz="4200" b="0" i="0" u="none" strike="noStrike" kern="1200" cap="none" spc="0" normalizeH="0" noProof="0" dirty="0" smtClean="0">
                <a:ln>
                  <a:noFill/>
                </a:ln>
                <a:solidFill>
                  <a:schemeClr val="tx1"/>
                </a:solidFill>
                <a:effectLst/>
                <a:uLnTx/>
                <a:uFillTx/>
                <a:latin typeface="+mn-lt"/>
                <a:ea typeface="+mn-ea"/>
                <a:cs typeface="B Badr" pitchFamily="2" charset="-78"/>
              </a:rPr>
              <a:t> به نظر شما این حکم به بقاء از سوی </a:t>
            </a:r>
            <a:r>
              <a:rPr kumimoji="0" lang="fa-IR" sz="4200" b="1" i="0" u="none" strike="noStrike" kern="1200" cap="none" spc="0" normalizeH="0" noProof="0" dirty="0" smtClean="0">
                <a:ln>
                  <a:noFill/>
                </a:ln>
                <a:solidFill>
                  <a:srgbClr val="C00000"/>
                </a:solidFill>
                <a:effectLst/>
                <a:uLnTx/>
                <a:uFillTx/>
                <a:latin typeface="+mn-lt"/>
                <a:ea typeface="+mn-ea"/>
                <a:cs typeface="B Badr" pitchFamily="2" charset="-78"/>
              </a:rPr>
              <a:t>عقل</a:t>
            </a:r>
            <a:r>
              <a:rPr kumimoji="0" lang="fa-IR" sz="4200" b="0" i="0" u="none" strike="noStrike" kern="1200" cap="none" spc="0" normalizeH="0" noProof="0" dirty="0" smtClean="0">
                <a:ln>
                  <a:noFill/>
                </a:ln>
                <a:solidFill>
                  <a:schemeClr val="tx1"/>
                </a:solidFill>
                <a:effectLst/>
                <a:uLnTx/>
                <a:uFillTx/>
                <a:latin typeface="+mn-lt"/>
                <a:ea typeface="+mn-ea"/>
                <a:cs typeface="B Badr" pitchFamily="2" charset="-78"/>
              </a:rPr>
              <a:t> است؟ </a:t>
            </a:r>
          </a:p>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4200" b="0" i="0" u="none" strike="noStrike" kern="1200" cap="none" spc="0" normalizeH="0" noProof="0" dirty="0" smtClean="0">
                <a:ln>
                  <a:noFill/>
                </a:ln>
                <a:solidFill>
                  <a:schemeClr val="tx1"/>
                </a:solidFill>
                <a:effectLst/>
                <a:uLnTx/>
                <a:uFillTx/>
                <a:latin typeface="+mn-lt"/>
                <a:ea typeface="+mn-ea"/>
                <a:cs typeface="B Badr" pitchFamily="2" charset="-78"/>
              </a:rPr>
              <a:t>یا </a:t>
            </a:r>
            <a:r>
              <a:rPr kumimoji="0" lang="fa-IR" sz="4200" b="1" i="0" u="none" strike="noStrike" kern="1200" cap="none" spc="0" normalizeH="0" noProof="0" dirty="0" smtClean="0">
                <a:ln>
                  <a:noFill/>
                </a:ln>
                <a:solidFill>
                  <a:srgbClr val="C00000"/>
                </a:solidFill>
                <a:effectLst/>
                <a:uLnTx/>
                <a:uFillTx/>
                <a:latin typeface="+mn-lt"/>
                <a:ea typeface="+mn-ea"/>
                <a:cs typeface="B Badr" pitchFamily="2" charset="-78"/>
              </a:rPr>
              <a:t>دلیل دیگری </a:t>
            </a:r>
            <a:r>
              <a:rPr kumimoji="0" lang="fa-IR" sz="4200" b="0" i="0" u="none" strike="noStrike" kern="1200" cap="none" spc="0" normalizeH="0" noProof="0" dirty="0" smtClean="0">
                <a:ln>
                  <a:noFill/>
                </a:ln>
                <a:solidFill>
                  <a:schemeClr val="tx1"/>
                </a:solidFill>
                <a:effectLst/>
                <a:uLnTx/>
                <a:uFillTx/>
                <a:latin typeface="+mn-lt"/>
                <a:ea typeface="+mn-ea"/>
                <a:cs typeface="B Badr" pitchFamily="2" charset="-78"/>
              </a:rPr>
              <a:t>باید داشته باشد؟</a:t>
            </a:r>
            <a:endParaRPr kumimoji="0" lang="fa-IR" sz="4200" b="0" i="0" u="none" strike="noStrike" kern="1200" cap="none" spc="0" normalizeH="0" baseline="0" noProof="0" dirty="0">
              <a:ln>
                <a:noFill/>
              </a:ln>
              <a:solidFill>
                <a:schemeClr val="tx1"/>
              </a:solidFill>
              <a:effectLst/>
              <a:uLnTx/>
              <a:uFillTx/>
              <a:latin typeface="+mn-lt"/>
              <a:ea typeface="+mn-ea"/>
              <a:cs typeface="B Bad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down)">
                                      <p:cBhvr>
                                        <p:cTn id="12" dur="500"/>
                                        <p:tgtEl>
                                          <p:spTgt spid="5">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bg/>
                                          </p:spTgt>
                                        </p:tgtEl>
                                        <p:attrNameLst>
                                          <p:attrName>style.visibility</p:attrName>
                                        </p:attrNameLst>
                                      </p:cBhvr>
                                      <p:to>
                                        <p:strVal val="visible"/>
                                      </p:to>
                                    </p:set>
                                    <p:animEffect transition="in" filter="wipe(down)">
                                      <p:cBhvr>
                                        <p:cTn id="30" dur="500"/>
                                        <p:tgtEl>
                                          <p:spTgt spid="7">
                                            <p:bg/>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wipe(down)">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down)">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bg/>
                                          </p:spTgt>
                                        </p:tgtEl>
                                        <p:attrNameLst>
                                          <p:attrName>style.visibility</p:attrName>
                                        </p:attrNameLst>
                                      </p:cBhvr>
                                      <p:to>
                                        <p:strVal val="visible"/>
                                      </p:to>
                                    </p:set>
                                    <p:animEffect transition="in" filter="fade">
                                      <p:cBhvr>
                                        <p:cTn id="43" dur="2000"/>
                                        <p:tgtEl>
                                          <p:spTgt spid="10">
                                            <p:bg/>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fade">
                                      <p:cBhvr>
                                        <p:cTn id="46" dur="2000"/>
                                        <p:tgtEl>
                                          <p:spTgt spid="10">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fade">
                                      <p:cBhvr>
                                        <p:cTn id="49"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animBg="1"/>
      <p:bldP spid="6" grpId="0" build="allAtOnce"/>
      <p:bldP spid="7" grpId="0" build="allAtOnce" animBg="1"/>
      <p:bldP spid="8" grpId="0" build="allAtOnce"/>
      <p:bldP spid="9" grpId="0" build="allAtOnce"/>
      <p:bldP spid="10" grpId="0" build="allAtOnce"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3571868" y="142876"/>
          <a:ext cx="5429288" cy="64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مجموعة 13"/>
          <p:cNvGrpSpPr/>
          <p:nvPr/>
        </p:nvGrpSpPr>
        <p:grpSpPr>
          <a:xfrm>
            <a:off x="214282" y="2357430"/>
            <a:ext cx="3643338" cy="1214446"/>
            <a:chOff x="214282" y="2357430"/>
            <a:chExt cx="3643338" cy="1214446"/>
          </a:xfrm>
        </p:grpSpPr>
        <p:cxnSp>
          <p:nvCxnSpPr>
            <p:cNvPr id="4" name="رابط مستقيم 3"/>
            <p:cNvCxnSpPr/>
            <p:nvPr/>
          </p:nvCxnSpPr>
          <p:spPr>
            <a:xfrm>
              <a:off x="2928926" y="3000372"/>
              <a:ext cx="928694" cy="428628"/>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مجموعة 5"/>
            <p:cNvGrpSpPr/>
            <p:nvPr/>
          </p:nvGrpSpPr>
          <p:grpSpPr>
            <a:xfrm>
              <a:off x="214282" y="2500306"/>
              <a:ext cx="2740847" cy="1071570"/>
              <a:chOff x="0" y="2500305"/>
              <a:chExt cx="3169475" cy="812298"/>
            </a:xfrm>
          </p:grpSpPr>
          <p:sp>
            <p:nvSpPr>
              <p:cNvPr id="7" name="مستطيل مستدير الزوايا 6"/>
              <p:cNvSpPr/>
              <p:nvPr/>
            </p:nvSpPr>
            <p:spPr>
              <a:xfrm>
                <a:off x="0" y="2500305"/>
                <a:ext cx="3169475" cy="812298"/>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 name="مستطيل 7"/>
              <p:cNvSpPr/>
              <p:nvPr/>
            </p:nvSpPr>
            <p:spPr>
              <a:xfrm>
                <a:off x="23791" y="2524096"/>
                <a:ext cx="3121893" cy="76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fa-IR" sz="2200" kern="1200" dirty="0" smtClean="0">
                    <a:cs typeface="B Roya" pitchFamily="2" charset="-78"/>
                  </a:rPr>
                  <a:t>بخلاف قاعده یقین </a:t>
                </a:r>
              </a:p>
              <a:p>
                <a:pPr lvl="0" algn="ctr" defTabSz="977900" rtl="1">
                  <a:lnSpc>
                    <a:spcPct val="90000"/>
                  </a:lnSpc>
                  <a:spcBef>
                    <a:spcPct val="0"/>
                  </a:spcBef>
                  <a:spcAft>
                    <a:spcPct val="35000"/>
                  </a:spcAft>
                </a:pPr>
                <a:r>
                  <a:rPr lang="fa-IR" sz="2200" kern="1200" dirty="0" smtClean="0">
                    <a:cs typeface="B Roya" pitchFamily="2" charset="-78"/>
                  </a:rPr>
                  <a:t>(شک ساری)</a:t>
                </a:r>
                <a:endParaRPr lang="fa-IR" sz="2200" kern="1200" dirty="0">
                  <a:cs typeface="B Roya" pitchFamily="2" charset="-78"/>
                </a:endParaRPr>
              </a:p>
            </p:txBody>
          </p:sp>
        </p:grpSp>
        <p:cxnSp>
          <p:nvCxnSpPr>
            <p:cNvPr id="13" name="رابط مستقيم 12"/>
            <p:cNvCxnSpPr/>
            <p:nvPr/>
          </p:nvCxnSpPr>
          <p:spPr>
            <a:xfrm rot="10800000" flipV="1">
              <a:off x="2928926" y="2357430"/>
              <a:ext cx="857256" cy="64294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مجموعة 22"/>
          <p:cNvGrpSpPr/>
          <p:nvPr/>
        </p:nvGrpSpPr>
        <p:grpSpPr>
          <a:xfrm>
            <a:off x="214282" y="785794"/>
            <a:ext cx="3643338" cy="1428760"/>
            <a:chOff x="214282" y="785794"/>
            <a:chExt cx="3643338" cy="1428760"/>
          </a:xfrm>
        </p:grpSpPr>
        <p:cxnSp>
          <p:nvCxnSpPr>
            <p:cNvPr id="16" name="رابط كسهم مستقيم 15"/>
            <p:cNvCxnSpPr/>
            <p:nvPr/>
          </p:nvCxnSpPr>
          <p:spPr>
            <a:xfrm rot="10800000">
              <a:off x="2000232" y="1285860"/>
              <a:ext cx="1857388" cy="9286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214282" y="785794"/>
              <a:ext cx="1714512" cy="923330"/>
            </a:xfrm>
            <a:prstGeom prst="rect">
              <a:avLst/>
            </a:prstGeom>
            <a:noFill/>
          </p:spPr>
          <p:txBody>
            <a:bodyPr wrap="square" rtlCol="1">
              <a:spAutoFit/>
            </a:bodyPr>
            <a:lstStyle/>
            <a:p>
              <a:r>
                <a:rPr lang="fa-IR" dirty="0" smtClean="0">
                  <a:solidFill>
                    <a:srgbClr val="FF0000"/>
                  </a:solidFill>
                </a:rPr>
                <a:t>البته غالبا این گونه است که یقین پیشتر از شک ایجاد می شود.</a:t>
              </a:r>
              <a:endParaRPr lang="fa-IR" dirty="0">
                <a:solidFill>
                  <a:srgbClr val="FF0000"/>
                </a:solidFill>
              </a:endParaRPr>
            </a:p>
          </p:txBody>
        </p:sp>
      </p:grpSp>
      <p:cxnSp>
        <p:nvCxnSpPr>
          <p:cNvPr id="19" name="رابط كسهم مستقيم 18"/>
          <p:cNvCxnSpPr/>
          <p:nvPr/>
        </p:nvCxnSpPr>
        <p:spPr>
          <a:xfrm rot="10800000">
            <a:off x="2857488" y="5214950"/>
            <a:ext cx="100013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1428728" y="4857760"/>
            <a:ext cx="1357322" cy="646331"/>
          </a:xfrm>
          <a:prstGeom prst="rect">
            <a:avLst/>
          </a:prstGeom>
          <a:noFill/>
        </p:spPr>
        <p:txBody>
          <a:bodyPr wrap="square" rtlCol="1">
            <a:spAutoFit/>
          </a:bodyPr>
          <a:lstStyle/>
          <a:p>
            <a:r>
              <a:rPr lang="fa-IR" dirty="0" smtClean="0">
                <a:solidFill>
                  <a:srgbClr val="FF0000"/>
                </a:solidFill>
              </a:rPr>
              <a:t>در استصحاب دائما چنین است</a:t>
            </a:r>
            <a:endParaRPr lang="fa-I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5BC38292-753A-486B-85D8-00C225D3DFC6}"/>
                                            </p:graphicEl>
                                          </p:spTgt>
                                        </p:tgtEl>
                                        <p:attrNameLst>
                                          <p:attrName>style.visibility</p:attrName>
                                        </p:attrNameLst>
                                      </p:cBhvr>
                                      <p:to>
                                        <p:strVal val="visible"/>
                                      </p:to>
                                    </p:set>
                                    <p:animEffect transition="in" filter="fade">
                                      <p:cBhvr>
                                        <p:cTn id="7" dur="2000"/>
                                        <p:tgtEl>
                                          <p:spTgt spid="2">
                                            <p:graphicEl>
                                              <a:dgm id="{5BC38292-753A-486B-85D8-00C225D3DFC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E88872A3-DB7B-40B2-8B89-CE8CAFA1C2B8}"/>
                                            </p:graphicEl>
                                          </p:spTgt>
                                        </p:tgtEl>
                                        <p:attrNameLst>
                                          <p:attrName>style.visibility</p:attrName>
                                        </p:attrNameLst>
                                      </p:cBhvr>
                                      <p:to>
                                        <p:strVal val="visible"/>
                                      </p:to>
                                    </p:set>
                                    <p:animEffect transition="in" filter="fade">
                                      <p:cBhvr>
                                        <p:cTn id="12" dur="2000"/>
                                        <p:tgtEl>
                                          <p:spTgt spid="2">
                                            <p:graphicEl>
                                              <a:dgm id="{E88872A3-DB7B-40B2-8B89-CE8CAFA1C2B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FAA73663-81B6-40AD-B428-BF7EAEBE3EE3}"/>
                                            </p:graphicEl>
                                          </p:spTgt>
                                        </p:tgtEl>
                                        <p:attrNameLst>
                                          <p:attrName>style.visibility</p:attrName>
                                        </p:attrNameLst>
                                      </p:cBhvr>
                                      <p:to>
                                        <p:strVal val="visible"/>
                                      </p:to>
                                    </p:set>
                                    <p:animEffect transition="in" filter="fade">
                                      <p:cBhvr>
                                        <p:cTn id="15" dur="2000"/>
                                        <p:tgtEl>
                                          <p:spTgt spid="2">
                                            <p:graphicEl>
                                              <a:dgm id="{FAA73663-81B6-40AD-B428-BF7EAEBE3EE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76C0B51E-2B89-4B87-AB01-9D987CAA28CF}"/>
                                            </p:graphicEl>
                                          </p:spTgt>
                                        </p:tgtEl>
                                        <p:attrNameLst>
                                          <p:attrName>style.visibility</p:attrName>
                                        </p:attrNameLst>
                                      </p:cBhvr>
                                      <p:to>
                                        <p:strVal val="visible"/>
                                      </p:to>
                                    </p:set>
                                    <p:animEffect transition="in" filter="fade">
                                      <p:cBhvr>
                                        <p:cTn id="20" dur="2000"/>
                                        <p:tgtEl>
                                          <p:spTgt spid="2">
                                            <p:graphicEl>
                                              <a:dgm id="{76C0B51E-2B89-4B87-AB01-9D987CAA28C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40E3B928-CD03-41A7-A4CC-E7FA4F8263EB}"/>
                                            </p:graphicEl>
                                          </p:spTgt>
                                        </p:tgtEl>
                                        <p:attrNameLst>
                                          <p:attrName>style.visibility</p:attrName>
                                        </p:attrNameLst>
                                      </p:cBhvr>
                                      <p:to>
                                        <p:strVal val="visible"/>
                                      </p:to>
                                    </p:set>
                                    <p:animEffect transition="in" filter="fade">
                                      <p:cBhvr>
                                        <p:cTn id="23" dur="2000"/>
                                        <p:tgtEl>
                                          <p:spTgt spid="2">
                                            <p:graphicEl>
                                              <a:dgm id="{40E3B928-CD03-41A7-A4CC-E7FA4F8263E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DE363577-2EBA-4093-B710-7EDE1E91DC1C}"/>
                                            </p:graphicEl>
                                          </p:spTgt>
                                        </p:tgtEl>
                                        <p:attrNameLst>
                                          <p:attrName>style.visibility</p:attrName>
                                        </p:attrNameLst>
                                      </p:cBhvr>
                                      <p:to>
                                        <p:strVal val="visible"/>
                                      </p:to>
                                    </p:set>
                                    <p:animEffect transition="in" filter="fade">
                                      <p:cBhvr>
                                        <p:cTn id="28" dur="2000"/>
                                        <p:tgtEl>
                                          <p:spTgt spid="2">
                                            <p:graphicEl>
                                              <a:dgm id="{DE363577-2EBA-4093-B710-7EDE1E91DC1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24B0E6C0-DEFE-4CFD-A7ED-1CED28AD3940}"/>
                                            </p:graphicEl>
                                          </p:spTgt>
                                        </p:tgtEl>
                                        <p:attrNameLst>
                                          <p:attrName>style.visibility</p:attrName>
                                        </p:attrNameLst>
                                      </p:cBhvr>
                                      <p:to>
                                        <p:strVal val="visible"/>
                                      </p:to>
                                    </p:set>
                                    <p:animEffect transition="in" filter="fade">
                                      <p:cBhvr>
                                        <p:cTn id="31" dur="2000"/>
                                        <p:tgtEl>
                                          <p:spTgt spid="2">
                                            <p:graphicEl>
                                              <a:dgm id="{24B0E6C0-DEFE-4CFD-A7ED-1CED28AD394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EE34020B-F508-4A8C-9C0C-F330FD3488B1}"/>
                                            </p:graphicEl>
                                          </p:spTgt>
                                        </p:tgtEl>
                                        <p:attrNameLst>
                                          <p:attrName>style.visibility</p:attrName>
                                        </p:attrNameLst>
                                      </p:cBhvr>
                                      <p:to>
                                        <p:strVal val="visible"/>
                                      </p:to>
                                    </p:set>
                                    <p:animEffect transition="in" filter="fade">
                                      <p:cBhvr>
                                        <p:cTn id="36" dur="2000"/>
                                        <p:tgtEl>
                                          <p:spTgt spid="2">
                                            <p:graphicEl>
                                              <a:dgm id="{EE34020B-F508-4A8C-9C0C-F330FD3488B1}"/>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E750BF32-F7FE-4F01-8CC2-A33B18153A0D}"/>
                                            </p:graphicEl>
                                          </p:spTgt>
                                        </p:tgtEl>
                                        <p:attrNameLst>
                                          <p:attrName>style.visibility</p:attrName>
                                        </p:attrNameLst>
                                      </p:cBhvr>
                                      <p:to>
                                        <p:strVal val="visible"/>
                                      </p:to>
                                    </p:set>
                                    <p:animEffect transition="in" filter="fade">
                                      <p:cBhvr>
                                        <p:cTn id="39" dur="2000"/>
                                        <p:tgtEl>
                                          <p:spTgt spid="2">
                                            <p:graphicEl>
                                              <a:dgm id="{E750BF32-F7FE-4F01-8CC2-A33B18153A0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A8611388-0CA6-430D-8842-B03D18CACEF6}"/>
                                            </p:graphicEl>
                                          </p:spTgt>
                                        </p:tgtEl>
                                        <p:attrNameLst>
                                          <p:attrName>style.visibility</p:attrName>
                                        </p:attrNameLst>
                                      </p:cBhvr>
                                      <p:to>
                                        <p:strVal val="visible"/>
                                      </p:to>
                                    </p:set>
                                    <p:animEffect transition="in" filter="fade">
                                      <p:cBhvr>
                                        <p:cTn id="44" dur="2000"/>
                                        <p:tgtEl>
                                          <p:spTgt spid="2">
                                            <p:graphicEl>
                                              <a:dgm id="{A8611388-0CA6-430D-8842-B03D18CACEF6}"/>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234BC8FF-FBF2-456E-AC95-8408EDBD3CC3}"/>
                                            </p:graphicEl>
                                          </p:spTgt>
                                        </p:tgtEl>
                                        <p:attrNameLst>
                                          <p:attrName>style.visibility</p:attrName>
                                        </p:attrNameLst>
                                      </p:cBhvr>
                                      <p:to>
                                        <p:strVal val="visible"/>
                                      </p:to>
                                    </p:set>
                                    <p:animEffect transition="in" filter="fade">
                                      <p:cBhvr>
                                        <p:cTn id="47" dur="2000"/>
                                        <p:tgtEl>
                                          <p:spTgt spid="2">
                                            <p:graphicEl>
                                              <a:dgm id="{234BC8FF-FBF2-456E-AC95-8408EDBD3CC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A9C4B665-FE86-4ABA-8AA5-F1F512B022E8}"/>
                                            </p:graphicEl>
                                          </p:spTgt>
                                        </p:tgtEl>
                                        <p:attrNameLst>
                                          <p:attrName>style.visibility</p:attrName>
                                        </p:attrNameLst>
                                      </p:cBhvr>
                                      <p:to>
                                        <p:strVal val="visible"/>
                                      </p:to>
                                    </p:set>
                                    <p:animEffect transition="in" filter="fade">
                                      <p:cBhvr>
                                        <p:cTn id="52" dur="2000"/>
                                        <p:tgtEl>
                                          <p:spTgt spid="2">
                                            <p:graphicEl>
                                              <a:dgm id="{A9C4B665-FE86-4ABA-8AA5-F1F512B022E8}"/>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0AD5CBA8-D9CD-4AC0-ACA4-002CBC89771A}"/>
                                            </p:graphicEl>
                                          </p:spTgt>
                                        </p:tgtEl>
                                        <p:attrNameLst>
                                          <p:attrName>style.visibility</p:attrName>
                                        </p:attrNameLst>
                                      </p:cBhvr>
                                      <p:to>
                                        <p:strVal val="visible"/>
                                      </p:to>
                                    </p:set>
                                    <p:animEffect transition="in" filter="fade">
                                      <p:cBhvr>
                                        <p:cTn id="55" dur="2000"/>
                                        <p:tgtEl>
                                          <p:spTgt spid="2">
                                            <p:graphicEl>
                                              <a:dgm id="{0AD5CBA8-D9CD-4AC0-ACA4-002CBC89771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5AECD3D2-6D09-4266-AEE3-CF191CD02498}"/>
                                            </p:graphicEl>
                                          </p:spTgt>
                                        </p:tgtEl>
                                        <p:attrNameLst>
                                          <p:attrName>style.visibility</p:attrName>
                                        </p:attrNameLst>
                                      </p:cBhvr>
                                      <p:to>
                                        <p:strVal val="visible"/>
                                      </p:to>
                                    </p:set>
                                    <p:animEffect transition="in" filter="fade">
                                      <p:cBhvr>
                                        <p:cTn id="60" dur="2000"/>
                                        <p:tgtEl>
                                          <p:spTgt spid="2">
                                            <p:graphicEl>
                                              <a:dgm id="{5AECD3D2-6D09-4266-AEE3-CF191CD02498}"/>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07C292E1-7B66-4B01-8C89-2402D56195BE}"/>
                                            </p:graphicEl>
                                          </p:spTgt>
                                        </p:tgtEl>
                                        <p:attrNameLst>
                                          <p:attrName>style.visibility</p:attrName>
                                        </p:attrNameLst>
                                      </p:cBhvr>
                                      <p:to>
                                        <p:strVal val="visible"/>
                                      </p:to>
                                    </p:set>
                                    <p:animEffect transition="in" filter="fade">
                                      <p:cBhvr>
                                        <p:cTn id="63" dur="2000"/>
                                        <p:tgtEl>
                                          <p:spTgt spid="2">
                                            <p:graphicEl>
                                              <a:dgm id="{07C292E1-7B66-4B01-8C89-2402D56195BE}"/>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down)">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down)">
                                      <p:cBhvr>
                                        <p:cTn id="78" dur="500"/>
                                        <p:tgtEl>
                                          <p:spTgt spid="22"/>
                                        </p:tgtEl>
                                      </p:cBhvr>
                                    </p:animEffect>
                                  </p:childTnLst>
                                </p:cTn>
                              </p:par>
                              <p:par>
                                <p:cTn id="79" presetID="22" presetClass="entr" presetSubtype="4" fill="hold"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down)">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2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14282" y="624482"/>
            <a:ext cx="8786874" cy="1313537"/>
          </a:xfrm>
          <a:prstGeom prst="roundRect">
            <a:avLst>
              <a:gd name="adj" fmla="val 9572"/>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nSpc>
                <a:spcPct val="150000"/>
              </a:lnSpc>
            </a:pPr>
            <a:r>
              <a:rPr lang="fa-IR" dirty="0" smtClean="0"/>
              <a:t>مُحَمَّدُ بْنُ عَلِيِّ بْنِ الْحُسَيْنِ فِي الْخِصَالِ بِإِسْنَادِهِ عَنْ عَلِيٍّ عَلَيْهِ السَّلَامُ فِي حَدِيثِ الْأَرْبَعِمِأَةِ قَالَ: </a:t>
            </a:r>
            <a:r>
              <a:rPr lang="fa-IR" b="1" dirty="0" smtClean="0">
                <a:solidFill>
                  <a:srgbClr val="FFFF00"/>
                </a:solidFill>
              </a:rPr>
              <a:t>مَنْ كَانَ عَلَى يَقِينٍ فَشَكَّ، فَلْيَمْضِ عَلَى يَقِينِهِ، فَإِنَّ الشَّكَّ لَا يَنْقُضُ الْيَقِينَ.</a:t>
            </a:r>
          </a:p>
          <a:p>
            <a:pPr>
              <a:lnSpc>
                <a:spcPct val="150000"/>
              </a:lnSpc>
            </a:pPr>
            <a:r>
              <a:rPr lang="fa-IR" dirty="0" smtClean="0"/>
              <a:t>إِرْشَادُ الْمُفِيدِ، قَالَ أَمِيرُ الْمُؤْمِنِينَ ع: </a:t>
            </a:r>
            <a:r>
              <a:rPr lang="fa-IR" b="1" dirty="0" smtClean="0">
                <a:solidFill>
                  <a:srgbClr val="FFFF00"/>
                </a:solidFill>
              </a:rPr>
              <a:t>مَنْ كَانَ عَلَى يَقِينٍ فَأَصَابَهُ شَكٌّ فَلْيَمْضِ عَلَى يَقِينِهِ، فَإِنَّ الْيَقِينَ لَا يُدْفَعُ بِالشَّكِّ.</a:t>
            </a:r>
            <a:endParaRPr lang="en-US" b="1" dirty="0">
              <a:solidFill>
                <a:srgbClr val="FFFF00"/>
              </a:solidFill>
            </a:endParaRPr>
          </a:p>
        </p:txBody>
      </p:sp>
      <p:sp>
        <p:nvSpPr>
          <p:cNvPr id="4" name="عنوان 1"/>
          <p:cNvSpPr txBox="1">
            <a:spLocks/>
          </p:cNvSpPr>
          <p:nvPr/>
        </p:nvSpPr>
        <p:spPr>
          <a:xfrm>
            <a:off x="214282" y="71414"/>
            <a:ext cx="8715436" cy="414801"/>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200" b="1" dirty="0" smtClean="0">
                <a:solidFill>
                  <a:schemeClr val="tx1"/>
                </a:solidFill>
              </a:rPr>
              <a:t>بررسی روایت امیرمؤمنان علیه السلام (ص68 تا 71)</a:t>
            </a:r>
            <a:endParaRPr lang="fa-IR" sz="2200" b="1" dirty="0">
              <a:solidFill>
                <a:schemeClr val="tx1"/>
              </a:solidFill>
            </a:endParaRPr>
          </a:p>
        </p:txBody>
      </p:sp>
      <p:sp>
        <p:nvSpPr>
          <p:cNvPr id="10" name="سهم إلى اليسار 9"/>
          <p:cNvSpPr/>
          <p:nvPr/>
        </p:nvSpPr>
        <p:spPr>
          <a:xfrm>
            <a:off x="7786710" y="4703362"/>
            <a:ext cx="1214446" cy="1797472"/>
          </a:xfrm>
          <a:prstGeom prst="leftArrow">
            <a:avLst>
              <a:gd name="adj1" fmla="val 70685"/>
              <a:gd name="adj2" fmla="val 3533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700" b="1" dirty="0" smtClean="0"/>
              <a:t>احتمال 2</a:t>
            </a:r>
          </a:p>
          <a:p>
            <a:pPr algn="ctr"/>
            <a:r>
              <a:rPr lang="fa-IR" sz="1600" b="1" dirty="0" smtClean="0">
                <a:solidFill>
                  <a:srgbClr val="FFFF00"/>
                </a:solidFill>
              </a:rPr>
              <a:t>استصحاب</a:t>
            </a:r>
          </a:p>
        </p:txBody>
      </p:sp>
      <p:sp>
        <p:nvSpPr>
          <p:cNvPr id="12" name="سهم إلى اليسار 11"/>
          <p:cNvSpPr/>
          <p:nvPr/>
        </p:nvSpPr>
        <p:spPr>
          <a:xfrm>
            <a:off x="7786710" y="2343603"/>
            <a:ext cx="1214446" cy="1728339"/>
          </a:xfrm>
          <a:prstGeom prst="leftArrow">
            <a:avLst>
              <a:gd name="adj1" fmla="val 72312"/>
              <a:gd name="adj2" fmla="val 3924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احتمال 1</a:t>
            </a:r>
          </a:p>
          <a:p>
            <a:pPr algn="ctr"/>
            <a:r>
              <a:rPr lang="fa-IR" b="1" dirty="0" smtClean="0">
                <a:solidFill>
                  <a:srgbClr val="FFFF00"/>
                </a:solidFill>
              </a:rPr>
              <a:t>قاعده یقین</a:t>
            </a:r>
          </a:p>
        </p:txBody>
      </p:sp>
      <p:sp>
        <p:nvSpPr>
          <p:cNvPr id="13" name="مستطيل 12"/>
          <p:cNvSpPr/>
          <p:nvPr/>
        </p:nvSpPr>
        <p:spPr>
          <a:xfrm>
            <a:off x="3286116" y="2076287"/>
            <a:ext cx="4429156" cy="2419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1600" i="1" dirty="0" smtClean="0"/>
              <a:t>به دلیل: </a:t>
            </a:r>
          </a:p>
          <a:p>
            <a:pPr marL="342900" indent="-342900" algn="justLow"/>
            <a:r>
              <a:rPr lang="fa-IR" sz="1600" dirty="0" smtClean="0"/>
              <a:t>1. تصریح به اختلاف زمان یقین و شک (از فعل ماضی کان و فاء تعقیب استفاده می شود.)</a:t>
            </a:r>
          </a:p>
          <a:p>
            <a:pPr marL="342900" indent="-342900" algn="justLow"/>
            <a:r>
              <a:rPr lang="fa-IR" sz="1600" dirty="0" smtClean="0"/>
              <a:t>2. ظهور در اتحاد زمان متعلق یقین و شک (چون متعلقی برای آن دو ذکر نشده معلوم می شود عین آن چه که متعلق یقین است متعلق شک قرار گرفته)</a:t>
            </a:r>
          </a:p>
          <a:p>
            <a:pPr marL="342900" indent="-342900" algn="justLow"/>
            <a:r>
              <a:rPr lang="fa-IR" sz="1600" i="1" dirty="0" smtClean="0"/>
              <a:t>و به تایید:</a:t>
            </a:r>
          </a:p>
          <a:p>
            <a:pPr marL="342900" indent="-342900" algn="justLow"/>
            <a:r>
              <a:rPr lang="fa-IR" sz="1600" dirty="0" smtClean="0"/>
              <a:t> طبق این احتمال واژه </a:t>
            </a:r>
            <a:r>
              <a:rPr lang="fa-IR" sz="1600" b="1" u="sng" dirty="0" smtClean="0"/>
              <a:t>نقض</a:t>
            </a:r>
            <a:r>
              <a:rPr lang="fa-IR" sz="1600" dirty="0" smtClean="0"/>
              <a:t> در معنای حقیقی خود به کار رفته است. (به خلاف استصحاب که نقض یقین در آن به جهت عدم ترتب آثار در زمان لاحق بوده و نسبت به یقین سابق مجازی است)</a:t>
            </a:r>
            <a:endParaRPr lang="fa-IR" sz="1600" dirty="0"/>
          </a:p>
        </p:txBody>
      </p:sp>
      <p:sp>
        <p:nvSpPr>
          <p:cNvPr id="14" name="مستطيل 13"/>
          <p:cNvSpPr/>
          <p:nvPr/>
        </p:nvSpPr>
        <p:spPr>
          <a:xfrm>
            <a:off x="142844" y="2076287"/>
            <a:ext cx="3000396" cy="2419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1600" dirty="0" smtClean="0"/>
              <a:t>چون حجیت قاعده یقین به نحو مطلق خلاف اجماع است لذا این حجیت باید مقید شود به یکی از دو صورت:</a:t>
            </a:r>
          </a:p>
          <a:p>
            <a:pPr marL="342900" indent="-342900" algn="justLow">
              <a:buAutoNum type="arabicPeriod"/>
            </a:pPr>
            <a:r>
              <a:rPr lang="fa-IR" sz="1600" dirty="0" smtClean="0"/>
              <a:t>تنها در افعال گذشته حجت باشد نه آینده (در مثال عدالت زید مانند: اقتدا– عمل به فتوا- شهادت دادن)</a:t>
            </a:r>
          </a:p>
          <a:p>
            <a:pPr marL="342900" indent="-342900" algn="justLow">
              <a:buAutoNum type="arabicPeriod"/>
            </a:pPr>
            <a:r>
              <a:rPr lang="fa-IR" sz="1600" dirty="0" smtClean="0"/>
              <a:t>تنها در صورتی که مدرک یقین سابق را به یاد نیاورد حجت است. (و الا اگر بیاد آورد و متوجه فاسد بودن آن شود حجت نیست) </a:t>
            </a:r>
            <a:endParaRPr lang="fa-IR" sz="1600" dirty="0"/>
          </a:p>
        </p:txBody>
      </p:sp>
      <p:sp>
        <p:nvSpPr>
          <p:cNvPr id="8" name="مستطيل 7"/>
          <p:cNvSpPr/>
          <p:nvPr/>
        </p:nvSpPr>
        <p:spPr>
          <a:xfrm>
            <a:off x="142844" y="4643446"/>
            <a:ext cx="7572428"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1400" i="1" dirty="0" smtClean="0"/>
              <a:t>به دلیل: </a:t>
            </a:r>
          </a:p>
          <a:p>
            <a:pPr marL="342900" indent="-342900" algn="justLow"/>
            <a:r>
              <a:rPr lang="fa-IR" sz="1600" dirty="0" smtClean="0"/>
              <a:t>1</a:t>
            </a:r>
            <a:r>
              <a:rPr lang="fa-IR" sz="1550" dirty="0" smtClean="0"/>
              <a:t>. </a:t>
            </a:r>
            <a:r>
              <a:rPr lang="fa-IR" sz="1500" dirty="0" smtClean="0"/>
              <a:t>صِرف دلالت روایت بر اختلاف زمان یقین و شک (با کان و فاء) دلیل برای قاعده یقین نمی شود چون </a:t>
            </a:r>
            <a:r>
              <a:rPr lang="fa-IR" sz="1500" u="sng" dirty="0" smtClean="0"/>
              <a:t>در استصحاب نیز غالبا یقین قبل از شک ایجاد می شود.</a:t>
            </a:r>
          </a:p>
          <a:p>
            <a:pPr marL="342900" indent="-342900" algn="justLow"/>
            <a:r>
              <a:rPr lang="fa-IR" sz="1500" dirty="0" smtClean="0"/>
              <a:t>2. اتحاد متعلق یقین و شک در صورتی است که ماضی بودن کان را هم برای یقین و هم برای متیقن بگیریم ولی ظاهر آن است که </a:t>
            </a:r>
            <a:r>
              <a:rPr lang="fa-IR" sz="1500" u="sng" dirty="0" smtClean="0"/>
              <a:t>تنها ماضی بودن یقین روشن است و درباره متیقن، مجرد شده از زمان مقصود است. </a:t>
            </a:r>
            <a:r>
              <a:rPr lang="fa-IR" sz="1500" dirty="0" smtClean="0"/>
              <a:t>(یقین دیروز به عدالت زید به طور کلی نه عدالت زید در همان دیروز)</a:t>
            </a:r>
          </a:p>
          <a:p>
            <a:pPr marL="342900" indent="-342900" algn="justLow"/>
            <a:r>
              <a:rPr lang="fa-IR" sz="1400" dirty="0" smtClean="0"/>
              <a:t>به تایید:</a:t>
            </a:r>
            <a:endParaRPr lang="fa-IR" sz="1550" dirty="0" smtClean="0"/>
          </a:p>
          <a:p>
            <a:pPr marL="342900" indent="-342900" algn="justLow">
              <a:buAutoNum type="arabicPeriod"/>
            </a:pPr>
            <a:r>
              <a:rPr lang="fa-IR" sz="1500" dirty="0" smtClean="0"/>
              <a:t>تعلیل به «فان الشک لا ینقض الیقین» ظهور در یقین فعلی دارد و در قاعده یقین اساسا یقینی نمانده است.</a:t>
            </a:r>
          </a:p>
          <a:p>
            <a:pPr marL="342900" indent="-342900" algn="justLow">
              <a:buAutoNum type="arabicPeriod"/>
            </a:pPr>
            <a:r>
              <a:rPr lang="fa-IR" sz="1500" dirty="0" smtClean="0"/>
              <a:t>این اسلوب با اسلوب روایات دیگر وحدت سیاق دارد و بعید است یکی استصحاب و دیگری قاعده یقین را برساند.</a:t>
            </a:r>
          </a:p>
          <a:p>
            <a:pPr marL="342900" indent="-342900" algn="justLow"/>
            <a:endParaRPr lang="fa-IR"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bg/>
                                          </p:spTgt>
                                        </p:tgtEl>
                                        <p:attrNameLst>
                                          <p:attrName>style.visibility</p:attrName>
                                        </p:attrNameLst>
                                      </p:cBhvr>
                                      <p:to>
                                        <p:strVal val="visible"/>
                                      </p:to>
                                    </p:set>
                                    <p:animEffect transition="in" filter="wipe(down)">
                                      <p:cBhvr>
                                        <p:cTn id="18" dur="500"/>
                                        <p:tgtEl>
                                          <p:spTgt spid="12">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down)">
                                      <p:cBhvr>
                                        <p:cTn id="21" dur="500"/>
                                        <p:tgtEl>
                                          <p:spTgt spid="12">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wipe(down)">
                                      <p:cBhvr>
                                        <p:cTn id="24" dur="500"/>
                                        <p:tgtEl>
                                          <p:spTgt spid="1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bg/>
                                          </p:spTgt>
                                        </p:tgtEl>
                                        <p:attrNameLst>
                                          <p:attrName>style.visibility</p:attrName>
                                        </p:attrNameLst>
                                      </p:cBhvr>
                                      <p:to>
                                        <p:strVal val="visible"/>
                                      </p:to>
                                    </p:set>
                                    <p:animEffect transition="in" filter="wipe(down)">
                                      <p:cBhvr>
                                        <p:cTn id="29" dur="500"/>
                                        <p:tgtEl>
                                          <p:spTgt spid="13">
                                            <p:bg/>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wipe(down)">
                                      <p:cBhvr>
                                        <p:cTn id="35" dur="500"/>
                                        <p:tgtEl>
                                          <p:spTgt spid="13">
                                            <p:txEl>
                                              <p:pRg st="1" end="1"/>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Effect transition="in" filter="wipe(down)">
                                      <p:cBhvr>
                                        <p:cTn id="38" dur="500"/>
                                        <p:tgtEl>
                                          <p:spTgt spid="13">
                                            <p:txEl>
                                              <p:pRg st="2" end="2"/>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
                                            <p:txEl>
                                              <p:pRg st="3" end="3"/>
                                            </p:txEl>
                                          </p:spTgt>
                                        </p:tgtEl>
                                        <p:attrNameLst>
                                          <p:attrName>style.visibility</p:attrName>
                                        </p:attrNameLst>
                                      </p:cBhvr>
                                      <p:to>
                                        <p:strVal val="visible"/>
                                      </p:to>
                                    </p:set>
                                    <p:animEffect transition="in" filter="wipe(down)">
                                      <p:cBhvr>
                                        <p:cTn id="41" dur="500"/>
                                        <p:tgtEl>
                                          <p:spTgt spid="13">
                                            <p:txEl>
                                              <p:pRg st="3" end="3"/>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3">
                                            <p:txEl>
                                              <p:pRg st="4" end="4"/>
                                            </p:txEl>
                                          </p:spTgt>
                                        </p:tgtEl>
                                        <p:attrNameLst>
                                          <p:attrName>style.visibility</p:attrName>
                                        </p:attrNameLst>
                                      </p:cBhvr>
                                      <p:to>
                                        <p:strVal val="visible"/>
                                      </p:to>
                                    </p:set>
                                    <p:animEffect transition="in" filter="wipe(down)">
                                      <p:cBhvr>
                                        <p:cTn id="44" dur="500"/>
                                        <p:tgtEl>
                                          <p:spTgt spid="1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4">
                                            <p:bg/>
                                          </p:spTgt>
                                        </p:tgtEl>
                                        <p:attrNameLst>
                                          <p:attrName>style.visibility</p:attrName>
                                        </p:attrNameLst>
                                      </p:cBhvr>
                                      <p:to>
                                        <p:strVal val="visible"/>
                                      </p:to>
                                    </p:set>
                                    <p:animEffect transition="in" filter="wipe(down)">
                                      <p:cBhvr>
                                        <p:cTn id="49" dur="500"/>
                                        <p:tgtEl>
                                          <p:spTgt spid="14">
                                            <p:bg/>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wipe(down)">
                                      <p:cBhvr>
                                        <p:cTn id="52" dur="500"/>
                                        <p:tgtEl>
                                          <p:spTgt spid="14">
                                            <p:txEl>
                                              <p:pRg st="0" end="0"/>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animEffect transition="in" filter="wipe(down)">
                                      <p:cBhvr>
                                        <p:cTn id="55" dur="500"/>
                                        <p:tgtEl>
                                          <p:spTgt spid="14">
                                            <p:txEl>
                                              <p:pRg st="1" end="1"/>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4">
                                            <p:txEl>
                                              <p:pRg st="2" end="2"/>
                                            </p:txEl>
                                          </p:spTgt>
                                        </p:tgtEl>
                                        <p:attrNameLst>
                                          <p:attrName>style.visibility</p:attrName>
                                        </p:attrNameLst>
                                      </p:cBhvr>
                                      <p:to>
                                        <p:strVal val="visible"/>
                                      </p:to>
                                    </p:set>
                                    <p:animEffect transition="in" filter="wipe(down)">
                                      <p:cBhvr>
                                        <p:cTn id="58" dur="500"/>
                                        <p:tgtEl>
                                          <p:spTgt spid="1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0">
                                            <p:bg/>
                                          </p:spTgt>
                                        </p:tgtEl>
                                        <p:attrNameLst>
                                          <p:attrName>style.visibility</p:attrName>
                                        </p:attrNameLst>
                                      </p:cBhvr>
                                      <p:to>
                                        <p:strVal val="visible"/>
                                      </p:to>
                                    </p:set>
                                    <p:animEffect transition="in" filter="wipe(down)">
                                      <p:cBhvr>
                                        <p:cTn id="63" dur="500"/>
                                        <p:tgtEl>
                                          <p:spTgt spid="10">
                                            <p:bg/>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0">
                                            <p:txEl>
                                              <p:pRg st="0" end="0"/>
                                            </p:txEl>
                                          </p:spTgt>
                                        </p:tgtEl>
                                        <p:attrNameLst>
                                          <p:attrName>style.visibility</p:attrName>
                                        </p:attrNameLst>
                                      </p:cBhvr>
                                      <p:to>
                                        <p:strVal val="visible"/>
                                      </p:to>
                                    </p:set>
                                    <p:animEffect transition="in" filter="wipe(down)">
                                      <p:cBhvr>
                                        <p:cTn id="66" dur="500"/>
                                        <p:tgtEl>
                                          <p:spTgt spid="10">
                                            <p:txEl>
                                              <p:pRg st="0" end="0"/>
                                            </p:txEl>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0">
                                            <p:txEl>
                                              <p:pRg st="1" end="1"/>
                                            </p:txEl>
                                          </p:spTgt>
                                        </p:tgtEl>
                                        <p:attrNameLst>
                                          <p:attrName>style.visibility</p:attrName>
                                        </p:attrNameLst>
                                      </p:cBhvr>
                                      <p:to>
                                        <p:strVal val="visible"/>
                                      </p:to>
                                    </p:set>
                                    <p:animEffect transition="in" filter="wipe(down)">
                                      <p:cBhvr>
                                        <p:cTn id="69" dur="500"/>
                                        <p:tgtEl>
                                          <p:spTgt spid="10">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8">
                                            <p:bg/>
                                          </p:spTgt>
                                        </p:tgtEl>
                                        <p:attrNameLst>
                                          <p:attrName>style.visibility</p:attrName>
                                        </p:attrNameLst>
                                      </p:cBhvr>
                                      <p:to>
                                        <p:strVal val="visible"/>
                                      </p:to>
                                    </p:set>
                                    <p:animEffect transition="in" filter="wipe(down)">
                                      <p:cBhvr>
                                        <p:cTn id="74" dur="500"/>
                                        <p:tgtEl>
                                          <p:spTgt spid="8">
                                            <p:bg/>
                                          </p:spTgt>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8">
                                            <p:txEl>
                                              <p:pRg st="0" end="0"/>
                                            </p:txEl>
                                          </p:spTgt>
                                        </p:tgtEl>
                                        <p:attrNameLst>
                                          <p:attrName>style.visibility</p:attrName>
                                        </p:attrNameLst>
                                      </p:cBhvr>
                                      <p:to>
                                        <p:strVal val="visible"/>
                                      </p:to>
                                    </p:set>
                                    <p:animEffect transition="in" filter="wipe(down)">
                                      <p:cBhvr>
                                        <p:cTn id="77" dur="500"/>
                                        <p:tgtEl>
                                          <p:spTgt spid="8">
                                            <p:txEl>
                                              <p:pRg st="0" end="0"/>
                                            </p:txEl>
                                          </p:spTgt>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8">
                                            <p:txEl>
                                              <p:pRg st="1" end="1"/>
                                            </p:txEl>
                                          </p:spTgt>
                                        </p:tgtEl>
                                        <p:attrNameLst>
                                          <p:attrName>style.visibility</p:attrName>
                                        </p:attrNameLst>
                                      </p:cBhvr>
                                      <p:to>
                                        <p:strVal val="visible"/>
                                      </p:to>
                                    </p:set>
                                    <p:animEffect transition="in" filter="wipe(down)">
                                      <p:cBhvr>
                                        <p:cTn id="80" dur="500"/>
                                        <p:tgtEl>
                                          <p:spTgt spid="8">
                                            <p:txEl>
                                              <p:pRg st="1" end="1"/>
                                            </p:txEl>
                                          </p:spTgt>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8">
                                            <p:txEl>
                                              <p:pRg st="2" end="2"/>
                                            </p:txEl>
                                          </p:spTgt>
                                        </p:tgtEl>
                                        <p:attrNameLst>
                                          <p:attrName>style.visibility</p:attrName>
                                        </p:attrNameLst>
                                      </p:cBhvr>
                                      <p:to>
                                        <p:strVal val="visible"/>
                                      </p:to>
                                    </p:set>
                                    <p:animEffect transition="in" filter="wipe(down)">
                                      <p:cBhvr>
                                        <p:cTn id="83" dur="500"/>
                                        <p:tgtEl>
                                          <p:spTgt spid="8">
                                            <p:txEl>
                                              <p:pRg st="2" end="2"/>
                                            </p:txEl>
                                          </p:spTgt>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8">
                                            <p:txEl>
                                              <p:pRg st="3" end="3"/>
                                            </p:txEl>
                                          </p:spTgt>
                                        </p:tgtEl>
                                        <p:attrNameLst>
                                          <p:attrName>style.visibility</p:attrName>
                                        </p:attrNameLst>
                                      </p:cBhvr>
                                      <p:to>
                                        <p:strVal val="visible"/>
                                      </p:to>
                                    </p:set>
                                    <p:animEffect transition="in" filter="wipe(down)">
                                      <p:cBhvr>
                                        <p:cTn id="86" dur="500"/>
                                        <p:tgtEl>
                                          <p:spTgt spid="8">
                                            <p:txEl>
                                              <p:pRg st="3" end="3"/>
                                            </p:txEl>
                                          </p:spTgt>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8">
                                            <p:txEl>
                                              <p:pRg st="4" end="4"/>
                                            </p:txEl>
                                          </p:spTgt>
                                        </p:tgtEl>
                                        <p:attrNameLst>
                                          <p:attrName>style.visibility</p:attrName>
                                        </p:attrNameLst>
                                      </p:cBhvr>
                                      <p:to>
                                        <p:strVal val="visible"/>
                                      </p:to>
                                    </p:set>
                                    <p:animEffect transition="in" filter="wipe(down)">
                                      <p:cBhvr>
                                        <p:cTn id="89" dur="500"/>
                                        <p:tgtEl>
                                          <p:spTgt spid="8">
                                            <p:txEl>
                                              <p:pRg st="4" end="4"/>
                                            </p:txEl>
                                          </p:spTgt>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8">
                                            <p:txEl>
                                              <p:pRg st="5" end="5"/>
                                            </p:txEl>
                                          </p:spTgt>
                                        </p:tgtEl>
                                        <p:attrNameLst>
                                          <p:attrName>style.visibility</p:attrName>
                                        </p:attrNameLst>
                                      </p:cBhvr>
                                      <p:to>
                                        <p:strVal val="visible"/>
                                      </p:to>
                                    </p:set>
                                    <p:animEffect transition="in" filter="wipe(down)">
                                      <p:cBhvr>
                                        <p:cTn id="9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10" grpId="0" build="allAtOnce" animBg="1"/>
      <p:bldP spid="12" grpId="0" build="allAtOnce" animBg="1"/>
      <p:bldP spid="13" grpId="0" build="allAtOnce" animBg="1"/>
      <p:bldP spid="14" grpId="0" build="allAtOnce" animBg="1"/>
      <p:bldP spid="8" grpId="0" build="allAtOnce"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14282" y="642919"/>
            <a:ext cx="6357982" cy="1000131"/>
          </a:xfrm>
          <a:prstGeom prst="roundRect">
            <a:avLst>
              <a:gd name="adj" fmla="val 9572"/>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nSpc>
                <a:spcPct val="150000"/>
              </a:lnSpc>
            </a:pPr>
            <a:r>
              <a:rPr lang="fa-IR" dirty="0" smtClean="0"/>
              <a:t>عَلِيِّ بْنِ مُحَمَّدٍ الْقَاسَانِيِّ قَالَ كَتَبْتُ إِلَيْهِ وَ أَنَا بِالْمَدِينَةِ عَنِ الْيَوْمِ الَّذِي يُشَكُّ فِيهِ مِنْ شَهْرِ رَمَضَانَ هَلْ يُصَامُ أَمْ لَا فَكَتَبَ ع </a:t>
            </a:r>
            <a:r>
              <a:rPr lang="fa-IR" b="1" dirty="0" smtClean="0">
                <a:solidFill>
                  <a:srgbClr val="FFFF00"/>
                </a:solidFill>
              </a:rPr>
              <a:t>الْيَقِينُ لَا يَدْخُلُ فِيهِ الشَّكُّ صُمْ لِلرُّؤْيَةِ وَ أَفْطِرْ لِلرُّؤْيَةِ‌</a:t>
            </a:r>
            <a:r>
              <a:rPr lang="fa-IR" dirty="0" smtClean="0"/>
              <a:t> </a:t>
            </a:r>
          </a:p>
        </p:txBody>
      </p:sp>
      <p:sp>
        <p:nvSpPr>
          <p:cNvPr id="4" name="عنوان 1"/>
          <p:cNvSpPr txBox="1">
            <a:spLocks/>
          </p:cNvSpPr>
          <p:nvPr/>
        </p:nvSpPr>
        <p:spPr>
          <a:xfrm>
            <a:off x="214282" y="71414"/>
            <a:ext cx="8715436" cy="414801"/>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200" b="1" dirty="0" smtClean="0">
                <a:solidFill>
                  <a:schemeClr val="tx1"/>
                </a:solidFill>
              </a:rPr>
              <a:t>بررسی مکاتبه علی بن محمد کاشانی (ص 71)</a:t>
            </a:r>
            <a:endParaRPr lang="fa-IR" sz="2200" b="1" dirty="0">
              <a:solidFill>
                <a:schemeClr val="tx1"/>
              </a:solidFill>
            </a:endParaRPr>
          </a:p>
        </p:txBody>
      </p:sp>
      <p:sp>
        <p:nvSpPr>
          <p:cNvPr id="6" name="سهم بشكل U 5"/>
          <p:cNvSpPr/>
          <p:nvPr/>
        </p:nvSpPr>
        <p:spPr>
          <a:xfrm rot="5400000">
            <a:off x="6465107" y="1178703"/>
            <a:ext cx="2643206" cy="2286016"/>
          </a:xfrm>
          <a:prstGeom prst="uturnArrow">
            <a:avLst>
              <a:gd name="adj1" fmla="val 10875"/>
              <a:gd name="adj2" fmla="val 15484"/>
              <a:gd name="adj3" fmla="val 19519"/>
              <a:gd name="adj4" fmla="val 9322"/>
              <a:gd name="adj5" fmla="val 35069"/>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dirty="0">
              <a:solidFill>
                <a:schemeClr val="tx1"/>
              </a:solidFill>
            </a:endParaRPr>
          </a:p>
        </p:txBody>
      </p:sp>
      <p:sp>
        <p:nvSpPr>
          <p:cNvPr id="8" name="سهم إلى اليسار 7"/>
          <p:cNvSpPr/>
          <p:nvPr/>
        </p:nvSpPr>
        <p:spPr>
          <a:xfrm>
            <a:off x="6500826" y="2000240"/>
            <a:ext cx="1428760" cy="1071570"/>
          </a:xfrm>
          <a:prstGeom prst="leftArrow">
            <a:avLst>
              <a:gd name="adj1" fmla="val 78814"/>
              <a:gd name="adj2" fmla="val 38918"/>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dirty="0" smtClean="0"/>
              <a:t>بررسی احتمالات در مدلول روایت</a:t>
            </a:r>
            <a:endParaRPr lang="fa-IR" dirty="0"/>
          </a:p>
        </p:txBody>
      </p:sp>
      <p:cxnSp>
        <p:nvCxnSpPr>
          <p:cNvPr id="10" name="رابط مستقيم 9"/>
          <p:cNvCxnSpPr>
            <a:stCxn id="8" idx="3"/>
            <a:endCxn id="6" idx="1"/>
          </p:cNvCxnSpPr>
          <p:nvPr/>
        </p:nvCxnSpPr>
        <p:spPr>
          <a:xfrm>
            <a:off x="7929586" y="2536025"/>
            <a:ext cx="198449" cy="753322"/>
          </a:xfrm>
          <a:prstGeom prst="line">
            <a:avLst/>
          </a:prstGeom>
        </p:spPr>
        <p:style>
          <a:lnRef idx="1">
            <a:schemeClr val="accent1"/>
          </a:lnRef>
          <a:fillRef idx="0">
            <a:schemeClr val="accent1"/>
          </a:fillRef>
          <a:effectRef idx="0">
            <a:schemeClr val="accent1"/>
          </a:effectRef>
          <a:fontRef idx="minor">
            <a:schemeClr val="tx1"/>
          </a:fontRef>
        </p:style>
      </p:cxnSp>
      <p:sp>
        <p:nvSpPr>
          <p:cNvPr id="17" name="سهم إلى اليسار 16"/>
          <p:cNvSpPr/>
          <p:nvPr/>
        </p:nvSpPr>
        <p:spPr>
          <a:xfrm>
            <a:off x="4929190" y="1714488"/>
            <a:ext cx="1357322" cy="1071570"/>
          </a:xfrm>
          <a:prstGeom prst="leftArrow">
            <a:avLst>
              <a:gd name="adj1" fmla="val 72164"/>
              <a:gd name="adj2" fmla="val 3781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قاعده یقین</a:t>
            </a:r>
            <a:endParaRPr lang="fa-IR" b="1" dirty="0"/>
          </a:p>
        </p:txBody>
      </p:sp>
      <p:sp>
        <p:nvSpPr>
          <p:cNvPr id="18" name="سهم إلى اليسار 17"/>
          <p:cNvSpPr/>
          <p:nvPr/>
        </p:nvSpPr>
        <p:spPr>
          <a:xfrm>
            <a:off x="4929190" y="3071810"/>
            <a:ext cx="1357322" cy="1071570"/>
          </a:xfrm>
          <a:prstGeom prst="leftArrow">
            <a:avLst>
              <a:gd name="adj1" fmla="val 72164"/>
              <a:gd name="adj2" fmla="val 3781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قاعده اشتغال</a:t>
            </a:r>
            <a:endParaRPr lang="fa-IR" b="1" dirty="0"/>
          </a:p>
        </p:txBody>
      </p:sp>
      <p:sp>
        <p:nvSpPr>
          <p:cNvPr id="19" name="سهم إلى اليسار 18"/>
          <p:cNvSpPr/>
          <p:nvPr/>
        </p:nvSpPr>
        <p:spPr>
          <a:xfrm>
            <a:off x="4929190" y="4714884"/>
            <a:ext cx="1357322" cy="1071570"/>
          </a:xfrm>
          <a:prstGeom prst="leftArrow">
            <a:avLst>
              <a:gd name="adj1" fmla="val 72164"/>
              <a:gd name="adj2" fmla="val 3781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قاعده استصحاب</a:t>
            </a:r>
            <a:endParaRPr lang="fa-IR" b="1" dirty="0"/>
          </a:p>
        </p:txBody>
      </p:sp>
      <p:cxnSp>
        <p:nvCxnSpPr>
          <p:cNvPr id="21" name="رابط مستقيم 20"/>
          <p:cNvCxnSpPr>
            <a:stCxn id="17" idx="3"/>
            <a:endCxn id="8" idx="1"/>
          </p:cNvCxnSpPr>
          <p:nvPr/>
        </p:nvCxnSpPr>
        <p:spPr>
          <a:xfrm>
            <a:off x="6286512" y="2250273"/>
            <a:ext cx="214314"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رابط مستقيم 22"/>
          <p:cNvCxnSpPr>
            <a:stCxn id="18" idx="3"/>
            <a:endCxn id="8" idx="1"/>
          </p:cNvCxnSpPr>
          <p:nvPr/>
        </p:nvCxnSpPr>
        <p:spPr>
          <a:xfrm flipV="1">
            <a:off x="6286512" y="2536025"/>
            <a:ext cx="214314" cy="1071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رابط مستقيم 24"/>
          <p:cNvCxnSpPr>
            <a:stCxn id="19" idx="3"/>
            <a:endCxn id="8" idx="1"/>
          </p:cNvCxnSpPr>
          <p:nvPr/>
        </p:nvCxnSpPr>
        <p:spPr>
          <a:xfrm flipV="1">
            <a:off x="6286512" y="2536025"/>
            <a:ext cx="214314" cy="2714644"/>
          </a:xfrm>
          <a:prstGeom prst="line">
            <a:avLst/>
          </a:prstGeom>
        </p:spPr>
        <p:style>
          <a:lnRef idx="1">
            <a:schemeClr val="accent1"/>
          </a:lnRef>
          <a:fillRef idx="0">
            <a:schemeClr val="accent1"/>
          </a:fillRef>
          <a:effectRef idx="0">
            <a:schemeClr val="accent1"/>
          </a:effectRef>
          <a:fontRef idx="minor">
            <a:schemeClr val="tx1"/>
          </a:fontRef>
        </p:style>
      </p:cxnSp>
      <p:sp>
        <p:nvSpPr>
          <p:cNvPr id="26" name="مستطيل مستدير الزوايا 25"/>
          <p:cNvSpPr/>
          <p:nvPr/>
        </p:nvSpPr>
        <p:spPr>
          <a:xfrm>
            <a:off x="3714744" y="2000240"/>
            <a:ext cx="114300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دلالت ندارد</a:t>
            </a:r>
            <a:endParaRPr lang="fa-IR" dirty="0"/>
          </a:p>
        </p:txBody>
      </p:sp>
      <p:sp>
        <p:nvSpPr>
          <p:cNvPr id="27" name="مستطيل مستدير الزوايا 26"/>
          <p:cNvSpPr/>
          <p:nvPr/>
        </p:nvSpPr>
        <p:spPr>
          <a:xfrm>
            <a:off x="3714744" y="3357562"/>
            <a:ext cx="114300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دلالت ندارد</a:t>
            </a:r>
            <a:endParaRPr lang="fa-IR" dirty="0"/>
          </a:p>
        </p:txBody>
      </p:sp>
      <p:sp>
        <p:nvSpPr>
          <p:cNvPr id="28" name="مستطيل مستدير الزوايا 27"/>
          <p:cNvSpPr/>
          <p:nvPr/>
        </p:nvSpPr>
        <p:spPr>
          <a:xfrm>
            <a:off x="3714744" y="5000636"/>
            <a:ext cx="114300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دلالت دارد</a:t>
            </a:r>
            <a:endParaRPr lang="fa-IR" dirty="0"/>
          </a:p>
        </p:txBody>
      </p:sp>
      <p:sp>
        <p:nvSpPr>
          <p:cNvPr id="29" name="مستطيل 28"/>
          <p:cNvSpPr/>
          <p:nvPr/>
        </p:nvSpPr>
        <p:spPr>
          <a:xfrm>
            <a:off x="285720" y="2000240"/>
            <a:ext cx="328614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چون متعلق شک روزی است غیر از متعلق یقین</a:t>
            </a:r>
            <a:endParaRPr lang="fa-IR" sz="1600" dirty="0"/>
          </a:p>
        </p:txBody>
      </p:sp>
      <p:sp>
        <p:nvSpPr>
          <p:cNvPr id="31" name="مستطيل 30"/>
          <p:cNvSpPr/>
          <p:nvPr/>
        </p:nvSpPr>
        <p:spPr>
          <a:xfrm>
            <a:off x="285720" y="2571744"/>
            <a:ext cx="3286148" cy="200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1600" dirty="0" smtClean="0"/>
              <a:t>اگر تنها «افطر للرؤیه» می آمد دلالت بر اشتغال داشت. بدین معنا:</a:t>
            </a:r>
          </a:p>
          <a:p>
            <a:pPr algn="justLow"/>
            <a:r>
              <a:rPr lang="fa-IR" sz="1600" dirty="0" smtClean="0"/>
              <a:t>«الیقین باشتغال الذمه بالصوم لا ینتقض بالشک بالبرائة منه باحتمال خروج رمضان»</a:t>
            </a:r>
          </a:p>
          <a:p>
            <a:pPr algn="justLow"/>
            <a:r>
              <a:rPr lang="fa-IR" sz="1600" dirty="0" smtClean="0"/>
              <a:t>ولی با آمدن «صم للرؤیه» این احتمال از میان می رود. چون در انتهای شعبان داخل شدن در روزه به شرط دیدن یقینی ماه و عدم اعتنا به احتمال رمضان با اشتغال سازگار نیست.</a:t>
            </a:r>
            <a:endParaRPr lang="fa-IR" sz="1600" dirty="0"/>
          </a:p>
        </p:txBody>
      </p:sp>
      <p:sp>
        <p:nvSpPr>
          <p:cNvPr id="32" name="مستطيل 31"/>
          <p:cNvSpPr/>
          <p:nvPr/>
        </p:nvSpPr>
        <p:spPr>
          <a:xfrm>
            <a:off x="285720" y="4714884"/>
            <a:ext cx="3286148" cy="200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1600" dirty="0" smtClean="0"/>
              <a:t>چون ابتدا قاعده کلی «</a:t>
            </a:r>
            <a:r>
              <a:rPr lang="fa-IR" sz="1600" b="1" dirty="0" smtClean="0">
                <a:solidFill>
                  <a:srgbClr val="FFFF00"/>
                </a:solidFill>
              </a:rPr>
              <a:t>الْيَقِينُ لَا يَدْخُلُ فِيهِ الشَّكُّ </a:t>
            </a:r>
            <a:r>
              <a:rPr lang="fa-IR" sz="1600" dirty="0" smtClean="0"/>
              <a:t>» آمده و پس از آن</a:t>
            </a:r>
            <a:r>
              <a:rPr lang="fa-IR" sz="1600" b="1" dirty="0" smtClean="0">
                <a:solidFill>
                  <a:srgbClr val="FFFF00"/>
                </a:solidFill>
              </a:rPr>
              <a:t> صُمْ لِلرُّؤْيَةِ و أَفْطِرْ لِلرُّؤْيَةِ‌</a:t>
            </a:r>
            <a:r>
              <a:rPr lang="fa-IR" sz="1600" dirty="0" smtClean="0"/>
              <a:t> تفریع شده پس معنا چنین می شود: </a:t>
            </a:r>
          </a:p>
          <a:p>
            <a:pPr algn="justLow"/>
            <a:r>
              <a:rPr lang="fa-IR" sz="1600" dirty="0" smtClean="0"/>
              <a:t>یقین سابق با شک لاحق منتقض نمی شود:</a:t>
            </a:r>
          </a:p>
          <a:p>
            <a:pPr marL="342900" indent="-342900" algn="justLow">
              <a:buAutoNum type="arabicPeriod"/>
            </a:pPr>
            <a:r>
              <a:rPr lang="fa-IR" sz="1600" dirty="0" smtClean="0"/>
              <a:t>با دیدن هلال رمضان روزه بگیر : استصحاب عدم وجوب روزه رمضان تا آن موقع</a:t>
            </a:r>
          </a:p>
          <a:p>
            <a:pPr marL="342900" indent="-342900" algn="justLow">
              <a:buAutoNum type="arabicPeriod"/>
            </a:pPr>
            <a:r>
              <a:rPr lang="fa-IR" sz="1600" dirty="0" smtClean="0"/>
              <a:t>با دیدن هلال شوال افطار کن  :  استصحاب وجوب روزه رمضان تا آن موقع</a:t>
            </a:r>
            <a:endParaRPr lang="fa-IR" sz="1600" dirty="0"/>
          </a:p>
        </p:txBody>
      </p:sp>
      <p:sp>
        <p:nvSpPr>
          <p:cNvPr id="35" name="سهم للأسفل 34"/>
          <p:cNvSpPr/>
          <p:nvPr/>
        </p:nvSpPr>
        <p:spPr>
          <a:xfrm>
            <a:off x="6643702" y="4000504"/>
            <a:ext cx="1143008" cy="1143008"/>
          </a:xfrm>
          <a:prstGeom prst="downArrow">
            <a:avLst>
              <a:gd name="adj1" fmla="val 70998"/>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1500" dirty="0" smtClean="0"/>
              <a:t>نقطه مثبت روایت</a:t>
            </a:r>
            <a:endParaRPr lang="fa-IR" sz="1500" dirty="0"/>
          </a:p>
        </p:txBody>
      </p:sp>
      <p:sp>
        <p:nvSpPr>
          <p:cNvPr id="38" name="مستطيل مستدير الزوايا 37"/>
          <p:cNvSpPr/>
          <p:nvPr/>
        </p:nvSpPr>
        <p:spPr>
          <a:xfrm>
            <a:off x="6357950" y="5214950"/>
            <a:ext cx="1500198"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1300" dirty="0" smtClean="0"/>
              <a:t>ال در الیقین حتما برای جنس است و احتمال عهد بودن نمی رود تا دلالت بر استصحاب سست شود.</a:t>
            </a:r>
            <a:endParaRPr lang="fa-IR" sz="1300" dirty="0"/>
          </a:p>
        </p:txBody>
      </p:sp>
      <p:sp>
        <p:nvSpPr>
          <p:cNvPr id="39" name="سهم للأسفل 38"/>
          <p:cNvSpPr/>
          <p:nvPr/>
        </p:nvSpPr>
        <p:spPr>
          <a:xfrm>
            <a:off x="7858148" y="4000504"/>
            <a:ext cx="1143008" cy="1143008"/>
          </a:xfrm>
          <a:prstGeom prst="downArrow">
            <a:avLst>
              <a:gd name="adj1" fmla="val 76247"/>
              <a:gd name="adj2" fmla="val 48961"/>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1600" dirty="0" smtClean="0"/>
              <a:t>نقطه منفی روایت</a:t>
            </a:r>
            <a:endParaRPr lang="fa-IR" sz="1600" dirty="0"/>
          </a:p>
        </p:txBody>
      </p:sp>
      <p:sp>
        <p:nvSpPr>
          <p:cNvPr id="40" name="مستطيل مستدير الزوايا 39"/>
          <p:cNvSpPr/>
          <p:nvPr/>
        </p:nvSpPr>
        <p:spPr>
          <a:xfrm>
            <a:off x="7929586" y="5214950"/>
            <a:ext cx="1071570"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t>ضعف سند به واسطه علی بن محمد کاشانی</a:t>
            </a:r>
            <a:endParaRPr lang="fa-IR" sz="1400" dirty="0"/>
          </a:p>
        </p:txBody>
      </p:sp>
      <p:cxnSp>
        <p:nvCxnSpPr>
          <p:cNvPr id="42" name="رابط مستقيم 41"/>
          <p:cNvCxnSpPr>
            <a:stCxn id="6" idx="1"/>
            <a:endCxn id="35" idx="0"/>
          </p:cNvCxnSpPr>
          <p:nvPr/>
        </p:nvCxnSpPr>
        <p:spPr>
          <a:xfrm rot="10800000" flipV="1">
            <a:off x="7215207" y="3289346"/>
            <a:ext cx="912829" cy="711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رابط مستقيم 43"/>
          <p:cNvCxnSpPr>
            <a:stCxn id="6" idx="1"/>
            <a:endCxn id="39" idx="0"/>
          </p:cNvCxnSpPr>
          <p:nvPr/>
        </p:nvCxnSpPr>
        <p:spPr>
          <a:xfrm rot="10800000" flipH="1" flipV="1">
            <a:off x="8128034" y="3289346"/>
            <a:ext cx="301617" cy="71115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down)">
                                      <p:cBhvr>
                                        <p:cTn id="68" dur="500"/>
                                        <p:tgtEl>
                                          <p:spTgt spid="4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down)">
                                      <p:cBhvr>
                                        <p:cTn id="71" dur="500"/>
                                        <p:tgtEl>
                                          <p:spTgt spid="35"/>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down)">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down)">
                                      <p:cBhvr>
                                        <p:cTn id="79" dur="500"/>
                                        <p:tgtEl>
                                          <p:spTgt spid="4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500"/>
                                        <p:tgtEl>
                                          <p:spTgt spid="39"/>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down)">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6" grpId="0" animBg="1"/>
      <p:bldP spid="8" grpId="0" animBg="1"/>
      <p:bldP spid="17" grpId="0" animBg="1"/>
      <p:bldP spid="18" grpId="0" animBg="1"/>
      <p:bldP spid="19" grpId="0" animBg="1"/>
      <p:bldP spid="26" grpId="0" animBg="1"/>
      <p:bldP spid="27" grpId="0" animBg="1"/>
      <p:bldP spid="28" grpId="0" animBg="1"/>
      <p:bldP spid="29" grpId="0" animBg="1"/>
      <p:bldP spid="31" grpId="0" animBg="1"/>
      <p:bldP spid="32" grpId="0" animBg="1"/>
      <p:bldP spid="35" grpId="0" animBg="1"/>
      <p:bldP spid="38" grpId="0" animBg="1"/>
      <p:bldP spid="39" grpId="0" animBg="1"/>
      <p:bldP spid="4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14282" y="642919"/>
            <a:ext cx="8715436" cy="1500197"/>
          </a:xfrm>
          <a:prstGeom prst="roundRect">
            <a:avLst>
              <a:gd name="adj" fmla="val 9572"/>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nSpc>
                <a:spcPct val="150000"/>
              </a:lnSpc>
            </a:pPr>
            <a:r>
              <a:rPr lang="fa-IR" dirty="0" smtClean="0"/>
              <a:t>عَبْدِ اللَّهِ بْنِ سِنَانٍ قَالَ سَأَلَ أَبِي أَبَا عَبْدِ اللَّهِ ع وَ أَنَا حَاضِرٌ أَنِّي أُعِيرُ الذِّمِّيَّ ثَوْبِي وَ أَنَا أَعْلَمُ أَنَّهُ يَشْرَبُ الْخَمْرَ وَ يَأْكُلُ لَحْمَ الْخِنْزِيرِ فَيَرُدُّ عَلَيَّ فَأَغْسِلُهُ قَبْلَ أَنْ أُصَلِّيَ فِيهِ فَقَالَ أَبُو عَبْدِ اللَّهِ ع </a:t>
            </a:r>
            <a:r>
              <a:rPr lang="fa-IR" b="1" dirty="0" smtClean="0">
                <a:solidFill>
                  <a:srgbClr val="FFFF00"/>
                </a:solidFill>
              </a:rPr>
              <a:t>صَلِّ فِيهِ وَ لَا تَغْسِلْهُ مِنْ أَجْلِ ذَلِكَ فَإِنَّكَ أَعَرْتَهُ إِيَّاهُ وَ هُوَ طَاهِرٌ وَ لَمْ تَسْتَيْقِنْ أَنَّهُ نَجَّسَهُ فَلَا بَأْسَ أَنْ تُصَلِّيَ فِيهِ حَتَّى تَسْتَيْقِنَ أَنَّهُ نَجَّسَهُ‌ </a:t>
            </a:r>
          </a:p>
        </p:txBody>
      </p:sp>
      <p:sp>
        <p:nvSpPr>
          <p:cNvPr id="4" name="عنوان 1"/>
          <p:cNvSpPr txBox="1">
            <a:spLocks/>
          </p:cNvSpPr>
          <p:nvPr/>
        </p:nvSpPr>
        <p:spPr>
          <a:xfrm>
            <a:off x="214282" y="71414"/>
            <a:ext cx="8715436" cy="414801"/>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200" b="1" dirty="0" smtClean="0">
                <a:solidFill>
                  <a:schemeClr val="tx1"/>
                </a:solidFill>
              </a:rPr>
              <a:t>بررسی روایت عبدالله بن سنان (ص 72)</a:t>
            </a:r>
            <a:endParaRPr lang="fa-IR" sz="2200" b="1" dirty="0">
              <a:solidFill>
                <a:schemeClr val="tx1"/>
              </a:solidFill>
            </a:endParaRPr>
          </a:p>
        </p:txBody>
      </p:sp>
      <p:sp>
        <p:nvSpPr>
          <p:cNvPr id="5" name="سهم إلى اليسار 4"/>
          <p:cNvSpPr/>
          <p:nvPr/>
        </p:nvSpPr>
        <p:spPr>
          <a:xfrm>
            <a:off x="7858148" y="3286124"/>
            <a:ext cx="1143008" cy="1500198"/>
          </a:xfrm>
          <a:prstGeom prst="left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smtClean="0"/>
              <a:t>معیار در </a:t>
            </a:r>
            <a:endParaRPr lang="fa-IR" b="1" dirty="0"/>
          </a:p>
        </p:txBody>
      </p:sp>
      <p:sp>
        <p:nvSpPr>
          <p:cNvPr id="6" name="سهم إلى اليسار 5"/>
          <p:cNvSpPr/>
          <p:nvPr/>
        </p:nvSpPr>
        <p:spPr>
          <a:xfrm>
            <a:off x="6000760" y="2428868"/>
            <a:ext cx="1357322" cy="1357322"/>
          </a:xfrm>
          <a:prstGeom prst="leftArrow">
            <a:avLst>
              <a:gd name="adj1" fmla="val 72748"/>
              <a:gd name="adj2" fmla="val 37751"/>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b="1" dirty="0" smtClean="0"/>
              <a:t>اصل استصحاب طهارت</a:t>
            </a:r>
            <a:endParaRPr lang="fa-IR" b="1" dirty="0"/>
          </a:p>
        </p:txBody>
      </p:sp>
      <p:sp>
        <p:nvSpPr>
          <p:cNvPr id="7" name="سهم إلى اليسار 6"/>
          <p:cNvSpPr/>
          <p:nvPr/>
        </p:nvSpPr>
        <p:spPr>
          <a:xfrm>
            <a:off x="6000760" y="4429132"/>
            <a:ext cx="1357322" cy="1357322"/>
          </a:xfrm>
          <a:prstGeom prst="leftArrow">
            <a:avLst>
              <a:gd name="adj1" fmla="val 72748"/>
              <a:gd name="adj2" fmla="val 3775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اصل طهارت</a:t>
            </a:r>
            <a:endParaRPr lang="fa-IR" b="1" dirty="0"/>
          </a:p>
        </p:txBody>
      </p:sp>
      <p:sp>
        <p:nvSpPr>
          <p:cNvPr id="8" name="شكل بيضاوي 7"/>
          <p:cNvSpPr/>
          <p:nvPr/>
        </p:nvSpPr>
        <p:spPr>
          <a:xfrm>
            <a:off x="4143372" y="4572008"/>
            <a:ext cx="1714512"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___</a:t>
            </a:r>
            <a:endParaRPr lang="fa-IR" dirty="0"/>
          </a:p>
        </p:txBody>
      </p:sp>
      <p:sp>
        <p:nvSpPr>
          <p:cNvPr id="9" name="شكل بيضاوي 8"/>
          <p:cNvSpPr/>
          <p:nvPr/>
        </p:nvSpPr>
        <p:spPr>
          <a:xfrm>
            <a:off x="4143372" y="2500306"/>
            <a:ext cx="1714512" cy="11430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dirty="0" smtClean="0"/>
              <a:t>ملاحظه حالت سابقه </a:t>
            </a:r>
          </a:p>
          <a:p>
            <a:pPr algn="ctr"/>
            <a:r>
              <a:rPr lang="fa-IR" dirty="0" smtClean="0"/>
              <a:t>(یقین سابق)</a:t>
            </a:r>
            <a:endParaRPr lang="fa-IR" dirty="0"/>
          </a:p>
        </p:txBody>
      </p:sp>
      <p:sp>
        <p:nvSpPr>
          <p:cNvPr id="10" name="شكل بيضاوي 9"/>
          <p:cNvSpPr/>
          <p:nvPr/>
        </p:nvSpPr>
        <p:spPr>
          <a:xfrm>
            <a:off x="2357422" y="2490782"/>
            <a:ext cx="1714512" cy="11430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1600" b="1" dirty="0" smtClean="0"/>
              <a:t>شک لاحق </a:t>
            </a:r>
            <a:r>
              <a:rPr lang="fa-IR" sz="1600" dirty="0" smtClean="0"/>
              <a:t>(عدم یقین به ارتفاع یقین سابق)</a:t>
            </a:r>
            <a:endParaRPr lang="fa-IR" sz="1600" dirty="0"/>
          </a:p>
        </p:txBody>
      </p:sp>
      <p:sp>
        <p:nvSpPr>
          <p:cNvPr id="11" name="شكل بيضاوي 10"/>
          <p:cNvSpPr/>
          <p:nvPr/>
        </p:nvSpPr>
        <p:spPr>
          <a:xfrm>
            <a:off x="2357422" y="4572008"/>
            <a:ext cx="1714512"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شک</a:t>
            </a:r>
            <a:r>
              <a:rPr lang="fa-IR" sz="1600" dirty="0" smtClean="0"/>
              <a:t> </a:t>
            </a:r>
          </a:p>
          <a:p>
            <a:pPr algn="ctr"/>
            <a:r>
              <a:rPr lang="fa-IR" sz="1600" dirty="0" smtClean="0"/>
              <a:t>(در طهارت یا نجاست یک چیز)</a:t>
            </a:r>
            <a:endParaRPr lang="fa-IR" sz="1600" dirty="0"/>
          </a:p>
        </p:txBody>
      </p:sp>
      <p:cxnSp>
        <p:nvCxnSpPr>
          <p:cNvPr id="13" name="رابط كسهم مستقيم 12"/>
          <p:cNvCxnSpPr>
            <a:stCxn id="9" idx="4"/>
          </p:cNvCxnSpPr>
          <p:nvPr/>
        </p:nvCxnSpPr>
        <p:spPr>
          <a:xfrm rot="5400000">
            <a:off x="4822033" y="3821909"/>
            <a:ext cx="35719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مربع نص 13"/>
          <p:cNvSpPr txBox="1"/>
          <p:nvPr/>
        </p:nvSpPr>
        <p:spPr>
          <a:xfrm>
            <a:off x="3929058" y="4000504"/>
            <a:ext cx="2143140" cy="338554"/>
          </a:xfrm>
          <a:prstGeom prst="rect">
            <a:avLst/>
          </a:prstGeom>
          <a:noFill/>
        </p:spPr>
        <p:txBody>
          <a:bodyPr wrap="square" rtlCol="1">
            <a:spAutoFit/>
          </a:bodyPr>
          <a:lstStyle/>
          <a:p>
            <a:r>
              <a:rPr lang="fa-IR" sz="1600" b="1" dirty="0" smtClean="0">
                <a:solidFill>
                  <a:srgbClr val="FF0000"/>
                </a:solidFill>
              </a:rPr>
              <a:t>لانک اعرته ایاک و هو طاهر</a:t>
            </a:r>
            <a:endParaRPr lang="fa-IR" sz="1600" b="1" dirty="0">
              <a:solidFill>
                <a:srgbClr val="FF0000"/>
              </a:solidFill>
            </a:endParaRPr>
          </a:p>
        </p:txBody>
      </p:sp>
      <p:cxnSp>
        <p:nvCxnSpPr>
          <p:cNvPr id="16" name="رابط كسهم مستقيم 15"/>
          <p:cNvCxnSpPr>
            <a:stCxn id="10" idx="4"/>
          </p:cNvCxnSpPr>
          <p:nvPr/>
        </p:nvCxnSpPr>
        <p:spPr>
          <a:xfrm rot="5400000">
            <a:off x="3031321" y="3817147"/>
            <a:ext cx="36671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2071670" y="4000504"/>
            <a:ext cx="1714512" cy="338554"/>
          </a:xfrm>
          <a:prstGeom prst="rect">
            <a:avLst/>
          </a:prstGeom>
          <a:noFill/>
        </p:spPr>
        <p:txBody>
          <a:bodyPr wrap="square" rtlCol="1">
            <a:spAutoFit/>
          </a:bodyPr>
          <a:lstStyle/>
          <a:p>
            <a:r>
              <a:rPr lang="fa-IR" sz="1600" b="1" dirty="0" smtClean="0">
                <a:solidFill>
                  <a:srgbClr val="FF0000"/>
                </a:solidFill>
              </a:rPr>
              <a:t>لم تستیقن انه نجسه</a:t>
            </a:r>
            <a:endParaRPr lang="fa-IR" sz="1600" b="1" dirty="0">
              <a:solidFill>
                <a:srgbClr val="FF0000"/>
              </a:solidFill>
            </a:endParaRPr>
          </a:p>
        </p:txBody>
      </p:sp>
      <p:sp>
        <p:nvSpPr>
          <p:cNvPr id="18" name="سهم إلى اليسار 17"/>
          <p:cNvSpPr/>
          <p:nvPr/>
        </p:nvSpPr>
        <p:spPr>
          <a:xfrm>
            <a:off x="1857356" y="2786058"/>
            <a:ext cx="428628" cy="57150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19" name="مستطيل 18"/>
          <p:cNvSpPr/>
          <p:nvPr/>
        </p:nvSpPr>
        <p:spPr>
          <a:xfrm>
            <a:off x="142844" y="2357430"/>
            <a:ext cx="1643074" cy="15716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justLow"/>
            <a:r>
              <a:rPr lang="fa-IR" sz="1500" b="1" dirty="0" smtClean="0"/>
              <a:t>اثبات اصل استصحاب در طهارت + عدم قول به فصل بین استصحاب در طهارت و غیر آن = اثبات استصحاب مطلقا</a:t>
            </a:r>
            <a:endParaRPr lang="fa-IR" sz="1500" b="1" dirty="0"/>
          </a:p>
        </p:txBody>
      </p:sp>
      <p:cxnSp>
        <p:nvCxnSpPr>
          <p:cNvPr id="21" name="رابط مستقيم 20"/>
          <p:cNvCxnSpPr>
            <a:stCxn id="6" idx="3"/>
            <a:endCxn id="5" idx="1"/>
          </p:cNvCxnSpPr>
          <p:nvPr/>
        </p:nvCxnSpPr>
        <p:spPr>
          <a:xfrm>
            <a:off x="7358082" y="3107529"/>
            <a:ext cx="500066" cy="928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رابط مستقيم 22"/>
          <p:cNvCxnSpPr>
            <a:stCxn id="7" idx="3"/>
          </p:cNvCxnSpPr>
          <p:nvPr/>
        </p:nvCxnSpPr>
        <p:spPr>
          <a:xfrm flipV="1">
            <a:off x="7358082" y="3929066"/>
            <a:ext cx="571504" cy="117872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2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500"/>
                                        <p:tgtEl>
                                          <p:spTgt spid="1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5" grpId="0" animBg="1"/>
      <p:bldP spid="6" grpId="0" animBg="1"/>
      <p:bldP spid="7" grpId="0" animBg="1"/>
      <p:bldP spid="8" grpId="0" animBg="1"/>
      <p:bldP spid="9" grpId="0" animBg="1"/>
      <p:bldP spid="10" grpId="0" animBg="1"/>
      <p:bldP spid="11" grpId="0" animBg="1"/>
      <p:bldP spid="14" grpId="0"/>
      <p:bldP spid="17" grpId="0"/>
      <p:bldP spid="18" grpId="0" animBg="1"/>
      <p:bldP spid="1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14282" y="642919"/>
            <a:ext cx="8715436" cy="500065"/>
          </a:xfrm>
          <a:prstGeom prst="roundRect">
            <a:avLst>
              <a:gd name="adj" fmla="val 9572"/>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nSpc>
                <a:spcPct val="150000"/>
              </a:lnSpc>
            </a:pPr>
            <a:r>
              <a:rPr lang="fa-IR" sz="1600" i="1" dirty="0" smtClean="0"/>
              <a:t>تهذيب‏الأحكام ج1ص 285 : </a:t>
            </a:r>
            <a:r>
              <a:rPr lang="fa-IR" dirty="0" smtClean="0"/>
              <a:t>عَمَّارٍ السَّابَاطِيِّ عَنْ أَبِي عَبْدِ اللَّهِ علیه السلام قَالَ:  </a:t>
            </a:r>
            <a:r>
              <a:rPr lang="fa-IR" b="1" dirty="0" smtClean="0">
                <a:solidFill>
                  <a:srgbClr val="FFFF00"/>
                </a:solidFill>
              </a:rPr>
              <a:t>كُلُّ شَيْ‏ءٍ نَظِيفٌ حَتَّى تَعْلَمَ أَنَّهُ قَذِرٌ</a:t>
            </a:r>
            <a:r>
              <a:rPr lang="fa-IR" sz="1500" b="1" dirty="0" smtClean="0">
                <a:solidFill>
                  <a:srgbClr val="FFFF00"/>
                </a:solidFill>
              </a:rPr>
              <a:t>.</a:t>
            </a:r>
          </a:p>
        </p:txBody>
      </p:sp>
      <p:sp>
        <p:nvSpPr>
          <p:cNvPr id="3" name="عنوان 1"/>
          <p:cNvSpPr txBox="1">
            <a:spLocks/>
          </p:cNvSpPr>
          <p:nvPr/>
        </p:nvSpPr>
        <p:spPr>
          <a:xfrm>
            <a:off x="214282" y="71414"/>
            <a:ext cx="8715436" cy="414801"/>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200" b="1" dirty="0" smtClean="0">
                <a:solidFill>
                  <a:schemeClr val="tx1"/>
                </a:solidFill>
              </a:rPr>
              <a:t>بررسی موثقه عمار (ص 72 تا 76)</a:t>
            </a:r>
            <a:endParaRPr lang="fa-IR" sz="2200" b="1" dirty="0">
              <a:solidFill>
                <a:schemeClr val="tx1"/>
              </a:solidFill>
            </a:endParaRPr>
          </a:p>
        </p:txBody>
      </p:sp>
      <p:sp>
        <p:nvSpPr>
          <p:cNvPr id="4" name="سهم إلى اليسار 3"/>
          <p:cNvSpPr/>
          <p:nvPr/>
        </p:nvSpPr>
        <p:spPr>
          <a:xfrm>
            <a:off x="8215338" y="2143116"/>
            <a:ext cx="785818" cy="785818"/>
          </a:xfrm>
          <a:prstGeom prst="leftArrow">
            <a:avLst>
              <a:gd name="adj1" fmla="val 69646"/>
              <a:gd name="adj2" fmla="val 41688"/>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dirty="0" smtClean="0"/>
              <a:t>قضیه</a:t>
            </a:r>
            <a:endParaRPr lang="fa-IR" dirty="0"/>
          </a:p>
        </p:txBody>
      </p:sp>
      <p:sp>
        <p:nvSpPr>
          <p:cNvPr id="5" name="سهم إلى اليسار 4"/>
          <p:cNvSpPr/>
          <p:nvPr/>
        </p:nvSpPr>
        <p:spPr>
          <a:xfrm>
            <a:off x="6715140" y="1785926"/>
            <a:ext cx="1143008" cy="714380"/>
          </a:xfrm>
          <a:prstGeom prst="leftArrow">
            <a:avLst>
              <a:gd name="adj1" fmla="val 69394"/>
              <a:gd name="adj2" fmla="val 50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واقعی</a:t>
            </a:r>
            <a:endParaRPr lang="fa-IR" dirty="0"/>
          </a:p>
        </p:txBody>
      </p:sp>
      <p:sp>
        <p:nvSpPr>
          <p:cNvPr id="6" name="سهم إلى اليسار 5"/>
          <p:cNvSpPr/>
          <p:nvPr/>
        </p:nvSpPr>
        <p:spPr>
          <a:xfrm>
            <a:off x="6715140" y="2643182"/>
            <a:ext cx="1143008" cy="714380"/>
          </a:xfrm>
          <a:prstGeom prst="leftArrow">
            <a:avLst>
              <a:gd name="adj1" fmla="val 70459"/>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ظاهری</a:t>
            </a:r>
            <a:endParaRPr lang="fa-IR" dirty="0"/>
          </a:p>
        </p:txBody>
      </p:sp>
      <p:cxnSp>
        <p:nvCxnSpPr>
          <p:cNvPr id="8" name="رابط مستقيم 7"/>
          <p:cNvCxnSpPr>
            <a:stCxn id="4" idx="1"/>
            <a:endCxn id="5" idx="3"/>
          </p:cNvCxnSpPr>
          <p:nvPr/>
        </p:nvCxnSpPr>
        <p:spPr>
          <a:xfrm rot="10800000">
            <a:off x="7858148" y="2143117"/>
            <a:ext cx="357190" cy="392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رابط مستقيم 9"/>
          <p:cNvCxnSpPr>
            <a:stCxn id="4" idx="1"/>
            <a:endCxn id="6" idx="3"/>
          </p:cNvCxnSpPr>
          <p:nvPr/>
        </p:nvCxnSpPr>
        <p:spPr>
          <a:xfrm rot="10800000" flipV="1">
            <a:off x="7858148" y="2536024"/>
            <a:ext cx="357190" cy="46434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جدول 10"/>
          <p:cNvGraphicFramePr>
            <a:graphicFrameLocks noGrp="1"/>
          </p:cNvGraphicFramePr>
          <p:nvPr/>
        </p:nvGraphicFramePr>
        <p:xfrm>
          <a:off x="1428727" y="1285860"/>
          <a:ext cx="5214975" cy="370840"/>
        </p:xfrm>
        <a:graphic>
          <a:graphicData uri="http://schemas.openxmlformats.org/drawingml/2006/table">
            <a:tbl>
              <a:tblPr rtl="1" firstRow="1" bandRow="1">
                <a:tableStyleId>{5C22544A-7EE6-4342-B048-85BDC9FD1C3A}</a:tableStyleId>
              </a:tblPr>
              <a:tblGrid>
                <a:gridCol w="1738325"/>
                <a:gridCol w="1738325"/>
                <a:gridCol w="1738325"/>
              </a:tblGrid>
              <a:tr h="370840">
                <a:tc>
                  <a:txBody>
                    <a:bodyPr/>
                    <a:lstStyle/>
                    <a:p>
                      <a:pPr algn="ctr" rtl="1"/>
                      <a:r>
                        <a:rPr lang="fa-IR" dirty="0" smtClean="0"/>
                        <a:t>موضوع</a:t>
                      </a:r>
                      <a:endParaRPr lang="fa-IR" dirty="0"/>
                    </a:p>
                  </a:txBody>
                  <a:tcPr>
                    <a:solidFill>
                      <a:schemeClr val="tx1"/>
                    </a:solidFill>
                  </a:tcPr>
                </a:tc>
                <a:tc>
                  <a:txBody>
                    <a:bodyPr/>
                    <a:lstStyle/>
                    <a:p>
                      <a:pPr algn="ctr" rtl="1"/>
                      <a:r>
                        <a:rPr lang="fa-IR" dirty="0" smtClean="0"/>
                        <a:t>محمول</a:t>
                      </a:r>
                      <a:endParaRPr lang="fa-IR" dirty="0"/>
                    </a:p>
                  </a:txBody>
                  <a:tcPr>
                    <a:solidFill>
                      <a:schemeClr val="tx1"/>
                    </a:solidFill>
                  </a:tcPr>
                </a:tc>
                <a:tc>
                  <a:txBody>
                    <a:bodyPr/>
                    <a:lstStyle/>
                    <a:p>
                      <a:pPr algn="ctr" rtl="1"/>
                      <a:r>
                        <a:rPr lang="fa-IR" dirty="0" smtClean="0"/>
                        <a:t>غایت</a:t>
                      </a:r>
                      <a:endParaRPr lang="fa-IR" dirty="0"/>
                    </a:p>
                  </a:txBody>
                  <a:tcPr>
                    <a:solidFill>
                      <a:schemeClr val="tx1"/>
                    </a:solidFill>
                  </a:tcPr>
                </a:tc>
              </a:tr>
            </a:tbl>
          </a:graphicData>
        </a:graphic>
      </p:graphicFrame>
      <p:graphicFrame>
        <p:nvGraphicFramePr>
          <p:cNvPr id="12" name="جدول 11"/>
          <p:cNvGraphicFramePr>
            <a:graphicFrameLocks noGrp="1"/>
          </p:cNvGraphicFramePr>
          <p:nvPr/>
        </p:nvGraphicFramePr>
        <p:xfrm>
          <a:off x="1428728" y="1785926"/>
          <a:ext cx="5262579" cy="714380"/>
        </p:xfrm>
        <a:graphic>
          <a:graphicData uri="http://schemas.openxmlformats.org/drawingml/2006/table">
            <a:tbl>
              <a:tblPr rtl="1" firstRow="1" bandRow="1">
                <a:tableStyleId>{5C22544A-7EE6-4342-B048-85BDC9FD1C3A}</a:tableStyleId>
              </a:tblPr>
              <a:tblGrid>
                <a:gridCol w="1754193"/>
                <a:gridCol w="1754193"/>
                <a:gridCol w="1754193"/>
              </a:tblGrid>
              <a:tr h="714380">
                <a:tc>
                  <a:txBody>
                    <a:bodyPr/>
                    <a:lstStyle/>
                    <a:p>
                      <a:pPr algn="ctr" rtl="1"/>
                      <a:r>
                        <a:rPr lang="fa-IR" dirty="0" smtClean="0"/>
                        <a:t>الثوب </a:t>
                      </a:r>
                      <a:endParaRPr lang="fa-IR" dirty="0"/>
                    </a:p>
                  </a:txBody>
                  <a:tcPr>
                    <a:solidFill>
                      <a:schemeClr val="accent3">
                        <a:lumMod val="75000"/>
                      </a:schemeClr>
                    </a:solidFill>
                  </a:tcPr>
                </a:tc>
                <a:tc>
                  <a:txBody>
                    <a:bodyPr/>
                    <a:lstStyle/>
                    <a:p>
                      <a:pPr algn="ctr" rtl="1"/>
                      <a:r>
                        <a:rPr lang="fa-IR" dirty="0" smtClean="0"/>
                        <a:t>طاهر</a:t>
                      </a:r>
                      <a:endParaRPr lang="fa-IR" dirty="0"/>
                    </a:p>
                  </a:txBody>
                  <a:tcPr>
                    <a:solidFill>
                      <a:schemeClr val="accent3">
                        <a:lumMod val="75000"/>
                      </a:schemeClr>
                    </a:solidFill>
                  </a:tcPr>
                </a:tc>
                <a:tc>
                  <a:txBody>
                    <a:bodyPr/>
                    <a:lstStyle/>
                    <a:p>
                      <a:pPr algn="ctr" rtl="1"/>
                      <a:r>
                        <a:rPr lang="fa-IR" dirty="0" smtClean="0"/>
                        <a:t>الی ان یلاقی نجسا</a:t>
                      </a:r>
                    </a:p>
                    <a:p>
                      <a:pPr algn="ctr" rtl="1"/>
                      <a:r>
                        <a:rPr lang="fa-IR" b="0" dirty="0" smtClean="0"/>
                        <a:t>(قید واقعی محمول)</a:t>
                      </a:r>
                      <a:endParaRPr lang="fa-IR" b="0" dirty="0"/>
                    </a:p>
                  </a:txBody>
                  <a:tcPr>
                    <a:solidFill>
                      <a:schemeClr val="accent3">
                        <a:lumMod val="75000"/>
                      </a:schemeClr>
                    </a:solidFill>
                  </a:tcPr>
                </a:tc>
              </a:tr>
            </a:tbl>
          </a:graphicData>
        </a:graphic>
      </p:graphicFrame>
      <p:graphicFrame>
        <p:nvGraphicFramePr>
          <p:cNvPr id="13" name="جدول 12"/>
          <p:cNvGraphicFramePr>
            <a:graphicFrameLocks noGrp="1"/>
          </p:cNvGraphicFramePr>
          <p:nvPr/>
        </p:nvGraphicFramePr>
        <p:xfrm>
          <a:off x="1428728" y="2643182"/>
          <a:ext cx="5262579" cy="714380"/>
        </p:xfrm>
        <a:graphic>
          <a:graphicData uri="http://schemas.openxmlformats.org/drawingml/2006/table">
            <a:tbl>
              <a:tblPr rtl="1" firstRow="1" bandRow="1">
                <a:tableStyleId>{5C22544A-7EE6-4342-B048-85BDC9FD1C3A}</a:tableStyleId>
              </a:tblPr>
              <a:tblGrid>
                <a:gridCol w="1754193"/>
                <a:gridCol w="1754193"/>
                <a:gridCol w="1754193"/>
              </a:tblGrid>
              <a:tr h="714380">
                <a:tc>
                  <a:txBody>
                    <a:bodyPr/>
                    <a:lstStyle/>
                    <a:p>
                      <a:pPr algn="ctr" rtl="1"/>
                      <a:r>
                        <a:rPr lang="fa-IR" dirty="0" smtClean="0"/>
                        <a:t>کل شیء</a:t>
                      </a:r>
                      <a:endParaRPr lang="fa-IR" dirty="0"/>
                    </a:p>
                  </a:txBody>
                  <a:tcPr>
                    <a:solidFill>
                      <a:srgbClr val="7030A0"/>
                    </a:solidFill>
                  </a:tcPr>
                </a:tc>
                <a:tc>
                  <a:txBody>
                    <a:bodyPr/>
                    <a:lstStyle/>
                    <a:p>
                      <a:pPr algn="ctr" rtl="1"/>
                      <a:r>
                        <a:rPr lang="fa-IR" dirty="0" smtClean="0"/>
                        <a:t>طاهر</a:t>
                      </a:r>
                      <a:endParaRPr lang="fa-IR" dirty="0"/>
                    </a:p>
                  </a:txBody>
                  <a:tcPr>
                    <a:solidFill>
                      <a:srgbClr val="7030A0"/>
                    </a:solidFill>
                  </a:tcPr>
                </a:tc>
                <a:tc>
                  <a:txBody>
                    <a:bodyPr/>
                    <a:lstStyle/>
                    <a:p>
                      <a:pPr algn="ctr" rtl="1"/>
                      <a:r>
                        <a:rPr lang="fa-IR" dirty="0" smtClean="0"/>
                        <a:t>حتی تعلم انه قذر</a:t>
                      </a:r>
                    </a:p>
                    <a:p>
                      <a:pPr algn="ctr" rtl="1"/>
                      <a:r>
                        <a:rPr lang="fa-IR" sz="1600" b="0" dirty="0" smtClean="0"/>
                        <a:t>(قید علم به عدم محمول)</a:t>
                      </a:r>
                      <a:endParaRPr lang="fa-IR" sz="1600" b="0" dirty="0"/>
                    </a:p>
                  </a:txBody>
                  <a:tcPr>
                    <a:solidFill>
                      <a:srgbClr val="7030A0"/>
                    </a:solidFill>
                  </a:tcPr>
                </a:tc>
              </a:tr>
            </a:tbl>
          </a:graphicData>
        </a:graphic>
      </p:graphicFrame>
      <p:sp>
        <p:nvSpPr>
          <p:cNvPr id="20" name="قوس كبير أيسر 19"/>
          <p:cNvSpPr/>
          <p:nvPr/>
        </p:nvSpPr>
        <p:spPr>
          <a:xfrm>
            <a:off x="1071538" y="1785926"/>
            <a:ext cx="285752" cy="1571636"/>
          </a:xfrm>
          <a:prstGeom prst="leftBrace">
            <a:avLst>
              <a:gd name="adj1" fmla="val 38100"/>
              <a:gd name="adj2" fmla="val 5000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baseline="-25000" dirty="0"/>
          </a:p>
        </p:txBody>
      </p:sp>
      <p:cxnSp>
        <p:nvCxnSpPr>
          <p:cNvPr id="22" name="رابط مستقيم 21"/>
          <p:cNvCxnSpPr>
            <a:stCxn id="20" idx="1"/>
          </p:cNvCxnSpPr>
          <p:nvPr/>
        </p:nvCxnSpPr>
        <p:spPr>
          <a:xfrm rot="10800000">
            <a:off x="785786" y="2571744"/>
            <a:ext cx="2857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rot="5400000">
            <a:off x="322233" y="3035297"/>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a:off x="785786" y="3500438"/>
            <a:ext cx="81439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rot="5400000">
            <a:off x="8216132" y="4214818"/>
            <a:ext cx="142796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rot="10800000">
            <a:off x="8715404" y="4927609"/>
            <a:ext cx="214314" cy="1588"/>
          </a:xfrm>
          <a:prstGeom prst="line">
            <a:avLst/>
          </a:prstGeom>
        </p:spPr>
        <p:style>
          <a:lnRef idx="1">
            <a:schemeClr val="accent1"/>
          </a:lnRef>
          <a:fillRef idx="0">
            <a:schemeClr val="accent1"/>
          </a:fillRef>
          <a:effectRef idx="0">
            <a:schemeClr val="accent1"/>
          </a:effectRef>
          <a:fontRef idx="minor">
            <a:schemeClr val="tx1"/>
          </a:fontRef>
        </p:style>
      </p:cxnSp>
      <p:sp>
        <p:nvSpPr>
          <p:cNvPr id="35" name="سهم إلى اليسار 34"/>
          <p:cNvSpPr/>
          <p:nvPr/>
        </p:nvSpPr>
        <p:spPr>
          <a:xfrm>
            <a:off x="7286644" y="4214818"/>
            <a:ext cx="1428760" cy="1357322"/>
          </a:xfrm>
          <a:prstGeom prst="leftArrow">
            <a:avLst>
              <a:gd name="adj1" fmla="val 84020"/>
              <a:gd name="adj2" fmla="val 26499"/>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500" dirty="0" smtClean="0"/>
              <a:t>در این گونه اسلوبها معنا به دو گونه می تواند قصد شود </a:t>
            </a:r>
            <a:endParaRPr lang="fa-IR" sz="1500" dirty="0"/>
          </a:p>
        </p:txBody>
      </p:sp>
      <p:sp>
        <p:nvSpPr>
          <p:cNvPr id="36" name="مستطيل مستدير الزوايا 35"/>
          <p:cNvSpPr/>
          <p:nvPr/>
        </p:nvSpPr>
        <p:spPr>
          <a:xfrm>
            <a:off x="4286248" y="4000504"/>
            <a:ext cx="2714644" cy="42862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ثبوت محمول برای موضوع</a:t>
            </a:r>
            <a:endParaRPr lang="fa-IR" sz="1600" dirty="0"/>
          </a:p>
        </p:txBody>
      </p:sp>
      <p:sp>
        <p:nvSpPr>
          <p:cNvPr id="37" name="مستطيل مستدير الزوايا 36"/>
          <p:cNvSpPr/>
          <p:nvPr/>
        </p:nvSpPr>
        <p:spPr>
          <a:xfrm>
            <a:off x="4286248" y="5572140"/>
            <a:ext cx="2714644" cy="42862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استمرار محمولِ ثابت شده  برای موضوع</a:t>
            </a:r>
            <a:endParaRPr lang="fa-IR" sz="1600" dirty="0"/>
          </a:p>
        </p:txBody>
      </p:sp>
      <p:sp>
        <p:nvSpPr>
          <p:cNvPr id="38" name="سهم إلى اليسار 37"/>
          <p:cNvSpPr/>
          <p:nvPr/>
        </p:nvSpPr>
        <p:spPr>
          <a:xfrm>
            <a:off x="3000364" y="3571876"/>
            <a:ext cx="857256" cy="642942"/>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ملاک</a:t>
            </a:r>
            <a:endParaRPr lang="fa-IR" dirty="0"/>
          </a:p>
        </p:txBody>
      </p:sp>
      <p:sp>
        <p:nvSpPr>
          <p:cNvPr id="39" name="مستطيل مستدير الزوايا 38"/>
          <p:cNvSpPr/>
          <p:nvPr/>
        </p:nvSpPr>
        <p:spPr>
          <a:xfrm>
            <a:off x="357158" y="3714752"/>
            <a:ext cx="2571768" cy="35719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مجرد شک در طهارت چیزی</a:t>
            </a:r>
            <a:endParaRPr lang="fa-IR" sz="1600" dirty="0"/>
          </a:p>
        </p:txBody>
      </p:sp>
      <p:sp>
        <p:nvSpPr>
          <p:cNvPr id="40" name="مستطيل مستدير الزوايا 39"/>
          <p:cNvSpPr/>
          <p:nvPr/>
        </p:nvSpPr>
        <p:spPr>
          <a:xfrm>
            <a:off x="357158" y="4214818"/>
            <a:ext cx="2571768" cy="78581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buAutoNum type="arabicPeriod"/>
            </a:pPr>
            <a:r>
              <a:rPr lang="fa-IR" sz="1600" dirty="0" smtClean="0"/>
              <a:t>حالت سابقه آن طهارت باشد</a:t>
            </a:r>
          </a:p>
          <a:p>
            <a:pPr marL="342900" indent="-342900" algn="ctr">
              <a:buAutoNum type="arabicPeriod"/>
            </a:pPr>
            <a:r>
              <a:rPr lang="fa-IR" sz="1600" dirty="0" smtClean="0"/>
              <a:t>حالت سابقه آن نجاست باشد</a:t>
            </a:r>
          </a:p>
          <a:p>
            <a:pPr marL="342900" indent="-342900" algn="ctr">
              <a:buAutoNum type="arabicPeriod"/>
            </a:pPr>
            <a:r>
              <a:rPr lang="fa-IR" sz="1600" dirty="0" smtClean="0"/>
              <a:t>حالت سابقه آن معلوم نباشد</a:t>
            </a:r>
            <a:endParaRPr lang="fa-IR" sz="1600" dirty="0"/>
          </a:p>
        </p:txBody>
      </p:sp>
      <p:sp>
        <p:nvSpPr>
          <p:cNvPr id="41" name="سهم إلى اليسار 40"/>
          <p:cNvSpPr/>
          <p:nvPr/>
        </p:nvSpPr>
        <p:spPr>
          <a:xfrm>
            <a:off x="3000364" y="4286256"/>
            <a:ext cx="857256" cy="642942"/>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مورد</a:t>
            </a:r>
            <a:endParaRPr lang="fa-IR" dirty="0"/>
          </a:p>
        </p:txBody>
      </p:sp>
      <p:cxnSp>
        <p:nvCxnSpPr>
          <p:cNvPr id="43" name="رابط مستقيم 42"/>
          <p:cNvCxnSpPr>
            <a:stCxn id="36" idx="1"/>
            <a:endCxn id="38" idx="3"/>
          </p:cNvCxnSpPr>
          <p:nvPr/>
        </p:nvCxnSpPr>
        <p:spPr>
          <a:xfrm rot="10800000">
            <a:off x="3857620" y="3893348"/>
            <a:ext cx="428628" cy="321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رابط مستقيم 44"/>
          <p:cNvCxnSpPr>
            <a:stCxn id="36" idx="1"/>
            <a:endCxn id="41" idx="3"/>
          </p:cNvCxnSpPr>
          <p:nvPr/>
        </p:nvCxnSpPr>
        <p:spPr>
          <a:xfrm rot="10800000" flipV="1">
            <a:off x="3857620" y="4214817"/>
            <a:ext cx="428628" cy="392909"/>
          </a:xfrm>
          <a:prstGeom prst="line">
            <a:avLst/>
          </a:prstGeom>
        </p:spPr>
        <p:style>
          <a:lnRef idx="1">
            <a:schemeClr val="accent1"/>
          </a:lnRef>
          <a:fillRef idx="0">
            <a:schemeClr val="accent1"/>
          </a:fillRef>
          <a:effectRef idx="0">
            <a:schemeClr val="accent1"/>
          </a:effectRef>
          <a:fontRef idx="minor">
            <a:schemeClr val="tx1"/>
          </a:fontRef>
        </p:style>
      </p:cxnSp>
      <p:sp>
        <p:nvSpPr>
          <p:cNvPr id="46" name="سهم إلى اليسار 45"/>
          <p:cNvSpPr/>
          <p:nvPr/>
        </p:nvSpPr>
        <p:spPr>
          <a:xfrm>
            <a:off x="3000364" y="5143512"/>
            <a:ext cx="857256" cy="642942"/>
          </a:xfrm>
          <a:prstGeom prst="lef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ملاک</a:t>
            </a:r>
            <a:endParaRPr lang="fa-IR" dirty="0"/>
          </a:p>
        </p:txBody>
      </p:sp>
      <p:sp>
        <p:nvSpPr>
          <p:cNvPr id="47" name="مستطيل مستدير الزوايا 46"/>
          <p:cNvSpPr/>
          <p:nvPr/>
        </p:nvSpPr>
        <p:spPr>
          <a:xfrm>
            <a:off x="357158" y="5286388"/>
            <a:ext cx="2571768" cy="35719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ملاحظه حالت سابقه</a:t>
            </a:r>
            <a:endParaRPr lang="fa-IR" sz="1600" dirty="0"/>
          </a:p>
        </p:txBody>
      </p:sp>
      <p:sp>
        <p:nvSpPr>
          <p:cNvPr id="48" name="مستطيل مستدير الزوايا 47"/>
          <p:cNvSpPr/>
          <p:nvPr/>
        </p:nvSpPr>
        <p:spPr>
          <a:xfrm>
            <a:off x="357158" y="6000768"/>
            <a:ext cx="2571768" cy="42862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buAutoNum type="arabicPeriod"/>
            </a:pPr>
            <a:r>
              <a:rPr lang="fa-IR" sz="1600" dirty="0" smtClean="0"/>
              <a:t>حالت سابقه آن طهارت باشد</a:t>
            </a:r>
          </a:p>
        </p:txBody>
      </p:sp>
      <p:sp>
        <p:nvSpPr>
          <p:cNvPr id="49" name="سهم إلى اليسار 48"/>
          <p:cNvSpPr/>
          <p:nvPr/>
        </p:nvSpPr>
        <p:spPr>
          <a:xfrm>
            <a:off x="3000364" y="5857892"/>
            <a:ext cx="857256" cy="642942"/>
          </a:xfrm>
          <a:prstGeom prst="lef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مورد</a:t>
            </a:r>
            <a:endParaRPr lang="fa-IR" dirty="0"/>
          </a:p>
        </p:txBody>
      </p:sp>
      <p:cxnSp>
        <p:nvCxnSpPr>
          <p:cNvPr id="50" name="رابط مستقيم 49"/>
          <p:cNvCxnSpPr>
            <a:stCxn id="37" idx="1"/>
            <a:endCxn id="46" idx="3"/>
          </p:cNvCxnSpPr>
          <p:nvPr/>
        </p:nvCxnSpPr>
        <p:spPr>
          <a:xfrm rot="10800000">
            <a:off x="3857620" y="5464984"/>
            <a:ext cx="428628" cy="321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رابط مستقيم 50"/>
          <p:cNvCxnSpPr>
            <a:stCxn id="37" idx="1"/>
            <a:endCxn id="49" idx="3"/>
          </p:cNvCxnSpPr>
          <p:nvPr/>
        </p:nvCxnSpPr>
        <p:spPr>
          <a:xfrm rot="10800000" flipV="1">
            <a:off x="3857620" y="5786453"/>
            <a:ext cx="428628" cy="392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رابط مستقيم 54"/>
          <p:cNvCxnSpPr>
            <a:stCxn id="35" idx="1"/>
            <a:endCxn id="36" idx="3"/>
          </p:cNvCxnSpPr>
          <p:nvPr/>
        </p:nvCxnSpPr>
        <p:spPr>
          <a:xfrm rot="10800000">
            <a:off x="7000892" y="4214819"/>
            <a:ext cx="285752" cy="67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رابط مستقيم 56"/>
          <p:cNvCxnSpPr>
            <a:stCxn id="35" idx="1"/>
            <a:endCxn id="37" idx="3"/>
          </p:cNvCxnSpPr>
          <p:nvPr/>
        </p:nvCxnSpPr>
        <p:spPr>
          <a:xfrm rot="10800000" flipV="1">
            <a:off x="7000892" y="4893478"/>
            <a:ext cx="285752" cy="8929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par>
                                <p:cTn id="46" presetID="22" presetClass="entr" presetSubtype="4"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par>
                                <p:cTn id="49" presetID="22" presetClass="entr" presetSubtype="4"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par>
                                <p:cTn id="52" presetID="22" presetClass="entr" presetSubtype="4"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par>
                                <p:cTn id="55" presetID="22" presetClass="entr" presetSubtype="4"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par>
                                <p:cTn id="58" presetID="22" presetClass="entr" presetSubtype="4"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down)">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down)">
                                      <p:cBhvr>
                                        <p:cTn id="68" dur="500"/>
                                        <p:tgtEl>
                                          <p:spTgt spid="5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down)">
                                      <p:cBhvr>
                                        <p:cTn id="76" dur="500"/>
                                        <p:tgtEl>
                                          <p:spTgt spid="5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down)">
                                      <p:cBhvr>
                                        <p:cTn id="79" dur="500"/>
                                        <p:tgtEl>
                                          <p:spTgt spid="46"/>
                                        </p:tgtEl>
                                      </p:cBhvr>
                                    </p:animEffect>
                                  </p:childTnLst>
                                </p:cTn>
                              </p:par>
                              <p:par>
                                <p:cTn id="80" presetID="22" presetClass="entr" presetSubtype="4"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down)">
                                      <p:cBhvr>
                                        <p:cTn id="82" dur="500"/>
                                        <p:tgtEl>
                                          <p:spTgt spid="5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down)">
                                      <p:cBhvr>
                                        <p:cTn id="85" dur="500"/>
                                        <p:tgtEl>
                                          <p:spTgt spid="4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wipe(down)">
                                      <p:cBhvr>
                                        <p:cTn id="88" dur="500"/>
                                        <p:tgtEl>
                                          <p:spTgt spid="47"/>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down)">
                                      <p:cBhvr>
                                        <p:cTn id="99" dur="500"/>
                                        <p:tgtEl>
                                          <p:spTgt spid="3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wipe(down)">
                                      <p:cBhvr>
                                        <p:cTn id="104" dur="500"/>
                                        <p:tgtEl>
                                          <p:spTgt spid="43"/>
                                        </p:tgtEl>
                                      </p:cBhvr>
                                    </p:animEffect>
                                  </p:childTnLst>
                                </p:cTn>
                              </p:par>
                              <p:par>
                                <p:cTn id="105" presetID="22" presetClass="entr" presetSubtype="4" fill="hold" nodeType="with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wipe(down)">
                                      <p:cBhvr>
                                        <p:cTn id="107" dur="500"/>
                                        <p:tgtEl>
                                          <p:spTgt spid="45"/>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down)">
                                      <p:cBhvr>
                                        <p:cTn id="110" dur="500"/>
                                        <p:tgtEl>
                                          <p:spTgt spid="38"/>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wipe(down)">
                                      <p:cBhvr>
                                        <p:cTn id="113" dur="500"/>
                                        <p:tgtEl>
                                          <p:spTgt spid="41"/>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wipe(down)">
                                      <p:cBhvr>
                                        <p:cTn id="116" dur="500"/>
                                        <p:tgtEl>
                                          <p:spTgt spid="40"/>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animBg="1"/>
      <p:bldP spid="5" grpId="0" animBg="1"/>
      <p:bldP spid="6" grpId="0" animBg="1"/>
      <p:bldP spid="20" grpId="0" animBg="1"/>
      <p:bldP spid="35" grpId="0" animBg="1"/>
      <p:bldP spid="36" grpId="0" animBg="1"/>
      <p:bldP spid="37" grpId="0" animBg="1"/>
      <p:bldP spid="38" grpId="0" animBg="1"/>
      <p:bldP spid="39" grpId="0" animBg="1"/>
      <p:bldP spid="40" grpId="0" animBg="1"/>
      <p:bldP spid="41" grpId="0" animBg="1"/>
      <p:bldP spid="46" grpId="0" animBg="1"/>
      <p:bldP spid="47" grpId="0" animBg="1"/>
      <p:bldP spid="48" grpId="0" animBg="1"/>
      <p:bldP spid="4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142844" y="71414"/>
            <a:ext cx="8858312" cy="414801"/>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200" b="1" dirty="0" smtClean="0">
                <a:solidFill>
                  <a:schemeClr val="tx1"/>
                </a:solidFill>
              </a:rPr>
              <a:t>دو مؤلفه شکل دهنده نظریه شیخ انصاری نسبت به مفاد موثقه عمار</a:t>
            </a:r>
            <a:endParaRPr lang="fa-IR" sz="2200" b="1" dirty="0">
              <a:solidFill>
                <a:schemeClr val="tx1"/>
              </a:solidFill>
            </a:endParaRPr>
          </a:p>
        </p:txBody>
      </p:sp>
      <p:sp>
        <p:nvSpPr>
          <p:cNvPr id="3" name="مستطيل 2"/>
          <p:cNvSpPr/>
          <p:nvPr/>
        </p:nvSpPr>
        <p:spPr>
          <a:xfrm>
            <a:off x="2285984" y="642918"/>
            <a:ext cx="6715172" cy="5000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500" b="1" dirty="0" smtClean="0"/>
              <a:t>روایت نمی تواند همزمان دلالت بر </a:t>
            </a:r>
            <a:r>
              <a:rPr lang="fa-IR" sz="1500" b="1" dirty="0" smtClean="0">
                <a:solidFill>
                  <a:srgbClr val="FFFF00"/>
                </a:solidFill>
              </a:rPr>
              <a:t>قاعده طهارت </a:t>
            </a:r>
            <a:r>
              <a:rPr lang="fa-IR" sz="1500" b="1" dirty="0" smtClean="0"/>
              <a:t>(ظاهر) و </a:t>
            </a:r>
            <a:r>
              <a:rPr lang="fa-IR" sz="1500" b="1" dirty="0" smtClean="0">
                <a:solidFill>
                  <a:srgbClr val="FFFF00"/>
                </a:solidFill>
              </a:rPr>
              <a:t>استصحاب طهارت </a:t>
            </a:r>
            <a:r>
              <a:rPr lang="fa-IR" sz="1500" b="1" dirty="0" smtClean="0"/>
              <a:t>(غیر ظاهر) داشته باشد. </a:t>
            </a:r>
            <a:endParaRPr lang="fa-IR" sz="1500" b="1" dirty="0"/>
          </a:p>
        </p:txBody>
      </p:sp>
      <p:sp>
        <p:nvSpPr>
          <p:cNvPr id="4" name="مستطيل 3"/>
          <p:cNvSpPr/>
          <p:nvPr/>
        </p:nvSpPr>
        <p:spPr>
          <a:xfrm>
            <a:off x="142844" y="642918"/>
            <a:ext cx="1928826" cy="17145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1400" b="1" dirty="0" smtClean="0"/>
              <a:t>مفاد روایت شامل می شود:</a:t>
            </a:r>
          </a:p>
          <a:p>
            <a:pPr algn="justLow"/>
            <a:r>
              <a:rPr lang="fa-IR" sz="1400" b="1" dirty="0" smtClean="0"/>
              <a:t>1- </a:t>
            </a:r>
            <a:r>
              <a:rPr lang="fa-IR" sz="1600" b="1" dirty="0" smtClean="0">
                <a:solidFill>
                  <a:srgbClr val="FFFF00"/>
                </a:solidFill>
              </a:rPr>
              <a:t>شبهه حکمی </a:t>
            </a:r>
            <a:r>
              <a:rPr lang="fa-IR" sz="1400" b="1" dirty="0" smtClean="0"/>
              <a:t>(مانند مدفوع پرنده غیر مأکول اللحم)</a:t>
            </a:r>
          </a:p>
          <a:p>
            <a:pPr algn="justLow"/>
            <a:r>
              <a:rPr lang="fa-IR" sz="1400" b="1" dirty="0" smtClean="0"/>
              <a:t>2- </a:t>
            </a:r>
            <a:r>
              <a:rPr lang="fa-IR" sz="1600" b="1" dirty="0" smtClean="0">
                <a:solidFill>
                  <a:srgbClr val="FFFF00"/>
                </a:solidFill>
              </a:rPr>
              <a:t>شبهه موضوعی </a:t>
            </a:r>
            <a:r>
              <a:rPr lang="fa-IR" sz="1400" b="1" dirty="0" smtClean="0"/>
              <a:t>(مانند این رطوبت خاص مشکوک میان بول و آب)</a:t>
            </a:r>
            <a:endParaRPr lang="fa-IR" sz="1400" b="1" dirty="0"/>
          </a:p>
        </p:txBody>
      </p:sp>
      <p:sp>
        <p:nvSpPr>
          <p:cNvPr id="5" name="سهم للأسفل 4"/>
          <p:cNvSpPr/>
          <p:nvPr/>
        </p:nvSpPr>
        <p:spPr>
          <a:xfrm>
            <a:off x="142844" y="4357694"/>
            <a:ext cx="1928826" cy="785818"/>
          </a:xfrm>
          <a:prstGeom prst="downArrow">
            <a:avLst>
              <a:gd name="adj1" fmla="val 100000"/>
              <a:gd name="adj2" fmla="val 2672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پاسخ شیخ انصاری</a:t>
            </a:r>
            <a:endParaRPr lang="fa-IR" dirty="0"/>
          </a:p>
        </p:txBody>
      </p:sp>
      <p:sp>
        <p:nvSpPr>
          <p:cNvPr id="6" name="مستطيل 5"/>
          <p:cNvSpPr/>
          <p:nvPr/>
        </p:nvSpPr>
        <p:spPr>
          <a:xfrm>
            <a:off x="142844" y="3429000"/>
            <a:ext cx="192882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1400" b="1" dirty="0" smtClean="0"/>
              <a:t>جمع میان شبهه حکمی و شبهه موضوعی در مفاد روایت ممتنع است.</a:t>
            </a:r>
            <a:endParaRPr lang="fa-IR" sz="1400" b="1" dirty="0"/>
          </a:p>
        </p:txBody>
      </p:sp>
      <p:sp>
        <p:nvSpPr>
          <p:cNvPr id="7" name="سهم للأسفل 6"/>
          <p:cNvSpPr/>
          <p:nvPr/>
        </p:nvSpPr>
        <p:spPr>
          <a:xfrm>
            <a:off x="142844" y="2500306"/>
            <a:ext cx="1928826" cy="785818"/>
          </a:xfrm>
          <a:prstGeom prst="downArrow">
            <a:avLst>
              <a:gd name="adj1" fmla="val 100000"/>
              <a:gd name="adj2" fmla="val 2672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بخلاف نظر میرزای قمی</a:t>
            </a:r>
            <a:endParaRPr lang="fa-IR" dirty="0"/>
          </a:p>
        </p:txBody>
      </p:sp>
      <p:sp>
        <p:nvSpPr>
          <p:cNvPr id="8" name="مستطيل 7"/>
          <p:cNvSpPr/>
          <p:nvPr/>
        </p:nvSpPr>
        <p:spPr>
          <a:xfrm>
            <a:off x="142844" y="5286388"/>
            <a:ext cx="1928826"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1400" b="1" dirty="0" smtClean="0"/>
              <a:t>ممتنع نیست چون جامع مشترک میان آن دو وجود دارد (طهارت شیء مشکوک).</a:t>
            </a:r>
            <a:endParaRPr lang="fa-IR" sz="1400" b="1" dirty="0"/>
          </a:p>
        </p:txBody>
      </p:sp>
      <p:sp>
        <p:nvSpPr>
          <p:cNvPr id="9" name="سهم إلى اليسار 8"/>
          <p:cNvSpPr/>
          <p:nvPr/>
        </p:nvSpPr>
        <p:spPr>
          <a:xfrm>
            <a:off x="8001024" y="1285860"/>
            <a:ext cx="1000132" cy="500066"/>
          </a:xfrm>
          <a:prstGeom prst="leftArrow">
            <a:avLst>
              <a:gd name="adj1" fmla="val 7720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دلیل</a:t>
            </a:r>
            <a:endParaRPr lang="fa-IR" b="1" dirty="0"/>
          </a:p>
        </p:txBody>
      </p:sp>
      <p:sp>
        <p:nvSpPr>
          <p:cNvPr id="10" name="مربع نص 9"/>
          <p:cNvSpPr txBox="1"/>
          <p:nvPr/>
        </p:nvSpPr>
        <p:spPr>
          <a:xfrm>
            <a:off x="3929058" y="1214422"/>
            <a:ext cx="3714776" cy="323165"/>
          </a:xfrm>
          <a:prstGeom prst="rect">
            <a:avLst/>
          </a:prstGeom>
          <a:noFill/>
        </p:spPr>
        <p:txBody>
          <a:bodyPr wrap="square" rtlCol="1">
            <a:spAutoFit/>
          </a:bodyPr>
          <a:lstStyle/>
          <a:p>
            <a:r>
              <a:rPr lang="fa-IR" sz="1500" dirty="0" smtClean="0"/>
              <a:t>جامع مشترکی میان آن دو وجود ندارد.</a:t>
            </a:r>
            <a:endParaRPr lang="fa-IR" sz="1500" dirty="0"/>
          </a:p>
        </p:txBody>
      </p:sp>
      <p:sp>
        <p:nvSpPr>
          <p:cNvPr id="11" name="مربع نص 10"/>
          <p:cNvSpPr txBox="1"/>
          <p:nvPr/>
        </p:nvSpPr>
        <p:spPr>
          <a:xfrm>
            <a:off x="2214546" y="1571612"/>
            <a:ext cx="5500726" cy="315471"/>
          </a:xfrm>
          <a:prstGeom prst="rect">
            <a:avLst/>
          </a:prstGeom>
          <a:noFill/>
        </p:spPr>
        <p:txBody>
          <a:bodyPr wrap="square" rtlCol="1">
            <a:spAutoFit/>
          </a:bodyPr>
          <a:lstStyle/>
          <a:p>
            <a:r>
              <a:rPr lang="fa-IR" sz="1450" dirty="0" smtClean="0"/>
              <a:t>چون جامع وجود ندارد اگر هر دو قصد شود استعمال لفظ در دو معنا می شود که درست نیست.</a:t>
            </a:r>
            <a:endParaRPr lang="fa-IR" sz="1450" dirty="0"/>
          </a:p>
        </p:txBody>
      </p:sp>
      <p:cxnSp>
        <p:nvCxnSpPr>
          <p:cNvPr id="13" name="رابط كسهم مستقيم 12"/>
          <p:cNvCxnSpPr>
            <a:stCxn id="9" idx="1"/>
            <a:endCxn id="10" idx="3"/>
          </p:cNvCxnSpPr>
          <p:nvPr/>
        </p:nvCxnSpPr>
        <p:spPr>
          <a:xfrm rot="10800000">
            <a:off x="7643834" y="1376005"/>
            <a:ext cx="357190" cy="159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a:stCxn id="9" idx="1"/>
            <a:endCxn id="11" idx="3"/>
          </p:cNvCxnSpPr>
          <p:nvPr/>
        </p:nvCxnSpPr>
        <p:spPr>
          <a:xfrm rot="10800000" flipV="1">
            <a:off x="7715272" y="1535892"/>
            <a:ext cx="285752" cy="193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سهم إلى اليسار 16"/>
          <p:cNvSpPr/>
          <p:nvPr/>
        </p:nvSpPr>
        <p:spPr>
          <a:xfrm>
            <a:off x="7858148" y="2143116"/>
            <a:ext cx="1143008" cy="1071570"/>
          </a:xfrm>
          <a:prstGeom prst="leftArrow">
            <a:avLst>
              <a:gd name="adj1" fmla="val 81399"/>
              <a:gd name="adj2" fmla="val 3239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500" b="1" dirty="0" smtClean="0"/>
              <a:t>بخلاف نظر صاحب فصول</a:t>
            </a:r>
            <a:endParaRPr lang="fa-IR" sz="1500" b="1" dirty="0"/>
          </a:p>
        </p:txBody>
      </p:sp>
      <p:sp>
        <p:nvSpPr>
          <p:cNvPr id="18" name="سهم إلى اليسار 17"/>
          <p:cNvSpPr/>
          <p:nvPr/>
        </p:nvSpPr>
        <p:spPr>
          <a:xfrm>
            <a:off x="6500826" y="2143116"/>
            <a:ext cx="1285884" cy="1071570"/>
          </a:xfrm>
          <a:prstGeom prst="leftArrow">
            <a:avLst>
              <a:gd name="adj1" fmla="val 81399"/>
              <a:gd name="adj2" fmla="val 2464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روایت همزمان دلالت بر دو اصل دارد:</a:t>
            </a:r>
            <a:endParaRPr lang="fa-IR" sz="1600" dirty="0"/>
          </a:p>
        </p:txBody>
      </p:sp>
      <p:sp>
        <p:nvSpPr>
          <p:cNvPr id="19" name="مستطيل 18"/>
          <p:cNvSpPr/>
          <p:nvPr/>
        </p:nvSpPr>
        <p:spPr>
          <a:xfrm>
            <a:off x="2285984" y="2000240"/>
            <a:ext cx="4071966"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t>حکم اولی ظاهری برای اشیاء: </a:t>
            </a:r>
          </a:p>
          <a:p>
            <a:pPr algn="ctr"/>
            <a:r>
              <a:rPr lang="fa-IR" sz="1400" b="1" u="sng" dirty="0" smtClean="0"/>
              <a:t>طهارت در صورت عدم علم به نجاست</a:t>
            </a:r>
            <a:r>
              <a:rPr lang="fa-IR" sz="1400" b="1" dirty="0" smtClean="0"/>
              <a:t> است. (قاعده طهارت)</a:t>
            </a:r>
            <a:endParaRPr lang="fa-IR" sz="1400" b="1" dirty="0"/>
          </a:p>
        </p:txBody>
      </p:sp>
      <p:cxnSp>
        <p:nvCxnSpPr>
          <p:cNvPr id="24" name="رابط مستقيم 23"/>
          <p:cNvCxnSpPr/>
          <p:nvPr/>
        </p:nvCxnSpPr>
        <p:spPr>
          <a:xfrm rot="5400000">
            <a:off x="-963639" y="3750459"/>
            <a:ext cx="6215082"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 name="مستطيل 24"/>
          <p:cNvSpPr/>
          <p:nvPr/>
        </p:nvSpPr>
        <p:spPr>
          <a:xfrm>
            <a:off x="2285984" y="2714620"/>
            <a:ext cx="4071966"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t>این حکم استمرار دارد تا زمان علم به نجاست. </a:t>
            </a:r>
          </a:p>
          <a:p>
            <a:pPr algn="ctr"/>
            <a:r>
              <a:rPr lang="fa-IR" sz="1400" b="1" dirty="0" smtClean="0"/>
              <a:t>(از موارد استصحاب)</a:t>
            </a:r>
            <a:endParaRPr lang="fa-IR" sz="1400" b="1" dirty="0"/>
          </a:p>
        </p:txBody>
      </p:sp>
      <p:cxnSp>
        <p:nvCxnSpPr>
          <p:cNvPr id="27" name="رابط مستقيم 26"/>
          <p:cNvCxnSpPr>
            <a:stCxn id="18" idx="1"/>
            <a:endCxn id="19" idx="3"/>
          </p:cNvCxnSpPr>
          <p:nvPr/>
        </p:nvCxnSpPr>
        <p:spPr>
          <a:xfrm rot="10800000">
            <a:off x="6357950" y="2285993"/>
            <a:ext cx="142876" cy="392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رابط مستقيم 28"/>
          <p:cNvCxnSpPr>
            <a:stCxn id="18" idx="1"/>
            <a:endCxn id="25" idx="3"/>
          </p:cNvCxnSpPr>
          <p:nvPr/>
        </p:nvCxnSpPr>
        <p:spPr>
          <a:xfrm rot="10800000" flipV="1">
            <a:off x="6357950" y="2678900"/>
            <a:ext cx="142876" cy="321471"/>
          </a:xfrm>
          <a:prstGeom prst="line">
            <a:avLst/>
          </a:prstGeom>
        </p:spPr>
        <p:style>
          <a:lnRef idx="1">
            <a:schemeClr val="accent1"/>
          </a:lnRef>
          <a:fillRef idx="0">
            <a:schemeClr val="accent1"/>
          </a:fillRef>
          <a:effectRef idx="0">
            <a:schemeClr val="accent1"/>
          </a:effectRef>
          <a:fontRef idx="minor">
            <a:schemeClr val="tx1"/>
          </a:fontRef>
        </p:style>
      </p:cxnSp>
      <p:sp>
        <p:nvSpPr>
          <p:cNvPr id="30" name="سهم إلى اليسار 29"/>
          <p:cNvSpPr/>
          <p:nvPr/>
        </p:nvSpPr>
        <p:spPr>
          <a:xfrm>
            <a:off x="8215338" y="4357694"/>
            <a:ext cx="785818" cy="857256"/>
          </a:xfrm>
          <a:prstGeom prst="leftArrow">
            <a:avLst>
              <a:gd name="adj1" fmla="val 81399"/>
              <a:gd name="adj2" fmla="val 2270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پاسخ شیخ</a:t>
            </a:r>
            <a:endParaRPr lang="fa-IR" sz="1600" b="1" dirty="0"/>
          </a:p>
        </p:txBody>
      </p:sp>
      <p:sp>
        <p:nvSpPr>
          <p:cNvPr id="31" name="مربع نص 30"/>
          <p:cNvSpPr txBox="1"/>
          <p:nvPr/>
        </p:nvSpPr>
        <p:spPr>
          <a:xfrm>
            <a:off x="7429520" y="4572008"/>
            <a:ext cx="857256" cy="523220"/>
          </a:xfrm>
          <a:prstGeom prst="rect">
            <a:avLst/>
          </a:prstGeom>
          <a:noFill/>
        </p:spPr>
        <p:txBody>
          <a:bodyPr wrap="square" rtlCol="1">
            <a:spAutoFit/>
          </a:bodyPr>
          <a:lstStyle/>
          <a:p>
            <a:pPr algn="ctr"/>
            <a:r>
              <a:rPr lang="fa-IR" sz="1400" dirty="0" smtClean="0"/>
              <a:t>مقصود از </a:t>
            </a:r>
          </a:p>
          <a:p>
            <a:pPr algn="ctr"/>
            <a:r>
              <a:rPr lang="fa-IR" sz="1400" dirty="0" smtClean="0"/>
              <a:t>«این حکم»</a:t>
            </a:r>
            <a:endParaRPr lang="fa-IR" sz="1400" dirty="0"/>
          </a:p>
        </p:txBody>
      </p:sp>
      <p:sp>
        <p:nvSpPr>
          <p:cNvPr id="32" name="مستطيل 31"/>
          <p:cNvSpPr/>
          <p:nvPr/>
        </p:nvSpPr>
        <p:spPr>
          <a:xfrm>
            <a:off x="6072198" y="3643314"/>
            <a:ext cx="1000132" cy="7858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t>حکم مستفاد از قاعده طهارت باشد</a:t>
            </a:r>
            <a:endParaRPr lang="fa-IR" sz="1400" b="1" dirty="0"/>
          </a:p>
        </p:txBody>
      </p:sp>
      <p:sp>
        <p:nvSpPr>
          <p:cNvPr id="33" name="مستطيل 32"/>
          <p:cNvSpPr/>
          <p:nvPr/>
        </p:nvSpPr>
        <p:spPr>
          <a:xfrm>
            <a:off x="6000760" y="5857892"/>
            <a:ext cx="1071570" cy="71438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t>حکم واقعی معلوم سابقا باشد </a:t>
            </a:r>
            <a:endParaRPr lang="fa-IR" sz="1400" b="1" dirty="0"/>
          </a:p>
        </p:txBody>
      </p:sp>
      <p:sp>
        <p:nvSpPr>
          <p:cNvPr id="34" name="سهم إلى اليسار 33"/>
          <p:cNvSpPr/>
          <p:nvPr/>
        </p:nvSpPr>
        <p:spPr>
          <a:xfrm>
            <a:off x="5786446" y="3857628"/>
            <a:ext cx="214314" cy="285752"/>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5" name="مستطيل مستدير الزوايا 34"/>
          <p:cNvSpPr/>
          <p:nvPr/>
        </p:nvSpPr>
        <p:spPr>
          <a:xfrm>
            <a:off x="2285984" y="3500438"/>
            <a:ext cx="3429024" cy="2000264"/>
          </a:xfrm>
          <a:prstGeom prst="roundRect">
            <a:avLst>
              <a:gd name="adj" fmla="val 927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1400" dirty="0" smtClean="0"/>
              <a:t>1- استمرار آن تا زمان علم به نجاست نیست بلکه تا قیامت یا زمان نسخ آن استمرار دارد! </a:t>
            </a:r>
          </a:p>
          <a:p>
            <a:pPr algn="justLow"/>
            <a:r>
              <a:rPr lang="fa-IR" sz="1400" dirty="0" smtClean="0"/>
              <a:t>2- معقول نیست «حتی تعلم» در یک استعمال غایت برای حکمی (الف) باشد و در همان حال غایت برای حکم دیگری (ب) که حکم قبلی موضوع آن را می سازد باشد:</a:t>
            </a:r>
          </a:p>
          <a:p>
            <a:pPr algn="justLow"/>
            <a:r>
              <a:rPr lang="fa-IR" sz="1400" dirty="0" smtClean="0"/>
              <a:t>الف) کل شیء محکوم ظاهرا بالطهارة الی زمان العلم بالنجاسة</a:t>
            </a:r>
          </a:p>
          <a:p>
            <a:pPr algn="justLow"/>
            <a:r>
              <a:rPr lang="fa-IR" sz="1400" dirty="0" smtClean="0"/>
              <a:t>ب) ثبوت الطهارة للاشیاء ظاهرا الی زمان العلم بالنجاسة مستمر الی زمان العلم بالنجاسة</a:t>
            </a:r>
            <a:endParaRPr lang="fa-IR" sz="1400" dirty="0"/>
          </a:p>
        </p:txBody>
      </p:sp>
      <p:cxnSp>
        <p:nvCxnSpPr>
          <p:cNvPr id="37" name="رابط مستقيم 36"/>
          <p:cNvCxnSpPr>
            <a:stCxn id="31" idx="1"/>
            <a:endCxn id="32" idx="3"/>
          </p:cNvCxnSpPr>
          <p:nvPr/>
        </p:nvCxnSpPr>
        <p:spPr>
          <a:xfrm rot="10800000">
            <a:off x="7072330" y="4036224"/>
            <a:ext cx="357190" cy="797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رابط مستقيم 38"/>
          <p:cNvCxnSpPr>
            <a:stCxn id="31" idx="1"/>
            <a:endCxn id="33" idx="3"/>
          </p:cNvCxnSpPr>
          <p:nvPr/>
        </p:nvCxnSpPr>
        <p:spPr>
          <a:xfrm rot="10800000" flipV="1">
            <a:off x="7072330" y="4833618"/>
            <a:ext cx="357190" cy="1381464"/>
          </a:xfrm>
          <a:prstGeom prst="line">
            <a:avLst/>
          </a:prstGeom>
        </p:spPr>
        <p:style>
          <a:lnRef idx="1">
            <a:schemeClr val="accent1"/>
          </a:lnRef>
          <a:fillRef idx="0">
            <a:schemeClr val="accent1"/>
          </a:fillRef>
          <a:effectRef idx="0">
            <a:schemeClr val="accent1"/>
          </a:effectRef>
          <a:fontRef idx="minor">
            <a:schemeClr val="tx1"/>
          </a:fontRef>
        </p:style>
      </p:cxnSp>
      <p:sp>
        <p:nvSpPr>
          <p:cNvPr id="66" name="شكل حر 65"/>
          <p:cNvSpPr/>
          <p:nvPr/>
        </p:nvSpPr>
        <p:spPr>
          <a:xfrm>
            <a:off x="5438898" y="3051958"/>
            <a:ext cx="2847877" cy="1805802"/>
          </a:xfrm>
          <a:custGeom>
            <a:avLst/>
            <a:gdLst>
              <a:gd name="connsiteX0" fmla="*/ 0 w 2798618"/>
              <a:gd name="connsiteY0" fmla="*/ 0 h 1878280"/>
              <a:gd name="connsiteX1" fmla="*/ 391885 w 2798618"/>
              <a:gd name="connsiteY1" fmla="*/ 415637 h 1878280"/>
              <a:gd name="connsiteX2" fmla="*/ 2173184 w 2798618"/>
              <a:gd name="connsiteY2" fmla="*/ 475013 h 1878280"/>
              <a:gd name="connsiteX3" fmla="*/ 2719449 w 2798618"/>
              <a:gd name="connsiteY3" fmla="*/ 1306286 h 1878280"/>
              <a:gd name="connsiteX4" fmla="*/ 2648197 w 2798618"/>
              <a:gd name="connsiteY4" fmla="*/ 1793174 h 1878280"/>
              <a:gd name="connsiteX5" fmla="*/ 2648197 w 2798618"/>
              <a:gd name="connsiteY5" fmla="*/ 1816925 h 187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8618" h="1878280">
                <a:moveTo>
                  <a:pt x="0" y="0"/>
                </a:moveTo>
                <a:cubicBezTo>
                  <a:pt x="14844" y="168234"/>
                  <a:pt x="29688" y="336468"/>
                  <a:pt x="391885" y="415637"/>
                </a:cubicBezTo>
                <a:cubicBezTo>
                  <a:pt x="754082" y="494806"/>
                  <a:pt x="1785257" y="326572"/>
                  <a:pt x="2173184" y="475013"/>
                </a:cubicBezTo>
                <a:cubicBezTo>
                  <a:pt x="2561111" y="623455"/>
                  <a:pt x="2640280" y="1086593"/>
                  <a:pt x="2719449" y="1306286"/>
                </a:cubicBezTo>
                <a:cubicBezTo>
                  <a:pt x="2798618" y="1525979"/>
                  <a:pt x="2660072" y="1708068"/>
                  <a:pt x="2648197" y="1793174"/>
                </a:cubicBezTo>
                <a:cubicBezTo>
                  <a:pt x="2636322" y="1878280"/>
                  <a:pt x="2642259" y="1847602"/>
                  <a:pt x="2648197" y="1816925"/>
                </a:cubicBezTo>
              </a:path>
            </a:pathLst>
          </a:custGeom>
          <a:ln w="127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7" name="مستطيل مستدير الزوايا 66"/>
          <p:cNvSpPr/>
          <p:nvPr/>
        </p:nvSpPr>
        <p:spPr>
          <a:xfrm>
            <a:off x="2285984" y="5715016"/>
            <a:ext cx="3357586" cy="938218"/>
          </a:xfrm>
          <a:prstGeom prst="roundRect">
            <a:avLst>
              <a:gd name="adj" fmla="val 927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1400" dirty="0" smtClean="0"/>
              <a:t>استمرار آن تا زمان علم به نجاست است ولی در این صورت دیگر حکم ظاهری نسبت به مشکوک بما هو مشکوک دیگر وجود ندارد. (خلاف فرض است که دلالت بر قاعده طهارت ظاهری دانسته شده)</a:t>
            </a:r>
            <a:endParaRPr lang="fa-IR" sz="1400" dirty="0"/>
          </a:p>
        </p:txBody>
      </p:sp>
      <p:sp>
        <p:nvSpPr>
          <p:cNvPr id="68" name="سهم إلى اليسار 67"/>
          <p:cNvSpPr/>
          <p:nvPr/>
        </p:nvSpPr>
        <p:spPr>
          <a:xfrm>
            <a:off x="5715008" y="6143644"/>
            <a:ext cx="214314" cy="285752"/>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wipe(down)">
                                      <p:cBhvr>
                                        <p:cTn id="13" dur="500"/>
                                        <p:tgtEl>
                                          <p:spTgt spid="4">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500"/>
                                        <p:tgtEl>
                                          <p:spTgt spid="4">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wipe(down)">
                                      <p:cBhvr>
                                        <p:cTn id="27" dur="500"/>
                                        <p:tgtEl>
                                          <p:spTgt spid="7">
                                            <p:bg/>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down)">
                                      <p:cBhvr>
                                        <p:cTn id="30" dur="500"/>
                                        <p:tgtEl>
                                          <p:spTgt spid="7">
                                            <p:txEl>
                                              <p:pRg st="0" end="0"/>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
                                            <p:bg/>
                                          </p:spTgt>
                                        </p:tgtEl>
                                        <p:attrNameLst>
                                          <p:attrName>style.visibility</p:attrName>
                                        </p:attrNameLst>
                                      </p:cBhvr>
                                      <p:to>
                                        <p:strVal val="visible"/>
                                      </p:to>
                                    </p:set>
                                    <p:animEffect transition="in" filter="wipe(down)">
                                      <p:cBhvr>
                                        <p:cTn id="33" dur="500"/>
                                        <p:tgtEl>
                                          <p:spTgt spid="6">
                                            <p:bg/>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down)">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bg/>
                                          </p:spTgt>
                                        </p:tgtEl>
                                        <p:attrNameLst>
                                          <p:attrName>style.visibility</p:attrName>
                                        </p:attrNameLst>
                                      </p:cBhvr>
                                      <p:to>
                                        <p:strVal val="visible"/>
                                      </p:to>
                                    </p:set>
                                    <p:animEffect transition="in" filter="wipe(down)">
                                      <p:cBhvr>
                                        <p:cTn id="41" dur="500"/>
                                        <p:tgtEl>
                                          <p:spTgt spid="5">
                                            <p:bg/>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wipe(down)">
                                      <p:cBhvr>
                                        <p:cTn id="44" dur="500"/>
                                        <p:tgtEl>
                                          <p:spTgt spid="5">
                                            <p:txEl>
                                              <p:pRg st="0" end="0"/>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
                                            <p:bg/>
                                          </p:spTgt>
                                        </p:tgtEl>
                                        <p:attrNameLst>
                                          <p:attrName>style.visibility</p:attrName>
                                        </p:attrNameLst>
                                      </p:cBhvr>
                                      <p:to>
                                        <p:strVal val="visible"/>
                                      </p:to>
                                    </p:set>
                                    <p:animEffect transition="in" filter="wipe(down)">
                                      <p:cBhvr>
                                        <p:cTn id="47" dur="500"/>
                                        <p:tgtEl>
                                          <p:spTgt spid="8">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wipe(down)">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
                                            <p:bg/>
                                          </p:spTgt>
                                        </p:tgtEl>
                                        <p:attrNameLst>
                                          <p:attrName>style.visibility</p:attrName>
                                        </p:attrNameLst>
                                      </p:cBhvr>
                                      <p:to>
                                        <p:strVal val="visible"/>
                                      </p:to>
                                    </p:set>
                                    <p:animEffect transition="in" filter="wipe(down)">
                                      <p:cBhvr>
                                        <p:cTn id="55" dur="500"/>
                                        <p:tgtEl>
                                          <p:spTgt spid="3">
                                            <p:bg/>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wipe(down)">
                                      <p:cBhvr>
                                        <p:cTn id="58" dur="500"/>
                                        <p:tgtEl>
                                          <p:spTgt spid="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00"/>
                                        <p:tgtEl>
                                          <p:spTgt spid="9"/>
                                        </p:tgtEl>
                                      </p:cBhvr>
                                    </p:animEffect>
                                  </p:childTnLst>
                                </p:cTn>
                              </p:par>
                              <p:par>
                                <p:cTn id="64" presetID="22" presetClass="entr" presetSubtype="4"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00"/>
                                        <p:tgtEl>
                                          <p:spTgt spid="1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down)">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down)">
                                      <p:cBhvr>
                                        <p:cTn id="74" dur="500"/>
                                        <p:tgtEl>
                                          <p:spTgt spid="15"/>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7">
                                            <p:bg/>
                                          </p:spTgt>
                                        </p:tgtEl>
                                        <p:attrNameLst>
                                          <p:attrName>style.visibility</p:attrName>
                                        </p:attrNameLst>
                                      </p:cBhvr>
                                      <p:to>
                                        <p:strVal val="visible"/>
                                      </p:to>
                                    </p:set>
                                    <p:animEffect transition="in" filter="wipe(down)">
                                      <p:cBhvr>
                                        <p:cTn id="82" dur="500"/>
                                        <p:tgtEl>
                                          <p:spTgt spid="17">
                                            <p:bg/>
                                          </p:spTgt>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7">
                                            <p:txEl>
                                              <p:pRg st="0" end="0"/>
                                            </p:txEl>
                                          </p:spTgt>
                                        </p:tgtEl>
                                        <p:attrNameLst>
                                          <p:attrName>style.visibility</p:attrName>
                                        </p:attrNameLst>
                                      </p:cBhvr>
                                      <p:to>
                                        <p:strVal val="visible"/>
                                      </p:to>
                                    </p:set>
                                    <p:animEffect transition="in" filter="wipe(down)">
                                      <p:cBhvr>
                                        <p:cTn id="85" dur="500"/>
                                        <p:tgtEl>
                                          <p:spTgt spid="17">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8">
                                            <p:bg/>
                                          </p:spTgt>
                                        </p:tgtEl>
                                        <p:attrNameLst>
                                          <p:attrName>style.visibility</p:attrName>
                                        </p:attrNameLst>
                                      </p:cBhvr>
                                      <p:to>
                                        <p:strVal val="visible"/>
                                      </p:to>
                                    </p:set>
                                    <p:animEffect transition="in" filter="wipe(down)">
                                      <p:cBhvr>
                                        <p:cTn id="90" dur="500"/>
                                        <p:tgtEl>
                                          <p:spTgt spid="18">
                                            <p:bg/>
                                          </p:spTgt>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18">
                                            <p:txEl>
                                              <p:pRg st="0" end="0"/>
                                            </p:txEl>
                                          </p:spTgt>
                                        </p:tgtEl>
                                        <p:attrNameLst>
                                          <p:attrName>style.visibility</p:attrName>
                                        </p:attrNameLst>
                                      </p:cBhvr>
                                      <p:to>
                                        <p:strVal val="visible"/>
                                      </p:to>
                                    </p:set>
                                    <p:animEffect transition="in" filter="wipe(down)">
                                      <p:cBhvr>
                                        <p:cTn id="93" dur="500"/>
                                        <p:tgtEl>
                                          <p:spTgt spid="18">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wipe(down)">
                                      <p:cBhvr>
                                        <p:cTn id="98" dur="500"/>
                                        <p:tgtEl>
                                          <p:spTgt spid="27"/>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wipe(down)">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wipe(down)">
                                      <p:cBhvr>
                                        <p:cTn id="106" dur="500"/>
                                        <p:tgtEl>
                                          <p:spTgt spid="29"/>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30">
                                            <p:bg/>
                                          </p:spTgt>
                                        </p:tgtEl>
                                        <p:attrNameLst>
                                          <p:attrName>style.visibility</p:attrName>
                                        </p:attrNameLst>
                                      </p:cBhvr>
                                      <p:to>
                                        <p:strVal val="visible"/>
                                      </p:to>
                                    </p:set>
                                    <p:animEffect transition="in" filter="wipe(down)">
                                      <p:cBhvr>
                                        <p:cTn id="114" dur="500"/>
                                        <p:tgtEl>
                                          <p:spTgt spid="30">
                                            <p:bg/>
                                          </p:spTgt>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0">
                                            <p:txEl>
                                              <p:pRg st="0" end="0"/>
                                            </p:txEl>
                                          </p:spTgt>
                                        </p:tgtEl>
                                        <p:attrNameLst>
                                          <p:attrName>style.visibility</p:attrName>
                                        </p:attrNameLst>
                                      </p:cBhvr>
                                      <p:to>
                                        <p:strVal val="visible"/>
                                      </p:to>
                                    </p:set>
                                    <p:animEffect transition="in" filter="wipe(down)">
                                      <p:cBhvr>
                                        <p:cTn id="117" dur="500"/>
                                        <p:tgtEl>
                                          <p:spTgt spid="30">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31">
                                            <p:txEl>
                                              <p:pRg st="0" end="0"/>
                                            </p:txEl>
                                          </p:spTgt>
                                        </p:tgtEl>
                                        <p:attrNameLst>
                                          <p:attrName>style.visibility</p:attrName>
                                        </p:attrNameLst>
                                      </p:cBhvr>
                                      <p:to>
                                        <p:strVal val="visible"/>
                                      </p:to>
                                    </p:set>
                                    <p:animEffect transition="in" filter="wipe(down)">
                                      <p:cBhvr>
                                        <p:cTn id="122" dur="500"/>
                                        <p:tgtEl>
                                          <p:spTgt spid="31">
                                            <p:txEl>
                                              <p:pRg st="0" end="0"/>
                                            </p:txEl>
                                          </p:spTgt>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31">
                                            <p:txEl>
                                              <p:pRg st="1" end="1"/>
                                            </p:txEl>
                                          </p:spTgt>
                                        </p:tgtEl>
                                        <p:attrNameLst>
                                          <p:attrName>style.visibility</p:attrName>
                                        </p:attrNameLst>
                                      </p:cBhvr>
                                      <p:to>
                                        <p:strVal val="visible"/>
                                      </p:to>
                                    </p:set>
                                    <p:animEffect transition="in" filter="wipe(down)">
                                      <p:cBhvr>
                                        <p:cTn id="125" dur="500"/>
                                        <p:tgtEl>
                                          <p:spTgt spid="31">
                                            <p:txEl>
                                              <p:pRg st="1" end="1"/>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66"/>
                                        </p:tgtEl>
                                        <p:attrNameLst>
                                          <p:attrName>style.visibility</p:attrName>
                                        </p:attrNameLst>
                                      </p:cBhvr>
                                      <p:to>
                                        <p:strVal val="visible"/>
                                      </p:to>
                                    </p:set>
                                    <p:animEffect transition="in" filter="wipe(down)">
                                      <p:cBhvr>
                                        <p:cTn id="130" dur="500"/>
                                        <p:tgtEl>
                                          <p:spTgt spid="66"/>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nodeType="click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wipe(down)">
                                      <p:cBhvr>
                                        <p:cTn id="135" dur="500"/>
                                        <p:tgtEl>
                                          <p:spTgt spid="3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down)">
                                      <p:cBhvr>
                                        <p:cTn id="138" dur="500"/>
                                        <p:tgtEl>
                                          <p:spTgt spid="32"/>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34"/>
                                        </p:tgtEl>
                                        <p:attrNameLst>
                                          <p:attrName>style.visibility</p:attrName>
                                        </p:attrNameLst>
                                      </p:cBhvr>
                                      <p:to>
                                        <p:strVal val="visible"/>
                                      </p:to>
                                    </p:set>
                                    <p:animEffect transition="in" filter="wipe(down)">
                                      <p:cBhvr>
                                        <p:cTn id="143" dur="500"/>
                                        <p:tgtEl>
                                          <p:spTgt spid="34"/>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35"/>
                                        </p:tgtEl>
                                        <p:attrNameLst>
                                          <p:attrName>style.visibility</p:attrName>
                                        </p:attrNameLst>
                                      </p:cBhvr>
                                      <p:to>
                                        <p:strVal val="visible"/>
                                      </p:to>
                                    </p:set>
                                    <p:animEffect transition="in" filter="wipe(down)">
                                      <p:cBhvr>
                                        <p:cTn id="146" dur="500"/>
                                        <p:tgtEl>
                                          <p:spTgt spid="35"/>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39"/>
                                        </p:tgtEl>
                                        <p:attrNameLst>
                                          <p:attrName>style.visibility</p:attrName>
                                        </p:attrNameLst>
                                      </p:cBhvr>
                                      <p:to>
                                        <p:strVal val="visible"/>
                                      </p:to>
                                    </p:set>
                                    <p:animEffect transition="in" filter="wipe(down)">
                                      <p:cBhvr>
                                        <p:cTn id="151" dur="500"/>
                                        <p:tgtEl>
                                          <p:spTgt spid="39"/>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33"/>
                                        </p:tgtEl>
                                        <p:attrNameLst>
                                          <p:attrName>style.visibility</p:attrName>
                                        </p:attrNameLst>
                                      </p:cBhvr>
                                      <p:to>
                                        <p:strVal val="visible"/>
                                      </p:to>
                                    </p:set>
                                    <p:animEffect transition="in" filter="wipe(down)">
                                      <p:cBhvr>
                                        <p:cTn id="154" dur="500"/>
                                        <p:tgtEl>
                                          <p:spTgt spid="33"/>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68"/>
                                        </p:tgtEl>
                                        <p:attrNameLst>
                                          <p:attrName>style.visibility</p:attrName>
                                        </p:attrNameLst>
                                      </p:cBhvr>
                                      <p:to>
                                        <p:strVal val="visible"/>
                                      </p:to>
                                    </p:set>
                                    <p:animEffect transition="in" filter="wipe(down)">
                                      <p:cBhvr>
                                        <p:cTn id="159" dur="500"/>
                                        <p:tgtEl>
                                          <p:spTgt spid="68"/>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67"/>
                                        </p:tgtEl>
                                        <p:attrNameLst>
                                          <p:attrName>style.visibility</p:attrName>
                                        </p:attrNameLst>
                                      </p:cBhvr>
                                      <p:to>
                                        <p:strVal val="visible"/>
                                      </p:to>
                                    </p:set>
                                    <p:animEffect transition="in" filter="wipe(down)">
                                      <p:cBhvr>
                                        <p:cTn id="16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P spid="6" grpId="0" build="allAtOnce" animBg="1"/>
      <p:bldP spid="7" grpId="0" build="allAtOnce" animBg="1"/>
      <p:bldP spid="8" grpId="0" build="allAtOnce" animBg="1"/>
      <p:bldP spid="9" grpId="0" animBg="1"/>
      <p:bldP spid="10" grpId="0"/>
      <p:bldP spid="11" grpId="0"/>
      <p:bldP spid="17" grpId="0" build="allAtOnce" animBg="1"/>
      <p:bldP spid="18" grpId="0" build="allAtOnce" animBg="1"/>
      <p:bldP spid="19" grpId="0" animBg="1"/>
      <p:bldP spid="25" grpId="0" animBg="1"/>
      <p:bldP spid="30" grpId="0" build="allAtOnce" animBg="1"/>
      <p:bldP spid="31" grpId="0" build="allAtOnce"/>
      <p:bldP spid="32" grpId="0" animBg="1"/>
      <p:bldP spid="33" grpId="0" animBg="1"/>
      <p:bldP spid="34" grpId="0" animBg="1"/>
      <p:bldP spid="35" grpId="0" animBg="1"/>
      <p:bldP spid="66" grpId="0" animBg="1"/>
      <p:bldP spid="67" grpId="0" animBg="1"/>
      <p:bldP spid="6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إلى اليسار 1"/>
          <p:cNvSpPr/>
          <p:nvPr/>
        </p:nvSpPr>
        <p:spPr>
          <a:xfrm>
            <a:off x="7858148" y="785794"/>
            <a:ext cx="1143008" cy="988211"/>
          </a:xfrm>
          <a:prstGeom prst="leftArrow">
            <a:avLst>
              <a:gd name="adj1" fmla="val 81399"/>
              <a:gd name="adj2" fmla="val 3239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500" b="1" dirty="0" smtClean="0"/>
              <a:t>نظر صاحب فصول</a:t>
            </a:r>
            <a:endParaRPr lang="fa-IR" sz="1500" b="1" dirty="0"/>
          </a:p>
        </p:txBody>
      </p:sp>
      <p:sp>
        <p:nvSpPr>
          <p:cNvPr id="3" name="سهم إلى اليسار 2"/>
          <p:cNvSpPr/>
          <p:nvPr/>
        </p:nvSpPr>
        <p:spPr>
          <a:xfrm>
            <a:off x="6500826" y="785794"/>
            <a:ext cx="1285884" cy="988211"/>
          </a:xfrm>
          <a:prstGeom prst="leftArrow">
            <a:avLst>
              <a:gd name="adj1" fmla="val 81399"/>
              <a:gd name="adj2" fmla="val 2464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روایت همزمان دلالت بر دو اصل دارد:</a:t>
            </a:r>
            <a:endParaRPr lang="fa-IR" sz="1600" dirty="0"/>
          </a:p>
        </p:txBody>
      </p:sp>
      <p:sp>
        <p:nvSpPr>
          <p:cNvPr id="4" name="مستطيل 3"/>
          <p:cNvSpPr/>
          <p:nvPr/>
        </p:nvSpPr>
        <p:spPr>
          <a:xfrm>
            <a:off x="428596" y="785794"/>
            <a:ext cx="5929354" cy="395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حکم ظاهری : </a:t>
            </a:r>
            <a:r>
              <a:rPr lang="fa-IR" sz="1600" b="1" u="sng" dirty="0" smtClean="0"/>
              <a:t>طهارت اشیاء در صورت عدم علم به نجاست</a:t>
            </a:r>
            <a:r>
              <a:rPr lang="fa-IR" sz="1600" b="1" dirty="0" smtClean="0"/>
              <a:t> (قاعده طهارت)</a:t>
            </a:r>
            <a:endParaRPr lang="fa-IR" sz="1600" b="1" dirty="0"/>
          </a:p>
        </p:txBody>
      </p:sp>
      <p:sp>
        <p:nvSpPr>
          <p:cNvPr id="5" name="مستطيل 4"/>
          <p:cNvSpPr/>
          <p:nvPr/>
        </p:nvSpPr>
        <p:spPr>
          <a:xfrm>
            <a:off x="428596" y="1312840"/>
            <a:ext cx="5929354" cy="395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این حکم (طهارت) استمرار دارد تا زمان علم به نجاست. (از موارد استصحاب)</a:t>
            </a:r>
            <a:endParaRPr lang="fa-IR" sz="1600" b="1" dirty="0"/>
          </a:p>
        </p:txBody>
      </p:sp>
      <p:cxnSp>
        <p:nvCxnSpPr>
          <p:cNvPr id="6" name="رابط مستقيم 5"/>
          <p:cNvCxnSpPr>
            <a:stCxn id="3" idx="1"/>
            <a:endCxn id="4" idx="3"/>
          </p:cNvCxnSpPr>
          <p:nvPr/>
        </p:nvCxnSpPr>
        <p:spPr>
          <a:xfrm rot="10800000">
            <a:off x="6357950" y="983437"/>
            <a:ext cx="142876" cy="296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رابط مستقيم 6"/>
          <p:cNvCxnSpPr>
            <a:stCxn id="3" idx="1"/>
            <a:endCxn id="5" idx="3"/>
          </p:cNvCxnSpPr>
          <p:nvPr/>
        </p:nvCxnSpPr>
        <p:spPr>
          <a:xfrm rot="10800000" flipV="1">
            <a:off x="6357950" y="1279899"/>
            <a:ext cx="142876" cy="230583"/>
          </a:xfrm>
          <a:prstGeom prst="line">
            <a:avLst/>
          </a:prstGeom>
        </p:spPr>
        <p:style>
          <a:lnRef idx="1">
            <a:schemeClr val="accent1"/>
          </a:lnRef>
          <a:fillRef idx="0">
            <a:schemeClr val="accent1"/>
          </a:fillRef>
          <a:effectRef idx="0">
            <a:schemeClr val="accent1"/>
          </a:effectRef>
          <a:fontRef idx="minor">
            <a:schemeClr val="tx1"/>
          </a:fontRef>
        </p:style>
      </p:cxnSp>
      <p:sp>
        <p:nvSpPr>
          <p:cNvPr id="8" name="سهم إلى اليسار 7"/>
          <p:cNvSpPr/>
          <p:nvPr/>
        </p:nvSpPr>
        <p:spPr>
          <a:xfrm>
            <a:off x="8215338" y="2828097"/>
            <a:ext cx="785818" cy="790569"/>
          </a:xfrm>
          <a:prstGeom prst="leftArrow">
            <a:avLst>
              <a:gd name="adj1" fmla="val 81399"/>
              <a:gd name="adj2" fmla="val 2270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پاسخ شیخ</a:t>
            </a:r>
            <a:endParaRPr lang="fa-IR" sz="1600" b="1" dirty="0"/>
          </a:p>
        </p:txBody>
      </p:sp>
      <p:sp>
        <p:nvSpPr>
          <p:cNvPr id="9" name="مربع نص 8"/>
          <p:cNvSpPr txBox="1"/>
          <p:nvPr/>
        </p:nvSpPr>
        <p:spPr>
          <a:xfrm>
            <a:off x="7429520" y="3025739"/>
            <a:ext cx="857256" cy="482518"/>
          </a:xfrm>
          <a:prstGeom prst="rect">
            <a:avLst/>
          </a:prstGeom>
          <a:noFill/>
        </p:spPr>
        <p:txBody>
          <a:bodyPr wrap="square" rtlCol="1">
            <a:spAutoFit/>
          </a:bodyPr>
          <a:lstStyle/>
          <a:p>
            <a:pPr algn="ctr"/>
            <a:r>
              <a:rPr lang="fa-IR" sz="1400" dirty="0" smtClean="0"/>
              <a:t>مقصود از </a:t>
            </a:r>
          </a:p>
          <a:p>
            <a:pPr algn="ctr"/>
            <a:r>
              <a:rPr lang="fa-IR" sz="1400" dirty="0" smtClean="0"/>
              <a:t>«این حکم»</a:t>
            </a:r>
            <a:endParaRPr lang="fa-IR" sz="1400" dirty="0"/>
          </a:p>
        </p:txBody>
      </p:sp>
      <p:sp>
        <p:nvSpPr>
          <p:cNvPr id="10" name="مستطيل 9"/>
          <p:cNvSpPr/>
          <p:nvPr/>
        </p:nvSpPr>
        <p:spPr>
          <a:xfrm>
            <a:off x="6215074" y="2432812"/>
            <a:ext cx="1000132" cy="72468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t>حکم ظاهری قاعده طهارت باشد</a:t>
            </a:r>
            <a:endParaRPr lang="fa-IR" sz="1400" b="1" dirty="0"/>
          </a:p>
        </p:txBody>
      </p:sp>
      <p:sp>
        <p:nvSpPr>
          <p:cNvPr id="11" name="مستطيل 10"/>
          <p:cNvSpPr/>
          <p:nvPr/>
        </p:nvSpPr>
        <p:spPr>
          <a:xfrm>
            <a:off x="6143636" y="3552785"/>
            <a:ext cx="1071570" cy="65880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t>حکم واقعی (طهارت معلوم سابقا) باشد </a:t>
            </a:r>
            <a:endParaRPr lang="fa-IR" sz="1400" b="1" dirty="0"/>
          </a:p>
        </p:txBody>
      </p:sp>
      <p:sp>
        <p:nvSpPr>
          <p:cNvPr id="12" name="سهم إلى اليسار 11"/>
          <p:cNvSpPr/>
          <p:nvPr/>
        </p:nvSpPr>
        <p:spPr>
          <a:xfrm>
            <a:off x="5929322" y="2630455"/>
            <a:ext cx="214314" cy="263523"/>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مستطيل مستدير الزوايا 12"/>
          <p:cNvSpPr/>
          <p:nvPr/>
        </p:nvSpPr>
        <p:spPr>
          <a:xfrm>
            <a:off x="214282" y="2103409"/>
            <a:ext cx="5643602" cy="1251734"/>
          </a:xfrm>
          <a:prstGeom prst="roundRect">
            <a:avLst>
              <a:gd name="adj" fmla="val 927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1400" b="1" dirty="0" smtClean="0"/>
              <a:t>1- استمرار آن تا زمان علم به نجاست نیست بلکه تا قیامت یا زمان نسخ آن استمرار دارد! </a:t>
            </a:r>
          </a:p>
          <a:p>
            <a:pPr algn="justLow"/>
            <a:r>
              <a:rPr lang="fa-IR" sz="1400" b="1" dirty="0" smtClean="0"/>
              <a:t>2- معقول نیست «حتی تعلم» در یک استعمال غایت برای حکمی (الف) باشد و در همان حال غایت برای حکم دیگری (ب) که حکم قبلی موضوع آن را می سازد باشد:</a:t>
            </a:r>
          </a:p>
          <a:p>
            <a:pPr algn="justLow"/>
            <a:r>
              <a:rPr lang="fa-IR" sz="1400" b="1" dirty="0" smtClean="0"/>
              <a:t>الف) کل شیء محکوم ظاهرا بالطهارة </a:t>
            </a:r>
            <a:r>
              <a:rPr lang="fa-IR" sz="1400" b="1" u="sng" dirty="0" smtClean="0"/>
              <a:t>الی زمان العلم بالنجاسة</a:t>
            </a:r>
          </a:p>
          <a:p>
            <a:pPr algn="justLow"/>
            <a:r>
              <a:rPr lang="fa-IR" sz="1400" b="1" dirty="0" smtClean="0"/>
              <a:t>ب) «ثبوت الطهارة للاشیاء ظاهرا الی زمان العلم بالنجاسة» مستمر </a:t>
            </a:r>
            <a:r>
              <a:rPr lang="fa-IR" sz="1400" b="1" u="sng" dirty="0" smtClean="0"/>
              <a:t>الی زمان العلم بالنجاسة</a:t>
            </a:r>
            <a:endParaRPr lang="fa-IR" sz="1400" b="1" u="sng" dirty="0"/>
          </a:p>
        </p:txBody>
      </p:sp>
      <p:cxnSp>
        <p:nvCxnSpPr>
          <p:cNvPr id="14" name="رابط مستقيم 13"/>
          <p:cNvCxnSpPr>
            <a:stCxn id="9" idx="1"/>
            <a:endCxn id="10" idx="3"/>
          </p:cNvCxnSpPr>
          <p:nvPr/>
        </p:nvCxnSpPr>
        <p:spPr>
          <a:xfrm rot="10800000">
            <a:off x="7215206" y="2795157"/>
            <a:ext cx="214314" cy="471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رابط مستقيم 14"/>
          <p:cNvCxnSpPr>
            <a:stCxn id="9" idx="1"/>
            <a:endCxn id="11" idx="3"/>
          </p:cNvCxnSpPr>
          <p:nvPr/>
        </p:nvCxnSpPr>
        <p:spPr>
          <a:xfrm rot="10800000" flipV="1">
            <a:off x="7215206" y="3266998"/>
            <a:ext cx="214314" cy="615191"/>
          </a:xfrm>
          <a:prstGeom prst="line">
            <a:avLst/>
          </a:prstGeom>
        </p:spPr>
        <p:style>
          <a:lnRef idx="1">
            <a:schemeClr val="accent1"/>
          </a:lnRef>
          <a:fillRef idx="0">
            <a:schemeClr val="accent1"/>
          </a:fillRef>
          <a:effectRef idx="0">
            <a:schemeClr val="accent1"/>
          </a:effectRef>
          <a:fontRef idx="minor">
            <a:schemeClr val="tx1"/>
          </a:fontRef>
        </p:style>
      </p:cxnSp>
      <p:sp>
        <p:nvSpPr>
          <p:cNvPr id="16" name="شكل حر 15"/>
          <p:cNvSpPr/>
          <p:nvPr/>
        </p:nvSpPr>
        <p:spPr>
          <a:xfrm>
            <a:off x="5438898" y="1623936"/>
            <a:ext cx="2847877" cy="1665326"/>
          </a:xfrm>
          <a:custGeom>
            <a:avLst/>
            <a:gdLst>
              <a:gd name="connsiteX0" fmla="*/ 0 w 2798618"/>
              <a:gd name="connsiteY0" fmla="*/ 0 h 1878280"/>
              <a:gd name="connsiteX1" fmla="*/ 391885 w 2798618"/>
              <a:gd name="connsiteY1" fmla="*/ 415637 h 1878280"/>
              <a:gd name="connsiteX2" fmla="*/ 2173184 w 2798618"/>
              <a:gd name="connsiteY2" fmla="*/ 475013 h 1878280"/>
              <a:gd name="connsiteX3" fmla="*/ 2719449 w 2798618"/>
              <a:gd name="connsiteY3" fmla="*/ 1306286 h 1878280"/>
              <a:gd name="connsiteX4" fmla="*/ 2648197 w 2798618"/>
              <a:gd name="connsiteY4" fmla="*/ 1793174 h 1878280"/>
              <a:gd name="connsiteX5" fmla="*/ 2648197 w 2798618"/>
              <a:gd name="connsiteY5" fmla="*/ 1816925 h 187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8618" h="1878280">
                <a:moveTo>
                  <a:pt x="0" y="0"/>
                </a:moveTo>
                <a:cubicBezTo>
                  <a:pt x="14844" y="168234"/>
                  <a:pt x="29688" y="336468"/>
                  <a:pt x="391885" y="415637"/>
                </a:cubicBezTo>
                <a:cubicBezTo>
                  <a:pt x="754082" y="494806"/>
                  <a:pt x="1785257" y="326572"/>
                  <a:pt x="2173184" y="475013"/>
                </a:cubicBezTo>
                <a:cubicBezTo>
                  <a:pt x="2561111" y="623455"/>
                  <a:pt x="2640280" y="1086593"/>
                  <a:pt x="2719449" y="1306286"/>
                </a:cubicBezTo>
                <a:cubicBezTo>
                  <a:pt x="2798618" y="1525979"/>
                  <a:pt x="2660072" y="1708068"/>
                  <a:pt x="2648197" y="1793174"/>
                </a:cubicBezTo>
                <a:cubicBezTo>
                  <a:pt x="2636322" y="1878280"/>
                  <a:pt x="2642259" y="1847602"/>
                  <a:pt x="2648197" y="1816925"/>
                </a:cubicBezTo>
              </a:path>
            </a:pathLst>
          </a:custGeom>
          <a:ln w="127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7" name="مستطيل مستدير الزوايا 16"/>
          <p:cNvSpPr/>
          <p:nvPr/>
        </p:nvSpPr>
        <p:spPr>
          <a:xfrm>
            <a:off x="214282" y="3552785"/>
            <a:ext cx="5572164" cy="733471"/>
          </a:xfrm>
          <a:prstGeom prst="roundRect">
            <a:avLst>
              <a:gd name="adj" fmla="val 927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sz="1400" b="1" dirty="0" smtClean="0"/>
              <a:t>استمرار آن تا زمان علم به نجاست است ولی در این صورت دیگر حکم ظاهری نسبت به مشکوک بما هو مشکوک دیگر وجود ندارد. </a:t>
            </a:r>
          </a:p>
          <a:p>
            <a:pPr algn="justLow"/>
            <a:r>
              <a:rPr lang="fa-IR" sz="1400" b="1" dirty="0" smtClean="0"/>
              <a:t>(خلاف فرض است که دلالت بر قاعده طهارت ظاهری دانسته شده)</a:t>
            </a:r>
            <a:endParaRPr lang="fa-IR" sz="1400" b="1" dirty="0"/>
          </a:p>
        </p:txBody>
      </p:sp>
      <p:sp>
        <p:nvSpPr>
          <p:cNvPr id="18" name="سهم إلى اليسار 17"/>
          <p:cNvSpPr/>
          <p:nvPr/>
        </p:nvSpPr>
        <p:spPr>
          <a:xfrm>
            <a:off x="5857884" y="3807525"/>
            <a:ext cx="214314" cy="263523"/>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سهم إلى اليسار 25"/>
          <p:cNvSpPr/>
          <p:nvPr/>
        </p:nvSpPr>
        <p:spPr>
          <a:xfrm>
            <a:off x="7786710" y="4786322"/>
            <a:ext cx="1143008" cy="857256"/>
          </a:xfrm>
          <a:prstGeom prst="leftArrow">
            <a:avLst>
              <a:gd name="adj1" fmla="val 81399"/>
              <a:gd name="adj2" fmla="val 32399"/>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500" b="1" dirty="0" smtClean="0"/>
              <a:t>منشأ اشتباه</a:t>
            </a:r>
            <a:endParaRPr lang="fa-IR" sz="1500" b="1" dirty="0"/>
          </a:p>
        </p:txBody>
      </p:sp>
      <p:sp>
        <p:nvSpPr>
          <p:cNvPr id="27" name="مستطيل مستدير الزوايا 26"/>
          <p:cNvSpPr/>
          <p:nvPr/>
        </p:nvSpPr>
        <p:spPr>
          <a:xfrm>
            <a:off x="3643306" y="4857760"/>
            <a:ext cx="2571768" cy="78581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buAutoNum type="arabicPeriod"/>
            </a:pPr>
            <a:r>
              <a:rPr lang="fa-IR" sz="1400" u="sng" dirty="0" smtClean="0"/>
              <a:t>حالت سابقه آن طهارت باشد</a:t>
            </a:r>
          </a:p>
          <a:p>
            <a:pPr marL="342900" indent="-342900" algn="ctr">
              <a:buAutoNum type="arabicPeriod"/>
            </a:pPr>
            <a:r>
              <a:rPr lang="fa-IR" sz="1400" dirty="0" smtClean="0"/>
              <a:t>حالت سابقه آن نجاست باشد</a:t>
            </a:r>
          </a:p>
          <a:p>
            <a:pPr marL="342900" indent="-342900" algn="ctr">
              <a:buAutoNum type="arabicPeriod"/>
            </a:pPr>
            <a:r>
              <a:rPr lang="fa-IR" sz="1400" dirty="0" smtClean="0"/>
              <a:t>حالت سابقه آن معلوم نباشد</a:t>
            </a:r>
            <a:endParaRPr lang="fa-IR" sz="1400" dirty="0"/>
          </a:p>
        </p:txBody>
      </p:sp>
      <p:sp>
        <p:nvSpPr>
          <p:cNvPr id="28" name="سهم إلى اليسار 27"/>
          <p:cNvSpPr/>
          <p:nvPr/>
        </p:nvSpPr>
        <p:spPr>
          <a:xfrm>
            <a:off x="6357950" y="4714884"/>
            <a:ext cx="1357322" cy="928694"/>
          </a:xfrm>
          <a:prstGeom prst="leftArrow">
            <a:avLst>
              <a:gd name="adj1" fmla="val 81399"/>
              <a:gd name="adj2" fmla="val 23533"/>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t>شمول قاعده طهارت نسبت به مورد 1</a:t>
            </a:r>
            <a:endParaRPr lang="fa-IR" sz="1400" b="1" dirty="0"/>
          </a:p>
        </p:txBody>
      </p:sp>
      <p:sp>
        <p:nvSpPr>
          <p:cNvPr id="29" name="سهم إلى اليسار 28"/>
          <p:cNvSpPr/>
          <p:nvPr/>
        </p:nvSpPr>
        <p:spPr>
          <a:xfrm>
            <a:off x="3071802" y="4786322"/>
            <a:ext cx="428628" cy="928694"/>
          </a:xfrm>
          <a:prstGeom prst="leftArrow">
            <a:avLst>
              <a:gd name="adj1" fmla="val 81399"/>
              <a:gd name="adj2" fmla="val 51238"/>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500" b="1" dirty="0"/>
          </a:p>
        </p:txBody>
      </p:sp>
      <p:sp>
        <p:nvSpPr>
          <p:cNvPr id="30" name="مستطيل مستدير الزوايا 29"/>
          <p:cNvSpPr/>
          <p:nvPr/>
        </p:nvSpPr>
        <p:spPr>
          <a:xfrm>
            <a:off x="142844" y="4572008"/>
            <a:ext cx="2857520" cy="135732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a:r>
              <a:rPr lang="fa-IR" sz="1400" dirty="0" smtClean="0"/>
              <a:t>شامل بودن قاعده طهارت نسبت به مورد 1 دلیل این نمی شود که روایت دلالت بر استصحاب هم داشته باشد. </a:t>
            </a:r>
          </a:p>
          <a:p>
            <a:pPr marL="342900" indent="-342900" algn="just"/>
            <a:r>
              <a:rPr lang="fa-IR" sz="1400" dirty="0" smtClean="0"/>
              <a:t>ضمن این که شامل مورد 2 نیز می شود که باید گفته شود دلالت بر استصحاب نجاست دارد که باطل است.</a:t>
            </a:r>
            <a:endParaRPr lang="fa-IR" sz="1400" dirty="0"/>
          </a:p>
        </p:txBody>
      </p:sp>
      <p:sp>
        <p:nvSpPr>
          <p:cNvPr id="32" name="سهم إلى اليسار 31"/>
          <p:cNvSpPr/>
          <p:nvPr/>
        </p:nvSpPr>
        <p:spPr>
          <a:xfrm>
            <a:off x="7572396" y="5857892"/>
            <a:ext cx="1357322" cy="857256"/>
          </a:xfrm>
          <a:prstGeom prst="leftArrow">
            <a:avLst>
              <a:gd name="adj1" fmla="val 81399"/>
              <a:gd name="adj2" fmla="val 32399"/>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1400" b="1" dirty="0" smtClean="0"/>
              <a:t>اشتباه صاحب وافیه نظیر اشتباه فوق</a:t>
            </a:r>
            <a:endParaRPr lang="fa-IR" sz="1400" b="1" dirty="0"/>
          </a:p>
        </p:txBody>
      </p:sp>
      <p:sp>
        <p:nvSpPr>
          <p:cNvPr id="33" name="مستطيل مستدير الزوايا 32"/>
          <p:cNvSpPr/>
          <p:nvPr/>
        </p:nvSpPr>
        <p:spPr>
          <a:xfrm>
            <a:off x="3428992" y="5929330"/>
            <a:ext cx="2571768" cy="78581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buAutoNum type="arabicPeriod"/>
            </a:pPr>
            <a:r>
              <a:rPr lang="fa-IR" sz="1400" u="sng" dirty="0" smtClean="0"/>
              <a:t>حالت سابقه آن حلیت باشد</a:t>
            </a:r>
          </a:p>
          <a:p>
            <a:pPr marL="342900" indent="-342900" algn="ctr">
              <a:buAutoNum type="arabicPeriod"/>
            </a:pPr>
            <a:r>
              <a:rPr lang="fa-IR" sz="1400" dirty="0" smtClean="0"/>
              <a:t>حالت سابقه آن حرمت باشد</a:t>
            </a:r>
          </a:p>
          <a:p>
            <a:pPr marL="342900" indent="-342900" algn="ctr">
              <a:buAutoNum type="arabicPeriod"/>
            </a:pPr>
            <a:r>
              <a:rPr lang="fa-IR" sz="1400" dirty="0" smtClean="0"/>
              <a:t>حالت سابقه آن معلوم نباشد</a:t>
            </a:r>
            <a:endParaRPr lang="fa-IR" sz="1400" dirty="0"/>
          </a:p>
        </p:txBody>
      </p:sp>
      <p:sp>
        <p:nvSpPr>
          <p:cNvPr id="34" name="سهم إلى اليسار 33"/>
          <p:cNvSpPr/>
          <p:nvPr/>
        </p:nvSpPr>
        <p:spPr>
          <a:xfrm>
            <a:off x="6143636" y="5786454"/>
            <a:ext cx="1357322" cy="928694"/>
          </a:xfrm>
          <a:prstGeom prst="leftArrow">
            <a:avLst>
              <a:gd name="adj1" fmla="val 81399"/>
              <a:gd name="adj2" fmla="val 23533"/>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t>شمول اصالت حل به مورد 1</a:t>
            </a:r>
            <a:endParaRPr lang="fa-IR" sz="1400" b="1" dirty="0"/>
          </a:p>
        </p:txBody>
      </p:sp>
      <p:sp>
        <p:nvSpPr>
          <p:cNvPr id="35" name="عنوان 1"/>
          <p:cNvSpPr txBox="1">
            <a:spLocks/>
          </p:cNvSpPr>
          <p:nvPr/>
        </p:nvSpPr>
        <p:spPr>
          <a:xfrm>
            <a:off x="142844" y="71414"/>
            <a:ext cx="8858312" cy="414801"/>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200" b="1" smtClean="0">
                <a:solidFill>
                  <a:schemeClr val="tx1"/>
                </a:solidFill>
              </a:rPr>
              <a:t>بررسی بیشتر پاسخ شیخ به صاحب فصول</a:t>
            </a:r>
            <a:endParaRPr lang="fa-IR" sz="2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wipe(down)">
                                      <p:cBhvr>
                                        <p:cTn id="27" dur="500"/>
                                        <p:tgtEl>
                                          <p:spTgt spid="8">
                                            <p:bg/>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down)">
                                      <p:cBhvr>
                                        <p:cTn id="30" dur="500"/>
                                        <p:tgtEl>
                                          <p:spTgt spid="8">
                                            <p:txEl>
                                              <p:pRg st="0" end="0"/>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down)">
                                      <p:cBhvr>
                                        <p:cTn id="36" dur="500"/>
                                        <p:tgtEl>
                                          <p:spTgt spid="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down)">
                                      <p:cBhvr>
                                        <p:cTn id="66" dur="500"/>
                                        <p:tgtEl>
                                          <p:spTgt spid="18"/>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6">
                                            <p:bg/>
                                          </p:spTgt>
                                        </p:tgtEl>
                                        <p:attrNameLst>
                                          <p:attrName>style.visibility</p:attrName>
                                        </p:attrNameLst>
                                      </p:cBhvr>
                                      <p:to>
                                        <p:strVal val="visible"/>
                                      </p:to>
                                    </p:set>
                                    <p:animEffect transition="in" filter="wipe(down)">
                                      <p:cBhvr>
                                        <p:cTn id="74" dur="500"/>
                                        <p:tgtEl>
                                          <p:spTgt spid="26">
                                            <p:bg/>
                                          </p:spTgt>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6">
                                            <p:txEl>
                                              <p:pRg st="0" end="0"/>
                                            </p:txEl>
                                          </p:spTgt>
                                        </p:tgtEl>
                                        <p:attrNameLst>
                                          <p:attrName>style.visibility</p:attrName>
                                        </p:attrNameLst>
                                      </p:cBhvr>
                                      <p:to>
                                        <p:strVal val="visible"/>
                                      </p:to>
                                    </p:set>
                                    <p:animEffect transition="in" filter="wipe(down)">
                                      <p:cBhvr>
                                        <p:cTn id="77" dur="500"/>
                                        <p:tgtEl>
                                          <p:spTgt spid="2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bg/>
                                          </p:spTgt>
                                        </p:tgtEl>
                                        <p:attrNameLst>
                                          <p:attrName>style.visibility</p:attrName>
                                        </p:attrNameLst>
                                      </p:cBhvr>
                                      <p:to>
                                        <p:strVal val="visible"/>
                                      </p:to>
                                    </p:set>
                                    <p:animEffect transition="in" filter="wipe(down)">
                                      <p:cBhvr>
                                        <p:cTn id="82" dur="500"/>
                                        <p:tgtEl>
                                          <p:spTgt spid="28">
                                            <p:bg/>
                                          </p:spTgt>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animEffect transition="in" filter="wipe(down)">
                                      <p:cBhvr>
                                        <p:cTn id="85" dur="500"/>
                                        <p:tgtEl>
                                          <p:spTgt spid="28">
                                            <p:txEl>
                                              <p:pRg st="0" end="0"/>
                                            </p:txEl>
                                          </p:spTgt>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7">
                                            <p:bg/>
                                          </p:spTgt>
                                        </p:tgtEl>
                                        <p:attrNameLst>
                                          <p:attrName>style.visibility</p:attrName>
                                        </p:attrNameLst>
                                      </p:cBhvr>
                                      <p:to>
                                        <p:strVal val="visible"/>
                                      </p:to>
                                    </p:set>
                                    <p:animEffect transition="in" filter="wipe(down)">
                                      <p:cBhvr>
                                        <p:cTn id="88" dur="500"/>
                                        <p:tgtEl>
                                          <p:spTgt spid="27">
                                            <p:bg/>
                                          </p:spTgt>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7">
                                            <p:txEl>
                                              <p:pRg st="0" end="0"/>
                                            </p:txEl>
                                          </p:spTgt>
                                        </p:tgtEl>
                                        <p:attrNameLst>
                                          <p:attrName>style.visibility</p:attrName>
                                        </p:attrNameLst>
                                      </p:cBhvr>
                                      <p:to>
                                        <p:strVal val="visible"/>
                                      </p:to>
                                    </p:set>
                                    <p:animEffect transition="in" filter="wipe(down)">
                                      <p:cBhvr>
                                        <p:cTn id="91" dur="500"/>
                                        <p:tgtEl>
                                          <p:spTgt spid="27">
                                            <p:txEl>
                                              <p:pRg st="0" end="0"/>
                                            </p:txEl>
                                          </p:spTgt>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7">
                                            <p:txEl>
                                              <p:pRg st="1" end="1"/>
                                            </p:txEl>
                                          </p:spTgt>
                                        </p:tgtEl>
                                        <p:attrNameLst>
                                          <p:attrName>style.visibility</p:attrName>
                                        </p:attrNameLst>
                                      </p:cBhvr>
                                      <p:to>
                                        <p:strVal val="visible"/>
                                      </p:to>
                                    </p:set>
                                    <p:animEffect transition="in" filter="wipe(down)">
                                      <p:cBhvr>
                                        <p:cTn id="94" dur="500"/>
                                        <p:tgtEl>
                                          <p:spTgt spid="27">
                                            <p:txEl>
                                              <p:pRg st="1" end="1"/>
                                            </p:txEl>
                                          </p:spTgt>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7">
                                            <p:txEl>
                                              <p:pRg st="2" end="2"/>
                                            </p:txEl>
                                          </p:spTgt>
                                        </p:tgtEl>
                                        <p:attrNameLst>
                                          <p:attrName>style.visibility</p:attrName>
                                        </p:attrNameLst>
                                      </p:cBhvr>
                                      <p:to>
                                        <p:strVal val="visible"/>
                                      </p:to>
                                    </p:set>
                                    <p:animEffect transition="in" filter="wipe(down)">
                                      <p:cBhvr>
                                        <p:cTn id="97" dur="500"/>
                                        <p:tgtEl>
                                          <p:spTgt spid="27">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down)">
                                      <p:cBhvr>
                                        <p:cTn id="102" dur="500"/>
                                        <p:tgtEl>
                                          <p:spTgt spid="29"/>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down)">
                                      <p:cBhvr>
                                        <p:cTn id="105" dur="500"/>
                                        <p:tgtEl>
                                          <p:spTgt spid="30"/>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32">
                                            <p:bg/>
                                          </p:spTgt>
                                        </p:tgtEl>
                                        <p:attrNameLst>
                                          <p:attrName>style.visibility</p:attrName>
                                        </p:attrNameLst>
                                      </p:cBhvr>
                                      <p:to>
                                        <p:strVal val="visible"/>
                                      </p:to>
                                    </p:set>
                                    <p:animEffect transition="in" filter="wipe(down)">
                                      <p:cBhvr>
                                        <p:cTn id="110" dur="500"/>
                                        <p:tgtEl>
                                          <p:spTgt spid="32">
                                            <p:bg/>
                                          </p:spTgt>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2">
                                            <p:txEl>
                                              <p:pRg st="0" end="0"/>
                                            </p:txEl>
                                          </p:spTgt>
                                        </p:tgtEl>
                                        <p:attrNameLst>
                                          <p:attrName>style.visibility</p:attrName>
                                        </p:attrNameLst>
                                      </p:cBhvr>
                                      <p:to>
                                        <p:strVal val="visible"/>
                                      </p:to>
                                    </p:set>
                                    <p:animEffect transition="in" filter="wipe(down)">
                                      <p:cBhvr>
                                        <p:cTn id="113" dur="500"/>
                                        <p:tgtEl>
                                          <p:spTgt spid="32">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34">
                                            <p:bg/>
                                          </p:spTgt>
                                        </p:tgtEl>
                                        <p:attrNameLst>
                                          <p:attrName>style.visibility</p:attrName>
                                        </p:attrNameLst>
                                      </p:cBhvr>
                                      <p:to>
                                        <p:strVal val="visible"/>
                                      </p:to>
                                    </p:set>
                                    <p:animEffect transition="in" filter="wipe(down)">
                                      <p:cBhvr>
                                        <p:cTn id="118" dur="500"/>
                                        <p:tgtEl>
                                          <p:spTgt spid="34">
                                            <p:bg/>
                                          </p:spTgt>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Effect transition="in" filter="wipe(down)">
                                      <p:cBhvr>
                                        <p:cTn id="121" dur="500"/>
                                        <p:tgtEl>
                                          <p:spTgt spid="34">
                                            <p:txEl>
                                              <p:pRg st="0" end="0"/>
                                            </p:txEl>
                                          </p:spTgt>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33">
                                            <p:bg/>
                                          </p:spTgt>
                                        </p:tgtEl>
                                        <p:attrNameLst>
                                          <p:attrName>style.visibility</p:attrName>
                                        </p:attrNameLst>
                                      </p:cBhvr>
                                      <p:to>
                                        <p:strVal val="visible"/>
                                      </p:to>
                                    </p:set>
                                    <p:animEffect transition="in" filter="wipe(down)">
                                      <p:cBhvr>
                                        <p:cTn id="124" dur="500"/>
                                        <p:tgtEl>
                                          <p:spTgt spid="33">
                                            <p:bg/>
                                          </p:spTgt>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33">
                                            <p:txEl>
                                              <p:pRg st="0" end="0"/>
                                            </p:txEl>
                                          </p:spTgt>
                                        </p:tgtEl>
                                        <p:attrNameLst>
                                          <p:attrName>style.visibility</p:attrName>
                                        </p:attrNameLst>
                                      </p:cBhvr>
                                      <p:to>
                                        <p:strVal val="visible"/>
                                      </p:to>
                                    </p:set>
                                    <p:animEffect transition="in" filter="wipe(down)">
                                      <p:cBhvr>
                                        <p:cTn id="127" dur="500"/>
                                        <p:tgtEl>
                                          <p:spTgt spid="33">
                                            <p:txEl>
                                              <p:pRg st="0" end="0"/>
                                            </p:txEl>
                                          </p:spTgt>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33">
                                            <p:txEl>
                                              <p:pRg st="1" end="1"/>
                                            </p:txEl>
                                          </p:spTgt>
                                        </p:tgtEl>
                                        <p:attrNameLst>
                                          <p:attrName>style.visibility</p:attrName>
                                        </p:attrNameLst>
                                      </p:cBhvr>
                                      <p:to>
                                        <p:strVal val="visible"/>
                                      </p:to>
                                    </p:set>
                                    <p:animEffect transition="in" filter="wipe(down)">
                                      <p:cBhvr>
                                        <p:cTn id="130" dur="500"/>
                                        <p:tgtEl>
                                          <p:spTgt spid="33">
                                            <p:txEl>
                                              <p:pRg st="1" end="1"/>
                                            </p:txEl>
                                          </p:spTgt>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33">
                                            <p:txEl>
                                              <p:pRg st="2" end="2"/>
                                            </p:txEl>
                                          </p:spTgt>
                                        </p:tgtEl>
                                        <p:attrNameLst>
                                          <p:attrName>style.visibility</p:attrName>
                                        </p:attrNameLst>
                                      </p:cBhvr>
                                      <p:to>
                                        <p:strVal val="visible"/>
                                      </p:to>
                                    </p:set>
                                    <p:animEffect transition="in" filter="wipe(down)">
                                      <p:cBhvr>
                                        <p:cTn id="133"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build="allAtOnce" animBg="1"/>
      <p:bldP spid="9" grpId="0" build="allAtOnce"/>
      <p:bldP spid="10" grpId="0" animBg="1"/>
      <p:bldP spid="11" grpId="0" animBg="1"/>
      <p:bldP spid="12" grpId="0" animBg="1"/>
      <p:bldP spid="13" grpId="0" animBg="1"/>
      <p:bldP spid="16" grpId="0" animBg="1"/>
      <p:bldP spid="17" grpId="0" animBg="1"/>
      <p:bldP spid="18" grpId="0" animBg="1"/>
      <p:bldP spid="26" grpId="0" build="allAtOnce" animBg="1"/>
      <p:bldP spid="27" grpId="0" build="allAtOnce" animBg="1"/>
      <p:bldP spid="28" grpId="0" build="allAtOnce" animBg="1"/>
      <p:bldP spid="29" grpId="0" animBg="1"/>
      <p:bldP spid="30" grpId="0" animBg="1"/>
      <p:bldP spid="32" grpId="0" build="allAtOnce" animBg="1"/>
      <p:bldP spid="33" grpId="0" build="allAtOnce" animBg="1"/>
      <p:bldP spid="34" grpId="0" build="allAtOnce"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14282" y="642919"/>
            <a:ext cx="8715436" cy="571503"/>
          </a:xfrm>
          <a:prstGeom prst="roundRect">
            <a:avLst>
              <a:gd name="adj" fmla="val 9572"/>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lnSpc>
                <a:spcPct val="150000"/>
              </a:lnSpc>
            </a:pPr>
            <a:r>
              <a:rPr lang="fa-IR" dirty="0" smtClean="0"/>
              <a:t>قَالَ أَبُو عَبْدِ اللَّهِ ع </a:t>
            </a:r>
            <a:r>
              <a:rPr lang="fa-IR" b="1" dirty="0" smtClean="0">
                <a:solidFill>
                  <a:srgbClr val="FFFF00"/>
                </a:solidFill>
              </a:rPr>
              <a:t>الْمَاءُ كُلُّهُ طَاهِرٌ حَتّى يُعْلَمَ أَنَّهُ قَذِرٌ </a:t>
            </a:r>
          </a:p>
        </p:txBody>
      </p:sp>
      <p:sp>
        <p:nvSpPr>
          <p:cNvPr id="3" name="عنوان 1"/>
          <p:cNvSpPr txBox="1">
            <a:spLocks/>
          </p:cNvSpPr>
          <p:nvPr/>
        </p:nvSpPr>
        <p:spPr>
          <a:xfrm>
            <a:off x="214282" y="71414"/>
            <a:ext cx="8715436" cy="414801"/>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200" b="1" dirty="0" smtClean="0">
                <a:solidFill>
                  <a:schemeClr val="tx1"/>
                </a:solidFill>
              </a:rPr>
              <a:t>بررسی روایت (ص 77)</a:t>
            </a:r>
            <a:endParaRPr lang="fa-IR" sz="2200" b="1" dirty="0">
              <a:solidFill>
                <a:schemeClr val="tx1"/>
              </a:solidFill>
            </a:endParaRPr>
          </a:p>
        </p:txBody>
      </p:sp>
      <p:sp>
        <p:nvSpPr>
          <p:cNvPr id="6" name="مستطيل 5"/>
          <p:cNvSpPr/>
          <p:nvPr/>
        </p:nvSpPr>
        <p:spPr>
          <a:xfrm>
            <a:off x="214282" y="5500702"/>
            <a:ext cx="8715436" cy="107157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justLow"/>
            <a:r>
              <a:rPr lang="fa-IR" sz="1400" b="1" dirty="0" smtClean="0"/>
              <a:t>مفاد روایت شامل می شود:</a:t>
            </a:r>
          </a:p>
          <a:p>
            <a:pPr algn="justLow"/>
            <a:r>
              <a:rPr lang="fa-IR" sz="1400" b="1" dirty="0" smtClean="0"/>
              <a:t>1- </a:t>
            </a:r>
            <a:r>
              <a:rPr lang="fa-IR" sz="1600" b="1" dirty="0" smtClean="0">
                <a:solidFill>
                  <a:srgbClr val="FFFF00"/>
                </a:solidFill>
              </a:rPr>
              <a:t>شبهه حکمی </a:t>
            </a:r>
            <a:r>
              <a:rPr lang="fa-IR" sz="1400" b="1" dirty="0" smtClean="0"/>
              <a:t>(مانند آب قلیل ملاقی با نجس- آب چاه ملاقی با نجس)</a:t>
            </a:r>
          </a:p>
          <a:p>
            <a:pPr algn="justLow"/>
            <a:r>
              <a:rPr lang="fa-IR" sz="1400" b="1" dirty="0" smtClean="0"/>
              <a:t>2- </a:t>
            </a:r>
            <a:r>
              <a:rPr lang="fa-IR" sz="1600" b="1" dirty="0" smtClean="0">
                <a:solidFill>
                  <a:srgbClr val="FFFF00"/>
                </a:solidFill>
              </a:rPr>
              <a:t>شبهه موضوعی </a:t>
            </a:r>
            <a:r>
              <a:rPr lang="fa-IR" sz="1400" b="1" dirty="0" smtClean="0"/>
              <a:t>(مانند شک در ملاقات آب با نجاست- شک در نجاست آنچه آب با آن ملاقات می کند)</a:t>
            </a:r>
            <a:endParaRPr lang="fa-IR" sz="1400" b="1" dirty="0"/>
          </a:p>
        </p:txBody>
      </p:sp>
      <p:sp>
        <p:nvSpPr>
          <p:cNvPr id="11" name="مستطيل مستدير الزوايا 10"/>
          <p:cNvSpPr/>
          <p:nvPr/>
        </p:nvSpPr>
        <p:spPr>
          <a:xfrm>
            <a:off x="4286248" y="1714488"/>
            <a:ext cx="2795606" cy="571503"/>
          </a:xfrm>
          <a:prstGeom prst="roundRect">
            <a:avLst>
              <a:gd name="adj" fmla="val 9572"/>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lnSpc>
                <a:spcPct val="150000"/>
              </a:lnSpc>
            </a:pPr>
            <a:r>
              <a:rPr lang="fa-IR" b="1" dirty="0" smtClean="0">
                <a:solidFill>
                  <a:srgbClr val="FFFF00"/>
                </a:solidFill>
              </a:rPr>
              <a:t>کل شیء طَاهِرٌ حَتّى يُعْلَمَ أَنَّهُ قَذِرٌ </a:t>
            </a:r>
          </a:p>
        </p:txBody>
      </p:sp>
      <p:sp>
        <p:nvSpPr>
          <p:cNvPr id="12" name="مستطيل مستدير الزوايا 11"/>
          <p:cNvSpPr/>
          <p:nvPr/>
        </p:nvSpPr>
        <p:spPr>
          <a:xfrm>
            <a:off x="4286248" y="3214687"/>
            <a:ext cx="2795606" cy="571503"/>
          </a:xfrm>
          <a:prstGeom prst="roundRect">
            <a:avLst>
              <a:gd name="adj" fmla="val 9572"/>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lnSpc>
                <a:spcPct val="150000"/>
              </a:lnSpc>
            </a:pPr>
            <a:r>
              <a:rPr lang="fa-IR" b="1" dirty="0" smtClean="0">
                <a:solidFill>
                  <a:srgbClr val="FFFF00"/>
                </a:solidFill>
              </a:rPr>
              <a:t>الْمَاءُ كُلُّهُ طَاهِرٌ حَتّى يُعْلَمَ أَنَّهُ قَذِرٌ </a:t>
            </a:r>
          </a:p>
        </p:txBody>
      </p:sp>
      <p:sp>
        <p:nvSpPr>
          <p:cNvPr id="13" name="سهم إلى اليسار 12"/>
          <p:cNvSpPr/>
          <p:nvPr/>
        </p:nvSpPr>
        <p:spPr>
          <a:xfrm>
            <a:off x="7358082" y="2214554"/>
            <a:ext cx="1571636" cy="12858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مقایسه با روایت قبلی</a:t>
            </a:r>
            <a:endParaRPr lang="fa-IR" dirty="0"/>
          </a:p>
        </p:txBody>
      </p:sp>
      <p:cxnSp>
        <p:nvCxnSpPr>
          <p:cNvPr id="15" name="رابط مستقيم 14"/>
          <p:cNvCxnSpPr>
            <a:stCxn id="13" idx="1"/>
            <a:endCxn id="11" idx="3"/>
          </p:cNvCxnSpPr>
          <p:nvPr/>
        </p:nvCxnSpPr>
        <p:spPr>
          <a:xfrm rot="10800000">
            <a:off x="7081854" y="2000240"/>
            <a:ext cx="276228" cy="85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رابط مستقيم 16"/>
          <p:cNvCxnSpPr>
            <a:stCxn id="13" idx="1"/>
            <a:endCxn id="12" idx="3"/>
          </p:cNvCxnSpPr>
          <p:nvPr/>
        </p:nvCxnSpPr>
        <p:spPr>
          <a:xfrm rot="10800000" flipV="1">
            <a:off x="7081854" y="2857495"/>
            <a:ext cx="276228" cy="642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a:stCxn id="12" idx="1"/>
            <a:endCxn id="20" idx="3"/>
          </p:cNvCxnSpPr>
          <p:nvPr/>
        </p:nvCxnSpPr>
        <p:spPr>
          <a:xfrm rot="10800000">
            <a:off x="3929058" y="3143249"/>
            <a:ext cx="357190" cy="357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1857356" y="2643182"/>
            <a:ext cx="2071702"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غالب: </a:t>
            </a:r>
          </a:p>
          <a:p>
            <a:pPr algn="ctr"/>
            <a:r>
              <a:rPr lang="fa-IR" sz="1600" dirty="0" smtClean="0"/>
              <a:t>از جهت عروض نجاست برای آبی که می دانیم ذاتا پاک است</a:t>
            </a:r>
            <a:endParaRPr lang="fa-IR" sz="1600" dirty="0"/>
          </a:p>
        </p:txBody>
      </p:sp>
      <p:sp>
        <p:nvSpPr>
          <p:cNvPr id="21" name="مستطيل 20"/>
          <p:cNvSpPr/>
          <p:nvPr/>
        </p:nvSpPr>
        <p:spPr>
          <a:xfrm>
            <a:off x="1857356" y="3857628"/>
            <a:ext cx="207170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غیر غالب: </a:t>
            </a:r>
          </a:p>
          <a:p>
            <a:pPr algn="ctr"/>
            <a:r>
              <a:rPr lang="fa-IR" sz="1600" dirty="0" smtClean="0"/>
              <a:t>الماء الکر المتغیر الزائل تغیره</a:t>
            </a:r>
            <a:endParaRPr lang="fa-IR" sz="1600" dirty="0"/>
          </a:p>
        </p:txBody>
      </p:sp>
      <p:cxnSp>
        <p:nvCxnSpPr>
          <p:cNvPr id="23" name="رابط كسهم مستقيم 22"/>
          <p:cNvCxnSpPr>
            <a:stCxn id="12" idx="1"/>
            <a:endCxn id="21" idx="3"/>
          </p:cNvCxnSpPr>
          <p:nvPr/>
        </p:nvCxnSpPr>
        <p:spPr>
          <a:xfrm rot="10800000" flipV="1">
            <a:off x="3929058" y="3500438"/>
            <a:ext cx="357190" cy="7143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قوس كبير أيسر 26"/>
          <p:cNvSpPr/>
          <p:nvPr/>
        </p:nvSpPr>
        <p:spPr>
          <a:xfrm>
            <a:off x="1500166" y="2857496"/>
            <a:ext cx="285752" cy="1714512"/>
          </a:xfrm>
          <a:prstGeom prst="leftBrace">
            <a:avLst>
              <a:gd name="adj1" fmla="val 50238"/>
              <a:gd name="adj2" fmla="val 5000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baseline="-25000" dirty="0"/>
          </a:p>
        </p:txBody>
      </p:sp>
      <p:sp>
        <p:nvSpPr>
          <p:cNvPr id="28" name="مستطيل 27"/>
          <p:cNvSpPr/>
          <p:nvPr/>
        </p:nvSpPr>
        <p:spPr>
          <a:xfrm>
            <a:off x="71406" y="3000372"/>
            <a:ext cx="1357322"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پس به لحاظ این غلبه باید حمل بر استصحاب شود </a:t>
            </a:r>
            <a:endParaRPr lang="fa-IR" dirty="0"/>
          </a:p>
        </p:txBody>
      </p:sp>
      <p:sp>
        <p:nvSpPr>
          <p:cNvPr id="33" name="سهم إلى اليسار 32"/>
          <p:cNvSpPr/>
          <p:nvPr/>
        </p:nvSpPr>
        <p:spPr>
          <a:xfrm>
            <a:off x="1857356" y="1571612"/>
            <a:ext cx="2264292" cy="785818"/>
          </a:xfrm>
          <a:prstGeom prst="leftArrow">
            <a:avLst>
              <a:gd name="adj1" fmla="val 82000"/>
              <a:gd name="adj2" fmla="val 3545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500" dirty="0" smtClean="0"/>
              <a:t>موارد بسیاری وجود دارد که در پاکی ذات آنها شک وجود دارد</a:t>
            </a:r>
            <a:endParaRPr lang="fa-IR" sz="1500" dirty="0"/>
          </a:p>
        </p:txBody>
      </p:sp>
      <p:sp>
        <p:nvSpPr>
          <p:cNvPr id="34" name="مستطيل 33"/>
          <p:cNvSpPr/>
          <p:nvPr/>
        </p:nvSpPr>
        <p:spPr>
          <a:xfrm>
            <a:off x="142844" y="1500174"/>
            <a:ext cx="1643074"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حمل بر قاعده طهارت طبق ظاهر سیاق</a:t>
            </a:r>
            <a:endParaRPr lang="fa-I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
                                            <p:bg/>
                                          </p:spTgt>
                                        </p:tgtEl>
                                        <p:attrNameLst>
                                          <p:attrName>style.visibility</p:attrName>
                                        </p:attrNameLst>
                                      </p:cBhvr>
                                      <p:to>
                                        <p:strVal val="visible"/>
                                      </p:to>
                                    </p:set>
                                    <p:animEffect transition="in" filter="wipe(down)">
                                      <p:cBhvr>
                                        <p:cTn id="32" dur="500"/>
                                        <p:tgtEl>
                                          <p:spTgt spid="33">
                                            <p:bg/>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Effect transition="in" filter="wipe(down)">
                                      <p:cBhvr>
                                        <p:cTn id="35" dur="500"/>
                                        <p:tgtEl>
                                          <p:spTgt spid="33">
                                            <p:txEl>
                                              <p:pRg st="0" end="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4">
                                            <p:bg/>
                                          </p:spTgt>
                                        </p:tgtEl>
                                        <p:attrNameLst>
                                          <p:attrName>style.visibility</p:attrName>
                                        </p:attrNameLst>
                                      </p:cBhvr>
                                      <p:to>
                                        <p:strVal val="visible"/>
                                      </p:to>
                                    </p:set>
                                    <p:animEffect transition="in" filter="wipe(down)">
                                      <p:cBhvr>
                                        <p:cTn id="38" dur="500"/>
                                        <p:tgtEl>
                                          <p:spTgt spid="34">
                                            <p:bg/>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4">
                                            <p:txEl>
                                              <p:pRg st="0" end="0"/>
                                            </p:txEl>
                                          </p:spTgt>
                                        </p:tgtEl>
                                        <p:attrNameLst>
                                          <p:attrName>style.visibility</p:attrName>
                                        </p:attrNameLst>
                                      </p:cBhvr>
                                      <p:to>
                                        <p:strVal val="visible"/>
                                      </p:to>
                                    </p:set>
                                    <p:animEffect transition="in" filter="wipe(down)">
                                      <p:cBhvr>
                                        <p:cTn id="41" dur="500"/>
                                        <p:tgtEl>
                                          <p:spTgt spid="3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6">
                                            <p:bg/>
                                          </p:spTgt>
                                        </p:tgtEl>
                                        <p:attrNameLst>
                                          <p:attrName>style.visibility</p:attrName>
                                        </p:attrNameLst>
                                      </p:cBhvr>
                                      <p:to>
                                        <p:strVal val="visible"/>
                                      </p:to>
                                    </p:set>
                                    <p:animEffect transition="in" filter="wipe(down)">
                                      <p:cBhvr>
                                        <p:cTn id="68" dur="500"/>
                                        <p:tgtEl>
                                          <p:spTgt spid="6">
                                            <p:bg/>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Effect transition="in" filter="wipe(down)">
                                      <p:cBhvr>
                                        <p:cTn id="71" dur="500"/>
                                        <p:tgtEl>
                                          <p:spTgt spid="6">
                                            <p:txEl>
                                              <p:pRg st="0" end="0"/>
                                            </p:txEl>
                                          </p:spTgt>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6">
                                            <p:txEl>
                                              <p:pRg st="1" end="1"/>
                                            </p:txEl>
                                          </p:spTgt>
                                        </p:tgtEl>
                                        <p:attrNameLst>
                                          <p:attrName>style.visibility</p:attrName>
                                        </p:attrNameLst>
                                      </p:cBhvr>
                                      <p:to>
                                        <p:strVal val="visible"/>
                                      </p:to>
                                    </p:set>
                                    <p:animEffect transition="in" filter="wipe(down)">
                                      <p:cBhvr>
                                        <p:cTn id="74" dur="500"/>
                                        <p:tgtEl>
                                          <p:spTgt spid="6">
                                            <p:txEl>
                                              <p:pRg st="1" end="1"/>
                                            </p:txEl>
                                          </p:spTgt>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6">
                                            <p:txEl>
                                              <p:pRg st="2" end="2"/>
                                            </p:txEl>
                                          </p:spTgt>
                                        </p:tgtEl>
                                        <p:attrNameLst>
                                          <p:attrName>style.visibility</p:attrName>
                                        </p:attrNameLst>
                                      </p:cBhvr>
                                      <p:to>
                                        <p:strVal val="visible"/>
                                      </p:to>
                                    </p:set>
                                    <p:animEffect transition="in" filter="wipe(down)">
                                      <p:cBhvr>
                                        <p:cTn id="7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6" grpId="0" build="allAtOnce" animBg="1"/>
      <p:bldP spid="11" grpId="0" animBg="1"/>
      <p:bldP spid="12" grpId="0" animBg="1"/>
      <p:bldP spid="13" grpId="0" animBg="1"/>
      <p:bldP spid="20" grpId="0" animBg="1"/>
      <p:bldP spid="21" grpId="0" animBg="1"/>
      <p:bldP spid="27" grpId="0" animBg="1"/>
      <p:bldP spid="28" grpId="0" animBg="1"/>
      <p:bldP spid="33" grpId="0" build="allAtOnce" animBg="1"/>
      <p:bldP spid="34" grpId="0" build="allAtOnce"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سهم إلى اليسار 2"/>
          <p:cNvSpPr/>
          <p:nvPr/>
        </p:nvSpPr>
        <p:spPr>
          <a:xfrm>
            <a:off x="6858016" y="1857364"/>
            <a:ext cx="2071702" cy="2214578"/>
          </a:xfrm>
          <a:prstGeom prst="leftArrow">
            <a:avLst>
              <a:gd name="adj1" fmla="val 88209"/>
              <a:gd name="adj2" fmla="val 27921"/>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lvl="0" algn="ctr"/>
            <a:r>
              <a:rPr lang="fa-IR" b="1" dirty="0" smtClean="0"/>
              <a:t>دلایل شیخ برای نظریه خویش </a:t>
            </a:r>
          </a:p>
          <a:p>
            <a:pPr lvl="0" algn="ctr"/>
            <a:r>
              <a:rPr lang="fa-IR" sz="1600" b="1" dirty="0" smtClean="0">
                <a:solidFill>
                  <a:srgbClr val="FFFF00"/>
                </a:solidFill>
              </a:rPr>
              <a:t>(حجیت استصحاب در شک در رافع و عدم حجیت در شک در مقتضی)</a:t>
            </a:r>
            <a:endParaRPr lang="fa-IR" sz="1600" dirty="0">
              <a:solidFill>
                <a:srgbClr val="FFFF00"/>
              </a:solidFill>
            </a:endParaRPr>
          </a:p>
        </p:txBody>
      </p:sp>
      <p:sp>
        <p:nvSpPr>
          <p:cNvPr id="4" name="مستطيل مستدير الزوايا 3"/>
          <p:cNvSpPr/>
          <p:nvPr/>
        </p:nvSpPr>
        <p:spPr>
          <a:xfrm>
            <a:off x="4500562" y="714356"/>
            <a:ext cx="2000264" cy="928694"/>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lvl="0" algn="ctr"/>
            <a:r>
              <a:rPr lang="fa-IR" sz="1600" b="1" dirty="0" smtClean="0"/>
              <a:t>ظهور برخی کلمات علما در این که این نظریه مورد اتفاق است. </a:t>
            </a:r>
          </a:p>
        </p:txBody>
      </p:sp>
      <p:sp>
        <p:nvSpPr>
          <p:cNvPr id="5" name="مستطيل مستدير الزوايا 4"/>
          <p:cNvSpPr/>
          <p:nvPr/>
        </p:nvSpPr>
        <p:spPr>
          <a:xfrm>
            <a:off x="4500562" y="2000240"/>
            <a:ext cx="1928826" cy="64294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lvl="0" algn="ctr"/>
            <a:r>
              <a:rPr lang="fa-IR" sz="2400" b="1" dirty="0" smtClean="0"/>
              <a:t>استقراء</a:t>
            </a:r>
          </a:p>
        </p:txBody>
      </p:sp>
      <p:sp>
        <p:nvSpPr>
          <p:cNvPr id="6" name="مستطيل مستدير الزوايا 5"/>
          <p:cNvSpPr/>
          <p:nvPr/>
        </p:nvSpPr>
        <p:spPr>
          <a:xfrm>
            <a:off x="5429256" y="4143380"/>
            <a:ext cx="1143008" cy="85725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lvl="0" algn="ctr"/>
            <a:r>
              <a:rPr lang="fa-IR" sz="2400" b="1" dirty="0" smtClean="0"/>
              <a:t>روایات</a:t>
            </a:r>
          </a:p>
        </p:txBody>
      </p:sp>
      <p:cxnSp>
        <p:nvCxnSpPr>
          <p:cNvPr id="8" name="رابط مستقيم 7"/>
          <p:cNvCxnSpPr>
            <a:stCxn id="3" idx="1"/>
            <a:endCxn id="4" idx="3"/>
          </p:cNvCxnSpPr>
          <p:nvPr/>
        </p:nvCxnSpPr>
        <p:spPr>
          <a:xfrm rot="10800000">
            <a:off x="6500826" y="1178703"/>
            <a:ext cx="357190" cy="1785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رابط مستقيم 10"/>
          <p:cNvCxnSpPr>
            <a:stCxn id="3" idx="1"/>
            <a:endCxn id="5" idx="3"/>
          </p:cNvCxnSpPr>
          <p:nvPr/>
        </p:nvCxnSpPr>
        <p:spPr>
          <a:xfrm rot="10800000">
            <a:off x="6429388" y="2321711"/>
            <a:ext cx="428628" cy="64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رابط مستقيم 12"/>
          <p:cNvCxnSpPr>
            <a:stCxn id="3" idx="1"/>
            <a:endCxn id="6" idx="3"/>
          </p:cNvCxnSpPr>
          <p:nvPr/>
        </p:nvCxnSpPr>
        <p:spPr>
          <a:xfrm rot="10800000" flipV="1">
            <a:off x="6572264" y="2964652"/>
            <a:ext cx="285752" cy="1607355"/>
          </a:xfrm>
          <a:prstGeom prst="line">
            <a:avLst/>
          </a:prstGeom>
        </p:spPr>
        <p:style>
          <a:lnRef idx="1">
            <a:schemeClr val="accent1"/>
          </a:lnRef>
          <a:fillRef idx="0">
            <a:schemeClr val="accent1"/>
          </a:fillRef>
          <a:effectRef idx="0">
            <a:schemeClr val="accent1"/>
          </a:effectRef>
          <a:fontRef idx="minor">
            <a:schemeClr val="tx1"/>
          </a:fontRef>
        </p:style>
      </p:cxnSp>
      <p:sp>
        <p:nvSpPr>
          <p:cNvPr id="29" name="مستطيل مستدير الزوايا 28"/>
          <p:cNvSpPr/>
          <p:nvPr/>
        </p:nvSpPr>
        <p:spPr>
          <a:xfrm>
            <a:off x="4143372" y="3286124"/>
            <a:ext cx="857256" cy="50006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lvl="0" algn="ctr"/>
            <a:r>
              <a:rPr lang="fa-IR" sz="2000" b="1" dirty="0" smtClean="0"/>
              <a:t>خاصه</a:t>
            </a:r>
          </a:p>
        </p:txBody>
      </p:sp>
      <p:sp>
        <p:nvSpPr>
          <p:cNvPr id="31" name="مستطيل مستدير الزوايا 30"/>
          <p:cNvSpPr/>
          <p:nvPr/>
        </p:nvSpPr>
        <p:spPr>
          <a:xfrm>
            <a:off x="4143372" y="5286388"/>
            <a:ext cx="857256"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000" b="1" dirty="0" smtClean="0"/>
              <a:t>عامه</a:t>
            </a:r>
          </a:p>
        </p:txBody>
      </p:sp>
      <p:cxnSp>
        <p:nvCxnSpPr>
          <p:cNvPr id="33" name="رابط مستقيم 32"/>
          <p:cNvCxnSpPr>
            <a:stCxn id="6" idx="1"/>
            <a:endCxn id="29" idx="3"/>
          </p:cNvCxnSpPr>
          <p:nvPr/>
        </p:nvCxnSpPr>
        <p:spPr>
          <a:xfrm rot="10800000">
            <a:off x="5000628" y="3536158"/>
            <a:ext cx="428628" cy="1035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رابط مستقيم 34"/>
          <p:cNvCxnSpPr>
            <a:stCxn id="6" idx="1"/>
            <a:endCxn id="31" idx="3"/>
          </p:cNvCxnSpPr>
          <p:nvPr/>
        </p:nvCxnSpPr>
        <p:spPr>
          <a:xfrm rot="10800000" flipV="1">
            <a:off x="5000628" y="4572007"/>
            <a:ext cx="428628" cy="964413"/>
          </a:xfrm>
          <a:prstGeom prst="line">
            <a:avLst/>
          </a:prstGeom>
        </p:spPr>
        <p:style>
          <a:lnRef idx="1">
            <a:schemeClr val="accent1"/>
          </a:lnRef>
          <a:fillRef idx="0">
            <a:schemeClr val="accent1"/>
          </a:fillRef>
          <a:effectRef idx="0">
            <a:schemeClr val="accent1"/>
          </a:effectRef>
          <a:fontRef idx="minor">
            <a:schemeClr val="tx1"/>
          </a:fontRef>
        </p:style>
      </p:cxnSp>
      <p:sp>
        <p:nvSpPr>
          <p:cNvPr id="40" name="سهم إلى اليسار 39"/>
          <p:cNvSpPr/>
          <p:nvPr/>
        </p:nvSpPr>
        <p:spPr>
          <a:xfrm>
            <a:off x="3643306" y="3286124"/>
            <a:ext cx="428628" cy="500066"/>
          </a:xfrm>
          <a:prstGeom prst="leftArrow">
            <a:avLst>
              <a:gd name="adj1" fmla="val 69104"/>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sp>
        <p:nvSpPr>
          <p:cNvPr id="41" name="مستطيل 40"/>
          <p:cNvSpPr/>
          <p:nvPr/>
        </p:nvSpPr>
        <p:spPr>
          <a:xfrm>
            <a:off x="142844" y="2786058"/>
            <a:ext cx="3429024" cy="1357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1700" b="1" dirty="0" smtClean="0"/>
              <a:t>دلالت این روایات بر نظر شیخ روشن است.</a:t>
            </a:r>
          </a:p>
          <a:p>
            <a:pPr algn="ctr"/>
            <a:endParaRPr lang="fa-IR" sz="1600" dirty="0" smtClean="0"/>
          </a:p>
          <a:p>
            <a:pPr algn="ctr"/>
            <a:r>
              <a:rPr lang="fa-IR" sz="1500" b="1" dirty="0" smtClean="0"/>
              <a:t>چون مورد همه این روایات شک در طهارت است و شک در طهارت از مصادیق شک در رافع است </a:t>
            </a:r>
            <a:endParaRPr lang="fa-IR" sz="1500" b="1" dirty="0"/>
          </a:p>
        </p:txBody>
      </p:sp>
      <p:sp>
        <p:nvSpPr>
          <p:cNvPr id="47" name="سهم إلى اليسار 46"/>
          <p:cNvSpPr/>
          <p:nvPr/>
        </p:nvSpPr>
        <p:spPr>
          <a:xfrm>
            <a:off x="3643306" y="5286388"/>
            <a:ext cx="428628" cy="500066"/>
          </a:xfrm>
          <a:prstGeom prst="leftArrow">
            <a:avLst>
              <a:gd name="adj1" fmla="val 6910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مستطيل 47"/>
          <p:cNvSpPr/>
          <p:nvPr/>
        </p:nvSpPr>
        <p:spPr>
          <a:xfrm>
            <a:off x="142844" y="4357694"/>
            <a:ext cx="321471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معروف میان متاخرین: </a:t>
            </a:r>
          </a:p>
          <a:p>
            <a:pPr algn="ctr"/>
            <a:r>
              <a:rPr lang="fa-IR" dirty="0" smtClean="0"/>
              <a:t>دلالت بر حجیت </a:t>
            </a:r>
            <a:r>
              <a:rPr lang="fa-IR" sz="1700" b="1" dirty="0" smtClean="0">
                <a:solidFill>
                  <a:srgbClr val="FFFF00"/>
                </a:solidFill>
              </a:rPr>
              <a:t>مطلق استصحاب </a:t>
            </a:r>
            <a:r>
              <a:rPr lang="fa-IR" dirty="0" smtClean="0"/>
              <a:t>می کند. (اعم از شک در رافع و مقتضی)</a:t>
            </a:r>
            <a:endParaRPr lang="fa-IR" dirty="0"/>
          </a:p>
        </p:txBody>
      </p:sp>
      <p:sp>
        <p:nvSpPr>
          <p:cNvPr id="49" name="مستطيل 48"/>
          <p:cNvSpPr/>
          <p:nvPr/>
        </p:nvSpPr>
        <p:spPr>
          <a:xfrm>
            <a:off x="142844" y="5500702"/>
            <a:ext cx="3214710"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t>نظر شیخ:</a:t>
            </a:r>
          </a:p>
          <a:p>
            <a:pPr algn="ctr"/>
            <a:r>
              <a:rPr lang="fa-IR" dirty="0" smtClean="0"/>
              <a:t>دلالت بر حجیت </a:t>
            </a:r>
            <a:r>
              <a:rPr lang="fa-IR" sz="1700" b="1" dirty="0" smtClean="0">
                <a:solidFill>
                  <a:srgbClr val="FFFF00"/>
                </a:solidFill>
              </a:rPr>
              <a:t>استصحاب در صورت شک در رافع</a:t>
            </a:r>
            <a:r>
              <a:rPr lang="fa-IR" dirty="0" smtClean="0"/>
              <a:t> می کند. </a:t>
            </a:r>
          </a:p>
          <a:p>
            <a:pPr algn="ctr"/>
            <a:r>
              <a:rPr lang="fa-IR" dirty="0" smtClean="0"/>
              <a:t>(توضیح در صفحه بعد)</a:t>
            </a:r>
            <a:endParaRPr lang="fa-IR" dirty="0"/>
          </a:p>
        </p:txBody>
      </p:sp>
      <p:cxnSp>
        <p:nvCxnSpPr>
          <p:cNvPr id="51" name="رابط مستقيم 50"/>
          <p:cNvCxnSpPr>
            <a:stCxn id="47" idx="1"/>
            <a:endCxn id="48" idx="3"/>
          </p:cNvCxnSpPr>
          <p:nvPr/>
        </p:nvCxnSpPr>
        <p:spPr>
          <a:xfrm rot="10800000">
            <a:off x="3357554" y="4822041"/>
            <a:ext cx="285752" cy="71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رابط مستقيم 52"/>
          <p:cNvCxnSpPr>
            <a:stCxn id="47" idx="1"/>
          </p:cNvCxnSpPr>
          <p:nvPr/>
        </p:nvCxnSpPr>
        <p:spPr>
          <a:xfrm rot="10800000" flipV="1">
            <a:off x="3357554" y="5536420"/>
            <a:ext cx="285752" cy="678661"/>
          </a:xfrm>
          <a:prstGeom prst="line">
            <a:avLst/>
          </a:prstGeom>
        </p:spPr>
        <p:style>
          <a:lnRef idx="1">
            <a:schemeClr val="accent1"/>
          </a:lnRef>
          <a:fillRef idx="0">
            <a:schemeClr val="accent1"/>
          </a:fillRef>
          <a:effectRef idx="0">
            <a:schemeClr val="accent1"/>
          </a:effectRef>
          <a:fontRef idx="minor">
            <a:schemeClr val="tx1"/>
          </a:fontRef>
        </p:style>
      </p:cxnSp>
      <p:sp>
        <p:nvSpPr>
          <p:cNvPr id="56" name="عنوان 1"/>
          <p:cNvSpPr txBox="1">
            <a:spLocks/>
          </p:cNvSpPr>
          <p:nvPr/>
        </p:nvSpPr>
        <p:spPr>
          <a:xfrm>
            <a:off x="142844" y="71414"/>
            <a:ext cx="8858312" cy="414801"/>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200" b="1" dirty="0" smtClean="0">
                <a:solidFill>
                  <a:schemeClr val="tx1"/>
                </a:solidFill>
              </a:rPr>
              <a:t>نگاهی دیگر به ادله شیخ در اثبات مدعای خویش (ص78)</a:t>
            </a:r>
            <a:endParaRPr lang="fa-IR" sz="2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par>
                                <p:cTn id="43" presetID="22" presetClass="entr" presetSubtype="4"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par>
                                <p:cTn id="65" presetID="22" presetClass="entr" presetSubtype="4"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down)">
                                      <p:cBhvr>
                                        <p:cTn id="67" dur="500"/>
                                        <p:tgtEl>
                                          <p:spTgt spid="51"/>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wipe(down)">
                                      <p:cBhvr>
                                        <p:cTn id="70" dur="500"/>
                                        <p:tgtEl>
                                          <p:spTgt spid="4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500"/>
                                        <p:tgtEl>
                                          <p:spTgt spid="53"/>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down)">
                                      <p:cBhvr>
                                        <p:cTn id="7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animBg="1"/>
      <p:bldP spid="5" grpId="0" animBg="1"/>
      <p:bldP spid="6" grpId="0" animBg="1"/>
      <p:bldP spid="29" grpId="0" animBg="1"/>
      <p:bldP spid="31" grpId="0" animBg="1"/>
      <p:bldP spid="40" grpId="0" animBg="1"/>
      <p:bldP spid="41" grpId="0" animBg="1"/>
      <p:bldP spid="47" grpId="0" animBg="1"/>
      <p:bldP spid="48" grpId="0" animBg="1"/>
      <p:bldP spid="4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إلى اليسار 1"/>
          <p:cNvSpPr/>
          <p:nvPr/>
        </p:nvSpPr>
        <p:spPr>
          <a:xfrm>
            <a:off x="7572396" y="2285992"/>
            <a:ext cx="1357322" cy="1500198"/>
          </a:xfrm>
          <a:prstGeom prst="leftArrow">
            <a:avLst>
              <a:gd name="adj1" fmla="val 88209"/>
              <a:gd name="adj2" fmla="val 27921"/>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a:r>
              <a:rPr lang="fa-IR" sz="2000" b="1" dirty="0" smtClean="0"/>
              <a:t>معانی واژه </a:t>
            </a:r>
            <a:r>
              <a:rPr lang="fa-IR" sz="2400" b="1" dirty="0" smtClean="0">
                <a:solidFill>
                  <a:srgbClr val="FFFF00"/>
                </a:solidFill>
              </a:rPr>
              <a:t>«نقض»</a:t>
            </a:r>
            <a:endParaRPr lang="fa-IR" sz="2800" b="1" dirty="0" smtClean="0">
              <a:solidFill>
                <a:srgbClr val="FFFF00"/>
              </a:solidFill>
            </a:endParaRPr>
          </a:p>
        </p:txBody>
      </p:sp>
      <p:cxnSp>
        <p:nvCxnSpPr>
          <p:cNvPr id="6" name="رابط مستقيم 5"/>
          <p:cNvCxnSpPr>
            <a:stCxn id="2" idx="1"/>
            <a:endCxn id="28" idx="3"/>
          </p:cNvCxnSpPr>
          <p:nvPr/>
        </p:nvCxnSpPr>
        <p:spPr>
          <a:xfrm rot="10800000">
            <a:off x="7000892" y="1500175"/>
            <a:ext cx="571504" cy="1535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رابط مستقيم 6"/>
          <p:cNvCxnSpPr>
            <a:stCxn id="2" idx="1"/>
            <a:endCxn id="29" idx="3"/>
          </p:cNvCxnSpPr>
          <p:nvPr/>
        </p:nvCxnSpPr>
        <p:spPr>
          <a:xfrm rot="10800000">
            <a:off x="7000892" y="3036091"/>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رابط مستقيم 7"/>
          <p:cNvCxnSpPr>
            <a:stCxn id="2" idx="1"/>
            <a:endCxn id="33" idx="3"/>
          </p:cNvCxnSpPr>
          <p:nvPr/>
        </p:nvCxnSpPr>
        <p:spPr>
          <a:xfrm rot="10800000" flipV="1">
            <a:off x="7000892" y="3036091"/>
            <a:ext cx="571504" cy="1714512"/>
          </a:xfrm>
          <a:prstGeom prst="line">
            <a:avLst/>
          </a:prstGeom>
        </p:spPr>
        <p:style>
          <a:lnRef idx="1">
            <a:schemeClr val="accent1"/>
          </a:lnRef>
          <a:fillRef idx="0">
            <a:schemeClr val="accent1"/>
          </a:fillRef>
          <a:effectRef idx="0">
            <a:schemeClr val="accent1"/>
          </a:effectRef>
          <a:fontRef idx="minor">
            <a:schemeClr val="tx1"/>
          </a:fontRef>
        </p:style>
      </p:cxnSp>
      <p:sp>
        <p:nvSpPr>
          <p:cNvPr id="28" name="سهم إلى اليسار 27"/>
          <p:cNvSpPr/>
          <p:nvPr/>
        </p:nvSpPr>
        <p:spPr>
          <a:xfrm>
            <a:off x="5286380" y="928670"/>
            <a:ext cx="1714512" cy="1143008"/>
          </a:xfrm>
          <a:prstGeom prst="leftArrow">
            <a:avLst>
              <a:gd name="adj1" fmla="val 743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1600" b="1" dirty="0" smtClean="0"/>
              <a:t>معنای </a:t>
            </a:r>
            <a:r>
              <a:rPr lang="fa-IR" sz="1600" b="1" dirty="0" smtClean="0">
                <a:solidFill>
                  <a:srgbClr val="FFFF00"/>
                </a:solidFill>
              </a:rPr>
              <a:t>حقیقی</a:t>
            </a:r>
          </a:p>
        </p:txBody>
      </p:sp>
      <p:sp>
        <p:nvSpPr>
          <p:cNvPr id="29" name="سهم إلى اليسار 28"/>
          <p:cNvSpPr/>
          <p:nvPr/>
        </p:nvSpPr>
        <p:spPr>
          <a:xfrm>
            <a:off x="5286380" y="2285992"/>
            <a:ext cx="1714512" cy="1500198"/>
          </a:xfrm>
          <a:prstGeom prst="leftArrow">
            <a:avLst>
              <a:gd name="adj1" fmla="val 743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1600" b="1" dirty="0" smtClean="0"/>
              <a:t>معنای </a:t>
            </a:r>
            <a:r>
              <a:rPr lang="fa-IR" sz="1600" b="1" dirty="0" smtClean="0">
                <a:solidFill>
                  <a:srgbClr val="FFFF00"/>
                </a:solidFill>
              </a:rPr>
              <a:t>مجازی نزدیک</a:t>
            </a:r>
            <a:r>
              <a:rPr lang="fa-IR" sz="1600" b="1" dirty="0" smtClean="0"/>
              <a:t> به معنای حقیقی</a:t>
            </a:r>
          </a:p>
        </p:txBody>
      </p:sp>
      <p:sp>
        <p:nvSpPr>
          <p:cNvPr id="33" name="سهم إلى اليسار 32"/>
          <p:cNvSpPr/>
          <p:nvPr/>
        </p:nvSpPr>
        <p:spPr>
          <a:xfrm>
            <a:off x="5286380" y="4071942"/>
            <a:ext cx="1714512" cy="1357322"/>
          </a:xfrm>
          <a:prstGeom prst="leftArrow">
            <a:avLst>
              <a:gd name="adj1" fmla="val 743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1600" b="1" dirty="0" smtClean="0"/>
              <a:t>معنای </a:t>
            </a:r>
            <a:r>
              <a:rPr lang="fa-IR" sz="1600" b="1" dirty="0" smtClean="0">
                <a:solidFill>
                  <a:srgbClr val="FFFF00"/>
                </a:solidFill>
              </a:rPr>
              <a:t>مجازی دور</a:t>
            </a:r>
            <a:r>
              <a:rPr lang="fa-IR" sz="1600" b="1" dirty="0" smtClean="0"/>
              <a:t> به معنای حقیقی</a:t>
            </a:r>
          </a:p>
        </p:txBody>
      </p:sp>
      <p:sp>
        <p:nvSpPr>
          <p:cNvPr id="35" name="مستطيل مستدير الزوايا 34"/>
          <p:cNvSpPr/>
          <p:nvPr/>
        </p:nvSpPr>
        <p:spPr>
          <a:xfrm>
            <a:off x="3143240" y="1071546"/>
            <a:ext cx="2071702"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500" b="1" dirty="0" smtClean="0"/>
              <a:t>رفع الهیئة الاتصالیة</a:t>
            </a:r>
          </a:p>
          <a:p>
            <a:pPr algn="ctr"/>
            <a:r>
              <a:rPr lang="fa-IR" sz="1500" b="1" dirty="0" smtClean="0"/>
              <a:t>(به هم زدن حالت به هم پیوسته شیء ) مانند پاره کردن طناب یا چیز بافتنی </a:t>
            </a:r>
            <a:endParaRPr lang="fa-IR" sz="1500" b="1" dirty="0"/>
          </a:p>
        </p:txBody>
      </p:sp>
      <p:sp>
        <p:nvSpPr>
          <p:cNvPr id="36" name="مستطيل مستدير الزوايا 35"/>
          <p:cNvSpPr/>
          <p:nvPr/>
        </p:nvSpPr>
        <p:spPr>
          <a:xfrm>
            <a:off x="3143240" y="2428868"/>
            <a:ext cx="2071702"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500" b="1" dirty="0" smtClean="0"/>
              <a:t>رفع الامر الثابت</a:t>
            </a:r>
          </a:p>
          <a:p>
            <a:pPr algn="ctr"/>
            <a:r>
              <a:rPr lang="fa-IR" sz="1500" b="1" dirty="0" smtClean="0"/>
              <a:t>(به هم زدن امری که ثابت است و اقتضای استمرار دارد و برطرف نمی شود مگر با رافع)</a:t>
            </a:r>
            <a:endParaRPr lang="fa-IR" sz="1500" b="1" dirty="0"/>
          </a:p>
        </p:txBody>
      </p:sp>
      <p:sp>
        <p:nvSpPr>
          <p:cNvPr id="37" name="مستطيل مستدير الزوايا 36"/>
          <p:cNvSpPr/>
          <p:nvPr/>
        </p:nvSpPr>
        <p:spPr>
          <a:xfrm>
            <a:off x="3214678" y="4214818"/>
            <a:ext cx="200026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500" b="1" dirty="0" smtClean="0"/>
              <a:t>رفع الید عن الشیء </a:t>
            </a:r>
          </a:p>
          <a:p>
            <a:pPr algn="ctr"/>
            <a:r>
              <a:rPr lang="fa-IR" sz="1500" b="1" dirty="0" smtClean="0"/>
              <a:t>(مطلق ترک عمل و ترتیب آثار، اعم از آن که اقتضای استمرار داشته باشد یا نه)</a:t>
            </a:r>
            <a:endParaRPr lang="fa-IR" sz="1500" b="1" dirty="0"/>
          </a:p>
        </p:txBody>
      </p:sp>
      <p:sp>
        <p:nvSpPr>
          <p:cNvPr id="17" name="مستطيل 16"/>
          <p:cNvSpPr/>
          <p:nvPr/>
        </p:nvSpPr>
        <p:spPr>
          <a:xfrm>
            <a:off x="3143240" y="357166"/>
            <a:ext cx="385765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solidFill>
                  <a:srgbClr val="FFFF00"/>
                </a:solidFill>
              </a:rPr>
              <a:t>نقــــــــــــــــــــــــــــض</a:t>
            </a:r>
            <a:endParaRPr lang="fa-IR" b="1" dirty="0">
              <a:solidFill>
                <a:srgbClr val="FFFF00"/>
              </a:solidFill>
            </a:endParaRPr>
          </a:p>
        </p:txBody>
      </p:sp>
      <p:sp>
        <p:nvSpPr>
          <p:cNvPr id="18" name="مستطيل 17"/>
          <p:cNvSpPr/>
          <p:nvPr/>
        </p:nvSpPr>
        <p:spPr>
          <a:xfrm>
            <a:off x="285720" y="357166"/>
            <a:ext cx="2571768" cy="5000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b="1" dirty="0" smtClean="0">
                <a:solidFill>
                  <a:srgbClr val="FFFF00"/>
                </a:solidFill>
              </a:rPr>
              <a:t>یقـــــــین</a:t>
            </a:r>
            <a:endParaRPr lang="fa-IR" b="1" dirty="0">
              <a:solidFill>
                <a:srgbClr val="FFFF00"/>
              </a:solidFill>
            </a:endParaRPr>
          </a:p>
        </p:txBody>
      </p:sp>
      <p:sp>
        <p:nvSpPr>
          <p:cNvPr id="19" name="مستطيل مستدير الزوايا 18"/>
          <p:cNvSpPr/>
          <p:nvPr/>
        </p:nvSpPr>
        <p:spPr>
          <a:xfrm>
            <a:off x="285720" y="1071546"/>
            <a:ext cx="2571768" cy="10715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1400" b="1" dirty="0" smtClean="0"/>
              <a:t>____</a:t>
            </a:r>
            <a:endParaRPr lang="fa-IR" sz="1400" b="1" dirty="0"/>
          </a:p>
        </p:txBody>
      </p:sp>
      <p:sp>
        <p:nvSpPr>
          <p:cNvPr id="20" name="مستطيل مستدير الزوايا 19"/>
          <p:cNvSpPr/>
          <p:nvPr/>
        </p:nvSpPr>
        <p:spPr>
          <a:xfrm>
            <a:off x="285720" y="2428868"/>
            <a:ext cx="2571768" cy="135732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1400" b="1" dirty="0" smtClean="0"/>
              <a:t>یکی از این دو:</a:t>
            </a:r>
          </a:p>
          <a:p>
            <a:pPr algn="ctr"/>
            <a:r>
              <a:rPr lang="fa-IR" sz="1400" b="1" dirty="0" smtClean="0"/>
              <a:t>1. متیقن (حالتی که یقین به آن داشته) مانند طهارت سابقه</a:t>
            </a:r>
          </a:p>
          <a:p>
            <a:pPr algn="ctr"/>
            <a:r>
              <a:rPr lang="fa-IR" sz="1400" b="1" dirty="0" smtClean="0"/>
              <a:t>2. احکام متیقن که از جهت یقین بر آن ثابت شده بود.مانند جواز دخول در نماز</a:t>
            </a:r>
            <a:endParaRPr lang="fa-IR" sz="1400" b="1" dirty="0"/>
          </a:p>
        </p:txBody>
      </p:sp>
      <p:sp>
        <p:nvSpPr>
          <p:cNvPr id="21" name="مستطيل مستدير الزوايا 20"/>
          <p:cNvSpPr/>
          <p:nvPr/>
        </p:nvSpPr>
        <p:spPr>
          <a:xfrm>
            <a:off x="285720" y="4143380"/>
            <a:ext cx="2571768" cy="114300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1400" b="1" dirty="0" smtClean="0"/>
              <a:t>همانند مورد بالا</a:t>
            </a:r>
          </a:p>
          <a:p>
            <a:pPr algn="ctr"/>
            <a:r>
              <a:rPr lang="fa-IR" sz="1400" b="1" dirty="0" smtClean="0"/>
              <a:t>چون وصف نفسانی </a:t>
            </a:r>
            <a:r>
              <a:rPr lang="fa-IR" sz="1400" b="1" dirty="0" smtClean="0">
                <a:solidFill>
                  <a:srgbClr val="FFFF00"/>
                </a:solidFill>
              </a:rPr>
              <a:t>یقین</a:t>
            </a:r>
            <a:r>
              <a:rPr lang="fa-IR" sz="1400" b="1" dirty="0" smtClean="0"/>
              <a:t> اساسا با آمدن شک خود به خود از بین می رود و امر شارع به عدم نقض آن نمی تواند معقول باشد. </a:t>
            </a:r>
            <a:endParaRPr lang="fa-IR" sz="1400" b="1" dirty="0"/>
          </a:p>
        </p:txBody>
      </p:sp>
      <p:cxnSp>
        <p:nvCxnSpPr>
          <p:cNvPr id="31" name="رابط كسهم مستقيم 30"/>
          <p:cNvCxnSpPr>
            <a:stCxn id="35" idx="1"/>
            <a:endCxn id="19" idx="3"/>
          </p:cNvCxnSpPr>
          <p:nvPr/>
        </p:nvCxnSpPr>
        <p:spPr>
          <a:xfrm rot="10800000">
            <a:off x="2857488" y="1607331"/>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رابط كسهم مستقيم 33"/>
          <p:cNvCxnSpPr>
            <a:stCxn id="36" idx="1"/>
            <a:endCxn id="20" idx="3"/>
          </p:cNvCxnSpPr>
          <p:nvPr/>
        </p:nvCxnSpPr>
        <p:spPr>
          <a:xfrm rot="10800000">
            <a:off x="2857488" y="3107529"/>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رابط كسهم مستقيم 38"/>
          <p:cNvCxnSpPr>
            <a:stCxn id="37" idx="1"/>
            <a:endCxn id="21" idx="3"/>
          </p:cNvCxnSpPr>
          <p:nvPr/>
        </p:nvCxnSpPr>
        <p:spPr>
          <a:xfrm rot="10800000">
            <a:off x="2857488" y="4714884"/>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رابط كسهم مستقيم 65"/>
          <p:cNvCxnSpPr/>
          <p:nvPr/>
        </p:nvCxnSpPr>
        <p:spPr>
          <a:xfrm rot="16200000" flipH="1">
            <a:off x="6286512" y="3786190"/>
            <a:ext cx="2071702" cy="15001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مستطيل 66"/>
          <p:cNvSpPr/>
          <p:nvPr/>
        </p:nvSpPr>
        <p:spPr>
          <a:xfrm>
            <a:off x="214282" y="5643578"/>
            <a:ext cx="8643998" cy="1000132"/>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fa-IR" b="1" dirty="0" smtClean="0"/>
              <a:t>با معذور بودن از معنای حقیقی این معنای مجازی نزدیک به آن رجحان دارد.</a:t>
            </a:r>
          </a:p>
          <a:p>
            <a:pPr algn="ctr"/>
            <a:r>
              <a:rPr lang="fa-IR" dirty="0" smtClean="0"/>
              <a:t>در این صورت </a:t>
            </a:r>
            <a:r>
              <a:rPr lang="fa-IR" u="sng" dirty="0" smtClean="0"/>
              <a:t>خصوصیت فعل نقض باعث تخصیص متعلق عام خودش (یقین) می شود</a:t>
            </a:r>
            <a:r>
              <a:rPr lang="fa-IR" dirty="0" smtClean="0"/>
              <a:t>. یعنی مقصود از یقین نیز آن است که اقتضای بقاء داشته باشد نه هر یقینی</a:t>
            </a:r>
            <a:endParaRPr lang="fa-IR" dirty="0"/>
          </a:p>
        </p:txBody>
      </p:sp>
      <p:sp>
        <p:nvSpPr>
          <p:cNvPr id="22" name="عنوان 1"/>
          <p:cNvSpPr txBox="1">
            <a:spLocks/>
          </p:cNvSpPr>
          <p:nvPr/>
        </p:nvSpPr>
        <p:spPr>
          <a:xfrm>
            <a:off x="7500958" y="370993"/>
            <a:ext cx="1357322" cy="414801"/>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200" b="1" dirty="0" smtClean="0">
                <a:solidFill>
                  <a:schemeClr val="tx1"/>
                </a:solidFill>
              </a:rPr>
              <a:t>ص 78 و 79</a:t>
            </a:r>
            <a:endParaRPr lang="fa-IR" sz="2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animEffect transition="in" filter="wipe(down)">
                                      <p:cBhvr>
                                        <p:cTn id="7" dur="500"/>
                                        <p:tgtEl>
                                          <p:spTgt spid="1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wipe(down)">
                                      <p:cBhvr>
                                        <p:cTn id="10" dur="500"/>
                                        <p:tgtEl>
                                          <p:spTgt spid="17">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bg/>
                                          </p:spTgt>
                                        </p:tgtEl>
                                        <p:attrNameLst>
                                          <p:attrName>style.visibility</p:attrName>
                                        </p:attrNameLst>
                                      </p:cBhvr>
                                      <p:to>
                                        <p:strVal val="visible"/>
                                      </p:to>
                                    </p:set>
                                    <p:animEffect transition="in" filter="wipe(down)">
                                      <p:cBhvr>
                                        <p:cTn id="13" dur="500"/>
                                        <p:tgtEl>
                                          <p:spTgt spid="18">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down)">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bg/>
                                          </p:spTgt>
                                        </p:tgtEl>
                                        <p:attrNameLst>
                                          <p:attrName>style.visibility</p:attrName>
                                        </p:attrNameLst>
                                      </p:cBhvr>
                                      <p:to>
                                        <p:strVal val="visible"/>
                                      </p:to>
                                    </p:set>
                                    <p:animEffect transition="in" filter="wipe(down)">
                                      <p:cBhvr>
                                        <p:cTn id="21" dur="500"/>
                                        <p:tgtEl>
                                          <p:spTgt spid="2">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down)">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00"/>
                                        <p:tgtEl>
                                          <p:spTgt spid="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down)">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down)">
                                      <p:cBhvr>
                                        <p:cTn id="62" dur="500"/>
                                        <p:tgtEl>
                                          <p:spTgt spid="66"/>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wipe(down)">
                                      <p:cBhvr>
                                        <p:cTn id="65" dur="500"/>
                                        <p:tgtEl>
                                          <p:spTgt spid="6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00"/>
                                        <p:tgtEl>
                                          <p:spTgt spid="3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500"/>
                                        <p:tgtEl>
                                          <p:spTgt spid="34"/>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down)">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down)">
                                      <p:cBhvr>
                                        <p:cTn id="86" dur="500"/>
                                        <p:tgtEl>
                                          <p:spTgt spid="39"/>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down)">
                                      <p:cBhvr>
                                        <p:cTn id="8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28" grpId="0" animBg="1"/>
      <p:bldP spid="29" grpId="0" animBg="1"/>
      <p:bldP spid="33" grpId="0" animBg="1"/>
      <p:bldP spid="35" grpId="0" animBg="1"/>
      <p:bldP spid="36" grpId="0" animBg="1"/>
      <p:bldP spid="37" grpId="0" animBg="1"/>
      <p:bldP spid="17" grpId="0" build="allAtOnce" animBg="1"/>
      <p:bldP spid="18" grpId="0" build="allAtOnce" animBg="1"/>
      <p:bldP spid="19" grpId="0" animBg="1"/>
      <p:bldP spid="20" grpId="0" animBg="1"/>
      <p:bldP spid="21" grpId="0" animBg="1"/>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6315084" y="857232"/>
            <a:ext cx="2543164" cy="857256"/>
          </a:xfrm>
        </p:spPr>
        <p:txBody>
          <a:bodyPr>
            <a:noAutofit/>
          </a:bodyPr>
          <a:lstStyle/>
          <a:p>
            <a:pPr>
              <a:buNone/>
            </a:pPr>
            <a:r>
              <a:rPr lang="fa-IR" sz="2800" dirty="0" smtClean="0">
                <a:cs typeface="B Badr" pitchFamily="2" charset="-78"/>
              </a:rPr>
              <a:t>مایعی به </a:t>
            </a:r>
            <a:r>
              <a:rPr lang="fa-IR" sz="2800" b="1" dirty="0" smtClean="0">
                <a:solidFill>
                  <a:srgbClr val="C00000"/>
                </a:solidFill>
                <a:cs typeface="B Badr" pitchFamily="2" charset="-78"/>
              </a:rPr>
              <a:t>علّت</a:t>
            </a:r>
            <a:r>
              <a:rPr lang="fa-IR" sz="2800" dirty="0" smtClean="0">
                <a:cs typeface="B Badr" pitchFamily="2" charset="-78"/>
              </a:rPr>
              <a:t> </a:t>
            </a:r>
            <a:r>
              <a:rPr lang="fa-IR" sz="2800" dirty="0" err="1" smtClean="0">
                <a:cs typeface="B Badr" pitchFamily="2" charset="-78"/>
              </a:rPr>
              <a:t>مُسکِر</a:t>
            </a:r>
            <a:r>
              <a:rPr lang="fa-IR" sz="2800" dirty="0" smtClean="0">
                <a:cs typeface="B Badr" pitchFamily="2" charset="-78"/>
              </a:rPr>
              <a:t> بودن حرام شود</a:t>
            </a:r>
            <a:endParaRPr lang="fa-IR" sz="2800" dirty="0">
              <a:cs typeface="B Badr" pitchFamily="2" charset="-78"/>
            </a:endParaRPr>
          </a:p>
        </p:txBody>
      </p:sp>
      <p:sp>
        <p:nvSpPr>
          <p:cNvPr id="5" name="سهم إلى اليمين 4"/>
          <p:cNvSpPr/>
          <p:nvPr/>
        </p:nvSpPr>
        <p:spPr>
          <a:xfrm flipH="1">
            <a:off x="2786018" y="142852"/>
            <a:ext cx="3529066" cy="2357454"/>
          </a:xfrm>
          <a:prstGeom prst="rightArrow">
            <a:avLst>
              <a:gd name="adj1" fmla="val 6663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B Badr" pitchFamily="2" charset="-78"/>
              </a:rPr>
              <a:t>با تغییر در حالات مایع شک کنیم که آیا باز حرام است یا نه؟</a:t>
            </a:r>
            <a:endParaRPr lang="fa-IR" sz="2800" dirty="0">
              <a:cs typeface="B Badr" pitchFamily="2" charset="-78"/>
            </a:endParaRPr>
          </a:p>
        </p:txBody>
      </p:sp>
      <p:sp>
        <p:nvSpPr>
          <p:cNvPr id="6" name="عنصر نائب للمحتوى 2"/>
          <p:cNvSpPr txBox="1">
            <a:spLocks/>
          </p:cNvSpPr>
          <p:nvPr/>
        </p:nvSpPr>
        <p:spPr>
          <a:xfrm>
            <a:off x="6215074" y="3286124"/>
            <a:ext cx="2543164" cy="1357322"/>
          </a:xfrm>
          <a:prstGeom prst="rect">
            <a:avLst/>
          </a:prstGeom>
        </p:spPr>
        <p:txBody>
          <a:bodyPr vert="horz" lIns="91440" tIns="45720" rIns="91440" bIns="45720" rtlCol="1">
            <a:no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2800" b="1" i="0" u="none" strike="noStrike" kern="1200" cap="none" spc="0" normalizeH="0" baseline="0" noProof="0" dirty="0" err="1" smtClean="0">
                <a:ln>
                  <a:noFill/>
                </a:ln>
                <a:solidFill>
                  <a:srgbClr val="C00000"/>
                </a:solidFill>
                <a:effectLst/>
                <a:uLnTx/>
                <a:uFillTx/>
                <a:latin typeface="+mn-lt"/>
                <a:ea typeface="+mn-ea"/>
                <a:cs typeface="B Badr" pitchFamily="2" charset="-78"/>
              </a:rPr>
              <a:t>دلیلِ</a:t>
            </a:r>
            <a:r>
              <a:rPr kumimoji="0" lang="fa-IR" sz="2800" b="0" i="0" u="none" strike="noStrike" kern="1200" cap="none" spc="0" normalizeH="0" baseline="0" noProof="0" dirty="0" smtClean="0">
                <a:ln>
                  <a:noFill/>
                </a:ln>
                <a:solidFill>
                  <a:schemeClr val="tx1"/>
                </a:solidFill>
                <a:effectLst/>
                <a:uLnTx/>
                <a:uFillTx/>
                <a:latin typeface="+mn-lt"/>
                <a:ea typeface="+mn-ea"/>
                <a:cs typeface="B Badr" pitchFamily="2" charset="-78"/>
              </a:rPr>
              <a:t> شرعی بر حلال و پاک بودن گندم وارد شده باشد</a:t>
            </a:r>
            <a:endParaRPr kumimoji="0" lang="fa-IR" sz="2800" b="0" i="0" u="none" strike="noStrike" kern="1200" cap="none" spc="0" normalizeH="0" baseline="0" noProof="0" dirty="0">
              <a:ln>
                <a:noFill/>
              </a:ln>
              <a:solidFill>
                <a:schemeClr val="tx1"/>
              </a:solidFill>
              <a:effectLst/>
              <a:uLnTx/>
              <a:uFillTx/>
              <a:latin typeface="+mn-lt"/>
              <a:ea typeface="+mn-ea"/>
              <a:cs typeface="B Badr" pitchFamily="2" charset="-78"/>
            </a:endParaRPr>
          </a:p>
        </p:txBody>
      </p:sp>
      <p:sp>
        <p:nvSpPr>
          <p:cNvPr id="7" name="سهم إلى اليمين 6"/>
          <p:cNvSpPr/>
          <p:nvPr/>
        </p:nvSpPr>
        <p:spPr>
          <a:xfrm flipH="1">
            <a:off x="2686008" y="2643182"/>
            <a:ext cx="3457628" cy="2571768"/>
          </a:xfrm>
          <a:prstGeom prst="rightArrow">
            <a:avLst>
              <a:gd name="adj1" fmla="val 6726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B Badr" pitchFamily="2" charset="-78"/>
              </a:rPr>
              <a:t>با آرد شدن گندم شک کنیم که آیا باز حلال و پاک است یا نه؟ </a:t>
            </a:r>
            <a:endParaRPr lang="fa-IR" sz="2800" dirty="0">
              <a:cs typeface="B Badr" pitchFamily="2" charset="-78"/>
            </a:endParaRPr>
          </a:p>
        </p:txBody>
      </p:sp>
      <p:sp>
        <p:nvSpPr>
          <p:cNvPr id="8" name="عنصر نائب للمحتوى 2"/>
          <p:cNvSpPr txBox="1">
            <a:spLocks/>
          </p:cNvSpPr>
          <p:nvPr/>
        </p:nvSpPr>
        <p:spPr>
          <a:xfrm>
            <a:off x="142844" y="500042"/>
            <a:ext cx="2786050" cy="1714512"/>
          </a:xfrm>
          <a:prstGeom prst="rect">
            <a:avLst/>
          </a:prstGeom>
        </p:spPr>
        <p:txBody>
          <a:bodyPr vert="horz" lIns="91440" tIns="45720" rIns="91440" bIns="45720" rtlCol="1">
            <a:normAutofit fontScale="92500"/>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Badr" pitchFamily="2" charset="-78"/>
              </a:rPr>
              <a:t>حکم</a:t>
            </a:r>
            <a:r>
              <a:rPr kumimoji="0" lang="fa-IR" sz="3200" b="0" i="0" u="none" strike="noStrike" kern="1200" cap="none" spc="0" normalizeH="0" noProof="0" dirty="0" smtClean="0">
                <a:ln>
                  <a:noFill/>
                </a:ln>
                <a:solidFill>
                  <a:schemeClr val="tx1"/>
                </a:solidFill>
                <a:effectLst/>
                <a:uLnTx/>
                <a:uFillTx/>
                <a:latin typeface="+mn-lt"/>
                <a:ea typeface="+mn-ea"/>
                <a:cs typeface="B Badr" pitchFamily="2" charset="-78"/>
              </a:rPr>
              <a:t> به حرمت مایع می کنیم</a:t>
            </a:r>
          </a:p>
          <a:p>
            <a:pPr marL="342900" marR="0" lvl="0" indent="-342900" algn="ctr" defTabSz="914400" rtl="1" eaLnBrk="1" fontAlgn="auto" latinLnBrk="0" hangingPunct="1">
              <a:lnSpc>
                <a:spcPct val="100000"/>
              </a:lnSpc>
              <a:spcBef>
                <a:spcPct val="20000"/>
              </a:spcBef>
              <a:spcAft>
                <a:spcPts val="0"/>
              </a:spcAft>
              <a:buClrTx/>
              <a:buSzTx/>
              <a:tabLst/>
              <a:defRPr/>
            </a:pPr>
            <a:r>
              <a:rPr lang="fa-IR" sz="3200" baseline="0" dirty="0" smtClean="0">
                <a:cs typeface="B Badr" pitchFamily="2" charset="-78"/>
              </a:rPr>
              <a:t>(به علت بقاء</a:t>
            </a:r>
            <a:r>
              <a:rPr lang="fa-IR" sz="3200" dirty="0" smtClean="0">
                <a:cs typeface="B Badr" pitchFamily="2" charset="-78"/>
              </a:rPr>
              <a:t> </a:t>
            </a:r>
            <a:r>
              <a:rPr lang="fa-IR" sz="3200" dirty="0" err="1" smtClean="0">
                <a:cs typeface="B Badr" pitchFamily="2" charset="-78"/>
              </a:rPr>
              <a:t>مُسکِریت</a:t>
            </a:r>
            <a:r>
              <a:rPr lang="fa-IR" sz="3200" baseline="0" dirty="0" smtClean="0">
                <a:cs typeface="B Badr" pitchFamily="2" charset="-78"/>
              </a:rPr>
              <a:t>)</a:t>
            </a:r>
            <a:endParaRPr kumimoji="0" lang="fa-IR" sz="3200" b="0" i="0" u="none" strike="noStrike" kern="1200" cap="none" spc="0" normalizeH="0" baseline="0" noProof="0" dirty="0">
              <a:ln>
                <a:noFill/>
              </a:ln>
              <a:solidFill>
                <a:schemeClr val="tx1"/>
              </a:solidFill>
              <a:effectLst/>
              <a:uLnTx/>
              <a:uFillTx/>
              <a:latin typeface="+mn-lt"/>
              <a:ea typeface="+mn-ea"/>
              <a:cs typeface="B Badr" pitchFamily="2" charset="-78"/>
            </a:endParaRPr>
          </a:p>
        </p:txBody>
      </p:sp>
      <p:sp>
        <p:nvSpPr>
          <p:cNvPr id="9" name="عنصر نائب للمحتوى 2"/>
          <p:cNvSpPr txBox="1">
            <a:spLocks/>
          </p:cNvSpPr>
          <p:nvPr/>
        </p:nvSpPr>
        <p:spPr>
          <a:xfrm>
            <a:off x="285720" y="3000372"/>
            <a:ext cx="2428892" cy="2000264"/>
          </a:xfrm>
          <a:prstGeom prst="rect">
            <a:avLst/>
          </a:prstGeom>
        </p:spPr>
        <p:txBody>
          <a:bodyPr vert="horz" lIns="91440" tIns="45720" rIns="91440" bIns="45720" rtlCol="1">
            <a:no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B Badr" pitchFamily="2" charset="-78"/>
              </a:rPr>
              <a:t>حکم</a:t>
            </a:r>
            <a:r>
              <a:rPr kumimoji="0" lang="fa-IR" sz="3200" b="0" i="0" u="none" strike="noStrike" kern="1200" cap="none" spc="0" normalizeH="0" noProof="0" dirty="0" smtClean="0">
                <a:ln>
                  <a:noFill/>
                </a:ln>
                <a:solidFill>
                  <a:schemeClr val="tx1"/>
                </a:solidFill>
                <a:effectLst/>
                <a:uLnTx/>
                <a:uFillTx/>
                <a:latin typeface="+mn-lt"/>
                <a:ea typeface="+mn-ea"/>
                <a:cs typeface="B Badr" pitchFamily="2" charset="-78"/>
              </a:rPr>
              <a:t> به بقاء حلیت و پاکی می کنیم</a:t>
            </a:r>
          </a:p>
          <a:p>
            <a:pPr marL="342900" marR="0" lvl="0" indent="-342900" algn="ctr" defTabSz="914400" rtl="1" eaLnBrk="1" fontAlgn="auto" latinLnBrk="0" hangingPunct="1">
              <a:lnSpc>
                <a:spcPct val="100000"/>
              </a:lnSpc>
              <a:spcBef>
                <a:spcPct val="20000"/>
              </a:spcBef>
              <a:spcAft>
                <a:spcPts val="0"/>
              </a:spcAft>
              <a:buClrTx/>
              <a:buSzTx/>
              <a:tabLst/>
              <a:defRPr/>
            </a:pPr>
            <a:r>
              <a:rPr lang="fa-IR" sz="2800" spc="-150" baseline="0" dirty="0" smtClean="0">
                <a:cs typeface="B Badr" pitchFamily="2" charset="-78"/>
              </a:rPr>
              <a:t>(چون دلیل حنطه شامل آن می شود )</a:t>
            </a:r>
            <a:endParaRPr kumimoji="0" lang="fa-IR" sz="2800" b="0" i="0" u="none" strike="noStrike" kern="1200" cap="none" spc="-150" normalizeH="0" baseline="0" noProof="0" dirty="0">
              <a:ln>
                <a:noFill/>
              </a:ln>
              <a:solidFill>
                <a:schemeClr val="tx1"/>
              </a:solidFill>
              <a:effectLst/>
              <a:uLnTx/>
              <a:uFillTx/>
              <a:latin typeface="+mn-lt"/>
              <a:ea typeface="+mn-ea"/>
              <a:cs typeface="B Badr" pitchFamily="2" charset="-78"/>
            </a:endParaRPr>
          </a:p>
        </p:txBody>
      </p:sp>
      <p:sp>
        <p:nvSpPr>
          <p:cNvPr id="10" name="عنصر نائب للمحتوى 2"/>
          <p:cNvSpPr txBox="1">
            <a:spLocks/>
          </p:cNvSpPr>
          <p:nvPr/>
        </p:nvSpPr>
        <p:spPr>
          <a:xfrm>
            <a:off x="214282" y="5357826"/>
            <a:ext cx="8715436" cy="1285884"/>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1">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3600" b="0" i="0" u="none" strike="noStrike" kern="1200" cap="none" spc="0" normalizeH="0" baseline="0" noProof="0" dirty="0" smtClean="0">
                <a:ln>
                  <a:noFill/>
                </a:ln>
                <a:solidFill>
                  <a:schemeClr val="tx1"/>
                </a:solidFill>
                <a:effectLst/>
                <a:uLnTx/>
                <a:uFillTx/>
                <a:latin typeface="+mn-lt"/>
                <a:ea typeface="+mn-ea"/>
                <a:cs typeface="B Badr" pitchFamily="2" charset="-78"/>
              </a:rPr>
              <a:t>این دو مورد جزو استصحاب نیست چون</a:t>
            </a:r>
            <a:r>
              <a:rPr kumimoji="0" lang="fa-IR" sz="3600" b="0" i="0" u="none" strike="noStrike" kern="1200" cap="none" spc="0" normalizeH="0" noProof="0" dirty="0" smtClean="0">
                <a:ln>
                  <a:noFill/>
                </a:ln>
                <a:solidFill>
                  <a:schemeClr val="tx1"/>
                </a:solidFill>
                <a:effectLst/>
                <a:uLnTx/>
                <a:uFillTx/>
                <a:latin typeface="+mn-lt"/>
                <a:ea typeface="+mn-ea"/>
                <a:cs typeface="B Badr" pitchFamily="2" charset="-78"/>
              </a:rPr>
              <a:t> حکم به بقاء، به خاطر وجود </a:t>
            </a:r>
            <a:r>
              <a:rPr kumimoji="0" lang="fa-IR" sz="3600" b="0" i="0" u="none" strike="noStrike" kern="1200" cap="none" spc="0" normalizeH="0" noProof="0" dirty="0" smtClean="0">
                <a:ln>
                  <a:noFill/>
                </a:ln>
                <a:solidFill>
                  <a:srgbClr val="C00000"/>
                </a:solidFill>
                <a:effectLst/>
                <a:uLnTx/>
                <a:uFillTx/>
                <a:latin typeface="+mn-lt"/>
                <a:ea typeface="+mn-ea"/>
                <a:cs typeface="B Badr" pitchFamily="2" charset="-78"/>
              </a:rPr>
              <a:t>علت</a:t>
            </a:r>
            <a:r>
              <a:rPr kumimoji="0" lang="fa-IR" sz="3600" b="0" i="0" u="none" strike="noStrike" kern="1200" cap="none" spc="0" normalizeH="0" noProof="0" dirty="0" smtClean="0">
                <a:ln>
                  <a:noFill/>
                </a:ln>
                <a:solidFill>
                  <a:schemeClr val="tx1"/>
                </a:solidFill>
                <a:effectLst/>
                <a:uLnTx/>
                <a:uFillTx/>
                <a:latin typeface="+mn-lt"/>
                <a:ea typeface="+mn-ea"/>
                <a:cs typeface="B Badr" pitchFamily="2" charset="-78"/>
              </a:rPr>
              <a:t> یا </a:t>
            </a:r>
            <a:r>
              <a:rPr kumimoji="0" lang="fa-IR" sz="3600" b="0" i="0" u="none" strike="noStrike" kern="1200" cap="none" spc="0" normalizeH="0" noProof="0" dirty="0" smtClean="0">
                <a:ln>
                  <a:noFill/>
                </a:ln>
                <a:solidFill>
                  <a:srgbClr val="C00000"/>
                </a:solidFill>
                <a:effectLst/>
                <a:uLnTx/>
                <a:uFillTx/>
                <a:latin typeface="+mn-lt"/>
                <a:ea typeface="+mn-ea"/>
                <a:cs typeface="B Badr" pitchFamily="2" charset="-78"/>
              </a:rPr>
              <a:t>دلیل</a:t>
            </a:r>
            <a:r>
              <a:rPr kumimoji="0" lang="fa-IR" sz="3600" b="0" i="0" u="none" strike="noStrike" kern="1200" cap="none" spc="0" normalizeH="0" noProof="0" dirty="0" smtClean="0">
                <a:ln>
                  <a:noFill/>
                </a:ln>
                <a:solidFill>
                  <a:schemeClr val="tx1"/>
                </a:solidFill>
                <a:effectLst/>
                <a:uLnTx/>
                <a:uFillTx/>
                <a:latin typeface="+mn-lt"/>
                <a:ea typeface="+mn-ea"/>
                <a:cs typeface="B Badr" pitchFamily="2" charset="-78"/>
              </a:rPr>
              <a:t> است نه </a:t>
            </a:r>
            <a:r>
              <a:rPr kumimoji="0" lang="fa-IR" sz="3600" b="0" i="0" u="none" strike="noStrike" kern="1200" cap="none" spc="0" normalizeH="0" noProof="0" dirty="0" smtClean="0">
                <a:ln>
                  <a:noFill/>
                </a:ln>
                <a:solidFill>
                  <a:srgbClr val="FF0000"/>
                </a:solidFill>
                <a:effectLst/>
                <a:uLnTx/>
                <a:uFillTx/>
                <a:latin typeface="+mn-lt"/>
                <a:ea typeface="+mn-ea"/>
                <a:cs typeface="B Badr" pitchFamily="2" charset="-78"/>
              </a:rPr>
              <a:t>ثبوت در زمان سابق</a:t>
            </a:r>
            <a:endParaRPr kumimoji="0" lang="fa-IR" sz="3600" b="0" i="0" u="none" strike="noStrike" kern="1200" cap="none" spc="0" normalizeH="0" baseline="0" noProof="0" dirty="0">
              <a:ln>
                <a:noFill/>
              </a:ln>
              <a:solidFill>
                <a:srgbClr val="FF0000"/>
              </a:solidFill>
              <a:effectLst/>
              <a:uLnTx/>
              <a:uFillTx/>
              <a:latin typeface="+mn-lt"/>
              <a:ea typeface="+mn-ea"/>
              <a:cs typeface="B Bad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bg/>
                                          </p:spTgt>
                                        </p:tgtEl>
                                        <p:attrNameLst>
                                          <p:attrName>style.visibility</p:attrName>
                                        </p:attrNameLst>
                                      </p:cBhvr>
                                      <p:to>
                                        <p:strVal val="visible"/>
                                      </p:to>
                                    </p:set>
                                    <p:anim calcmode="lin" valueType="num">
                                      <p:cBhvr additive="base">
                                        <p:cTn id="3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7">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additive="base">
                                        <p:cTn id="3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down)">
                                      <p:cBhvr>
                                        <p:cTn id="45" dur="500"/>
                                        <p:tgtEl>
                                          <p:spTgt spid="9">
                                            <p:txEl>
                                              <p:pRg st="0" end="0"/>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wipe(down)">
                                      <p:cBhvr>
                                        <p:cTn id="48" dur="500"/>
                                        <p:tgtEl>
                                          <p:spTgt spid="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bg/>
                                          </p:spTgt>
                                        </p:tgtEl>
                                        <p:attrNameLst>
                                          <p:attrName>style.visibility</p:attrName>
                                        </p:attrNameLst>
                                      </p:cBhvr>
                                      <p:to>
                                        <p:strVal val="visible"/>
                                      </p:to>
                                    </p:set>
                                    <p:animEffect transition="in" filter="fade">
                                      <p:cBhvr>
                                        <p:cTn id="53" dur="2000"/>
                                        <p:tgtEl>
                                          <p:spTgt spid="10">
                                            <p:bg/>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fade">
                                      <p:cBhvr>
                                        <p:cTn id="56"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animBg="1"/>
      <p:bldP spid="6" grpId="0" build="allAtOnce"/>
      <p:bldP spid="7" grpId="0" build="allAtOnce" animBg="1"/>
      <p:bldP spid="8" grpId="0" build="allAtOnce"/>
      <p:bldP spid="9" grpId="0" build="allAtOnce"/>
      <p:bldP spid="10" grpId="0" build="allAtOnce"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إلى اليسار 1"/>
          <p:cNvSpPr/>
          <p:nvPr/>
        </p:nvSpPr>
        <p:spPr>
          <a:xfrm>
            <a:off x="7572396" y="1785926"/>
            <a:ext cx="1357322" cy="2428892"/>
          </a:xfrm>
          <a:prstGeom prst="leftArrow">
            <a:avLst>
              <a:gd name="adj1" fmla="val 73600"/>
              <a:gd name="adj2" fmla="val 27921"/>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1700" b="1" dirty="0" smtClean="0"/>
              <a:t>اشکالات معنای دوم نقض </a:t>
            </a:r>
          </a:p>
          <a:p>
            <a:pPr algn="ctr"/>
            <a:r>
              <a:rPr lang="fa-IR" sz="1700" b="1" dirty="0" smtClean="0"/>
              <a:t>(رفع الامر الثابت)</a:t>
            </a:r>
            <a:endParaRPr lang="fa-IR" sz="1700" b="1" dirty="0" smtClean="0">
              <a:solidFill>
                <a:srgbClr val="FFFF00"/>
              </a:solidFill>
            </a:endParaRPr>
          </a:p>
        </p:txBody>
      </p:sp>
      <p:cxnSp>
        <p:nvCxnSpPr>
          <p:cNvPr id="3" name="رابط مستقيم 2"/>
          <p:cNvCxnSpPr>
            <a:stCxn id="2" idx="1"/>
            <a:endCxn id="6" idx="3"/>
          </p:cNvCxnSpPr>
          <p:nvPr/>
        </p:nvCxnSpPr>
        <p:spPr>
          <a:xfrm rot="10800000">
            <a:off x="7215206" y="1285860"/>
            <a:ext cx="357190" cy="1714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رابط مستقيم 4"/>
          <p:cNvCxnSpPr>
            <a:stCxn id="2" idx="1"/>
            <a:endCxn id="8" idx="3"/>
          </p:cNvCxnSpPr>
          <p:nvPr/>
        </p:nvCxnSpPr>
        <p:spPr>
          <a:xfrm rot="10800000" flipV="1">
            <a:off x="7000892" y="3000371"/>
            <a:ext cx="571504" cy="325042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سهم إلى اليسار 5"/>
          <p:cNvSpPr/>
          <p:nvPr/>
        </p:nvSpPr>
        <p:spPr>
          <a:xfrm>
            <a:off x="4786314" y="642918"/>
            <a:ext cx="2428892" cy="1285884"/>
          </a:xfrm>
          <a:prstGeom prst="leftArrow">
            <a:avLst>
              <a:gd name="adj1" fmla="val 78136"/>
              <a:gd name="adj2" fmla="val 28030"/>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lvl="0" algn="ctr"/>
            <a:r>
              <a:rPr lang="fa-IR" sz="1600" b="1" dirty="0" smtClean="0"/>
              <a:t>لازم می شود در معنای حقیقی یقین تصرف کرده و آن را به متیقن تبدیل کنیم.  </a:t>
            </a:r>
            <a:endParaRPr lang="fa-IR" sz="1600" b="1" dirty="0" smtClean="0">
              <a:solidFill>
                <a:srgbClr val="FFFF00"/>
              </a:solidFill>
            </a:endParaRPr>
          </a:p>
        </p:txBody>
      </p:sp>
      <p:sp>
        <p:nvSpPr>
          <p:cNvPr id="8" name="سهم إلى اليسار 7"/>
          <p:cNvSpPr/>
          <p:nvPr/>
        </p:nvSpPr>
        <p:spPr>
          <a:xfrm>
            <a:off x="5000628" y="5715016"/>
            <a:ext cx="2000264" cy="1071570"/>
          </a:xfrm>
          <a:prstGeom prst="leftArrow">
            <a:avLst>
              <a:gd name="adj1" fmla="val 80348"/>
              <a:gd name="adj2" fmla="val 36929"/>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lvl="0" algn="ctr"/>
            <a:r>
              <a:rPr lang="fa-IR" sz="1600" b="1" dirty="0" smtClean="0"/>
              <a:t>شواهد دال بر این که مقصود از نقض مطلق رفع ید است</a:t>
            </a:r>
          </a:p>
        </p:txBody>
      </p:sp>
      <p:sp>
        <p:nvSpPr>
          <p:cNvPr id="19" name="مستطيل 18"/>
          <p:cNvSpPr/>
          <p:nvPr/>
        </p:nvSpPr>
        <p:spPr>
          <a:xfrm>
            <a:off x="3857620" y="6000768"/>
            <a:ext cx="1000132" cy="5000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dirty="0" smtClean="0"/>
              <a:t>صفحه بعد</a:t>
            </a:r>
            <a:endParaRPr lang="fa-IR" dirty="0"/>
          </a:p>
        </p:txBody>
      </p:sp>
      <p:sp>
        <p:nvSpPr>
          <p:cNvPr id="26" name="مستطيل 25"/>
          <p:cNvSpPr/>
          <p:nvPr/>
        </p:nvSpPr>
        <p:spPr>
          <a:xfrm>
            <a:off x="214282" y="785794"/>
            <a:ext cx="4500594" cy="92869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dirty="0" smtClean="0"/>
              <a:t>چون نمی توان امر ثابت را </a:t>
            </a:r>
            <a:r>
              <a:rPr lang="fa-IR" b="1" dirty="0" smtClean="0"/>
              <a:t>یقین</a:t>
            </a:r>
            <a:r>
              <a:rPr lang="fa-IR" dirty="0" smtClean="0"/>
              <a:t> دانست چرا که با بروز شک یقین از میان می رود و بایستی آن را </a:t>
            </a:r>
            <a:r>
              <a:rPr lang="fa-IR" b="1" dirty="0" smtClean="0"/>
              <a:t>متیقن</a:t>
            </a:r>
            <a:r>
              <a:rPr lang="fa-IR" dirty="0" smtClean="0"/>
              <a:t> بگیریم.</a:t>
            </a:r>
            <a:endParaRPr lang="fa-IR" dirty="0"/>
          </a:p>
        </p:txBody>
      </p:sp>
      <p:sp>
        <p:nvSpPr>
          <p:cNvPr id="28" name="سهم إلى اليسار 27"/>
          <p:cNvSpPr/>
          <p:nvPr/>
        </p:nvSpPr>
        <p:spPr>
          <a:xfrm>
            <a:off x="5857884" y="2428868"/>
            <a:ext cx="1071570" cy="1000132"/>
          </a:xfrm>
          <a:prstGeom prst="leftArrow">
            <a:avLst>
              <a:gd name="adj1" fmla="val 78136"/>
              <a:gd name="adj2" fmla="val 28030"/>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1600" b="1" dirty="0" smtClean="0"/>
              <a:t>رد اشکال فوق</a:t>
            </a:r>
            <a:endParaRPr lang="fa-IR" sz="1600" b="1" dirty="0" smtClean="0">
              <a:solidFill>
                <a:srgbClr val="FFFF00"/>
              </a:solidFill>
            </a:endParaRPr>
          </a:p>
        </p:txBody>
      </p:sp>
      <p:sp>
        <p:nvSpPr>
          <p:cNvPr id="29" name="مستطيل 28"/>
          <p:cNvSpPr/>
          <p:nvPr/>
        </p:nvSpPr>
        <p:spPr>
          <a:xfrm>
            <a:off x="2500298" y="2428868"/>
            <a:ext cx="3286148" cy="92869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700" dirty="0" smtClean="0"/>
              <a:t>چون با عروض </a:t>
            </a:r>
            <a:r>
              <a:rPr lang="fa-IR" sz="1700" b="1" dirty="0" smtClean="0"/>
              <a:t>شک،</a:t>
            </a:r>
            <a:r>
              <a:rPr lang="fa-IR" sz="1700" dirty="0" smtClean="0"/>
              <a:t> دیگر یقینی وجود ندارد و از بین رفته، نهی از نقض آن بی معناست. چرا که نهی باید به یک امر اختیاری تعلق گیرد.</a:t>
            </a:r>
            <a:endParaRPr lang="fa-IR" sz="1700" dirty="0"/>
          </a:p>
        </p:txBody>
      </p:sp>
      <p:sp>
        <p:nvSpPr>
          <p:cNvPr id="31" name="سهم للأسفل 30"/>
          <p:cNvSpPr/>
          <p:nvPr/>
        </p:nvSpPr>
        <p:spPr>
          <a:xfrm>
            <a:off x="4714876" y="3500438"/>
            <a:ext cx="1000132" cy="571504"/>
          </a:xfrm>
          <a:prstGeom prst="downArrow">
            <a:avLst>
              <a:gd name="adj1" fmla="val 66375"/>
              <a:gd name="adj2" fmla="val 50000"/>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پس</a:t>
            </a:r>
            <a:endParaRPr lang="fa-IR" dirty="0"/>
          </a:p>
        </p:txBody>
      </p:sp>
      <p:sp>
        <p:nvSpPr>
          <p:cNvPr id="32" name="مستطيل 31"/>
          <p:cNvSpPr/>
          <p:nvPr/>
        </p:nvSpPr>
        <p:spPr>
          <a:xfrm>
            <a:off x="4429124" y="4214818"/>
            <a:ext cx="1714512" cy="92869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چنین تصرفی لازم است چه معنای دوم و چه معنای سوم را بپذیریم.</a:t>
            </a:r>
          </a:p>
        </p:txBody>
      </p:sp>
      <p:sp>
        <p:nvSpPr>
          <p:cNvPr id="33" name="سهم إلى اليسار 32"/>
          <p:cNvSpPr/>
          <p:nvPr/>
        </p:nvSpPr>
        <p:spPr>
          <a:xfrm>
            <a:off x="2643174" y="4143380"/>
            <a:ext cx="1643074" cy="1071570"/>
          </a:xfrm>
          <a:prstGeom prst="leftArrow">
            <a:avLst>
              <a:gd name="adj1" fmla="val 81045"/>
              <a:gd name="adj2" fmla="val 26802"/>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حال، تصرف در یقین به دو صورت می تواند باشد:</a:t>
            </a:r>
            <a:endParaRPr lang="fa-IR" sz="1600" dirty="0"/>
          </a:p>
        </p:txBody>
      </p:sp>
      <p:sp>
        <p:nvSpPr>
          <p:cNvPr id="34" name="مستطيل مستدير الزوايا 33"/>
          <p:cNvSpPr/>
          <p:nvPr/>
        </p:nvSpPr>
        <p:spPr>
          <a:xfrm>
            <a:off x="214282" y="3571876"/>
            <a:ext cx="2214578" cy="121444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مراد از یقین </a:t>
            </a:r>
            <a:r>
              <a:rPr lang="fa-IR" sz="2000" b="1" dirty="0" smtClean="0">
                <a:solidFill>
                  <a:srgbClr val="FFFF00"/>
                </a:solidFill>
              </a:rPr>
              <a:t>متیقن</a:t>
            </a:r>
            <a:r>
              <a:rPr lang="fa-IR" sz="2000" dirty="0" smtClean="0"/>
              <a:t> </a:t>
            </a:r>
            <a:r>
              <a:rPr lang="fa-IR" dirty="0" smtClean="0"/>
              <a:t>باشد.</a:t>
            </a:r>
          </a:p>
          <a:p>
            <a:pPr algn="ctr"/>
            <a:r>
              <a:rPr lang="fa-IR" dirty="0" smtClean="0"/>
              <a:t>(حالتی که یقین به آن داشته) مانند طهارت سابقه</a:t>
            </a:r>
          </a:p>
          <a:p>
            <a:pPr algn="ctr"/>
            <a:r>
              <a:rPr lang="fa-IR" i="1" dirty="0" smtClean="0">
                <a:solidFill>
                  <a:srgbClr val="FFFF00"/>
                </a:solidFill>
              </a:rPr>
              <a:t>مراد: رفع ید از مقتضای آن</a:t>
            </a:r>
            <a:endParaRPr lang="fa-IR" i="1" dirty="0">
              <a:solidFill>
                <a:srgbClr val="FFFF00"/>
              </a:solidFill>
            </a:endParaRPr>
          </a:p>
        </p:txBody>
      </p:sp>
      <p:sp>
        <p:nvSpPr>
          <p:cNvPr id="15" name="مستطيل مستدير الزوايا 14"/>
          <p:cNvSpPr/>
          <p:nvPr/>
        </p:nvSpPr>
        <p:spPr>
          <a:xfrm>
            <a:off x="214282" y="5072074"/>
            <a:ext cx="2214578" cy="1357322"/>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900" b="1" dirty="0" smtClean="0">
                <a:solidFill>
                  <a:srgbClr val="FFFF00"/>
                </a:solidFill>
              </a:rPr>
              <a:t>احکام متیقن </a:t>
            </a:r>
            <a:r>
              <a:rPr lang="fa-IR" dirty="0" smtClean="0"/>
              <a:t>که از جهت یقین بر آن ثابت شده بود.</a:t>
            </a:r>
          </a:p>
          <a:p>
            <a:pPr algn="ctr"/>
            <a:r>
              <a:rPr lang="fa-IR" dirty="0" smtClean="0"/>
              <a:t>مانند جواز دخول در نماز</a:t>
            </a:r>
          </a:p>
          <a:p>
            <a:pPr algn="ctr"/>
            <a:r>
              <a:rPr lang="fa-IR" i="1" dirty="0" smtClean="0">
                <a:solidFill>
                  <a:srgbClr val="FFFF00"/>
                </a:solidFill>
              </a:rPr>
              <a:t>مراد: رفع ید از خود آن</a:t>
            </a:r>
          </a:p>
        </p:txBody>
      </p:sp>
      <p:cxnSp>
        <p:nvCxnSpPr>
          <p:cNvPr id="23" name="رابط مستقيم 22"/>
          <p:cNvCxnSpPr>
            <a:stCxn id="33" idx="1"/>
            <a:endCxn id="34" idx="3"/>
          </p:cNvCxnSpPr>
          <p:nvPr/>
        </p:nvCxnSpPr>
        <p:spPr>
          <a:xfrm rot="10800000">
            <a:off x="2428860" y="4179099"/>
            <a:ext cx="214314" cy="5000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رابط مستقيم 24"/>
          <p:cNvCxnSpPr>
            <a:stCxn id="33" idx="1"/>
            <a:endCxn id="15" idx="3"/>
          </p:cNvCxnSpPr>
          <p:nvPr/>
        </p:nvCxnSpPr>
        <p:spPr>
          <a:xfrm rot="10800000" flipV="1">
            <a:off x="2428860" y="4679165"/>
            <a:ext cx="214314" cy="107157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عنوان 1"/>
          <p:cNvSpPr txBox="1">
            <a:spLocks/>
          </p:cNvSpPr>
          <p:nvPr/>
        </p:nvSpPr>
        <p:spPr>
          <a:xfrm>
            <a:off x="142844" y="142852"/>
            <a:ext cx="8858312" cy="414801"/>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200" b="1" dirty="0" smtClean="0">
                <a:solidFill>
                  <a:schemeClr val="tx1"/>
                </a:solidFill>
              </a:rPr>
              <a:t>ص 79 تا 82</a:t>
            </a:r>
            <a:endParaRPr lang="fa-IR" sz="2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bg/>
                                          </p:spTgt>
                                        </p:tgtEl>
                                        <p:attrNameLst>
                                          <p:attrName>style.visibility</p:attrName>
                                        </p:attrNameLst>
                                      </p:cBhvr>
                                      <p:to>
                                        <p:strVal val="visible"/>
                                      </p:to>
                                    </p:set>
                                    <p:animEffect transition="in" filter="wipe(down)">
                                      <p:cBhvr>
                                        <p:cTn id="15" dur="500"/>
                                        <p:tgtEl>
                                          <p:spTgt spid="26">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wipe(down)">
                                      <p:cBhvr>
                                        <p:cTn id="18" dur="500"/>
                                        <p:tgtEl>
                                          <p:spTgt spid="2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8">
                                            <p:bg/>
                                          </p:spTgt>
                                        </p:tgtEl>
                                        <p:attrNameLst>
                                          <p:attrName>style.visibility</p:attrName>
                                        </p:attrNameLst>
                                      </p:cBhvr>
                                      <p:to>
                                        <p:strVal val="visible"/>
                                      </p:to>
                                    </p:set>
                                    <p:animEffect transition="in" filter="wipe(down)">
                                      <p:cBhvr>
                                        <p:cTn id="23" dur="500"/>
                                        <p:tgtEl>
                                          <p:spTgt spid="28">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8">
                                            <p:txEl>
                                              <p:pRg st="0" end="0"/>
                                            </p:txEl>
                                          </p:spTgt>
                                        </p:tgtEl>
                                        <p:attrNameLst>
                                          <p:attrName>style.visibility</p:attrName>
                                        </p:attrNameLst>
                                      </p:cBhvr>
                                      <p:to>
                                        <p:strVal val="visible"/>
                                      </p:to>
                                    </p:set>
                                    <p:animEffect transition="in" filter="wipe(down)">
                                      <p:cBhvr>
                                        <p:cTn id="26" dur="500"/>
                                        <p:tgtEl>
                                          <p:spTgt spid="2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9">
                                            <p:bg/>
                                          </p:spTgt>
                                        </p:tgtEl>
                                        <p:attrNameLst>
                                          <p:attrName>style.visibility</p:attrName>
                                        </p:attrNameLst>
                                      </p:cBhvr>
                                      <p:to>
                                        <p:strVal val="visible"/>
                                      </p:to>
                                    </p:set>
                                    <p:animEffect transition="in" filter="wipe(down)">
                                      <p:cBhvr>
                                        <p:cTn id="31" dur="500"/>
                                        <p:tgtEl>
                                          <p:spTgt spid="29">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animEffect transition="in" filter="wipe(down)">
                                      <p:cBhvr>
                                        <p:cTn id="34" dur="500"/>
                                        <p:tgtEl>
                                          <p:spTgt spid="2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1">
                                            <p:bg/>
                                          </p:spTgt>
                                        </p:tgtEl>
                                        <p:attrNameLst>
                                          <p:attrName>style.visibility</p:attrName>
                                        </p:attrNameLst>
                                      </p:cBhvr>
                                      <p:to>
                                        <p:strVal val="visible"/>
                                      </p:to>
                                    </p:set>
                                    <p:animEffect transition="in" filter="wipe(down)">
                                      <p:cBhvr>
                                        <p:cTn id="39" dur="500"/>
                                        <p:tgtEl>
                                          <p:spTgt spid="31">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wipe(down)">
                                      <p:cBhvr>
                                        <p:cTn id="42" dur="500"/>
                                        <p:tgtEl>
                                          <p:spTgt spid="31">
                                            <p:txEl>
                                              <p:pRg st="0" end="0"/>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2">
                                            <p:bg/>
                                          </p:spTgt>
                                        </p:tgtEl>
                                        <p:attrNameLst>
                                          <p:attrName>style.visibility</p:attrName>
                                        </p:attrNameLst>
                                      </p:cBhvr>
                                      <p:to>
                                        <p:strVal val="visible"/>
                                      </p:to>
                                    </p:set>
                                    <p:animEffect transition="in" filter="wipe(down)">
                                      <p:cBhvr>
                                        <p:cTn id="45" dur="500"/>
                                        <p:tgtEl>
                                          <p:spTgt spid="32">
                                            <p:bg/>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wipe(down)">
                                      <p:cBhvr>
                                        <p:cTn id="48" dur="500"/>
                                        <p:tgtEl>
                                          <p:spTgt spid="3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3">
                                            <p:bg/>
                                          </p:spTgt>
                                        </p:tgtEl>
                                        <p:attrNameLst>
                                          <p:attrName>style.visibility</p:attrName>
                                        </p:attrNameLst>
                                      </p:cBhvr>
                                      <p:to>
                                        <p:strVal val="visible"/>
                                      </p:to>
                                    </p:set>
                                    <p:animEffect transition="in" filter="wipe(down)">
                                      <p:cBhvr>
                                        <p:cTn id="53" dur="500"/>
                                        <p:tgtEl>
                                          <p:spTgt spid="33">
                                            <p:bg/>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3">
                                            <p:txEl>
                                              <p:pRg st="0" end="0"/>
                                            </p:txEl>
                                          </p:spTgt>
                                        </p:tgtEl>
                                        <p:attrNameLst>
                                          <p:attrName>style.visibility</p:attrName>
                                        </p:attrNameLst>
                                      </p:cBhvr>
                                      <p:to>
                                        <p:strVal val="visible"/>
                                      </p:to>
                                    </p:set>
                                    <p:animEffect transition="in" filter="wipe(down)">
                                      <p:cBhvr>
                                        <p:cTn id="56" dur="500"/>
                                        <p:tgtEl>
                                          <p:spTgt spid="3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500"/>
                                        <p:tgtEl>
                                          <p:spTgt spid="2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down)">
                                      <p:cBhvr>
                                        <p:cTn id="69" dur="500"/>
                                        <p:tgtEl>
                                          <p:spTgt spid="25"/>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down)">
                                      <p:cBhvr>
                                        <p:cTn id="77" dur="500"/>
                                        <p:tgtEl>
                                          <p:spTgt spid="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down)">
                                      <p:cBhvr>
                                        <p:cTn id="80" dur="500"/>
                                        <p:tgtEl>
                                          <p:spTgt spid="8"/>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down)">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9" grpId="0" animBg="1"/>
      <p:bldP spid="26" grpId="0" build="allAtOnce" animBg="1"/>
      <p:bldP spid="28" grpId="0" build="allAtOnce" animBg="1"/>
      <p:bldP spid="29" grpId="0" build="allAtOnce" animBg="1"/>
      <p:bldP spid="31" grpId="0" build="allAtOnce" animBg="1"/>
      <p:bldP spid="32" grpId="0" build="allAtOnce" animBg="1"/>
      <p:bldP spid="33" grpId="0" build="allAtOnce" animBg="1"/>
      <p:bldP spid="34" grpId="0" animBg="1"/>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إلى اليسار 1"/>
          <p:cNvSpPr/>
          <p:nvPr/>
        </p:nvSpPr>
        <p:spPr>
          <a:xfrm>
            <a:off x="7358082" y="2000241"/>
            <a:ext cx="1571636" cy="2714644"/>
          </a:xfrm>
          <a:prstGeom prst="leftArrow">
            <a:avLst>
              <a:gd name="adj1" fmla="val 89915"/>
              <a:gd name="adj2" fmla="val 21226"/>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a:r>
              <a:rPr lang="fa-IR" sz="1700" b="1" dirty="0" smtClean="0"/>
              <a:t>شواهد فرازهای روایی دال بر این که مقصود از نقض مطلق رفع ید است</a:t>
            </a:r>
          </a:p>
          <a:p>
            <a:pPr lvl="0" algn="ctr"/>
            <a:r>
              <a:rPr lang="fa-IR" sz="1600" dirty="0" smtClean="0"/>
              <a:t>(در نتیجه حجیت مطلق استصحاب اثبات خواهد شد)</a:t>
            </a:r>
          </a:p>
        </p:txBody>
      </p:sp>
      <p:sp>
        <p:nvSpPr>
          <p:cNvPr id="3" name="مستطيل 2"/>
          <p:cNvSpPr/>
          <p:nvPr/>
        </p:nvSpPr>
        <p:spPr>
          <a:xfrm>
            <a:off x="5429256" y="571480"/>
            <a:ext cx="1500198" cy="68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بل ینقض الشک بالیقین</a:t>
            </a:r>
            <a:endParaRPr lang="fa-IR" sz="1600" b="1" dirty="0"/>
          </a:p>
        </p:txBody>
      </p:sp>
      <p:sp>
        <p:nvSpPr>
          <p:cNvPr id="4" name="مستطيل 3"/>
          <p:cNvSpPr/>
          <p:nvPr/>
        </p:nvSpPr>
        <p:spPr>
          <a:xfrm>
            <a:off x="5429256" y="1714489"/>
            <a:ext cx="150019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و لا یعتد بالشک فی حال من الحالات</a:t>
            </a:r>
            <a:endParaRPr lang="fa-IR" sz="1600" b="1" dirty="0"/>
          </a:p>
        </p:txBody>
      </p:sp>
      <p:sp>
        <p:nvSpPr>
          <p:cNvPr id="5" name="مستطيل 4"/>
          <p:cNvSpPr/>
          <p:nvPr/>
        </p:nvSpPr>
        <p:spPr>
          <a:xfrm>
            <a:off x="5429256" y="2973584"/>
            <a:ext cx="1500198" cy="1026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الیقین لایدخله الشک صم للرؤیه و افطر للرؤیه</a:t>
            </a:r>
            <a:endParaRPr lang="fa-IR" sz="1600" b="1" dirty="0"/>
          </a:p>
        </p:txBody>
      </p:sp>
      <p:sp>
        <p:nvSpPr>
          <p:cNvPr id="6" name="مستطيل 5"/>
          <p:cNvSpPr/>
          <p:nvPr/>
        </p:nvSpPr>
        <p:spPr>
          <a:xfrm>
            <a:off x="5429256" y="4464852"/>
            <a:ext cx="1500198" cy="1178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من کان علی یقین فشک فلیمض علی یقینه فان الیقین لا یدفع بالشک</a:t>
            </a:r>
            <a:endParaRPr lang="fa-IR" sz="1600" b="1" dirty="0"/>
          </a:p>
        </p:txBody>
      </p:sp>
      <p:sp>
        <p:nvSpPr>
          <p:cNvPr id="7" name="مستطيل 6"/>
          <p:cNvSpPr/>
          <p:nvPr/>
        </p:nvSpPr>
        <p:spPr>
          <a:xfrm>
            <a:off x="5429256" y="5929331"/>
            <a:ext cx="150019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اذا شککت فابن علی الیقین</a:t>
            </a:r>
            <a:endParaRPr lang="fa-IR" sz="1600" b="1" dirty="0"/>
          </a:p>
        </p:txBody>
      </p:sp>
      <p:cxnSp>
        <p:nvCxnSpPr>
          <p:cNvPr id="9" name="رابط مستقيم 8"/>
          <p:cNvCxnSpPr>
            <a:stCxn id="2" idx="1"/>
            <a:endCxn id="3" idx="3"/>
          </p:cNvCxnSpPr>
          <p:nvPr/>
        </p:nvCxnSpPr>
        <p:spPr>
          <a:xfrm rot="10800000">
            <a:off x="6929454" y="915277"/>
            <a:ext cx="428628" cy="2442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رابط مستقيم 10"/>
          <p:cNvCxnSpPr>
            <a:stCxn id="2" idx="1"/>
            <a:endCxn id="4" idx="3"/>
          </p:cNvCxnSpPr>
          <p:nvPr/>
        </p:nvCxnSpPr>
        <p:spPr>
          <a:xfrm rot="10800000">
            <a:off x="6929454" y="2107399"/>
            <a:ext cx="428628" cy="1250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رابط مستقيم 12"/>
          <p:cNvCxnSpPr>
            <a:stCxn id="2" idx="1"/>
            <a:endCxn id="5" idx="3"/>
          </p:cNvCxnSpPr>
          <p:nvPr/>
        </p:nvCxnSpPr>
        <p:spPr>
          <a:xfrm rot="10800000" flipV="1">
            <a:off x="6929454" y="3357562"/>
            <a:ext cx="428628" cy="129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رابط مستقيم 14"/>
          <p:cNvCxnSpPr>
            <a:stCxn id="2" idx="1"/>
            <a:endCxn id="6" idx="3"/>
          </p:cNvCxnSpPr>
          <p:nvPr/>
        </p:nvCxnSpPr>
        <p:spPr>
          <a:xfrm rot="10800000" flipV="1">
            <a:off x="6929454" y="3357562"/>
            <a:ext cx="428628" cy="1696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رابط مستقيم 16"/>
          <p:cNvCxnSpPr>
            <a:stCxn id="2" idx="1"/>
            <a:endCxn id="7" idx="3"/>
          </p:cNvCxnSpPr>
          <p:nvPr/>
        </p:nvCxnSpPr>
        <p:spPr>
          <a:xfrm rot="10800000" flipV="1">
            <a:off x="6929454" y="3357562"/>
            <a:ext cx="428628" cy="2964677"/>
          </a:xfrm>
          <a:prstGeom prst="line">
            <a:avLst/>
          </a:prstGeom>
        </p:spPr>
        <p:style>
          <a:lnRef idx="1">
            <a:schemeClr val="accent1"/>
          </a:lnRef>
          <a:fillRef idx="0">
            <a:schemeClr val="accent1"/>
          </a:fillRef>
          <a:effectRef idx="0">
            <a:schemeClr val="accent1"/>
          </a:effectRef>
          <a:fontRef idx="minor">
            <a:schemeClr val="tx1"/>
          </a:fontRef>
        </p:style>
      </p:cxnSp>
      <p:sp>
        <p:nvSpPr>
          <p:cNvPr id="32" name="مستطيل 31"/>
          <p:cNvSpPr/>
          <p:nvPr/>
        </p:nvSpPr>
        <p:spPr>
          <a:xfrm>
            <a:off x="2857488" y="571481"/>
            <a:ext cx="242889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t>متعلق نقض </a:t>
            </a:r>
            <a:r>
              <a:rPr lang="fa-IR" sz="1400" b="1" dirty="0" smtClean="0"/>
              <a:t>شک</a:t>
            </a:r>
            <a:r>
              <a:rPr lang="fa-IR" sz="1400" dirty="0" smtClean="0"/>
              <a:t> است در حالی که شک امر ثابت نیست . پس به قرینه مقابله درباره یقین نیز باید چنین توقعی نداشت.</a:t>
            </a:r>
            <a:endParaRPr lang="fa-IR" sz="1400" dirty="0"/>
          </a:p>
        </p:txBody>
      </p:sp>
      <p:sp>
        <p:nvSpPr>
          <p:cNvPr id="33" name="مستطيل 32"/>
          <p:cNvSpPr/>
          <p:nvPr/>
        </p:nvSpPr>
        <p:spPr>
          <a:xfrm>
            <a:off x="2857488" y="1643050"/>
            <a:ext cx="2428892" cy="100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عدم اعتنا به شک، به هر گونه که باشد خواسته شده است و این یعنی مطلق شک و به قرینه مقابله در یقین نیز چنین باید باشد.</a:t>
            </a:r>
            <a:endParaRPr lang="fa-IR" sz="1600" dirty="0"/>
          </a:p>
        </p:txBody>
      </p:sp>
      <p:sp>
        <p:nvSpPr>
          <p:cNvPr id="34" name="مستطيل 33"/>
          <p:cNvSpPr/>
          <p:nvPr/>
        </p:nvSpPr>
        <p:spPr>
          <a:xfrm>
            <a:off x="2857488" y="3000373"/>
            <a:ext cx="2428892" cy="100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t>روشن است که شک در شعبان یا رمضان شک در مقتضی است نه در رافع</a:t>
            </a:r>
            <a:endParaRPr lang="fa-IR" sz="1600" b="1" dirty="0"/>
          </a:p>
        </p:txBody>
      </p:sp>
      <p:sp>
        <p:nvSpPr>
          <p:cNvPr id="35" name="مستطيل 34"/>
          <p:cNvSpPr/>
          <p:nvPr/>
        </p:nvSpPr>
        <p:spPr>
          <a:xfrm>
            <a:off x="3143240" y="4429132"/>
            <a:ext cx="2143140"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500" b="1" dirty="0" smtClean="0">
                <a:solidFill>
                  <a:srgbClr val="FFFF00"/>
                </a:solidFill>
              </a:rPr>
              <a:t>مُضیَ </a:t>
            </a:r>
            <a:r>
              <a:rPr lang="fa-IR" sz="1500" dirty="0" smtClean="0"/>
              <a:t>به معنای عدم رفع ید و </a:t>
            </a:r>
            <a:r>
              <a:rPr lang="fa-IR" sz="1500" b="1" dirty="0" smtClean="0">
                <a:solidFill>
                  <a:srgbClr val="FFFF00"/>
                </a:solidFill>
              </a:rPr>
              <a:t>دفع</a:t>
            </a:r>
            <a:r>
              <a:rPr lang="fa-IR" sz="1500" dirty="0" smtClean="0"/>
              <a:t> به معنای رفع ید است اعم از این که شک در رافع باشد یا در مقتضی. پس نقض هم باید به معنای مجرد رفع ید باشد.</a:t>
            </a:r>
            <a:endParaRPr lang="fa-IR" sz="1500" dirty="0"/>
          </a:p>
        </p:txBody>
      </p:sp>
      <p:sp>
        <p:nvSpPr>
          <p:cNvPr id="36" name="مستطيل 35"/>
          <p:cNvSpPr/>
          <p:nvPr/>
        </p:nvSpPr>
        <p:spPr>
          <a:xfrm>
            <a:off x="3143240" y="5929331"/>
            <a:ext cx="2143140" cy="812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لفظ </a:t>
            </a:r>
            <a:r>
              <a:rPr lang="fa-IR" b="1" dirty="0" smtClean="0">
                <a:solidFill>
                  <a:srgbClr val="FFFF00"/>
                </a:solidFill>
              </a:rPr>
              <a:t>بنا</a:t>
            </a:r>
            <a:r>
              <a:rPr lang="fa-IR" dirty="0" smtClean="0"/>
              <a:t> هم مانند </a:t>
            </a:r>
            <a:r>
              <a:rPr lang="fa-IR" b="1" dirty="0" smtClean="0">
                <a:solidFill>
                  <a:srgbClr val="FFFF00"/>
                </a:solidFill>
              </a:rPr>
              <a:t>مضی</a:t>
            </a:r>
            <a:r>
              <a:rPr lang="fa-IR" dirty="0" smtClean="0"/>
              <a:t> است.</a:t>
            </a:r>
            <a:endParaRPr lang="fa-IR" dirty="0"/>
          </a:p>
        </p:txBody>
      </p:sp>
      <p:sp>
        <p:nvSpPr>
          <p:cNvPr id="37" name="سهم للأسفل 36"/>
          <p:cNvSpPr/>
          <p:nvPr/>
        </p:nvSpPr>
        <p:spPr>
          <a:xfrm>
            <a:off x="357158" y="71438"/>
            <a:ext cx="2071702" cy="428604"/>
          </a:xfrm>
          <a:prstGeom prst="downArrow">
            <a:avLst>
              <a:gd name="adj1" fmla="val 85574"/>
              <a:gd name="adj2" fmla="val 38173"/>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dirty="0" smtClean="0"/>
              <a:t>ردهای شیخ</a:t>
            </a:r>
            <a:endParaRPr lang="fa-IR" dirty="0"/>
          </a:p>
        </p:txBody>
      </p:sp>
      <p:sp>
        <p:nvSpPr>
          <p:cNvPr id="38" name="مستطيل 37"/>
          <p:cNvSpPr/>
          <p:nvPr/>
        </p:nvSpPr>
        <p:spPr>
          <a:xfrm>
            <a:off x="142844" y="571480"/>
            <a:ext cx="2571768" cy="20717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dirty="0" smtClean="0"/>
              <a:t>شک مانند طهارت امری ثابت است و تا زمانی که رافعی نیامده به حال خود باقی است.</a:t>
            </a:r>
            <a:endParaRPr lang="fa-IR" dirty="0"/>
          </a:p>
        </p:txBody>
      </p:sp>
      <p:sp>
        <p:nvSpPr>
          <p:cNvPr id="39" name="عنوان 1"/>
          <p:cNvSpPr txBox="1">
            <a:spLocks/>
          </p:cNvSpPr>
          <p:nvPr/>
        </p:nvSpPr>
        <p:spPr>
          <a:xfrm>
            <a:off x="7572396" y="642918"/>
            <a:ext cx="1214446" cy="357190"/>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b="1" dirty="0" smtClean="0">
                <a:solidFill>
                  <a:schemeClr val="tx1"/>
                </a:solidFill>
              </a:rPr>
              <a:t>ص 80 تا 82</a:t>
            </a:r>
            <a:endParaRPr lang="fa-IR" b="1" dirty="0">
              <a:solidFill>
                <a:schemeClr val="tx1"/>
              </a:solidFill>
            </a:endParaRPr>
          </a:p>
        </p:txBody>
      </p:sp>
      <p:sp>
        <p:nvSpPr>
          <p:cNvPr id="21" name="مستطيل 20"/>
          <p:cNvSpPr/>
          <p:nvPr/>
        </p:nvSpPr>
        <p:spPr>
          <a:xfrm>
            <a:off x="142844" y="2857496"/>
            <a:ext cx="2571768" cy="14287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justLow"/>
            <a:r>
              <a:rPr lang="fa-IR" sz="1400" dirty="0" smtClean="0"/>
              <a:t>در اینجا مستصحب:</a:t>
            </a:r>
          </a:p>
          <a:p>
            <a:pPr algn="justLow"/>
            <a:r>
              <a:rPr lang="fa-IR" sz="1400" i="1" dirty="0" smtClean="0"/>
              <a:t>در یوم الشک آخر رمضان:  </a:t>
            </a:r>
            <a:r>
              <a:rPr lang="fa-IR" sz="1400" b="1" dirty="0" smtClean="0"/>
              <a:t>اشتغال ذمه و یا عدم انقضاء رمضان یا عدم دخول شوال است نه خود رمضان</a:t>
            </a:r>
          </a:p>
          <a:p>
            <a:pPr algn="justLow"/>
            <a:r>
              <a:rPr lang="fa-IR" sz="1400" i="1" dirty="0" smtClean="0"/>
              <a:t>دو در یوم الشک آخر شعبان: </a:t>
            </a:r>
            <a:r>
              <a:rPr lang="fa-IR" sz="1400" b="1" dirty="0" smtClean="0"/>
              <a:t>عدم وجوب صوم یا برائت نه شعبان</a:t>
            </a:r>
            <a:endParaRPr lang="fa-IR" sz="1400" b="1" dirty="0"/>
          </a:p>
        </p:txBody>
      </p:sp>
      <p:sp>
        <p:nvSpPr>
          <p:cNvPr id="22" name="مستطيل 21"/>
          <p:cNvSpPr/>
          <p:nvPr/>
        </p:nvSpPr>
        <p:spPr>
          <a:xfrm>
            <a:off x="142844" y="4429132"/>
            <a:ext cx="2857520" cy="16430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marL="342900" indent="-342900" algn="justLow">
              <a:buAutoNum type="arabicPeriod"/>
            </a:pPr>
            <a:r>
              <a:rPr lang="fa-IR" sz="1300" b="1" dirty="0" smtClean="0"/>
              <a:t>روایت ممکن است مربوط به قاعده یقین باشد. </a:t>
            </a:r>
          </a:p>
          <a:p>
            <a:pPr marL="342900" indent="-342900" algn="justLow">
              <a:buAutoNum type="arabicPeriod"/>
            </a:pPr>
            <a:r>
              <a:rPr lang="fa-IR" sz="1300" b="1" dirty="0" smtClean="0"/>
              <a:t>در ذیل روایت تعبیر نقض آمده و این می تواند قرینه باشد بر این که مقصود از مضیَ هم همان شک در رافع است.</a:t>
            </a:r>
          </a:p>
          <a:p>
            <a:pPr marL="342900" indent="-342900" algn="justLow">
              <a:buAutoNum type="arabicPeriod"/>
            </a:pPr>
            <a:r>
              <a:rPr lang="fa-IR" sz="1300" b="1" dirty="0" smtClean="0"/>
              <a:t>مضیَ به معنای عمل بر طبق حالت سابقه و عدم توقف از عمل جز به خاطر رافع است. مانند: اذا کثر السهو فامض علی صلاتک</a:t>
            </a:r>
            <a:endParaRPr lang="fa-IR" sz="1300" b="1" dirty="0"/>
          </a:p>
        </p:txBody>
      </p:sp>
      <p:sp>
        <p:nvSpPr>
          <p:cNvPr id="23" name="مستطيل 22"/>
          <p:cNvSpPr/>
          <p:nvPr/>
        </p:nvSpPr>
        <p:spPr>
          <a:xfrm>
            <a:off x="142844" y="6215082"/>
            <a:ext cx="2857520" cy="5000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marL="342900" indent="-342900" algn="justLow"/>
            <a:r>
              <a:rPr lang="fa-IR" sz="1300" b="1" dirty="0" smtClean="0"/>
              <a:t>روایت ممکن است مربوط </a:t>
            </a:r>
            <a:r>
              <a:rPr lang="fa-IR" sz="1300" b="1" smtClean="0"/>
              <a:t>به یقین به برائت </a:t>
            </a:r>
            <a:r>
              <a:rPr lang="fa-IR" sz="1300" b="1" dirty="0" smtClean="0"/>
              <a:t>باشد.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2">
                                            <p:bg/>
                                          </p:spTgt>
                                        </p:tgtEl>
                                        <p:attrNameLst>
                                          <p:attrName>style.visibility</p:attrName>
                                        </p:attrNameLst>
                                      </p:cBhvr>
                                      <p:to>
                                        <p:strVal val="visible"/>
                                      </p:to>
                                    </p:set>
                                    <p:animEffect transition="in" filter="wipe(down)">
                                      <p:cBhvr>
                                        <p:cTn id="26" dur="500"/>
                                        <p:tgtEl>
                                          <p:spTgt spid="32">
                                            <p:bg/>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wipe(down)">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3">
                                            <p:bg/>
                                          </p:spTgt>
                                        </p:tgtEl>
                                        <p:attrNameLst>
                                          <p:attrName>style.visibility</p:attrName>
                                        </p:attrNameLst>
                                      </p:cBhvr>
                                      <p:to>
                                        <p:strVal val="visible"/>
                                      </p:to>
                                    </p:set>
                                    <p:animEffect transition="in" filter="wipe(down)">
                                      <p:cBhvr>
                                        <p:cTn id="42" dur="500"/>
                                        <p:tgtEl>
                                          <p:spTgt spid="33">
                                            <p:bg/>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
                                            <p:txEl>
                                              <p:pRg st="0" end="0"/>
                                            </p:txEl>
                                          </p:spTgt>
                                        </p:tgtEl>
                                        <p:attrNameLst>
                                          <p:attrName>style.visibility</p:attrName>
                                        </p:attrNameLst>
                                      </p:cBhvr>
                                      <p:to>
                                        <p:strVal val="visible"/>
                                      </p:to>
                                    </p:set>
                                    <p:animEffect transition="in" filter="wipe(down)">
                                      <p:cBhvr>
                                        <p:cTn id="45" dur="500"/>
                                        <p:tgtEl>
                                          <p:spTgt spid="3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4">
                                            <p:bg/>
                                          </p:spTgt>
                                        </p:tgtEl>
                                        <p:attrNameLst>
                                          <p:attrName>style.visibility</p:attrName>
                                        </p:attrNameLst>
                                      </p:cBhvr>
                                      <p:to>
                                        <p:strVal val="visible"/>
                                      </p:to>
                                    </p:set>
                                    <p:animEffect transition="in" filter="wipe(down)">
                                      <p:cBhvr>
                                        <p:cTn id="58" dur="500"/>
                                        <p:tgtEl>
                                          <p:spTgt spid="34">
                                            <p:bg/>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wipe(down)">
                                      <p:cBhvr>
                                        <p:cTn id="61" dur="500"/>
                                        <p:tgtEl>
                                          <p:spTgt spid="34">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down)">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5">
                                            <p:bg/>
                                          </p:spTgt>
                                        </p:tgtEl>
                                        <p:attrNameLst>
                                          <p:attrName>style.visibility</p:attrName>
                                        </p:attrNameLst>
                                      </p:cBhvr>
                                      <p:to>
                                        <p:strVal val="visible"/>
                                      </p:to>
                                    </p:set>
                                    <p:animEffect transition="in" filter="wipe(down)">
                                      <p:cBhvr>
                                        <p:cTn id="74" dur="500"/>
                                        <p:tgtEl>
                                          <p:spTgt spid="35">
                                            <p:bg/>
                                          </p:spTgt>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5">
                                            <p:txEl>
                                              <p:pRg st="0" end="0"/>
                                            </p:txEl>
                                          </p:spTgt>
                                        </p:tgtEl>
                                        <p:attrNameLst>
                                          <p:attrName>style.visibility</p:attrName>
                                        </p:attrNameLst>
                                      </p:cBhvr>
                                      <p:to>
                                        <p:strVal val="visible"/>
                                      </p:to>
                                    </p:set>
                                    <p:animEffect transition="in" filter="wipe(down)">
                                      <p:cBhvr>
                                        <p:cTn id="77" dur="500"/>
                                        <p:tgtEl>
                                          <p:spTgt spid="35">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500"/>
                                        <p:tgtEl>
                                          <p:spTgt spid="17"/>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wipe(down)">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6">
                                            <p:bg/>
                                          </p:spTgt>
                                        </p:tgtEl>
                                        <p:attrNameLst>
                                          <p:attrName>style.visibility</p:attrName>
                                        </p:attrNameLst>
                                      </p:cBhvr>
                                      <p:to>
                                        <p:strVal val="visible"/>
                                      </p:to>
                                    </p:set>
                                    <p:animEffect transition="in" filter="wipe(down)">
                                      <p:cBhvr>
                                        <p:cTn id="90" dur="500"/>
                                        <p:tgtEl>
                                          <p:spTgt spid="36">
                                            <p:bg/>
                                          </p:spTgt>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6">
                                            <p:txEl>
                                              <p:pRg st="0" end="0"/>
                                            </p:txEl>
                                          </p:spTgt>
                                        </p:tgtEl>
                                        <p:attrNameLst>
                                          <p:attrName>style.visibility</p:attrName>
                                        </p:attrNameLst>
                                      </p:cBhvr>
                                      <p:to>
                                        <p:strVal val="visible"/>
                                      </p:to>
                                    </p:set>
                                    <p:animEffect transition="in" filter="wipe(down)">
                                      <p:cBhvr>
                                        <p:cTn id="93" dur="500"/>
                                        <p:tgtEl>
                                          <p:spTgt spid="3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37">
                                            <p:bg/>
                                          </p:spTgt>
                                        </p:tgtEl>
                                        <p:attrNameLst>
                                          <p:attrName>style.visibility</p:attrName>
                                        </p:attrNameLst>
                                      </p:cBhvr>
                                      <p:to>
                                        <p:strVal val="visible"/>
                                      </p:to>
                                    </p:set>
                                    <p:animEffect transition="in" filter="wipe(down)">
                                      <p:cBhvr>
                                        <p:cTn id="98" dur="500"/>
                                        <p:tgtEl>
                                          <p:spTgt spid="37">
                                            <p:bg/>
                                          </p:spTgt>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7">
                                            <p:txEl>
                                              <p:pRg st="0" end="0"/>
                                            </p:txEl>
                                          </p:spTgt>
                                        </p:tgtEl>
                                        <p:attrNameLst>
                                          <p:attrName>style.visibility</p:attrName>
                                        </p:attrNameLst>
                                      </p:cBhvr>
                                      <p:to>
                                        <p:strVal val="visible"/>
                                      </p:to>
                                    </p:set>
                                    <p:animEffect transition="in" filter="wipe(down)">
                                      <p:cBhvr>
                                        <p:cTn id="101" dur="500"/>
                                        <p:tgtEl>
                                          <p:spTgt spid="37">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38">
                                            <p:bg/>
                                          </p:spTgt>
                                        </p:tgtEl>
                                        <p:attrNameLst>
                                          <p:attrName>style.visibility</p:attrName>
                                        </p:attrNameLst>
                                      </p:cBhvr>
                                      <p:to>
                                        <p:strVal val="visible"/>
                                      </p:to>
                                    </p:set>
                                    <p:animEffect transition="in" filter="wipe(down)">
                                      <p:cBhvr>
                                        <p:cTn id="106" dur="500"/>
                                        <p:tgtEl>
                                          <p:spTgt spid="38">
                                            <p:bg/>
                                          </p:spTgt>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Effect transition="in" filter="wipe(down)">
                                      <p:cBhvr>
                                        <p:cTn id="109" dur="500"/>
                                        <p:tgtEl>
                                          <p:spTgt spid="38">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21">
                                            <p:bg/>
                                          </p:spTgt>
                                        </p:tgtEl>
                                        <p:attrNameLst>
                                          <p:attrName>style.visibility</p:attrName>
                                        </p:attrNameLst>
                                      </p:cBhvr>
                                      <p:to>
                                        <p:strVal val="visible"/>
                                      </p:to>
                                    </p:set>
                                    <p:animEffect transition="in" filter="wipe(down)">
                                      <p:cBhvr>
                                        <p:cTn id="114" dur="500"/>
                                        <p:tgtEl>
                                          <p:spTgt spid="21">
                                            <p:bg/>
                                          </p:spTgt>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21">
                                            <p:txEl>
                                              <p:pRg st="0" end="0"/>
                                            </p:txEl>
                                          </p:spTgt>
                                        </p:tgtEl>
                                        <p:attrNameLst>
                                          <p:attrName>style.visibility</p:attrName>
                                        </p:attrNameLst>
                                      </p:cBhvr>
                                      <p:to>
                                        <p:strVal val="visible"/>
                                      </p:to>
                                    </p:set>
                                    <p:animEffect transition="in" filter="wipe(down)">
                                      <p:cBhvr>
                                        <p:cTn id="117" dur="500"/>
                                        <p:tgtEl>
                                          <p:spTgt spid="21">
                                            <p:txEl>
                                              <p:pRg st="0" end="0"/>
                                            </p:txEl>
                                          </p:spTgt>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21">
                                            <p:txEl>
                                              <p:pRg st="1" end="1"/>
                                            </p:txEl>
                                          </p:spTgt>
                                        </p:tgtEl>
                                        <p:attrNameLst>
                                          <p:attrName>style.visibility</p:attrName>
                                        </p:attrNameLst>
                                      </p:cBhvr>
                                      <p:to>
                                        <p:strVal val="visible"/>
                                      </p:to>
                                    </p:set>
                                    <p:animEffect transition="in" filter="wipe(down)">
                                      <p:cBhvr>
                                        <p:cTn id="120" dur="500"/>
                                        <p:tgtEl>
                                          <p:spTgt spid="21">
                                            <p:txEl>
                                              <p:pRg st="1" end="1"/>
                                            </p:txEl>
                                          </p:spTgt>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21">
                                            <p:txEl>
                                              <p:pRg st="2" end="2"/>
                                            </p:txEl>
                                          </p:spTgt>
                                        </p:tgtEl>
                                        <p:attrNameLst>
                                          <p:attrName>style.visibility</p:attrName>
                                        </p:attrNameLst>
                                      </p:cBhvr>
                                      <p:to>
                                        <p:strVal val="visible"/>
                                      </p:to>
                                    </p:set>
                                    <p:animEffect transition="in" filter="wipe(down)">
                                      <p:cBhvr>
                                        <p:cTn id="123" dur="500"/>
                                        <p:tgtEl>
                                          <p:spTgt spid="21">
                                            <p:txEl>
                                              <p:pRg st="2" end="2"/>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22">
                                            <p:bg/>
                                          </p:spTgt>
                                        </p:tgtEl>
                                        <p:attrNameLst>
                                          <p:attrName>style.visibility</p:attrName>
                                        </p:attrNameLst>
                                      </p:cBhvr>
                                      <p:to>
                                        <p:strVal val="visible"/>
                                      </p:to>
                                    </p:set>
                                    <p:animEffect transition="in" filter="wipe(down)">
                                      <p:cBhvr>
                                        <p:cTn id="128" dur="500"/>
                                        <p:tgtEl>
                                          <p:spTgt spid="22">
                                            <p:bg/>
                                          </p:spTgt>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22">
                                            <p:txEl>
                                              <p:pRg st="0" end="0"/>
                                            </p:txEl>
                                          </p:spTgt>
                                        </p:tgtEl>
                                        <p:attrNameLst>
                                          <p:attrName>style.visibility</p:attrName>
                                        </p:attrNameLst>
                                      </p:cBhvr>
                                      <p:to>
                                        <p:strVal val="visible"/>
                                      </p:to>
                                    </p:set>
                                    <p:animEffect transition="in" filter="wipe(down)">
                                      <p:cBhvr>
                                        <p:cTn id="131" dur="500"/>
                                        <p:tgtEl>
                                          <p:spTgt spid="22">
                                            <p:txEl>
                                              <p:pRg st="0" end="0"/>
                                            </p:txEl>
                                          </p:spTgt>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22">
                                            <p:txEl>
                                              <p:pRg st="1" end="1"/>
                                            </p:txEl>
                                          </p:spTgt>
                                        </p:tgtEl>
                                        <p:attrNameLst>
                                          <p:attrName>style.visibility</p:attrName>
                                        </p:attrNameLst>
                                      </p:cBhvr>
                                      <p:to>
                                        <p:strVal val="visible"/>
                                      </p:to>
                                    </p:set>
                                    <p:animEffect transition="in" filter="wipe(down)">
                                      <p:cBhvr>
                                        <p:cTn id="134" dur="500"/>
                                        <p:tgtEl>
                                          <p:spTgt spid="22">
                                            <p:txEl>
                                              <p:pRg st="1" end="1"/>
                                            </p:txEl>
                                          </p:spTgt>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22">
                                            <p:txEl>
                                              <p:pRg st="2" end="2"/>
                                            </p:txEl>
                                          </p:spTgt>
                                        </p:tgtEl>
                                        <p:attrNameLst>
                                          <p:attrName>style.visibility</p:attrName>
                                        </p:attrNameLst>
                                      </p:cBhvr>
                                      <p:to>
                                        <p:strVal val="visible"/>
                                      </p:to>
                                    </p:set>
                                    <p:animEffect transition="in" filter="wipe(down)">
                                      <p:cBhvr>
                                        <p:cTn id="137" dur="500"/>
                                        <p:tgtEl>
                                          <p:spTgt spid="22">
                                            <p:txEl>
                                              <p:pRg st="2" end="2"/>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23">
                                            <p:bg/>
                                          </p:spTgt>
                                        </p:tgtEl>
                                        <p:attrNameLst>
                                          <p:attrName>style.visibility</p:attrName>
                                        </p:attrNameLst>
                                      </p:cBhvr>
                                      <p:to>
                                        <p:strVal val="visible"/>
                                      </p:to>
                                    </p:set>
                                    <p:animEffect transition="in" filter="wipe(down)">
                                      <p:cBhvr>
                                        <p:cTn id="142" dur="500"/>
                                        <p:tgtEl>
                                          <p:spTgt spid="23">
                                            <p:bg/>
                                          </p:spTgt>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wipe(down)">
                                      <p:cBhvr>
                                        <p:cTn id="145"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animBg="1"/>
      <p:bldP spid="4" grpId="0" animBg="1"/>
      <p:bldP spid="5" grpId="0" animBg="1"/>
      <p:bldP spid="6" grpId="0" animBg="1"/>
      <p:bldP spid="7" grpId="0" animBg="1"/>
      <p:bldP spid="32" grpId="0" build="allAtOnce" animBg="1"/>
      <p:bldP spid="33" grpId="0" build="allAtOnce" animBg="1"/>
      <p:bldP spid="34" grpId="0" build="allAtOnce" animBg="1"/>
      <p:bldP spid="35" grpId="0" build="allAtOnce" animBg="1"/>
      <p:bldP spid="36" grpId="0" build="allAtOnce" animBg="1"/>
      <p:bldP spid="37" grpId="0" build="allAtOnce" animBg="1"/>
      <p:bldP spid="38" grpId="0" build="allAtOnce" animBg="1"/>
      <p:bldP spid="21" grpId="0" build="allAtOnce" animBg="1"/>
      <p:bldP spid="22" grpId="0" build="allAtOnce" animBg="1"/>
      <p:bldP spid="23" grpId="0" build="allAtOnce"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مخصص 1">
      <a:majorFont>
        <a:latin typeface="Calibri"/>
        <a:ea typeface=""/>
        <a:cs typeface="B Titr"/>
      </a:majorFont>
      <a:minorFont>
        <a:latin typeface="Calibri"/>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9293</TotalTime>
  <Words>12541</Words>
  <Application>Microsoft Office PowerPoint</Application>
  <PresentationFormat>نمایش روی پرده (4:3)</PresentationFormat>
  <Paragraphs>1543</Paragraphs>
  <Slides>91</Slides>
  <Notes>4</Notes>
  <HiddenSlides>0</HiddenSlides>
  <MMClips>0</MMClips>
  <ScaleCrop>false</ScaleCrop>
  <HeadingPairs>
    <vt:vector size="6" baseType="variant">
      <vt:variant>
        <vt:lpstr>طرح زمینه</vt:lpstr>
      </vt:variant>
      <vt:variant>
        <vt:i4>2</vt:i4>
      </vt:variant>
      <vt:variant>
        <vt:lpstr>عنوانهای اسلاید</vt:lpstr>
      </vt:variant>
      <vt:variant>
        <vt:i4>91</vt:i4>
      </vt:variant>
      <vt:variant>
        <vt:lpstr>نمایشهای سفارشی</vt:lpstr>
      </vt:variant>
      <vt:variant>
        <vt:i4>1</vt:i4>
      </vt:variant>
    </vt:vector>
  </HeadingPairs>
  <TitlesOfParts>
    <vt:vector size="94" baseType="lpstr">
      <vt:lpstr>سمة Office</vt:lpstr>
      <vt:lpstr>حيوية</vt:lpstr>
      <vt:lpstr>اسلاید 1</vt:lpstr>
      <vt:lpstr>اسلاید 2</vt:lpstr>
      <vt:lpstr>استصحاب</vt:lpstr>
      <vt:lpstr>توضیحات مقدماتی برای درک بهتر</vt:lpstr>
      <vt:lpstr>اسلاید 5</vt:lpstr>
      <vt:lpstr>اسلاید 6</vt:lpstr>
      <vt:lpstr>نمونه هایی برای استصحاب</vt:lpstr>
      <vt:lpstr>اسلاید 8</vt:lpstr>
      <vt:lpstr>اسلاید 9</vt:lpstr>
      <vt:lpstr>بحث هاي استصحاب</vt:lpstr>
      <vt:lpstr>اسلاید 11</vt:lpstr>
      <vt:lpstr>اسلاید 12</vt:lpstr>
      <vt:lpstr>1. استصحاب اصل است يا اماره؟</vt:lpstr>
      <vt:lpstr>اسلاید 14</vt:lpstr>
      <vt:lpstr>نمونه هایی برای غیر مستقلات عقلی </vt:lpstr>
      <vt:lpstr>اسلاید 16</vt:lpstr>
      <vt:lpstr>اسلاید 17</vt:lpstr>
      <vt:lpstr>اسلاید 18</vt:lpstr>
      <vt:lpstr>اسلاید 19</vt:lpstr>
      <vt:lpstr>اسلاید 20</vt:lpstr>
      <vt:lpstr>اسلاید 21</vt:lpstr>
      <vt:lpstr>اسلاید 22</vt:lpstr>
      <vt:lpstr>اسلاید 23</vt:lpstr>
      <vt:lpstr>اسلاید 24</vt:lpstr>
      <vt:lpstr>اسلاید 25</vt:lpstr>
      <vt:lpstr>اسلاید 26</vt:lpstr>
      <vt:lpstr>اسلاید 27</vt:lpstr>
      <vt:lpstr>اسلاید 28</vt:lpstr>
      <vt:lpstr>اسلاید 29</vt:lpstr>
      <vt:lpstr>اسلاید 30</vt:lpstr>
      <vt:lpstr>اسلاید 31</vt:lpstr>
      <vt:lpstr>اسلاید 32</vt:lpstr>
      <vt:lpstr>اسلاید 33</vt:lpstr>
      <vt:lpstr>اسلاید 34</vt:lpstr>
      <vt:lpstr>اسلاید 35</vt:lpstr>
      <vt:lpstr>اسلاید 36</vt:lpstr>
      <vt:lpstr>اسلاید 37</vt:lpstr>
      <vt:lpstr>اسلاید 38</vt:lpstr>
      <vt:lpstr>اسلاید 39</vt:lpstr>
      <vt:lpstr>اسلاید 40</vt:lpstr>
      <vt:lpstr>اسلاید 41</vt:lpstr>
      <vt:lpstr>اسلاید 42</vt:lpstr>
      <vt:lpstr>اسلاید 43</vt:lpstr>
      <vt:lpstr>اسلاید 44</vt:lpstr>
      <vt:lpstr>اسلاید 45</vt:lpstr>
      <vt:lpstr>اسلاید 46</vt:lpstr>
      <vt:lpstr>اسلاید 47</vt:lpstr>
      <vt:lpstr>اسلاید 48</vt:lpstr>
      <vt:lpstr>اسلاید 49</vt:lpstr>
      <vt:lpstr>اسلاید 50</vt:lpstr>
      <vt:lpstr>اسلاید 51</vt:lpstr>
      <vt:lpstr>اسلاید 52</vt:lpstr>
      <vt:lpstr>اسلاید 53</vt:lpstr>
      <vt:lpstr>اسلاید 54</vt:lpstr>
      <vt:lpstr>اسلاید 55</vt:lpstr>
      <vt:lpstr>اسلاید 56</vt:lpstr>
      <vt:lpstr>اسلاید 57</vt:lpstr>
      <vt:lpstr>اسلاید 58</vt:lpstr>
      <vt:lpstr>اسلاید 59</vt:lpstr>
      <vt:lpstr>اسلاید 60</vt:lpstr>
      <vt:lpstr>اسلاید 61</vt:lpstr>
      <vt:lpstr>اسلاید 62</vt:lpstr>
      <vt:lpstr>اسلاید 63</vt:lpstr>
      <vt:lpstr>اسلاید 64</vt:lpstr>
      <vt:lpstr>اسلاید 65</vt:lpstr>
      <vt:lpstr>اسلاید 66</vt:lpstr>
      <vt:lpstr>اسلاید 67</vt:lpstr>
      <vt:lpstr>اسلاید 68</vt:lpstr>
      <vt:lpstr>اسلاید 69</vt:lpstr>
      <vt:lpstr>اسلاید 70</vt:lpstr>
      <vt:lpstr>اسلاید 71</vt:lpstr>
      <vt:lpstr>اسلاید 72</vt:lpstr>
      <vt:lpstr>اسلاید 73</vt:lpstr>
      <vt:lpstr>اسلاید 74</vt:lpstr>
      <vt:lpstr>اسلاید 75</vt:lpstr>
      <vt:lpstr>اسلاید 76</vt:lpstr>
      <vt:lpstr>اسلاید 77</vt:lpstr>
      <vt:lpstr>اسلاید 78</vt:lpstr>
      <vt:lpstr>اسلاید 79</vt:lpstr>
      <vt:lpstr>اسلاید 80</vt:lpstr>
      <vt:lpstr>اسلاید 81</vt:lpstr>
      <vt:lpstr>اسلاید 82</vt:lpstr>
      <vt:lpstr>اسلاید 83</vt:lpstr>
      <vt:lpstr>اسلاید 84</vt:lpstr>
      <vt:lpstr>اسلاید 85</vt:lpstr>
      <vt:lpstr>اسلاید 86</vt:lpstr>
      <vt:lpstr>اسلاید 87</vt:lpstr>
      <vt:lpstr>اسلاید 88</vt:lpstr>
      <vt:lpstr>اسلاید 89</vt:lpstr>
      <vt:lpstr>اسلاید 90</vt:lpstr>
      <vt:lpstr>اسلاید 91</vt:lpstr>
      <vt:lpstr>عرض مخصص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استصحاب</dc:title>
  <dc:creator>sj.jamali</dc:creator>
  <cp:lastModifiedBy>sj.jamali</cp:lastModifiedBy>
  <cp:revision>870</cp:revision>
  <dcterms:created xsi:type="dcterms:W3CDTF">2010-10-02T08:14:30Z</dcterms:created>
  <dcterms:modified xsi:type="dcterms:W3CDTF">2011-10-28T21:59:25Z</dcterms:modified>
</cp:coreProperties>
</file>