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6072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679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3601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134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572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2886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77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49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310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556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919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7D81-0C26-4155-88C5-B01A6F3EAF50}" type="datetimeFigureOut">
              <a:rPr lang="fa-IR" smtClean="0"/>
              <a:t>05/17/1435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BAC2B-DC1C-4F5B-84CC-6CDC6556EF2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593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076" y="1895205"/>
            <a:ext cx="38164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800" dirty="0" smtClean="0">
                <a:latin typeface="A Suls" pitchFamily="2" charset="-78"/>
                <a:cs typeface="A Suls" pitchFamily="2" charset="-78"/>
              </a:rPr>
              <a:t>مرز های باحال</a:t>
            </a:r>
            <a:endParaRPr lang="fa-IR" sz="4800" dirty="0">
              <a:latin typeface="A Suls" pitchFamily="2" charset="-78"/>
              <a:cs typeface="A Suls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445224"/>
            <a:ext cx="2304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 smtClean="0">
                <a:latin typeface="A Suls" pitchFamily="2" charset="-78"/>
                <a:cs typeface="A Suls" pitchFamily="2" charset="-78"/>
              </a:rPr>
              <a:t>لطفا نظر یادتون نره!!!</a:t>
            </a:r>
            <a:endParaRPr lang="fa-IR" sz="2000" dirty="0">
              <a:latin typeface="A Suls" pitchFamily="2" charset="-78"/>
              <a:cs typeface="A Suls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579" y="4012252"/>
            <a:ext cx="38164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A Suls" pitchFamily="2" charset="-78"/>
                <a:cs typeface="A Suls" pitchFamily="2" charset="-78"/>
              </a:rPr>
              <a:t>کاری از نویسندگان وبلاگ مجله نوجوان </a:t>
            </a:r>
            <a:endParaRPr lang="fa-IR" dirty="0"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4019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2080" y="6165304"/>
            <a:ext cx="345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 smtClean="0">
                <a:latin typeface="A Suls" pitchFamily="2" charset="-78"/>
                <a:cs typeface="A Suls" pitchFamily="2" charset="-78"/>
              </a:rPr>
              <a:t>حضور همزمان در چهار ایالت آمریکا</a:t>
            </a:r>
            <a:endParaRPr lang="fa-IR" dirty="0"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920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11786" y="6083199"/>
            <a:ext cx="293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A Suls" pitchFamily="2" charset="-78"/>
                <a:cs typeface="A Suls" pitchFamily="2" charset="-78"/>
              </a:rPr>
              <a:t>خط عدم تجاوز هند و پاکستان</a:t>
            </a:r>
            <a:endParaRPr lang="fa-IR" dirty="0">
              <a:solidFill>
                <a:schemeClr val="bg1"/>
              </a:solidFill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461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28184" y="6237312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latin typeface="A Suls" pitchFamily="2" charset="-78"/>
                <a:cs typeface="A Suls" pitchFamily="2" charset="-78"/>
              </a:rPr>
              <a:t>راه سفید بین آمریکا و کانادا</a:t>
            </a:r>
            <a:endParaRPr lang="fa-IR" dirty="0"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329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987098"/>
            <a:ext cx="31683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dirty="0" smtClean="0">
                <a:latin typeface="A Suls" pitchFamily="2" charset="-78"/>
                <a:cs typeface="A Suls" pitchFamily="2" charset="-78"/>
              </a:rPr>
              <a:t>خسته نباشید</a:t>
            </a:r>
            <a:endParaRPr lang="fa-IR" sz="3600" dirty="0"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25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04864"/>
            <a:ext cx="91440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6600" dirty="0" smtClean="0">
                <a:cs typeface="A Goldan" pitchFamily="2" charset="-78"/>
              </a:rPr>
              <a:t>بسم الله الرحمن الرحیم</a:t>
            </a:r>
            <a:endParaRPr lang="fa-IR" sz="6600" dirty="0">
              <a:cs typeface="A Gold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568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97327" y="6309320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A Suls" pitchFamily="2" charset="-78"/>
                <a:cs typeface="A Suls" pitchFamily="2" charset="-78"/>
              </a:rPr>
              <a:t>مرز بین هلند و بلژیک</a:t>
            </a:r>
            <a:endParaRPr lang="fa-IR" dirty="0">
              <a:solidFill>
                <a:schemeClr val="bg1"/>
              </a:solidFill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592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90077" y="6165304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A Suls" pitchFamily="2" charset="-78"/>
                <a:cs typeface="A Suls" pitchFamily="2" charset="-78"/>
              </a:rPr>
              <a:t>مرز کوبا و آمریکا در گوانتانامو</a:t>
            </a:r>
            <a:endParaRPr lang="fa-IR" dirty="0">
              <a:solidFill>
                <a:schemeClr val="bg1"/>
              </a:solidFill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317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1245" y="6128475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latin typeface="A Suls" pitchFamily="2" charset="-78"/>
                <a:cs typeface="A Suls" pitchFamily="2" charset="-78"/>
              </a:rPr>
              <a:t>مرز نروژ و سوئد</a:t>
            </a:r>
            <a:endParaRPr lang="fa-IR" dirty="0"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7032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4088" y="6165304"/>
            <a:ext cx="355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A Suls" pitchFamily="2" charset="-78"/>
                <a:cs typeface="A Suls" pitchFamily="2" charset="-78"/>
              </a:rPr>
              <a:t>مرز مزرعه ای بین اسکاتلند و انگلیس</a:t>
            </a:r>
            <a:endParaRPr lang="fa-IR" dirty="0">
              <a:solidFill>
                <a:schemeClr val="bg1"/>
              </a:solidFill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604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6056" y="6165304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A Suls" pitchFamily="2" charset="-78"/>
                <a:cs typeface="A Suls" pitchFamily="2" charset="-78"/>
              </a:rPr>
              <a:t>مرز رودخانه ای سه کشور آمریکای لاتین</a:t>
            </a:r>
            <a:endParaRPr lang="fa-IR" dirty="0">
              <a:solidFill>
                <a:schemeClr val="bg1"/>
              </a:solidFill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257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0272" y="6237312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A Suls" pitchFamily="2" charset="-78"/>
                <a:cs typeface="A Suls" pitchFamily="2" charset="-78"/>
              </a:rPr>
              <a:t>مرز ایتالیا و فرانسه</a:t>
            </a:r>
            <a:endParaRPr lang="fa-IR" dirty="0">
              <a:solidFill>
                <a:schemeClr val="bg1"/>
              </a:solidFill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14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37629" y="6146586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A Suls" pitchFamily="2" charset="-78"/>
                <a:cs typeface="A Suls" pitchFamily="2" charset="-78"/>
              </a:rPr>
              <a:t>مرز اسپانیا و پرتغال</a:t>
            </a:r>
            <a:endParaRPr lang="fa-IR" dirty="0">
              <a:solidFill>
                <a:schemeClr val="bg1"/>
              </a:solidFill>
              <a:latin typeface="A Suls" pitchFamily="2" charset="-78"/>
              <a:cs typeface="A Sul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629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75</Words>
  <Application>Microsoft Office PowerPoint</Application>
  <PresentationFormat>On-screen Show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Persia</dc:creator>
  <cp:lastModifiedBy>Persia</cp:lastModifiedBy>
  <cp:revision>3</cp:revision>
  <dcterms:created xsi:type="dcterms:W3CDTF">2014-03-18T16:55:40Z</dcterms:created>
  <dcterms:modified xsi:type="dcterms:W3CDTF">2014-03-18T17:21:32Z</dcterms:modified>
</cp:coreProperties>
</file>