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fa-I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74746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C446111-FA4C-4F0A-984D-6B2B1F416234}" type="datetimeFigureOut">
              <a:rPr lang="fa-IR" smtClean="0"/>
              <a:t>14/08/1444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F3615B-AFE6-4112-899C-52280C94063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765532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C446111-FA4C-4F0A-984D-6B2B1F416234}" type="datetimeFigureOut">
              <a:rPr lang="fa-IR" smtClean="0"/>
              <a:t>14/08/1444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F3615B-AFE6-4112-899C-52280C94063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19238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41709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C446111-FA4C-4F0A-984D-6B2B1F416234}" type="datetimeFigureOut">
              <a:rPr lang="fa-IR" smtClean="0"/>
              <a:t>14/08/1444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F3615B-AFE6-4112-899C-52280C94063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990277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C446111-FA4C-4F0A-984D-6B2B1F416234}" type="datetimeFigureOut">
              <a:rPr lang="fa-IR" smtClean="0"/>
              <a:t>14/08/1444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F3615B-AFE6-4112-899C-52280C94063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95914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C446111-FA4C-4F0A-984D-6B2B1F416234}" type="datetimeFigureOut">
              <a:rPr lang="fa-IR" smtClean="0"/>
              <a:t>14/08/1444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F3615B-AFE6-4112-899C-52280C94063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645784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C446111-FA4C-4F0A-984D-6B2B1F416234}" type="datetimeFigureOut">
              <a:rPr lang="fa-IR" smtClean="0"/>
              <a:t>14/08/1444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F3615B-AFE6-4112-899C-52280C94063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080094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C446111-FA4C-4F0A-984D-6B2B1F416234}" type="datetimeFigureOut">
              <a:rPr lang="fa-IR" smtClean="0"/>
              <a:t>14/08/1444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F3615B-AFE6-4112-899C-52280C94063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104724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C446111-FA4C-4F0A-984D-6B2B1F416234}" type="datetimeFigureOut">
              <a:rPr lang="fa-IR" smtClean="0"/>
              <a:t>14/08/1444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F3615B-AFE6-4112-899C-52280C94063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44802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C446111-FA4C-4F0A-984D-6B2B1F416234}" type="datetimeFigureOut">
              <a:rPr lang="fa-IR" smtClean="0"/>
              <a:t>14/08/1444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6F3615B-AFE6-4112-899C-52280C94063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955569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1381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1054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5527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6736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danial</dc:creator>
  <cp:lastModifiedBy>danial</cp:lastModifiedBy>
  <cp:revision>3</cp:revision>
  <dcterms:created xsi:type="dcterms:W3CDTF">2023-03-07T03:33:29Z</dcterms:created>
  <dcterms:modified xsi:type="dcterms:W3CDTF">2023-03-07T03:34:50Z</dcterms:modified>
</cp:coreProperties>
</file>