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62" r:id="rId7"/>
    <p:sldId id="276" r:id="rId8"/>
    <p:sldId id="271" r:id="rId9"/>
    <p:sldId id="267" r:id="rId10"/>
    <p:sldId id="268" r:id="rId11"/>
    <p:sldId id="269" r:id="rId12"/>
    <p:sldId id="277" r:id="rId13"/>
    <p:sldId id="270" r:id="rId14"/>
    <p:sldId id="278" r:id="rId15"/>
    <p:sldId id="281" r:id="rId16"/>
    <p:sldId id="279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ED7B-8C13-4F0C-A5A5-C42CF3F9B2B4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AC16-0B3F-4CFF-8326-8EEECAAA1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ED7B-8C13-4F0C-A5A5-C42CF3F9B2B4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AC16-0B3F-4CFF-8326-8EEECAAA1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ED7B-8C13-4F0C-A5A5-C42CF3F9B2B4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AC16-0B3F-4CFF-8326-8EEECAAA1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ED7B-8C13-4F0C-A5A5-C42CF3F9B2B4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AC16-0B3F-4CFF-8326-8EEECAAA1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ED7B-8C13-4F0C-A5A5-C42CF3F9B2B4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AC16-0B3F-4CFF-8326-8EEECAAA1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ED7B-8C13-4F0C-A5A5-C42CF3F9B2B4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AC16-0B3F-4CFF-8326-8EEECAAA1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ED7B-8C13-4F0C-A5A5-C42CF3F9B2B4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AC16-0B3F-4CFF-8326-8EEECAAA1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ED7B-8C13-4F0C-A5A5-C42CF3F9B2B4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AC16-0B3F-4CFF-8326-8EEECAAA1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ED7B-8C13-4F0C-A5A5-C42CF3F9B2B4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AC16-0B3F-4CFF-8326-8EEECAAA1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ED7B-8C13-4F0C-A5A5-C42CF3F9B2B4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AC16-0B3F-4CFF-8326-8EEECAAA1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ED7B-8C13-4F0C-A5A5-C42CF3F9B2B4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0AC16-0B3F-4CFF-8326-8EEECAAA1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1ED7B-8C13-4F0C-A5A5-C42CF3F9B2B4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0AC16-0B3F-4CFF-8326-8EEECAAA1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.me@kuchakzadeh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one</a:t>
            </a:r>
            <a:br>
              <a:rPr lang="en-US" dirty="0" smtClean="0"/>
            </a:br>
            <a:r>
              <a:rPr lang="en-US" dirty="0" smtClean="0"/>
              <a:t>Grade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Kuchakzadeh</a:t>
            </a:r>
          </a:p>
          <a:p>
            <a:r>
              <a:rPr lang="en-US" sz="2000" dirty="0" smtClean="0"/>
              <a:t>More at  </a:t>
            </a:r>
            <a:r>
              <a:rPr lang="en-US" sz="2000" dirty="0" smtClean="0">
                <a:hlinkClick r:id="rId2"/>
              </a:rPr>
              <a:t>t.me/</a:t>
            </a:r>
            <a:r>
              <a:rPr lang="en-US" sz="2000" dirty="0" err="1" smtClean="0">
                <a:hlinkClick r:id="rId2"/>
              </a:rPr>
              <a:t>kuchakzadeh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1398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81000" y="3124200"/>
            <a:ext cx="6629400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Name:           </a:t>
            </a:r>
            <a:r>
              <a:rPr lang="en-US" sz="3600" dirty="0" smtClean="0"/>
              <a:t>yasujiro ozu</a:t>
            </a:r>
          </a:p>
          <a:p>
            <a:r>
              <a:rPr lang="en-US" sz="3600" b="1" dirty="0" smtClean="0"/>
              <a:t>Country:       </a:t>
            </a:r>
            <a:r>
              <a:rPr lang="en-US" sz="3600" dirty="0" smtClean="0"/>
              <a:t>Japan</a:t>
            </a:r>
          </a:p>
          <a:p>
            <a:r>
              <a:rPr lang="en-US" sz="3600" b="1" dirty="0" smtClean="0"/>
              <a:t>Nationality: </a:t>
            </a:r>
            <a:r>
              <a:rPr lang="en-US" sz="3600" dirty="0" smtClean="0"/>
              <a:t>Japanese</a:t>
            </a:r>
          </a:p>
          <a:p>
            <a:r>
              <a:rPr lang="en-US" sz="3600" b="1" dirty="0" smtClean="0"/>
              <a:t>Job:                </a:t>
            </a:r>
            <a:r>
              <a:rPr lang="en-US" sz="3600" dirty="0" smtClean="0"/>
              <a:t>Film director</a:t>
            </a:r>
            <a:endParaRPr lang="en-US" sz="3600" dirty="0"/>
          </a:p>
        </p:txBody>
      </p:sp>
      <p:pic>
        <p:nvPicPr>
          <p:cNvPr id="6146" name="Picture 2" descr="C:\Users\Manzel e ma\Desktop\lesson 1 grade 8\download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8466" y="685800"/>
            <a:ext cx="2966884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09600" y="381000"/>
            <a:ext cx="8229600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Name:        </a:t>
            </a:r>
            <a:r>
              <a:rPr lang="en-US" sz="3600" dirty="0" smtClean="0"/>
              <a:t>Iqbal Lahori</a:t>
            </a:r>
          </a:p>
          <a:p>
            <a:r>
              <a:rPr lang="en-US" sz="3600" b="1" dirty="0" smtClean="0"/>
              <a:t>Country:       </a:t>
            </a:r>
            <a:r>
              <a:rPr lang="en-US" sz="3600" dirty="0" smtClean="0"/>
              <a:t>Pakistan</a:t>
            </a:r>
          </a:p>
          <a:p>
            <a:r>
              <a:rPr lang="en-US" sz="3600" b="1" dirty="0" smtClean="0"/>
              <a:t>Nationality: </a:t>
            </a:r>
            <a:r>
              <a:rPr lang="en-US" sz="3600" dirty="0" smtClean="0"/>
              <a:t>Pakistani</a:t>
            </a:r>
          </a:p>
          <a:p>
            <a:r>
              <a:rPr lang="en-US" sz="3600" b="1" dirty="0" smtClean="0"/>
              <a:t>Job:                 </a:t>
            </a:r>
            <a:r>
              <a:rPr lang="en-US" sz="3600" dirty="0" smtClean="0"/>
              <a:t>poet</a:t>
            </a:r>
            <a:endParaRPr lang="en-US" sz="3600" dirty="0"/>
          </a:p>
        </p:txBody>
      </p:sp>
      <p:pic>
        <p:nvPicPr>
          <p:cNvPr id="4098" name="Picture 2" descr="C:\Users\Manzel e ma\Desktop\lesson 1 grade 8\1395081814230092091433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00400"/>
            <a:ext cx="4028886" cy="2805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3048000"/>
            <a:ext cx="8229600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Name:           </a:t>
            </a:r>
            <a:r>
              <a:rPr lang="en-US" sz="3600" dirty="0" smtClean="0"/>
              <a:t>Zinedine Zidane</a:t>
            </a:r>
          </a:p>
          <a:p>
            <a:r>
              <a:rPr lang="en-US" sz="3600" b="1" dirty="0" smtClean="0"/>
              <a:t>Country:        </a:t>
            </a:r>
            <a:r>
              <a:rPr lang="en-US" sz="3600" dirty="0" smtClean="0"/>
              <a:t>France</a:t>
            </a:r>
          </a:p>
          <a:p>
            <a:r>
              <a:rPr lang="en-US" sz="3600" b="1" dirty="0" smtClean="0"/>
              <a:t>Nationality:  </a:t>
            </a:r>
            <a:r>
              <a:rPr lang="en-US" sz="3600" dirty="0" smtClean="0"/>
              <a:t>French</a:t>
            </a:r>
          </a:p>
          <a:p>
            <a:r>
              <a:rPr lang="en-US" sz="3600" b="1" dirty="0" smtClean="0"/>
              <a:t>Job:                </a:t>
            </a:r>
            <a:r>
              <a:rPr lang="en-US" sz="3600" dirty="0" smtClean="0"/>
              <a:t>Football head coach</a:t>
            </a:r>
            <a:endParaRPr lang="en-US" sz="3600" dirty="0"/>
          </a:p>
        </p:txBody>
      </p:sp>
      <p:pic>
        <p:nvPicPr>
          <p:cNvPr id="7" name="Picture 6" descr="46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28600"/>
            <a:ext cx="4546600" cy="2727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3048000"/>
            <a:ext cx="8229600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Name:      </a:t>
            </a:r>
            <a:r>
              <a:rPr lang="en-US" sz="3600" dirty="0" err="1" smtClean="0"/>
              <a:t>Sorayya</a:t>
            </a:r>
            <a:r>
              <a:rPr lang="en-US" sz="3600" dirty="0" smtClean="0"/>
              <a:t> </a:t>
            </a:r>
            <a:r>
              <a:rPr lang="en-US" sz="3600" dirty="0" err="1" smtClean="0"/>
              <a:t>Qasemi</a:t>
            </a:r>
            <a:endParaRPr lang="en-US" sz="3600" dirty="0" smtClean="0"/>
          </a:p>
          <a:p>
            <a:r>
              <a:rPr lang="en-US" sz="3600" b="1" dirty="0" smtClean="0"/>
              <a:t>Country:       </a:t>
            </a:r>
            <a:r>
              <a:rPr lang="en-US" sz="3600" dirty="0" smtClean="0"/>
              <a:t>Iran</a:t>
            </a:r>
          </a:p>
          <a:p>
            <a:r>
              <a:rPr lang="en-US" sz="3600" b="1" dirty="0" smtClean="0"/>
              <a:t>Nationality: </a:t>
            </a:r>
            <a:r>
              <a:rPr lang="en-US" sz="3600" dirty="0" smtClean="0"/>
              <a:t>Iranian</a:t>
            </a:r>
          </a:p>
          <a:p>
            <a:r>
              <a:rPr lang="en-US" sz="3600" b="1" dirty="0" smtClean="0"/>
              <a:t>Job:                </a:t>
            </a:r>
            <a:r>
              <a:rPr lang="en-US" sz="3600" dirty="0" smtClean="0"/>
              <a:t>cinema actress</a:t>
            </a:r>
            <a:endParaRPr lang="en-US" sz="3600" dirty="0"/>
          </a:p>
        </p:txBody>
      </p:sp>
      <p:pic>
        <p:nvPicPr>
          <p:cNvPr id="5" name="Picture 4" descr="ثریا_قاسم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103" y="457200"/>
            <a:ext cx="2946797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Monolog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Talk about these people</a:t>
            </a:r>
            <a:br>
              <a:rPr lang="en-US" dirty="0" smtClean="0"/>
            </a:br>
            <a:r>
              <a:rPr lang="en-US" sz="2700" dirty="0" smtClean="0"/>
              <a:t>(name/country/nationality)</a:t>
            </a:r>
            <a:endParaRPr lang="en-US" sz="2700" dirty="0"/>
          </a:p>
        </p:txBody>
      </p:sp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" r="19119"/>
          <a:stretch/>
        </p:blipFill>
        <p:spPr>
          <a:xfrm>
            <a:off x="427893" y="1524000"/>
            <a:ext cx="1934308" cy="23654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t="1" b="-12268"/>
          <a:stretch/>
        </p:blipFill>
        <p:spPr>
          <a:xfrm>
            <a:off x="2677855" y="1524000"/>
            <a:ext cx="1908213" cy="26519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242" y="1630689"/>
            <a:ext cx="1816765" cy="24386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l="23079" r="21156"/>
          <a:stretch/>
        </p:blipFill>
        <p:spPr>
          <a:xfrm>
            <a:off x="6719963" y="1859308"/>
            <a:ext cx="2209800" cy="19813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54" y="3995815"/>
            <a:ext cx="2073928" cy="24784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/>
          <a:srcRect l="16415" r="19128"/>
          <a:stretch/>
        </p:blipFill>
        <p:spPr>
          <a:xfrm>
            <a:off x="2641513" y="4396746"/>
            <a:ext cx="1752600" cy="16765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/>
          <a:srcRect l="29200" r="15964"/>
          <a:stretch/>
        </p:blipFill>
        <p:spPr>
          <a:xfrm>
            <a:off x="4510163" y="3889453"/>
            <a:ext cx="2209800" cy="280440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/>
          <a:srcRect l="48325" r="8113" b="19242"/>
          <a:stretch/>
        </p:blipFill>
        <p:spPr>
          <a:xfrm>
            <a:off x="6948562" y="4089229"/>
            <a:ext cx="1981201" cy="220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nzel e ma\Desktop\lesson 1 grade 8\featured-imag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646860" cy="13715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1524000"/>
            <a:ext cx="365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US" sz="2400" dirty="0" smtClean="0"/>
              <a:t>Hello, my name is Vladimir Putin. I’m from Russia. I’m Russian. I’m the president of Russia. It is in Europe and Asia. I live in Moscow. I am sixty five years old. My birthday is in October. I wear black suit and white shirt. My favorite food is hamburger. My favorite drink is tea. I have two daughters.  I love my country.</a:t>
            </a:r>
            <a:endParaRPr lang="en-US" sz="2400" dirty="0"/>
          </a:p>
        </p:txBody>
      </p:sp>
      <p:pic>
        <p:nvPicPr>
          <p:cNvPr id="6" name="Picture 2" descr="C:\Users\Manzel e ma\Desktop\l1 8 pics\download.jpg"/>
          <p:cNvPicPr>
            <a:picLocks noChangeAspect="1" noChangeArrowheads="1"/>
          </p:cNvPicPr>
          <p:nvPr/>
        </p:nvPicPr>
        <p:blipFill rotWithShape="1">
          <a:blip r:embed="rId3"/>
          <a:srcRect b="24540"/>
          <a:stretch/>
        </p:blipFill>
        <p:spPr bwMode="auto">
          <a:xfrm>
            <a:off x="7391400" y="30480"/>
            <a:ext cx="1447800" cy="142463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343400" y="1600199"/>
            <a:ext cx="464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Hello, my name is Donald Trump. 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1066800"/>
            <a:ext cx="307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Now write about yourself.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981200"/>
            <a:ext cx="79752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(name, country, continent, nationality, job, age, date of birth, your clothes,</a:t>
            </a:r>
          </a:p>
          <a:p>
            <a:r>
              <a:rPr lang="en-US" dirty="0" smtClean="0"/>
              <a:t> your family members, your favorite food &amp; drinks)</a:t>
            </a:r>
          </a:p>
          <a:p>
            <a:endParaRPr lang="en-US" dirty="0"/>
          </a:p>
          <a:p>
            <a:r>
              <a:rPr lang="en-US" dirty="0" smtClean="0"/>
              <a:t>………………………………………………………………………………………………………………………………</a:t>
            </a:r>
          </a:p>
          <a:p>
            <a:r>
              <a:rPr lang="en-US" dirty="0" smtClean="0"/>
              <a:t>....................................................................................................................................</a:t>
            </a:r>
          </a:p>
          <a:p>
            <a:r>
              <a:rPr lang="en-US" dirty="0" smtClean="0"/>
              <a:t>……………………………………………………………………………………………………………………….........</a:t>
            </a:r>
          </a:p>
          <a:p>
            <a:r>
              <a:rPr lang="en-US" dirty="0" smtClean="0"/>
              <a:t>……………………………………………………………………………………………………………………………....</a:t>
            </a:r>
          </a:p>
          <a:p>
            <a:r>
              <a:rPr lang="en-US" dirty="0" smtClean="0"/>
              <a:t>……………………………………………………………………………………………………………………………....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304800" y="3886200"/>
            <a:ext cx="8305800" cy="23622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Is he from </a:t>
            </a:r>
            <a:r>
              <a:rPr lang="en-US" b="1" dirty="0" smtClean="0">
                <a:latin typeface="Comic Sans MS" pitchFamily="66" charset="0"/>
              </a:rPr>
              <a:t>Iran</a:t>
            </a:r>
            <a:r>
              <a:rPr lang="en-US" dirty="0" smtClean="0">
                <a:latin typeface="Comic Sans MS" pitchFamily="66" charset="0"/>
              </a:rPr>
              <a:t>?</a:t>
            </a:r>
          </a:p>
          <a:p>
            <a:r>
              <a:rPr lang="en-US" dirty="0" smtClean="0">
                <a:latin typeface="Comic Sans MS" pitchFamily="66" charset="0"/>
              </a:rPr>
              <a:t>No, he isn’t.</a:t>
            </a:r>
          </a:p>
          <a:p>
            <a:r>
              <a:rPr lang="en-US" dirty="0" smtClean="0">
                <a:latin typeface="Comic Sans MS" pitchFamily="66" charset="0"/>
              </a:rPr>
              <a:t>Where is he from?</a:t>
            </a:r>
          </a:p>
          <a:p>
            <a:r>
              <a:rPr lang="en-US" dirty="0" smtClean="0">
                <a:latin typeface="Comic Sans MS" pitchFamily="66" charset="0"/>
              </a:rPr>
              <a:t>He is from </a:t>
            </a:r>
            <a:r>
              <a:rPr lang="en-US" b="1" dirty="0" smtClean="0">
                <a:latin typeface="Comic Sans MS" pitchFamily="66" charset="0"/>
              </a:rPr>
              <a:t>America</a:t>
            </a:r>
            <a:r>
              <a:rPr lang="en-US" dirty="0" smtClean="0">
                <a:latin typeface="Comic Sans MS" pitchFamily="66" charset="0"/>
              </a:rPr>
              <a:t>, he’s </a:t>
            </a:r>
            <a:r>
              <a:rPr lang="en-US" b="1" dirty="0" smtClean="0">
                <a:latin typeface="Comic Sans MS" pitchFamily="66" charset="0"/>
              </a:rPr>
              <a:t>America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6" name="Picture 2" descr="C:\Users\Manzel e ma\Desktop\l1 8 pics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048000"/>
            <a:ext cx="1905000" cy="2650436"/>
          </a:xfrm>
          <a:prstGeom prst="rect">
            <a:avLst/>
          </a:prstGeom>
          <a:noFill/>
        </p:spPr>
      </p:pic>
      <p:sp>
        <p:nvSpPr>
          <p:cNvPr id="7" name="Content Placeholder 6"/>
          <p:cNvSpPr txBox="1">
            <a:spLocks/>
          </p:cNvSpPr>
          <p:nvPr/>
        </p:nvSpPr>
        <p:spPr>
          <a:xfrm>
            <a:off x="533400" y="228600"/>
            <a:ext cx="83058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Is he from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Iran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Yes, he is.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What is his nationality?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He’s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Iran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</p:txBody>
      </p:sp>
      <p:pic>
        <p:nvPicPr>
          <p:cNvPr id="1026" name="Picture 2" descr="C:\Users\Manzel e ma\Desktop\lesson 1 grade 8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572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7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304800" y="3886200"/>
            <a:ext cx="8305800" cy="23622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Is he from </a:t>
            </a:r>
            <a:r>
              <a:rPr lang="en-US" b="1" dirty="0" smtClean="0">
                <a:latin typeface="Comic Sans MS" pitchFamily="66" charset="0"/>
              </a:rPr>
              <a:t>China</a:t>
            </a:r>
            <a:r>
              <a:rPr lang="en-US" dirty="0" smtClean="0">
                <a:latin typeface="Comic Sans MS" pitchFamily="66" charset="0"/>
              </a:rPr>
              <a:t>?</a:t>
            </a:r>
          </a:p>
          <a:p>
            <a:r>
              <a:rPr lang="en-US" dirty="0" smtClean="0">
                <a:latin typeface="Comic Sans MS" pitchFamily="66" charset="0"/>
              </a:rPr>
              <a:t>No, he isn’t.</a:t>
            </a:r>
          </a:p>
          <a:p>
            <a:r>
              <a:rPr lang="en-US" dirty="0" smtClean="0">
                <a:latin typeface="Comic Sans MS" pitchFamily="66" charset="0"/>
              </a:rPr>
              <a:t>Where is he from?</a:t>
            </a:r>
          </a:p>
          <a:p>
            <a:r>
              <a:rPr lang="en-US" dirty="0" smtClean="0">
                <a:latin typeface="Comic Sans MS" pitchFamily="66" charset="0"/>
              </a:rPr>
              <a:t>He is from </a:t>
            </a:r>
            <a:r>
              <a:rPr lang="en-US" b="1" dirty="0" smtClean="0">
                <a:latin typeface="Comic Sans MS" pitchFamily="66" charset="0"/>
              </a:rPr>
              <a:t>England</a:t>
            </a:r>
            <a:r>
              <a:rPr lang="en-US" dirty="0" smtClean="0">
                <a:latin typeface="Comic Sans MS" pitchFamily="66" charset="0"/>
              </a:rPr>
              <a:t>, he’s </a:t>
            </a:r>
            <a:r>
              <a:rPr lang="en-US" b="1" dirty="0" smtClean="0">
                <a:latin typeface="Comic Sans MS" pitchFamily="66" charset="0"/>
              </a:rPr>
              <a:t>Brit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ish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533400" y="228600"/>
            <a:ext cx="83058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Is he from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China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Yes, he is.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Comic Sans MS" pitchFamily="66" charset="0"/>
              </a:rPr>
              <a:t>What is his nationality?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He’s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Chin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ese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</p:txBody>
      </p:sp>
      <p:pic>
        <p:nvPicPr>
          <p:cNvPr id="8" name="Picture 7" descr="jackie_chan_pun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381000"/>
            <a:ext cx="1817077" cy="2438400"/>
          </a:xfrm>
          <a:prstGeom prst="rect">
            <a:avLst/>
          </a:prstGeom>
        </p:spPr>
      </p:pic>
      <p:pic>
        <p:nvPicPr>
          <p:cNvPr id="9" name="Picture 8" descr="mr_be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581400"/>
            <a:ext cx="39624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304800" y="3886200"/>
            <a:ext cx="8305800" cy="23622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Is she from </a:t>
            </a:r>
            <a:r>
              <a:rPr lang="en-US" b="1" dirty="0" smtClean="0">
                <a:latin typeface="Comic Sans MS" pitchFamily="66" charset="0"/>
              </a:rPr>
              <a:t>Iran</a:t>
            </a:r>
            <a:r>
              <a:rPr lang="en-US" dirty="0" smtClean="0">
                <a:latin typeface="Comic Sans MS" pitchFamily="66" charset="0"/>
              </a:rPr>
              <a:t>?</a:t>
            </a:r>
          </a:p>
          <a:p>
            <a:r>
              <a:rPr lang="en-US" dirty="0" smtClean="0">
                <a:latin typeface="Comic Sans MS" pitchFamily="66" charset="0"/>
              </a:rPr>
              <a:t>No, she isn’t.</a:t>
            </a:r>
          </a:p>
          <a:p>
            <a:r>
              <a:rPr lang="en-US" dirty="0" smtClean="0">
                <a:latin typeface="Comic Sans MS" pitchFamily="66" charset="0"/>
              </a:rPr>
              <a:t>Where is she from?</a:t>
            </a:r>
          </a:p>
          <a:p>
            <a:r>
              <a:rPr lang="en-US" dirty="0" smtClean="0">
                <a:latin typeface="Comic Sans MS" pitchFamily="66" charset="0"/>
              </a:rPr>
              <a:t>She is from </a:t>
            </a:r>
            <a:r>
              <a:rPr lang="en-US" b="1" dirty="0" smtClean="0">
                <a:latin typeface="Comic Sans MS" pitchFamily="66" charset="0"/>
              </a:rPr>
              <a:t>India</a:t>
            </a:r>
            <a:r>
              <a:rPr lang="en-US" dirty="0" smtClean="0">
                <a:latin typeface="Comic Sans MS" pitchFamily="66" charset="0"/>
              </a:rPr>
              <a:t>, she’s </a:t>
            </a:r>
            <a:r>
              <a:rPr lang="en-US" b="1" dirty="0" smtClean="0">
                <a:latin typeface="Comic Sans MS" pitchFamily="66" charset="0"/>
              </a:rPr>
              <a:t>Ind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ian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533400" y="228600"/>
            <a:ext cx="83058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Is she from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Iran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Yes, she is.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omic Sans MS" pitchFamily="66" charset="0"/>
              </a:rPr>
              <a:t>What is her nationality?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She’s originally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Belaruss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</p:txBody>
      </p:sp>
      <p:pic>
        <p:nvPicPr>
          <p:cNvPr id="1026" name="Picture 2" descr="C:\Users\Manzel e ma\Desktop\lesson 1 grade 8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733800"/>
            <a:ext cx="2724150" cy="1676400"/>
          </a:xfrm>
          <a:prstGeom prst="rect">
            <a:avLst/>
          </a:prstGeom>
          <a:noFill/>
        </p:spPr>
      </p:pic>
      <p:pic>
        <p:nvPicPr>
          <p:cNvPr id="1027" name="Picture 3" descr="C:\Users\Manzel e ma\Desktop\lesson 1 grade 8\Leila_Rajabi_at_the_2016_Summer_Olympics_12.08.2016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81000"/>
            <a:ext cx="2526925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304800" y="3886200"/>
            <a:ext cx="8305800" cy="2362200"/>
          </a:xfrm>
        </p:spPr>
        <p:txBody>
          <a:bodyPr/>
          <a:lstStyle/>
          <a:p>
            <a:pPr lvl="0">
              <a:defRPr/>
            </a:pPr>
            <a:r>
              <a:rPr lang="en-US" dirty="0" smtClean="0">
                <a:latin typeface="Comic Sans MS" pitchFamily="66" charset="0"/>
              </a:rPr>
              <a:t>Are they </a:t>
            </a:r>
            <a:r>
              <a:rPr lang="en-US" b="1" dirty="0" smtClean="0">
                <a:latin typeface="Comic Sans MS" pitchFamily="66" charset="0"/>
              </a:rPr>
              <a:t>German</a:t>
            </a:r>
            <a:r>
              <a:rPr lang="en-US" dirty="0" smtClean="0">
                <a:latin typeface="Comic Sans MS" pitchFamily="66" charset="0"/>
              </a:rPr>
              <a:t>?</a:t>
            </a:r>
          </a:p>
          <a:p>
            <a:r>
              <a:rPr lang="en-US" dirty="0" smtClean="0">
                <a:latin typeface="Comic Sans MS" pitchFamily="66" charset="0"/>
              </a:rPr>
              <a:t>No, they aren’t.</a:t>
            </a:r>
          </a:p>
          <a:p>
            <a:r>
              <a:rPr lang="en-US" dirty="0" smtClean="0">
                <a:latin typeface="Comic Sans MS" pitchFamily="66" charset="0"/>
              </a:rPr>
              <a:t>What is their nationality?</a:t>
            </a:r>
          </a:p>
          <a:p>
            <a:r>
              <a:rPr lang="en-US" sz="3000" dirty="0" smtClean="0">
                <a:latin typeface="Comic Sans MS" pitchFamily="66" charset="0"/>
              </a:rPr>
              <a:t>They are </a:t>
            </a:r>
            <a:r>
              <a:rPr lang="en-US" sz="3000" b="1" dirty="0" smtClean="0">
                <a:latin typeface="Comic Sans MS" pitchFamily="66" charset="0"/>
              </a:rPr>
              <a:t>Brazil</a:t>
            </a:r>
            <a:r>
              <a:rPr lang="en-US" sz="3000" b="1" dirty="0" smtClean="0">
                <a:solidFill>
                  <a:srgbClr val="FF0000"/>
                </a:solidFill>
                <a:latin typeface="Comic Sans MS" pitchFamily="66" charset="0"/>
              </a:rPr>
              <a:t>ian</a:t>
            </a:r>
            <a:r>
              <a:rPr lang="en-US" sz="3000" dirty="0" smtClean="0">
                <a:latin typeface="Comic Sans MS" pitchFamily="66" charset="0"/>
              </a:rPr>
              <a:t>. </a:t>
            </a:r>
            <a:endParaRPr lang="en-US" sz="3000" dirty="0">
              <a:latin typeface="Comic Sans MS" pitchFamily="66" charset="0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533400" y="228600"/>
            <a:ext cx="83058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Are they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German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Yes, </a:t>
            </a:r>
            <a:r>
              <a:rPr lang="en-US" sz="3200" dirty="0" smtClean="0">
                <a:latin typeface="Comic Sans MS" pitchFamily="66" charset="0"/>
              </a:rPr>
              <a:t>they are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Where are they from?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000" dirty="0" smtClean="0">
                <a:latin typeface="Comic Sans MS" pitchFamily="66" charset="0"/>
              </a:rPr>
              <a:t>They are from 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Germany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2" descr="C:\Users\Manzel e ma\Desktop\lesson 1 grade 8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28600"/>
            <a:ext cx="3505200" cy="2157889"/>
          </a:xfrm>
          <a:prstGeom prst="rect">
            <a:avLst/>
          </a:prstGeom>
          <a:noFill/>
        </p:spPr>
      </p:pic>
      <p:pic>
        <p:nvPicPr>
          <p:cNvPr id="3" name="Picture 3" descr="C:\Users\Manzel e ma\Desktop\lesson 1 grade 8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895600"/>
            <a:ext cx="3505200" cy="2157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nzel e ma\Desktop\lesson 1 grade 8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1400"/>
            <a:ext cx="1981200" cy="2456033"/>
          </a:xfrm>
          <a:prstGeom prst="rect">
            <a:avLst/>
          </a:prstGeom>
          <a:noFill/>
        </p:spPr>
      </p:pic>
      <p:pic>
        <p:nvPicPr>
          <p:cNvPr id="2051" name="Picture 3" descr="C:\Users\Manzel e ma\Desktop\lesson 1 grade 8\download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447800"/>
            <a:ext cx="2143125" cy="2143125"/>
          </a:xfrm>
          <a:prstGeom prst="rect">
            <a:avLst/>
          </a:prstGeom>
          <a:noFill/>
        </p:spPr>
      </p:pic>
      <p:pic>
        <p:nvPicPr>
          <p:cNvPr id="2052" name="Picture 4" descr="C:\Users\Manzel e ma\Desktop\lesson 1 grade 8\downloa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80802"/>
            <a:ext cx="1919287" cy="1277198"/>
          </a:xfrm>
          <a:prstGeom prst="rect">
            <a:avLst/>
          </a:prstGeom>
          <a:noFill/>
        </p:spPr>
      </p:pic>
      <p:pic>
        <p:nvPicPr>
          <p:cNvPr id="2053" name="Picture 5" descr="C:\Users\Manzel e ma\Desktop\lesson 1 grade 8\download 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5" y="0"/>
            <a:ext cx="2428875" cy="16192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819400"/>
            <a:ext cx="411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Are you Afghan?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91000" y="17526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No, I’m not</a:t>
            </a:r>
            <a:r>
              <a:rPr lang="en-US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400" y="56388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Where are you from?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35814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I’m from Iraq, I’m Iraqi.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1" grpId="0" build="allAtOnce"/>
      <p:bldP spid="12" grpId="0" build="allAtOnce"/>
      <p:bldP spid="1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685800"/>
            <a:ext cx="411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Are you Italian?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1676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No, I’m not</a:t>
            </a:r>
            <a:r>
              <a:rPr lang="en-US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50292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Where are you from?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1400" y="29718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I’m from Spain, I’m Spanish.</a:t>
            </a:r>
          </a:p>
        </p:txBody>
      </p:sp>
      <p:pic>
        <p:nvPicPr>
          <p:cNvPr id="3074" name="Picture 2" descr="C:\Users\Manzel e ma\Desktop\lesson 1 grade 8\474450946-612x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2286000" cy="2289899"/>
          </a:xfrm>
          <a:prstGeom prst="rect">
            <a:avLst/>
          </a:prstGeom>
          <a:noFill/>
        </p:spPr>
      </p:pic>
      <p:pic>
        <p:nvPicPr>
          <p:cNvPr id="3075" name="Picture 3" descr="C:\Users\Manzel e ma\Desktop\lesson 1 grade 8\download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05200"/>
            <a:ext cx="2175656" cy="1447800"/>
          </a:xfrm>
          <a:prstGeom prst="rect">
            <a:avLst/>
          </a:prstGeom>
          <a:noFill/>
        </p:spPr>
      </p:pic>
      <p:pic>
        <p:nvPicPr>
          <p:cNvPr id="3076" name="Picture 4" descr="C:\Users\Manzel e ma\Desktop\lesson 1 grade 8\download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57200"/>
            <a:ext cx="1762125" cy="2590800"/>
          </a:xfrm>
          <a:prstGeom prst="rect">
            <a:avLst/>
          </a:prstGeom>
          <a:noFill/>
        </p:spPr>
      </p:pic>
      <p:pic>
        <p:nvPicPr>
          <p:cNvPr id="3077" name="Picture 5" descr="C:\Users\Manzel e ma\Desktop\lesson 1 grade 8\download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52400"/>
            <a:ext cx="2175656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1" grpId="0" build="allAtOnce"/>
      <p:bldP spid="12" grpId="0" build="allAtOnce"/>
      <p:bldP spid="1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Role 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6670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Name:           </a:t>
            </a:r>
            <a:r>
              <a:rPr lang="en-US" sz="3600" dirty="0" smtClean="0"/>
              <a:t>Vladmir Putin</a:t>
            </a:r>
          </a:p>
          <a:p>
            <a:r>
              <a:rPr lang="en-US" sz="3600" b="1" dirty="0" smtClean="0"/>
              <a:t>Country:       </a:t>
            </a:r>
            <a:r>
              <a:rPr lang="en-US" sz="3600" dirty="0" smtClean="0"/>
              <a:t>Russia</a:t>
            </a:r>
          </a:p>
          <a:p>
            <a:r>
              <a:rPr lang="en-US" sz="3600" b="1" dirty="0" smtClean="0"/>
              <a:t>Nationality: </a:t>
            </a:r>
            <a:r>
              <a:rPr lang="en-US" sz="3600" dirty="0" smtClean="0"/>
              <a:t>Russian</a:t>
            </a:r>
          </a:p>
          <a:p>
            <a:r>
              <a:rPr lang="en-US" sz="3600" b="1" dirty="0" smtClean="0"/>
              <a:t>Job:                </a:t>
            </a:r>
            <a:r>
              <a:rPr lang="en-US" sz="3600" dirty="0" smtClean="0"/>
              <a:t>president</a:t>
            </a:r>
            <a:endParaRPr lang="en-US" sz="3600" dirty="0"/>
          </a:p>
        </p:txBody>
      </p:sp>
      <p:pic>
        <p:nvPicPr>
          <p:cNvPr id="5122" name="Picture 2" descr="C:\Users\Manzel e ma\Desktop\lesson 1 grade 8\featured-image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0904" y="228601"/>
            <a:ext cx="3019245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413</Words>
  <Application>Microsoft Office PowerPoint</Application>
  <PresentationFormat>On-screen Show (4:3)</PresentationFormat>
  <Paragraphs>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Aharoni</vt:lpstr>
      <vt:lpstr>Arial</vt:lpstr>
      <vt:lpstr>Calibri</vt:lpstr>
      <vt:lpstr>Comic Sans MS</vt:lpstr>
      <vt:lpstr>Office Theme</vt:lpstr>
      <vt:lpstr>Lesson one Grade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Role Plays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Monolog</vt:lpstr>
      <vt:lpstr>Talk about these people (name/country/nationality)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Manzel e ma</dc:creator>
  <cp:lastModifiedBy>kouchakzadehali@yahoo.com</cp:lastModifiedBy>
  <cp:revision>68</cp:revision>
  <dcterms:created xsi:type="dcterms:W3CDTF">2017-09-23T21:12:08Z</dcterms:created>
  <dcterms:modified xsi:type="dcterms:W3CDTF">2019-09-22T18:00:12Z</dcterms:modified>
</cp:coreProperties>
</file>