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1"/>
  </p:notesMasterIdLst>
  <p:sldIdLst>
    <p:sldId id="420" r:id="rId4"/>
    <p:sldId id="436" r:id="rId5"/>
    <p:sldId id="437" r:id="rId6"/>
    <p:sldId id="438" r:id="rId7"/>
    <p:sldId id="439" r:id="rId8"/>
    <p:sldId id="440" r:id="rId9"/>
    <p:sldId id="4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FF"/>
    <a:srgbClr val="FF33CC"/>
    <a:srgbClr val="FF99FF"/>
    <a:srgbClr val="00FFFF"/>
    <a:srgbClr val="2C3929"/>
    <a:srgbClr val="97BAFF"/>
    <a:srgbClr val="7E9D77"/>
    <a:srgbClr val="A9D18E"/>
    <a:srgbClr val="405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۱۸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زاویه بازی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قضیه کوسه: در شکل زیر ثابت کنید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۱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47790" y="3312736"/>
            <a:ext cx="4956254" cy="2436699"/>
            <a:chOff x="1006052" y="2929334"/>
            <a:chExt cx="4956254" cy="2436699"/>
          </a:xfrm>
        </p:grpSpPr>
        <p:sp>
          <p:nvSpPr>
            <p:cNvPr id="13" name="Freeform 12"/>
            <p:cNvSpPr/>
            <p:nvPr/>
          </p:nvSpPr>
          <p:spPr>
            <a:xfrm>
              <a:off x="1581543" y="3288722"/>
              <a:ext cx="3804745" cy="1755228"/>
            </a:xfrm>
            <a:custGeom>
              <a:avLst/>
              <a:gdLst>
                <a:gd name="connsiteX0" fmla="*/ 0 w 3804745"/>
                <a:gd name="connsiteY0" fmla="*/ 1755228 h 1755228"/>
                <a:gd name="connsiteX1" fmla="*/ 1429407 w 3804745"/>
                <a:gd name="connsiteY1" fmla="*/ 935421 h 1755228"/>
                <a:gd name="connsiteX2" fmla="*/ 3804745 w 3804745"/>
                <a:gd name="connsiteY2" fmla="*/ 1755228 h 1755228"/>
                <a:gd name="connsiteX3" fmla="*/ 935420 w 3804745"/>
                <a:gd name="connsiteY3" fmla="*/ 0 h 1755228"/>
                <a:gd name="connsiteX4" fmla="*/ 0 w 3804745"/>
                <a:gd name="connsiteY4" fmla="*/ 1755228 h 175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745" h="1755228">
                  <a:moveTo>
                    <a:pt x="0" y="1755228"/>
                  </a:moveTo>
                  <a:lnTo>
                    <a:pt x="1429407" y="935421"/>
                  </a:lnTo>
                  <a:lnTo>
                    <a:pt x="3804745" y="1755228"/>
                  </a:lnTo>
                  <a:lnTo>
                    <a:pt x="935420" y="0"/>
                  </a:lnTo>
                  <a:lnTo>
                    <a:pt x="0" y="1755228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60027" y="2929334"/>
                  <a:ext cx="882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0027" y="2929334"/>
                  <a:ext cx="88286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06052" y="4890979"/>
                  <a:ext cx="882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052" y="4890979"/>
                  <a:ext cx="88286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079437" y="4904368"/>
                  <a:ext cx="882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437" y="4904368"/>
                  <a:ext cx="88286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06719" y="3888659"/>
                  <a:ext cx="882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6719" y="3888659"/>
                  <a:ext cx="88286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/>
            <p:cNvSpPr/>
            <p:nvPr/>
          </p:nvSpPr>
          <p:spPr>
            <a:xfrm>
              <a:off x="2784114" y="4003315"/>
              <a:ext cx="464708" cy="464708"/>
            </a:xfrm>
            <a:prstGeom prst="arc">
              <a:avLst>
                <a:gd name="adj1" fmla="val 1563239"/>
                <a:gd name="adj2" fmla="val 9119557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566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 smtClean="0"/>
              <a:t>مجموع زاویه‌های رئوس ستارهٔ شکل زیر چند درجه است؟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۱۸۰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۲۴۰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۲۷۰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مشخص نیست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187668" y="3424987"/>
            <a:ext cx="3205656" cy="2480441"/>
          </a:xfrm>
          <a:custGeom>
            <a:avLst/>
            <a:gdLst>
              <a:gd name="connsiteX0" fmla="*/ 73573 w 3205656"/>
              <a:gd name="connsiteY0" fmla="*/ 2039007 h 2480441"/>
              <a:gd name="connsiteX1" fmla="*/ 662152 w 3205656"/>
              <a:gd name="connsiteY1" fmla="*/ 0 h 2480441"/>
              <a:gd name="connsiteX2" fmla="*/ 2144111 w 3205656"/>
              <a:gd name="connsiteY2" fmla="*/ 2480441 h 2480441"/>
              <a:gd name="connsiteX3" fmla="*/ 0 w 3205656"/>
              <a:gd name="connsiteY3" fmla="*/ 515007 h 2480441"/>
              <a:gd name="connsiteX4" fmla="*/ 3205656 w 3205656"/>
              <a:gd name="connsiteY4" fmla="*/ 536028 h 2480441"/>
              <a:gd name="connsiteX5" fmla="*/ 73573 w 3205656"/>
              <a:gd name="connsiteY5" fmla="*/ 2039007 h 248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5656" h="2480441">
                <a:moveTo>
                  <a:pt x="73573" y="2039007"/>
                </a:moveTo>
                <a:lnTo>
                  <a:pt x="662152" y="0"/>
                </a:lnTo>
                <a:lnTo>
                  <a:pt x="2144111" y="2480441"/>
                </a:lnTo>
                <a:lnTo>
                  <a:pt x="0" y="515007"/>
                </a:lnTo>
                <a:lnTo>
                  <a:pt x="3205656" y="536028"/>
                </a:lnTo>
                <a:lnTo>
                  <a:pt x="73573" y="2039007"/>
                </a:lnTo>
                <a:close/>
              </a:path>
            </a:pathLst>
          </a:cu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0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 smtClean="0"/>
                  <a:t> زاویهٔ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 smtClean="0"/>
                  <a:t> چند درجه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۱۰۰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۱۱۵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۱۲۰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۱۳۵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40220" y="3345677"/>
            <a:ext cx="3090042" cy="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40220" y="5925379"/>
            <a:ext cx="3090042" cy="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17831" y="3339996"/>
                <a:ext cx="88286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۴۰</m:t>
                          </m:r>
                        </m:e>
                        <m:sup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831" y="3339996"/>
                <a:ext cx="882869" cy="407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81806" y="5579455"/>
                <a:ext cx="88286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۵۰</m:t>
                          </m:r>
                        </m:e>
                        <m:sup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806" y="5579455"/>
                <a:ext cx="882869" cy="407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8021" y="4758754"/>
                <a:ext cx="88286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21" y="4758754"/>
                <a:ext cx="882869" cy="407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02671" y="3744254"/>
                <a:ext cx="88286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71" y="3744254"/>
                <a:ext cx="882869" cy="407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1581806" y="3339996"/>
            <a:ext cx="1686911" cy="2585857"/>
          </a:xfrm>
          <a:custGeom>
            <a:avLst/>
            <a:gdLst>
              <a:gd name="connsiteX0" fmla="*/ 956442 w 1597573"/>
              <a:gd name="connsiteY0" fmla="*/ 2448911 h 2448911"/>
              <a:gd name="connsiteX1" fmla="*/ 0 w 1597573"/>
              <a:gd name="connsiteY1" fmla="*/ 1566042 h 2448911"/>
              <a:gd name="connsiteX2" fmla="*/ 420414 w 1597573"/>
              <a:gd name="connsiteY2" fmla="*/ 472966 h 2448911"/>
              <a:gd name="connsiteX3" fmla="*/ 1597573 w 1597573"/>
              <a:gd name="connsiteY3" fmla="*/ 0 h 244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573" h="2448911">
                <a:moveTo>
                  <a:pt x="956442" y="2448911"/>
                </a:moveTo>
                <a:lnTo>
                  <a:pt x="0" y="1566042"/>
                </a:lnTo>
                <a:lnTo>
                  <a:pt x="420414" y="472966"/>
                </a:lnTo>
                <a:lnTo>
                  <a:pt x="1597573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شکل زیر 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۷۰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fa-IR" dirty="0" smtClean="0"/>
                  <a:t> باشد آنگاه زاویهٔ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a-IR" dirty="0" smtClean="0"/>
                  <a:t> چند درجه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۳۵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۳۰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۴۵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۴۰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1961" y="3293046"/>
            <a:ext cx="3547235" cy="3087555"/>
            <a:chOff x="-84067" y="2661880"/>
            <a:chExt cx="3989886" cy="3472844"/>
          </a:xfrm>
        </p:grpSpPr>
        <p:sp>
          <p:nvSpPr>
            <p:cNvPr id="11" name="Freeform 10"/>
            <p:cNvSpPr/>
            <p:nvPr/>
          </p:nvSpPr>
          <p:spPr>
            <a:xfrm>
              <a:off x="464603" y="3098684"/>
              <a:ext cx="2827282" cy="2596055"/>
            </a:xfrm>
            <a:custGeom>
              <a:avLst/>
              <a:gdLst>
                <a:gd name="connsiteX0" fmla="*/ 1702675 w 2827282"/>
                <a:gd name="connsiteY0" fmla="*/ 2249214 h 2596055"/>
                <a:gd name="connsiteX1" fmla="*/ 1702675 w 2827282"/>
                <a:gd name="connsiteY1" fmla="*/ 0 h 2596055"/>
                <a:gd name="connsiteX2" fmla="*/ 0 w 2827282"/>
                <a:gd name="connsiteY2" fmla="*/ 1734207 h 2596055"/>
                <a:gd name="connsiteX3" fmla="*/ 2827282 w 2827282"/>
                <a:gd name="connsiteY3" fmla="*/ 2596055 h 2596055"/>
                <a:gd name="connsiteX4" fmla="*/ 1713186 w 2827282"/>
                <a:gd name="connsiteY4" fmla="*/ 1166648 h 2596055"/>
                <a:gd name="connsiteX5" fmla="*/ 10510 w 2827282"/>
                <a:gd name="connsiteY5" fmla="*/ 1734207 h 259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7282" h="2596055">
                  <a:moveTo>
                    <a:pt x="1702675" y="2249214"/>
                  </a:moveTo>
                  <a:lnTo>
                    <a:pt x="1702675" y="0"/>
                  </a:lnTo>
                  <a:lnTo>
                    <a:pt x="0" y="1734207"/>
                  </a:lnTo>
                  <a:lnTo>
                    <a:pt x="2827282" y="2596055"/>
                  </a:lnTo>
                  <a:lnTo>
                    <a:pt x="1713186" y="1166648"/>
                  </a:lnTo>
                  <a:lnTo>
                    <a:pt x="10510" y="1734207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17261" y="3981271"/>
                  <a:ext cx="882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261" y="3981271"/>
                  <a:ext cx="88286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-84067" y="4766638"/>
                  <a:ext cx="882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4067" y="4766638"/>
                  <a:ext cx="88286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22950" y="5673059"/>
                  <a:ext cx="882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950" y="5673059"/>
                  <a:ext cx="88286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794161" y="2661880"/>
                  <a:ext cx="882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161" y="2661880"/>
                  <a:ext cx="88286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695148" y="5322902"/>
                  <a:ext cx="882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148" y="5322902"/>
                  <a:ext cx="88286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1467844" y="4396711"/>
              <a:ext cx="140239" cy="25537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471297" y="5057484"/>
              <a:ext cx="140239" cy="25537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507897" y="5364707"/>
              <a:ext cx="140239" cy="25537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990316" y="4830751"/>
              <a:ext cx="292531" cy="949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982788" y="4925592"/>
              <a:ext cx="292531" cy="949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041380" y="3751820"/>
              <a:ext cx="292531" cy="949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033852" y="3846661"/>
              <a:ext cx="292531" cy="949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891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شکل زیر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𝑃𝐶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𝑃𝐵</m:t>
                    </m:r>
                  </m:oMath>
                </a14:m>
                <a:r>
                  <a:rPr lang="fa-IR" dirty="0" smtClean="0"/>
                  <a:t> نیمسازهای خارجی مثلث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a-IR" dirty="0" smtClean="0"/>
                  <a:t> هستند. 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۴۰</m:t>
                    </m:r>
                  </m:oMath>
                </a14:m>
                <a:r>
                  <a:rPr lang="fa-IR" dirty="0" smtClean="0"/>
                  <a:t> آنگاه زاویهٔ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 smtClean="0"/>
                  <a:t> چند درجه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۴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۹۰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۱۰۰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۱۱۰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۱۲۰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166916" y="3264182"/>
            <a:ext cx="2891185" cy="2862032"/>
            <a:chOff x="1114365" y="2322632"/>
            <a:chExt cx="4342674" cy="4298885"/>
          </a:xfrm>
        </p:grpSpPr>
        <p:sp>
          <p:nvSpPr>
            <p:cNvPr id="11" name="Isosceles Triangle 10"/>
            <p:cNvSpPr/>
            <p:nvPr/>
          </p:nvSpPr>
          <p:spPr>
            <a:xfrm>
              <a:off x="1780214" y="2322632"/>
              <a:ext cx="2560559" cy="1108136"/>
            </a:xfrm>
            <a:prstGeom prst="triangle">
              <a:avLst>
                <a:gd name="adj" fmla="val 29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0"/>
            </p:cNvCxnSpPr>
            <p:nvPr/>
          </p:nvCxnSpPr>
          <p:spPr>
            <a:xfrm flipH="1">
              <a:off x="1114365" y="2322632"/>
              <a:ext cx="1425567" cy="207935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1" idx="0"/>
            </p:cNvCxnSpPr>
            <p:nvPr/>
          </p:nvCxnSpPr>
          <p:spPr>
            <a:xfrm flipH="1" flipV="1">
              <a:off x="2539932" y="2322632"/>
              <a:ext cx="2917107" cy="179502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2"/>
              <a:endCxn id="11" idx="4"/>
            </p:cNvCxnSpPr>
            <p:nvPr/>
          </p:nvCxnSpPr>
          <p:spPr>
            <a:xfrm>
              <a:off x="1780214" y="3430768"/>
              <a:ext cx="256055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</p:cNvCxnSpPr>
            <p:nvPr/>
          </p:nvCxnSpPr>
          <p:spPr>
            <a:xfrm flipH="1">
              <a:off x="3371218" y="3430768"/>
              <a:ext cx="969555" cy="3190749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2"/>
            </p:cNvCxnSpPr>
            <p:nvPr/>
          </p:nvCxnSpPr>
          <p:spPr>
            <a:xfrm>
              <a:off x="1780214" y="3430768"/>
              <a:ext cx="1591004" cy="3190749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23543" y="2921696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543" y="2921696"/>
                <a:ext cx="784921" cy="4104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4005" y="3781043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05" y="3781043"/>
                <a:ext cx="784921" cy="410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66222" y="3760906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222" y="3760906"/>
                <a:ext cx="784921" cy="410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84544" y="6115250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44" y="6115250"/>
                <a:ext cx="784921" cy="410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89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قسمت ۱۸ / زاویه بازی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/>
                  <a:t>مثلث کاغذی متساوی الاضلاع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a-IR" dirty="0"/>
                  <a:t> را مطابق شکل روبرو تا کرده‌ایم. کدام رابطه درست است</a:t>
                </a:r>
                <a:r>
                  <a:rPr lang="fa-IR" dirty="0" smtClean="0"/>
                  <a:t>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۱۸۰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۹۰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۱۲۰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6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488849" y="3372764"/>
            <a:ext cx="2829663" cy="2372079"/>
            <a:chOff x="1488849" y="3372764"/>
            <a:chExt cx="2829663" cy="2372079"/>
          </a:xfrm>
        </p:grpSpPr>
        <p:sp>
          <p:nvSpPr>
            <p:cNvPr id="11" name="Isosceles Triangle 10"/>
            <p:cNvSpPr/>
            <p:nvPr/>
          </p:nvSpPr>
          <p:spPr>
            <a:xfrm>
              <a:off x="1574755" y="3372764"/>
              <a:ext cx="2743757" cy="2365308"/>
            </a:xfrm>
            <a:prstGeom prst="triangl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00943" y="3896993"/>
              <a:ext cx="1738312" cy="1847850"/>
            </a:xfrm>
            <a:custGeom>
              <a:avLst/>
              <a:gdLst>
                <a:gd name="connsiteX0" fmla="*/ 1114425 w 1738312"/>
                <a:gd name="connsiteY0" fmla="*/ 1847850 h 1847850"/>
                <a:gd name="connsiteX1" fmla="*/ 1738312 w 1738312"/>
                <a:gd name="connsiteY1" fmla="*/ 0 h 1847850"/>
                <a:gd name="connsiteX2" fmla="*/ 0 w 1738312"/>
                <a:gd name="connsiteY2" fmla="*/ 871537 h 1847850"/>
                <a:gd name="connsiteX3" fmla="*/ 1114425 w 1738312"/>
                <a:gd name="connsiteY3" fmla="*/ 1847850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312" h="1847850">
                  <a:moveTo>
                    <a:pt x="1114425" y="1847850"/>
                  </a:moveTo>
                  <a:lnTo>
                    <a:pt x="1738312" y="0"/>
                  </a:lnTo>
                  <a:lnTo>
                    <a:pt x="0" y="871537"/>
                  </a:lnTo>
                  <a:lnTo>
                    <a:pt x="1114425" y="18478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19571" y="3380384"/>
              <a:ext cx="817902" cy="918259"/>
            </a:xfrm>
            <a:custGeom>
              <a:avLst/>
              <a:gdLst>
                <a:gd name="connsiteX0" fmla="*/ 776287 w 776287"/>
                <a:gd name="connsiteY0" fmla="*/ 476250 h 871538"/>
                <a:gd name="connsiteX1" fmla="*/ 504825 w 776287"/>
                <a:gd name="connsiteY1" fmla="*/ 0 h 871538"/>
                <a:gd name="connsiteX2" fmla="*/ 0 w 776287"/>
                <a:gd name="connsiteY2" fmla="*/ 871538 h 871538"/>
                <a:gd name="connsiteX3" fmla="*/ 776287 w 776287"/>
                <a:gd name="connsiteY3" fmla="*/ 476250 h 87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6287" h="871538">
                  <a:moveTo>
                    <a:pt x="776287" y="476250"/>
                  </a:moveTo>
                  <a:lnTo>
                    <a:pt x="504825" y="0"/>
                  </a:lnTo>
                  <a:lnTo>
                    <a:pt x="0" y="871538"/>
                  </a:lnTo>
                  <a:lnTo>
                    <a:pt x="776287" y="476250"/>
                  </a:ln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85181" y="5151647"/>
              <a:ext cx="1020891" cy="583366"/>
            </a:xfrm>
            <a:custGeom>
              <a:avLst/>
              <a:gdLst>
                <a:gd name="connsiteX0" fmla="*/ 0 w 1000125"/>
                <a:gd name="connsiteY0" fmla="*/ 571500 h 571500"/>
                <a:gd name="connsiteX1" fmla="*/ 1000125 w 1000125"/>
                <a:gd name="connsiteY1" fmla="*/ 571500 h 571500"/>
                <a:gd name="connsiteX2" fmla="*/ 342900 w 1000125"/>
                <a:gd name="connsiteY2" fmla="*/ 0 h 571500"/>
                <a:gd name="connsiteX3" fmla="*/ 0 w 1000125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5" h="571500">
                  <a:moveTo>
                    <a:pt x="0" y="571500"/>
                  </a:moveTo>
                  <a:lnTo>
                    <a:pt x="1000125" y="571500"/>
                  </a:lnTo>
                  <a:lnTo>
                    <a:pt x="342900" y="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2606072" y="3893934"/>
              <a:ext cx="623981" cy="1841079"/>
            </a:xfrm>
            <a:prstGeom prst="line">
              <a:avLst/>
            </a:prstGeom>
            <a:ln w="19050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88849" y="4758322"/>
              <a:ext cx="1106143" cy="97382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488849" y="3891070"/>
              <a:ext cx="1730124" cy="86725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2"/>
              <a:endCxn id="13" idx="1"/>
            </p:cNvCxnSpPr>
            <p:nvPr/>
          </p:nvCxnSpPr>
          <p:spPr>
            <a:xfrm flipV="1">
              <a:off x="2419571" y="3380384"/>
              <a:ext cx="531888" cy="91825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0"/>
              <a:endCxn id="13" idx="1"/>
            </p:cNvCxnSpPr>
            <p:nvPr/>
          </p:nvCxnSpPr>
          <p:spPr>
            <a:xfrm flipH="1" flipV="1">
              <a:off x="2951459" y="3380384"/>
              <a:ext cx="286014" cy="50178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4" idx="2"/>
              <a:endCxn id="14" idx="0"/>
            </p:cNvCxnSpPr>
            <p:nvPr/>
          </p:nvCxnSpPr>
          <p:spPr>
            <a:xfrm flipH="1">
              <a:off x="1585181" y="5151647"/>
              <a:ext cx="350020" cy="58336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4" idx="1"/>
              <a:endCxn id="14" idx="0"/>
            </p:cNvCxnSpPr>
            <p:nvPr/>
          </p:nvCxnSpPr>
          <p:spPr>
            <a:xfrm flipH="1">
              <a:off x="1585181" y="5735013"/>
              <a:ext cx="102089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095626" y="5276628"/>
                  <a:ext cx="882869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626" y="5276628"/>
                  <a:ext cx="882869" cy="4070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935184" y="3957898"/>
                  <a:ext cx="882869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184" y="3957898"/>
                  <a:ext cx="882869" cy="407099"/>
                </a:xfrm>
                <a:prstGeom prst="rect">
                  <a:avLst/>
                </a:prstGeom>
                <a:blipFill>
                  <a:blip r:embed="rId8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026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8291</TotalTime>
  <Words>239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365</cp:revision>
  <dcterms:created xsi:type="dcterms:W3CDTF">2023-04-12T10:55:12Z</dcterms:created>
  <dcterms:modified xsi:type="dcterms:W3CDTF">2023-07-17T03:46:15Z</dcterms:modified>
</cp:coreProperties>
</file>