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9"/>
  </p:notesMasterIdLst>
  <p:sldIdLst>
    <p:sldId id="258" r:id="rId2"/>
    <p:sldId id="264" r:id="rId3"/>
    <p:sldId id="265" r:id="rId4"/>
    <p:sldId id="266" r:id="rId5"/>
    <p:sldId id="257" r:id="rId6"/>
    <p:sldId id="259" r:id="rId7"/>
    <p:sldId id="260" r:id="rId8"/>
    <p:sldId id="261" r:id="rId9"/>
    <p:sldId id="262" r:id="rId10"/>
    <p:sldId id="263" r:id="rId11"/>
    <p:sldId id="270" r:id="rId12"/>
    <p:sldId id="267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FA584-0013-4E2C-9361-4E26C755269D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AB3FD-C30C-4722-B6B8-A385AB02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2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B3FD-C30C-4722-B6B8-A385AB02B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8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254-E994-4594-BDEA-6169EECC1B2F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0F6-255E-45E1-A723-D747016403FC}" type="datetime1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AE7A-EE61-4826-BA23-1499B2B10DD8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763-FF4D-4170-BC46-844DF56C9E48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853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DEC2-4C00-4E71-A6CE-88C32C52B4CF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6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2DB0-5DD5-4A10-A178-85F767010D1E}" type="datetime1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1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E3-F931-4AF5-95F7-8AFCA48B118A}" type="datetime1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8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81EE-AB27-4B66-A80F-56394CA3EBB9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2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B02A-7ADD-4269-8160-F45EC58FDD17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4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345-129F-430C-805B-A955A52CA58F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398-F9FD-42CF-8C61-AD4ACF7A6867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4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21C5-5A55-4F2A-A388-BF73E557156B}" type="datetime1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98DA-A333-4748-980B-881BD348370E}" type="datetime1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A0A-45B1-4FA2-BD17-20D7B6B670A5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4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C664-3DF5-4E0A-96E3-22C65245797F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8709-3F1C-4A00-A72E-2DD37ED128B2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2EA8-DCD1-4AAB-8B5B-EC250B56075B}" type="datetime1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BAA5CF-BE68-41D2-895F-00FE1D8A7AAF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B3B1-11E8-4EFE-94B9-2AAA15EF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7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9049" y="680498"/>
            <a:ext cx="4781952" cy="779314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معرفی </a:t>
            </a:r>
            <a:r>
              <a:rPr lang="en-US" dirty="0" smtClean="0">
                <a:cs typeface="B Nazanin" panose="00000400000000000000" pitchFamily="2" charset="-78"/>
              </a:rPr>
              <a:t>IIS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9049" y="2437859"/>
            <a:ext cx="6349357" cy="3048541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ارائه دهنده : حامد نامی 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استاد محمد مهدی نعمت اللهی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درس مهندسی اینترنت </a:t>
            </a:r>
          </a:p>
          <a:p>
            <a:pPr algn="ctr" rtl="1">
              <a:lnSpc>
                <a:spcPct val="150000"/>
              </a:lnSpc>
            </a:pPr>
            <a:endParaRPr lang="fa-IR" sz="32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584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نصب </a:t>
            </a:r>
            <a:r>
              <a:rPr lang="en-US" dirty="0" smtClean="0">
                <a:cs typeface="B Nazanin" panose="00000400000000000000" pitchFamily="2" charset="-78"/>
              </a:rPr>
              <a:t>IIS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6111" y="2074460"/>
            <a:ext cx="9706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برای نصب وب سرور </a:t>
            </a:r>
            <a:r>
              <a:rPr lang="en-US" sz="2400" dirty="0" smtClean="0">
                <a:cs typeface="B Nazanin" panose="00000400000000000000" pitchFamily="2" charset="-78"/>
              </a:rPr>
              <a:t>IIS</a:t>
            </a:r>
            <a:r>
              <a:rPr lang="fa-IR" sz="2400" dirty="0" smtClean="0">
                <a:cs typeface="B Nazanin" panose="00000400000000000000" pitchFamily="2" charset="-78"/>
              </a:rPr>
              <a:t> در </a:t>
            </a:r>
            <a:r>
              <a:rPr lang="en-US" sz="2400" dirty="0" smtClean="0">
                <a:cs typeface="B Nazanin" panose="00000400000000000000" pitchFamily="2" charset="-78"/>
              </a:rPr>
              <a:t>windows server</a:t>
            </a:r>
            <a:r>
              <a:rPr lang="fa-IR" sz="2400" dirty="0" smtClean="0">
                <a:cs typeface="B Nazanin" panose="00000400000000000000" pitchFamily="2" charset="-78"/>
              </a:rPr>
              <a:t> از کنسول </a:t>
            </a:r>
            <a:r>
              <a:rPr lang="en-US" sz="2400" dirty="0" smtClean="0">
                <a:cs typeface="B Nazanin" panose="00000400000000000000" pitchFamily="2" charset="-78"/>
              </a:rPr>
              <a:t>server manager</a:t>
            </a:r>
            <a:r>
              <a:rPr lang="fa-IR" sz="2400" dirty="0" smtClean="0">
                <a:cs typeface="B Nazanin" panose="00000400000000000000" pitchFamily="2" charset="-78"/>
              </a:rPr>
              <a:t> استفاده     می کنیم.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46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1187355"/>
            <a:ext cx="7462774" cy="50610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5719" y="1160060"/>
            <a:ext cx="894682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وب سرور به </a:t>
            </a:r>
            <a:r>
              <a:rPr lang="en-US" sz="3200" dirty="0" smtClean="0">
                <a:cs typeface="B Nazanin" panose="00000400000000000000" pitchFamily="2" charset="-78"/>
              </a:rPr>
              <a:t>5</a:t>
            </a:r>
            <a:r>
              <a:rPr lang="fa-IR" sz="3200" dirty="0" smtClean="0">
                <a:cs typeface="B Nazanin" panose="00000400000000000000" pitchFamily="2" charset="-78"/>
              </a:rPr>
              <a:t> قسمت اصلی تقسیم می شود: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rtl="1"/>
            <a:r>
              <a:rPr lang="en-US" sz="2400" dirty="0" smtClean="0">
                <a:cs typeface="B Nazanin" panose="00000400000000000000" pitchFamily="2" charset="-78"/>
              </a:rPr>
              <a:t>1) Common HTTP features</a:t>
            </a:r>
          </a:p>
          <a:p>
            <a:pPr rtl="1"/>
            <a:endParaRPr lang="en-US" sz="2400" dirty="0" smtClean="0">
              <a:cs typeface="B Nazanin" panose="00000400000000000000" pitchFamily="2" charset="-78"/>
            </a:endParaRPr>
          </a:p>
          <a:p>
            <a:pPr rtl="1"/>
            <a:r>
              <a:rPr lang="en-US" sz="2400" dirty="0" smtClean="0">
                <a:cs typeface="B Nazanin" panose="00000400000000000000" pitchFamily="2" charset="-78"/>
              </a:rPr>
              <a:t>2) Health and Diagnostics</a:t>
            </a:r>
          </a:p>
          <a:p>
            <a:pPr rtl="1"/>
            <a:endParaRPr lang="en-US" sz="2400" dirty="0">
              <a:cs typeface="B Nazanin" panose="00000400000000000000" pitchFamily="2" charset="-78"/>
            </a:endParaRPr>
          </a:p>
          <a:p>
            <a:pPr rtl="1"/>
            <a:r>
              <a:rPr lang="en-US" sz="2400" dirty="0" smtClean="0">
                <a:cs typeface="B Nazanin" panose="00000400000000000000" pitchFamily="2" charset="-78"/>
              </a:rPr>
              <a:t>3) Performance</a:t>
            </a:r>
          </a:p>
          <a:p>
            <a:pPr rtl="1"/>
            <a:endParaRPr lang="en-US" sz="2400" dirty="0">
              <a:cs typeface="B Nazanin" panose="00000400000000000000" pitchFamily="2" charset="-78"/>
            </a:endParaRPr>
          </a:p>
          <a:p>
            <a:pPr rtl="1"/>
            <a:r>
              <a:rPr lang="en-US" sz="2400" dirty="0" smtClean="0">
                <a:cs typeface="B Nazanin" panose="00000400000000000000" pitchFamily="2" charset="-78"/>
              </a:rPr>
              <a:t>4) Security</a:t>
            </a:r>
          </a:p>
          <a:p>
            <a:pPr rtl="1"/>
            <a:endParaRPr lang="en-US" sz="2400" dirty="0">
              <a:cs typeface="B Nazanin" panose="00000400000000000000" pitchFamily="2" charset="-78"/>
            </a:endParaRPr>
          </a:p>
          <a:p>
            <a:pPr rtl="1"/>
            <a:r>
              <a:rPr lang="en-US" sz="2400" dirty="0" smtClean="0">
                <a:cs typeface="B Nazanin" panose="00000400000000000000" pitchFamily="2" charset="-78"/>
              </a:rPr>
              <a:t>5) Application Development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13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33" y="1268132"/>
            <a:ext cx="8507039" cy="51849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85" y="1063416"/>
            <a:ext cx="8507039" cy="51849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09" y="1152983"/>
            <a:ext cx="7462774" cy="51849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85" y="1309076"/>
            <a:ext cx="8507039" cy="51849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76" y="1336371"/>
            <a:ext cx="8507039" cy="51849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dirty="0" smtClean="0">
                <a:cs typeface="B Nazanin" panose="00000400000000000000" pitchFamily="2" charset="-78"/>
              </a:rPr>
              <a:t>IIS</a:t>
            </a:r>
            <a:r>
              <a:rPr lang="fa-IR" dirty="0" smtClean="0">
                <a:cs typeface="B Nazanin" panose="00000400000000000000" pitchFamily="2" charset="-78"/>
              </a:rPr>
              <a:t> چیست؟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9985" y="1853248"/>
            <a:ext cx="8502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Internet information service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949" y="2643080"/>
            <a:ext cx="91985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وظیفه به اشتراک گذاری فایل ها تحت شبکه و از طریق مرورگر ها را دارد.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Apache</a:t>
            </a:r>
          </a:p>
          <a:p>
            <a:pPr algn="r" rtl="1"/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 err="1" smtClean="0">
                <a:cs typeface="B Nazanin" panose="00000400000000000000" pitchFamily="2" charset="-78"/>
              </a:rPr>
              <a:t>Nginx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Tomcat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083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نحوه کار </a:t>
            </a:r>
            <a:r>
              <a:rPr lang="en-US" dirty="0" smtClean="0">
                <a:cs typeface="B Nazanin" panose="00000400000000000000" pitchFamily="2" charset="-78"/>
              </a:rPr>
              <a:t>IIS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7230" y="1853248"/>
            <a:ext cx="9315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درخواست وبی که به سمت سرور می آید را تجزیه و تحلیل میکند و به سمت وب سایت مورد نظر می فرستد.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IIS</a:t>
            </a:r>
            <a:r>
              <a:rPr lang="fa-IR" sz="2400" dirty="0" smtClean="0">
                <a:cs typeface="B Nazanin" panose="00000400000000000000" pitchFamily="2" charset="-78"/>
              </a:rPr>
              <a:t> برای هر وب سایت یک </a:t>
            </a:r>
            <a:r>
              <a:rPr lang="en-US" sz="2400" dirty="0" smtClean="0">
                <a:cs typeface="B Nazanin" panose="00000400000000000000" pitchFamily="2" charset="-78"/>
              </a:rPr>
              <a:t>Application Pool</a:t>
            </a:r>
            <a:r>
              <a:rPr lang="fa-IR" sz="2400" dirty="0" smtClean="0">
                <a:cs typeface="B Nazanin" panose="00000400000000000000" pitchFamily="2" charset="-78"/>
              </a:rPr>
              <a:t> می سازد. 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Application </a:t>
            </a:r>
            <a:r>
              <a:rPr lang="en-US" sz="2400" dirty="0" smtClean="0">
                <a:cs typeface="B Nazanin" panose="00000400000000000000" pitchFamily="2" charset="-78"/>
              </a:rPr>
              <a:t>Pool</a:t>
            </a:r>
            <a:r>
              <a:rPr lang="fa-IR" sz="2400" dirty="0" smtClean="0">
                <a:cs typeface="B Nazanin" panose="00000400000000000000" pitchFamily="2" charset="-78"/>
              </a:rPr>
              <a:t> وظیفه مدیریت درخواست ها را به عهده دارد.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IIS</a:t>
            </a:r>
            <a:r>
              <a:rPr lang="fa-IR" sz="2400" dirty="0" smtClean="0">
                <a:cs typeface="B Nazanin" panose="00000400000000000000" pitchFamily="2" charset="-78"/>
              </a:rPr>
              <a:t> میتواند هزاران وب سایت در خودش داشته باشد.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13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6649"/>
          </a:xfrm>
        </p:spPr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تفکیک وب سایت ها در </a:t>
            </a:r>
            <a:r>
              <a:rPr lang="en-US" dirty="0" smtClean="0">
                <a:cs typeface="B Nazanin" panose="00000400000000000000" pitchFamily="2" charset="-78"/>
              </a:rPr>
              <a:t>IIS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2764" y="1760561"/>
            <a:ext cx="9219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arenR"/>
            </a:pPr>
            <a:r>
              <a:rPr lang="en-US" sz="2400" dirty="0" smtClean="0">
                <a:cs typeface="B Nazanin" panose="00000400000000000000" pitchFamily="2" charset="-78"/>
              </a:rPr>
              <a:t>IP Address</a:t>
            </a:r>
          </a:p>
          <a:p>
            <a:pPr marL="457200" indent="-457200" algn="l">
              <a:buAutoNum type="arabicParenR"/>
            </a:pPr>
            <a:endParaRPr lang="en-US" sz="2400" dirty="0">
              <a:cs typeface="B Nazanin" panose="00000400000000000000" pitchFamily="2" charset="-78"/>
            </a:endParaRPr>
          </a:p>
          <a:p>
            <a:pPr marL="457200" indent="-457200" algn="l">
              <a:buAutoNum type="arabicParenR"/>
            </a:pPr>
            <a:r>
              <a:rPr lang="en-US" sz="2400" dirty="0" smtClean="0">
                <a:cs typeface="B Nazanin" panose="00000400000000000000" pitchFamily="2" charset="-78"/>
              </a:rPr>
              <a:t>IP Address + port </a:t>
            </a:r>
          </a:p>
          <a:p>
            <a:pPr marL="457200" indent="-457200" algn="l">
              <a:buAutoNum type="arabicParenR"/>
            </a:pPr>
            <a:endParaRPr lang="en-US" sz="2400" dirty="0">
              <a:cs typeface="B Nazanin" panose="00000400000000000000" pitchFamily="2" charset="-78"/>
            </a:endParaRPr>
          </a:p>
          <a:p>
            <a:pPr marL="457200" indent="-457200" algn="l">
              <a:buAutoNum type="arabicParenR"/>
            </a:pPr>
            <a:r>
              <a:rPr lang="en-US" sz="2400" dirty="0" smtClean="0">
                <a:cs typeface="B Nazanin" panose="00000400000000000000" pitchFamily="2" charset="-78"/>
              </a:rPr>
              <a:t>Host Name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667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1441" y="139889"/>
            <a:ext cx="8001000" cy="1006523"/>
          </a:xfrm>
        </p:spPr>
        <p:txBody>
          <a:bodyPr/>
          <a:lstStyle/>
          <a:p>
            <a:pPr algn="ctr" rtl="1"/>
            <a:r>
              <a:rPr lang="fa-IR" sz="4400" dirty="0" smtClean="0">
                <a:cs typeface="B Nazanin" panose="00000400000000000000" pitchFamily="2" charset="-78"/>
              </a:rPr>
              <a:t>ساختار ماژولار </a:t>
            </a:r>
            <a:r>
              <a:rPr lang="en-US" sz="4400" dirty="0" smtClean="0">
                <a:cs typeface="B Nazanin" panose="00000400000000000000" pitchFamily="2" charset="-78"/>
              </a:rPr>
              <a:t>IIS 7</a:t>
            </a:r>
            <a:r>
              <a:rPr lang="fa-IR" sz="4400" dirty="0" smtClean="0">
                <a:cs typeface="B Nazanin" panose="00000400000000000000" pitchFamily="2" charset="-78"/>
              </a:rPr>
              <a:t> و </a:t>
            </a:r>
            <a:r>
              <a:rPr lang="en-US" sz="4400" dirty="0" smtClean="0">
                <a:cs typeface="B Nazanin" panose="00000400000000000000" pitchFamily="2" charset="-78"/>
              </a:rPr>
              <a:t>IIS 7.5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8832" y="1842448"/>
            <a:ext cx="8881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امروزه امنیت در وب سرورها یکی از مهمترین قسمت های زندگی هر </a:t>
            </a:r>
            <a:r>
              <a:rPr lang="en-US" sz="2400" dirty="0"/>
              <a:t>ITMAN </a:t>
            </a:r>
            <a:r>
              <a:rPr lang="fa-IR" sz="2400" dirty="0"/>
              <a:t>شده است </a:t>
            </a:r>
            <a:r>
              <a:rPr lang="fa-IR" sz="2400" dirty="0" smtClean="0"/>
              <a:t>.</a:t>
            </a:r>
            <a:endParaRPr lang="en-US" sz="2400" dirty="0" smtClean="0"/>
          </a:p>
          <a:p>
            <a:pPr algn="r" rtl="1"/>
            <a:endParaRPr lang="fa-IR" sz="2400" dirty="0"/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در وب </a:t>
            </a:r>
            <a:r>
              <a:rPr lang="fa-IR" sz="2400" dirty="0"/>
              <a:t>سرورهای </a:t>
            </a:r>
            <a:r>
              <a:rPr lang="fa-IR" sz="2400" dirty="0" smtClean="0"/>
              <a:t>قبلی مایکروسافت </a:t>
            </a:r>
            <a:r>
              <a:rPr lang="fa-IR" sz="2400" dirty="0"/>
              <a:t>در هنگام </a:t>
            </a:r>
            <a:r>
              <a:rPr lang="fa-IR" sz="2400" dirty="0" smtClean="0"/>
              <a:t>نصب </a:t>
            </a:r>
            <a:r>
              <a:rPr lang="fa-IR" sz="2400" dirty="0"/>
              <a:t>وب سرور شما می توانستید تا حدودی تعیین کنید که چه امکاناتی به همراه وب سرور بر روی آن نصب شود </a:t>
            </a:r>
            <a:r>
              <a:rPr lang="fa-IR" sz="2400" dirty="0" smtClean="0"/>
              <a:t>.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dirty="0" smtClean="0"/>
              <a:t>در وب سرورهای قدیمی تر به </a:t>
            </a:r>
            <a:r>
              <a:rPr lang="fa-IR" sz="2400" dirty="0"/>
              <a:t>ناچار مجبور بودید که کلیه امکانات را به یکباره نصب کنید و قادر به تفکیک امکانات نصب نبودید </a:t>
            </a:r>
            <a:r>
              <a:rPr lang="fa-IR" sz="2400" dirty="0" smtClean="0"/>
              <a:t>.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dirty="0"/>
              <a:t>اما چه اهمیتی دارد که شما بتوانید برای وب سرور تعیین کنید که چه امکانات یا </a:t>
            </a:r>
            <a:r>
              <a:rPr lang="en-US" sz="2400" dirty="0"/>
              <a:t>Feature </a:t>
            </a:r>
            <a:r>
              <a:rPr lang="fa-IR" sz="2400" dirty="0"/>
              <a:t>هایی داشته باشد یا نداشته باشد ؟ </a:t>
            </a:r>
            <a:endParaRPr lang="en-US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965" y="295729"/>
            <a:ext cx="9404723" cy="857467"/>
          </a:xfrm>
        </p:spPr>
        <p:txBody>
          <a:bodyPr/>
          <a:lstStyle/>
          <a:p>
            <a:pPr algn="ctr" rtl="1"/>
            <a:r>
              <a:rPr lang="fa-IR" sz="4000" dirty="0">
                <a:cs typeface="B Nazanin" panose="00000400000000000000" pitchFamily="2" charset="-78"/>
              </a:rPr>
              <a:t>ساختار ماژولار </a:t>
            </a:r>
            <a:r>
              <a:rPr lang="en-US" sz="4000" dirty="0">
                <a:cs typeface="B Nazanin" panose="00000400000000000000" pitchFamily="2" charset="-78"/>
              </a:rPr>
              <a:t>IIS 7</a:t>
            </a:r>
            <a:r>
              <a:rPr lang="fa-IR" sz="4000" dirty="0">
                <a:cs typeface="B Nazanin" panose="00000400000000000000" pitchFamily="2" charset="-78"/>
              </a:rPr>
              <a:t> و </a:t>
            </a:r>
            <a:r>
              <a:rPr lang="en-US" sz="4000" dirty="0">
                <a:cs typeface="B Nazanin" panose="00000400000000000000" pitchFamily="2" charset="-78"/>
              </a:rPr>
              <a:t>IIS 7.5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6631" y="1692322"/>
            <a:ext cx="8175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/>
              <a:t>همین </a:t>
            </a:r>
            <a:r>
              <a:rPr lang="fa-IR" sz="2400" dirty="0"/>
              <a:t>بحث را در خصوص وب سرور </a:t>
            </a:r>
            <a:r>
              <a:rPr lang="en-US" sz="2400" dirty="0"/>
              <a:t>IIS </a:t>
            </a:r>
            <a:r>
              <a:rPr lang="fa-IR" sz="2400" dirty="0"/>
              <a:t>نیز داریم ، اگر قرار نیست </a:t>
            </a:r>
            <a:r>
              <a:rPr lang="fa-IR" sz="2400" dirty="0" smtClean="0"/>
              <a:t>ما امکانی را </a:t>
            </a:r>
            <a:r>
              <a:rPr lang="fa-IR" sz="2400" dirty="0"/>
              <a:t>بر روی سرور </a:t>
            </a:r>
            <a:r>
              <a:rPr lang="fa-IR" sz="2400" dirty="0" smtClean="0"/>
              <a:t>خود قرار بدهیم </a:t>
            </a:r>
            <a:r>
              <a:rPr lang="fa-IR" sz="2400" dirty="0"/>
              <a:t>بنابراین اصلا این امکان وب سرور را نصب نمی کنیم و ریسک سوء استفاده از آن را به صفر می </a:t>
            </a:r>
            <a:r>
              <a:rPr lang="fa-IR" sz="2400" dirty="0" smtClean="0"/>
              <a:t>رسانیم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/>
              <a:t>در نسخه 7 و 7.6 از وب سرور </a:t>
            </a:r>
            <a:r>
              <a:rPr lang="en-US" sz="2400" dirty="0"/>
              <a:t>IIS </a:t>
            </a:r>
            <a:r>
              <a:rPr lang="fa-IR" sz="2400" dirty="0"/>
              <a:t>بر خلاف نسخه های قبلی تمامی موارد و امکانانی که مد نظر یک کاربر است در قالب یک ماژول یا </a:t>
            </a:r>
            <a:r>
              <a:rPr lang="en-US" sz="2400" dirty="0"/>
              <a:t>Feature </a:t>
            </a:r>
            <a:r>
              <a:rPr lang="fa-IR" sz="2400" dirty="0"/>
              <a:t>ارائه شده </a:t>
            </a:r>
            <a:r>
              <a:rPr lang="fa-IR" sz="2400" dirty="0" smtClean="0"/>
              <a:t>است.</a:t>
            </a:r>
            <a:endParaRPr lang="fa-IR" sz="24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73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97" y="222968"/>
            <a:ext cx="9404723" cy="1400530"/>
          </a:xfrm>
        </p:spPr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کنسول گرافیکی </a:t>
            </a:r>
            <a:r>
              <a:rPr lang="en-US" dirty="0" smtClean="0">
                <a:cs typeface="B Nazanin" panose="00000400000000000000" pitchFamily="2" charset="-78"/>
              </a:rPr>
              <a:t>IIS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992" y="1351128"/>
            <a:ext cx="9280478" cy="489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7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5151" y="295729"/>
            <a:ext cx="82705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برای انجام تنظیمات این ماژول ها سه راه وجود </a:t>
            </a:r>
            <a:r>
              <a:rPr lang="fa-IR" sz="3200" dirty="0" smtClean="0">
                <a:cs typeface="B Nazanin" panose="00000400000000000000" pitchFamily="2" charset="-78"/>
              </a:rPr>
              <a:t>دارد</a:t>
            </a:r>
            <a:r>
              <a:rPr lang="en-US" sz="3200" dirty="0" smtClean="0">
                <a:cs typeface="B Nazanin" panose="00000400000000000000" pitchFamily="2" charset="-78"/>
              </a:rPr>
              <a:t>:</a:t>
            </a:r>
            <a:r>
              <a:rPr lang="fa-IR" sz="3200" dirty="0" smtClean="0">
                <a:cs typeface="B Nazanin" panose="00000400000000000000" pitchFamily="2" charset="-78"/>
              </a:rPr>
              <a:t>  </a:t>
            </a:r>
          </a:p>
          <a:p>
            <a:pPr algn="r" rtl="1"/>
            <a:endParaRPr lang="fa-IR" sz="3200" dirty="0">
              <a:cs typeface="B Nazanin" panose="00000400000000000000" pitchFamily="2" charset="-78"/>
            </a:endParaRPr>
          </a:p>
          <a:p>
            <a:pPr marL="457200" indent="-457200" algn="r" rtl="1">
              <a:buAutoNum type="arabicParenR"/>
            </a:pPr>
            <a:r>
              <a:rPr lang="fa-IR" sz="2400" dirty="0" smtClean="0"/>
              <a:t>کلیک </a:t>
            </a:r>
            <a:r>
              <a:rPr lang="fa-IR" sz="2400" dirty="0"/>
              <a:t>کردن بر روی هر کدام از ماژول ها پس از </a:t>
            </a:r>
            <a:r>
              <a:rPr lang="fa-IR" sz="2400" dirty="0" smtClean="0"/>
              <a:t>نمایش</a:t>
            </a:r>
          </a:p>
          <a:p>
            <a:pPr marL="457200" indent="-457200" algn="r" rtl="1">
              <a:buAutoNum type="arabicParenR"/>
            </a:pPr>
            <a:endParaRPr lang="fa-IR" sz="2400" dirty="0">
              <a:cs typeface="B Nazanin" panose="00000400000000000000" pitchFamily="2" charset="-78"/>
            </a:endParaRPr>
          </a:p>
          <a:p>
            <a:pPr marL="457200" indent="-457200" algn="r" rtl="1">
              <a:buAutoNum type="arabicParenR"/>
            </a:pPr>
            <a:r>
              <a:rPr lang="fa-IR" sz="2400" dirty="0"/>
              <a:t>راست کلیک کردن بر روی هر وب سایت و مشاهده </a:t>
            </a:r>
            <a:r>
              <a:rPr lang="fa-IR" sz="2400" dirty="0" smtClean="0"/>
              <a:t>مشخصات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78" y="2480943"/>
            <a:ext cx="5162550" cy="42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5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3B1-11E8-4EFE-94B9-2AAA15EFDE6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4525" y="1173707"/>
            <a:ext cx="9007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/>
              <a:t>3) کاملترین </a:t>
            </a:r>
            <a:r>
              <a:rPr lang="fa-IR" sz="2400" dirty="0"/>
              <a:t>مورد استفاده از منوی </a:t>
            </a:r>
            <a:r>
              <a:rPr lang="en-US" sz="2400" dirty="0"/>
              <a:t>Action </a:t>
            </a:r>
            <a:r>
              <a:rPr lang="fa-IR" sz="2400" dirty="0"/>
              <a:t>در قسمت سمت راست و بالای کنسول سرور </a:t>
            </a:r>
            <a:r>
              <a:rPr lang="en-US" sz="2400" dirty="0"/>
              <a:t>IIS </a:t>
            </a:r>
            <a:r>
              <a:rPr lang="fa-IR" sz="2400" dirty="0" smtClean="0"/>
              <a:t> است.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62" y="1847281"/>
            <a:ext cx="254495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8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499</TotalTime>
  <Words>421</Words>
  <Application>Microsoft Office PowerPoint</Application>
  <PresentationFormat>Widescreen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 Nazanin</vt:lpstr>
      <vt:lpstr>Calibri</vt:lpstr>
      <vt:lpstr>Century Gothic</vt:lpstr>
      <vt:lpstr>Wingdings 3</vt:lpstr>
      <vt:lpstr>Ion</vt:lpstr>
      <vt:lpstr>معرفی IIS</vt:lpstr>
      <vt:lpstr>IIS چیست؟</vt:lpstr>
      <vt:lpstr>نحوه کار IIS </vt:lpstr>
      <vt:lpstr>تفکیک وب سایت ها در IIS</vt:lpstr>
      <vt:lpstr>ساختار ماژولار IIS 7 و IIS 7.5</vt:lpstr>
      <vt:lpstr>ساختار ماژولار IIS 7 و IIS 7.5</vt:lpstr>
      <vt:lpstr>کنسول گرافیکی IIS</vt:lpstr>
      <vt:lpstr>PowerPoint Presentation</vt:lpstr>
      <vt:lpstr>PowerPoint Presentation</vt:lpstr>
      <vt:lpstr>نصب IIS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IIS</dc:title>
  <dc:creator>hamed_nm</dc:creator>
  <cp:lastModifiedBy>hamed_nm</cp:lastModifiedBy>
  <cp:revision>24</cp:revision>
  <dcterms:created xsi:type="dcterms:W3CDTF">2016-04-29T07:38:11Z</dcterms:created>
  <dcterms:modified xsi:type="dcterms:W3CDTF">2016-05-18T12:31:45Z</dcterms:modified>
</cp:coreProperties>
</file>