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59" r:id="rId11"/>
    <p:sldId id="258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6A0B9C9-024F-4BC9-BDC4-9FF25CB77C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C6AAE63-3918-4FD0-82CA-BA936438A70F}" type="datetimeFigureOut">
              <a:rPr lang="en-US" smtClean="0"/>
              <a:t>2/8/2015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  عدد اکسایش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solidFill>
                  <a:srgbClr val="FF0000"/>
                </a:solidFill>
              </a:rPr>
              <a:t>در ساختار گسترده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41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5963"/>
            <a:ext cx="4276725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803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522922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86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5229225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943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1957388"/>
            <a:ext cx="4146412" cy="314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15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50" y="2066925"/>
            <a:ext cx="3943350" cy="3002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766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402" y="1905000"/>
            <a:ext cx="4890798" cy="324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375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143" y="2057400"/>
            <a:ext cx="5392257" cy="2964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73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668" y="1752600"/>
            <a:ext cx="5290932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25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18900"/>
            <a:ext cx="5214937" cy="377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55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81200"/>
            <a:ext cx="357187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21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37EB-F69F-49DF-B190-42F4AEC61CA4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372427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870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</TotalTime>
  <Words>17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  عدد اکسایش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عدد اکسایش</dc:title>
  <dc:creator>dell service</dc:creator>
  <cp:lastModifiedBy>dell service</cp:lastModifiedBy>
  <cp:revision>4</cp:revision>
  <dcterms:created xsi:type="dcterms:W3CDTF">2015-01-28T06:44:37Z</dcterms:created>
  <dcterms:modified xsi:type="dcterms:W3CDTF">2015-02-08T16:54:19Z</dcterms:modified>
</cp:coreProperties>
</file>