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6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4AC4-BCBD-408F-9C12-E63B7C7737BC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005B-F89A-4412-B172-E43BA7EF64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4AC4-BCBD-408F-9C12-E63B7C7737BC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005B-F89A-4412-B172-E43BA7EF64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4AC4-BCBD-408F-9C12-E63B7C7737BC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4BF005B-F89A-4412-B172-E43BA7EF64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4AC4-BCBD-408F-9C12-E63B7C7737BC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005B-F89A-4412-B172-E43BA7EF64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4AC4-BCBD-408F-9C12-E63B7C7737BC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005B-F89A-4412-B172-E43BA7EF64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4AC4-BCBD-408F-9C12-E63B7C7737BC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005B-F89A-4412-B172-E43BA7EF64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4AC4-BCBD-408F-9C12-E63B7C7737BC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005B-F89A-4412-B172-E43BA7EF64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4AC4-BCBD-408F-9C12-E63B7C7737BC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005B-F89A-4412-B172-E43BA7EF64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4AC4-BCBD-408F-9C12-E63B7C7737BC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005B-F89A-4412-B172-E43BA7EF64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4AC4-BCBD-408F-9C12-E63B7C7737BC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005B-F89A-4412-B172-E43BA7EF64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4AC4-BCBD-408F-9C12-E63B7C7737BC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005B-F89A-4412-B172-E43BA7EF64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1684AC4-BCBD-408F-9C12-E63B7C7737BC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4BF005B-F89A-4412-B172-E43BA7EF64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اسلام علیکم </a:t>
            </a:r>
            <a:br>
              <a:rPr lang="fa-IR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>
                <a:solidFill>
                  <a:schemeClr val="tx1"/>
                </a:solidFill>
              </a:rPr>
              <a:t>کیف حالک</a:t>
            </a:r>
            <a:endParaRPr lang="en-US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Arash - Tekoon Bede (Aligator Club Mix) -12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04960" y="3048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مدرس: سید احسن نیا </a:t>
            </a:r>
            <a:r>
              <a:rPr lang="en-US" dirty="0" smtClean="0"/>
              <a:t>:/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تهییه کننده : </a:t>
            </a:r>
            <a:r>
              <a:rPr lang="fa-IR" smtClean="0"/>
              <a:t>متین فانی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fa-IR" sz="2800" dirty="0" smtClean="0">
                <a:solidFill>
                  <a:schemeClr val="tx1"/>
                </a:solidFill>
              </a:rPr>
              <a:t>الدرس الخامس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:D</a:t>
            </a:r>
            <a:r>
              <a:rPr lang="fa-IR" dirty="0" smtClean="0"/>
              <a:t>ابصار</a:t>
            </a:r>
            <a:endParaRPr lang="en-US" dirty="0"/>
          </a:p>
        </p:txBody>
      </p:sp>
      <p:pic>
        <p:nvPicPr>
          <p:cNvPr id="4" name="Content Placeholder 3" descr="201653224758197220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0" y="2286000"/>
            <a:ext cx="5257800" cy="38099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اقمار</a:t>
            </a:r>
            <a:endParaRPr lang="en-US" dirty="0"/>
          </a:p>
        </p:txBody>
      </p:sp>
      <p:pic>
        <p:nvPicPr>
          <p:cNvPr id="4" name="Content Placeholder 3" descr="jupiter_moon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692" y="1600200"/>
            <a:ext cx="6666616" cy="4708525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فصل </a:t>
            </a:r>
            <a:r>
              <a:rPr lang="fa-IR" u="sng" dirty="0" smtClean="0"/>
              <a:t>الثالث</a:t>
            </a:r>
            <a:endParaRPr lang="en-US" u="sng" dirty="0"/>
          </a:p>
        </p:txBody>
      </p:sp>
      <p:pic>
        <p:nvPicPr>
          <p:cNvPr id="4" name="Content Placeholder 3" descr="1968669526-talab-i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905000"/>
            <a:ext cx="5486400" cy="3886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جار</a:t>
            </a:r>
            <a:endParaRPr lang="en-US" dirty="0"/>
          </a:p>
        </p:txBody>
      </p:sp>
      <p:pic>
        <p:nvPicPr>
          <p:cNvPr id="4" name="Content Placeholder 3" descr="542747_yoP0I8W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250" y="2597150"/>
            <a:ext cx="2857500" cy="2714625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خزائن</a:t>
            </a:r>
            <a:endParaRPr lang="en-US" dirty="0"/>
          </a:p>
        </p:txBody>
      </p:sp>
      <p:pic>
        <p:nvPicPr>
          <p:cNvPr id="4" name="Content Placeholder 3" descr="14408589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9750" y="2344737"/>
            <a:ext cx="5524500" cy="3219450"/>
          </a:xfrm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حبیب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friend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762000" y="1752600"/>
            <a:ext cx="3200399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Content Placeholder 7" descr="refigh-1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015051" y="2362200"/>
            <a:ext cx="3301722" cy="3763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دمع</a:t>
            </a:r>
            <a:endParaRPr lang="en-US" dirty="0"/>
          </a:p>
        </p:txBody>
      </p:sp>
      <p:pic>
        <p:nvPicPr>
          <p:cNvPr id="4" name="Content Placeholder 3" descr="390da5f00175eec8f20cf1dcb6ca88c7efa2beed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7159" y="1600200"/>
            <a:ext cx="6289681" cy="470852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زمیل</a:t>
            </a:r>
            <a:endParaRPr lang="en-US" dirty="0"/>
          </a:p>
        </p:txBody>
      </p:sp>
      <p:pic>
        <p:nvPicPr>
          <p:cNvPr id="4" name="Content Placeholder 3" descr="63012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0" y="2684462"/>
            <a:ext cx="3810000" cy="2540000"/>
          </a:xfr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ساحه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 smtClean="0"/>
              <a:t>ساحه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ساحه منظمه الامم متحده      </a:t>
            </a:r>
            <a:endParaRPr lang="en-US" dirty="0"/>
          </a:p>
        </p:txBody>
      </p:sp>
      <p:pic>
        <p:nvPicPr>
          <p:cNvPr id="7" name="Content Placeholder 6" descr="محوطه-سازی-حیاط-خلوت6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228600" y="2209800"/>
            <a:ext cx="4040188" cy="3352800"/>
          </a:xfrm>
        </p:spPr>
      </p:pic>
      <p:pic>
        <p:nvPicPr>
          <p:cNvPr id="8" name="Content Placeholder 7" descr="InternationalGallery-505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60912" y="2815431"/>
            <a:ext cx="3810000" cy="2857500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شرب</a:t>
            </a:r>
            <a:endParaRPr lang="en-US" dirty="0"/>
          </a:p>
        </p:txBody>
      </p:sp>
      <p:pic>
        <p:nvPicPr>
          <p:cNvPr id="4" name="Content Placeholder 3" descr="image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2312" y="3082925"/>
            <a:ext cx="2619375" cy="1743075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عصفور</a:t>
            </a:r>
            <a:endParaRPr lang="en-US" dirty="0"/>
          </a:p>
        </p:txBody>
      </p:sp>
      <p:pic>
        <p:nvPicPr>
          <p:cNvPr id="4" name="Content Placeholder 3" descr="hhs190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2057400"/>
            <a:ext cx="4267200" cy="3124200"/>
          </a:xfr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مصابیح</a:t>
            </a:r>
            <a:endParaRPr lang="en-US" dirty="0"/>
          </a:p>
        </p:txBody>
      </p:sp>
      <p:pic>
        <p:nvPicPr>
          <p:cNvPr id="4" name="Content Placeholder 3" descr="looster-modern-design-2016-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3836" y="1600200"/>
            <a:ext cx="3936327" cy="4708525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مهمه اداریه</a:t>
            </a:r>
            <a:endParaRPr lang="en-US" dirty="0"/>
          </a:p>
        </p:txBody>
      </p:sp>
      <p:pic>
        <p:nvPicPr>
          <p:cNvPr id="4" name="Content Placeholder 3" descr="1395071209342263688223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250" y="1735137"/>
            <a:ext cx="6667500" cy="4438650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مع سلامه </a:t>
            </a:r>
            <a:br>
              <a:rPr lang="fa-IR" dirty="0" smtClean="0"/>
            </a:br>
            <a:r>
              <a:rPr lang="ar-SA" dirty="0" smtClean="0"/>
              <a:t>إلی اللِّقاء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^_^</a:t>
            </a:r>
          </a:p>
          <a:p>
            <a:r>
              <a:rPr lang="fa-IR" dirty="0" smtClean="0"/>
              <a:t>:/</a:t>
            </a:r>
          </a:p>
          <a:p>
            <a:r>
              <a:rPr lang="fa-IR" dirty="0" smtClean="0"/>
              <a:t>:</a:t>
            </a:r>
            <a:r>
              <a:rPr lang="en-US" dirty="0" smtClean="0"/>
              <a:t>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96</TotalTime>
  <Words>46</Words>
  <Application>Microsoft Office PowerPoint</Application>
  <PresentationFormat>On-screen Show (4:3)</PresentationFormat>
  <Paragraphs>25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Book Antiqua</vt:lpstr>
      <vt:lpstr>Lucida Sans</vt:lpstr>
      <vt:lpstr>Tahoma</vt:lpstr>
      <vt:lpstr>Times New Roman</vt:lpstr>
      <vt:lpstr>Wingdings</vt:lpstr>
      <vt:lpstr>Wingdings 2</vt:lpstr>
      <vt:lpstr>Wingdings 3</vt:lpstr>
      <vt:lpstr>Apex</vt:lpstr>
      <vt:lpstr>اسلام علیکم  </vt:lpstr>
      <vt:lpstr>مدرس: سید احسن نیا :/</vt:lpstr>
      <vt:lpstr>:Dابصار</vt:lpstr>
      <vt:lpstr>اقمار</vt:lpstr>
      <vt:lpstr>فصل الثالث</vt:lpstr>
      <vt:lpstr>جار</vt:lpstr>
      <vt:lpstr>خزائن</vt:lpstr>
      <vt:lpstr>حبیب</vt:lpstr>
      <vt:lpstr>دمع</vt:lpstr>
      <vt:lpstr>زمیل</vt:lpstr>
      <vt:lpstr>ساحه</vt:lpstr>
      <vt:lpstr>شرب</vt:lpstr>
      <vt:lpstr>عصفور</vt:lpstr>
      <vt:lpstr>مصابیح</vt:lpstr>
      <vt:lpstr>مهمه اداریه</vt:lpstr>
      <vt:lpstr>مع سلامه  إلی اللِّقاء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persian</dc:creator>
  <cp:lastModifiedBy>amir</cp:lastModifiedBy>
  <cp:revision>14</cp:revision>
  <dcterms:created xsi:type="dcterms:W3CDTF">2016-11-25T14:29:38Z</dcterms:created>
  <dcterms:modified xsi:type="dcterms:W3CDTF">2016-11-27T11:32:54Z</dcterms:modified>
</cp:coreProperties>
</file>