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73" r:id="rId6"/>
    <p:sldId id="274" r:id="rId7"/>
    <p:sldId id="257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D0CA-2B13-4426-8525-2A9E314D67A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A53C-4D54-46FF-B9ED-228F5935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78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D0CA-2B13-4426-8525-2A9E314D67A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A53C-4D54-46FF-B9ED-228F5935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96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D0CA-2B13-4426-8525-2A9E314D67A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A53C-4D54-46FF-B9ED-228F5935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D0CA-2B13-4426-8525-2A9E314D67A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A53C-4D54-46FF-B9ED-228F5935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78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D0CA-2B13-4426-8525-2A9E314D67A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A53C-4D54-46FF-B9ED-228F5935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63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D0CA-2B13-4426-8525-2A9E314D67A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A53C-4D54-46FF-B9ED-228F5935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092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D0CA-2B13-4426-8525-2A9E314D67A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A53C-4D54-46FF-B9ED-228F5935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92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D0CA-2B13-4426-8525-2A9E314D67A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A53C-4D54-46FF-B9ED-228F5935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35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D0CA-2B13-4426-8525-2A9E314D67A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A53C-4D54-46FF-B9ED-228F5935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28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D0CA-2B13-4426-8525-2A9E314D67A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A53C-4D54-46FF-B9ED-228F5935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1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D0CA-2B13-4426-8525-2A9E314D67A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A53C-4D54-46FF-B9ED-228F5935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56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D0CA-2B13-4426-8525-2A9E314D67A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6A53C-4D54-46FF-B9ED-228F5935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4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0379" y="228600"/>
            <a:ext cx="9304379" cy="630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90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471488"/>
            <a:ext cx="83724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471488"/>
            <a:ext cx="83724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471488"/>
            <a:ext cx="83724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471488"/>
            <a:ext cx="83724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471488"/>
            <a:ext cx="83724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471488"/>
            <a:ext cx="83724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471488"/>
            <a:ext cx="83724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471488"/>
            <a:ext cx="83724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68190" y="3859371"/>
            <a:ext cx="7620" cy="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471488"/>
            <a:ext cx="83724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653534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درنظر گرفتن 8 هدف اصلی 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953000" y="8382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653534"/>
            <a:ext cx="374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ارائه 12 پروژه اصلی برای اجرای این 8 هدف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4710" y="1523999"/>
            <a:ext cx="7197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dirty="0" smtClean="0"/>
              <a:t>برای رسیدن به هریک </a:t>
            </a:r>
            <a:r>
              <a:rPr lang="fa-IR" dirty="0" smtClean="0"/>
              <a:t>از</a:t>
            </a:r>
            <a:r>
              <a:rPr lang="fa-IR" dirty="0" smtClean="0"/>
              <a:t>ا</a:t>
            </a:r>
            <a:r>
              <a:rPr lang="fa-IR" dirty="0" smtClean="0"/>
              <a:t>ین </a:t>
            </a:r>
            <a:r>
              <a:rPr lang="fa-IR" dirty="0" smtClean="0"/>
              <a:t>اهداف چند راهبرد در نظر گرفته شده به همراه ارائه چشم انداز </a:t>
            </a:r>
          </a:p>
          <a:p>
            <a:pPr algn="r"/>
            <a:r>
              <a:rPr lang="fa-IR" dirty="0" smtClean="0"/>
              <a:t>و اقدامات لازم برای عملی شدن این اهداف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98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68" y="990600"/>
            <a:ext cx="9149568" cy="5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5920" y="392668"/>
            <a:ext cx="629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Eight Goals of Tokyo Vision 2020 and Policy Implementation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5182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023" y="533400"/>
            <a:ext cx="9286046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65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914400"/>
            <a:ext cx="959523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347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01862"/>
            <a:ext cx="9144000" cy="21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9272809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52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471488"/>
            <a:ext cx="83724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508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06007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49</Words>
  <Application>Microsoft Office PowerPoint</Application>
  <PresentationFormat>On-screen Show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5</cp:revision>
  <dcterms:created xsi:type="dcterms:W3CDTF">2014-10-26T05:59:02Z</dcterms:created>
  <dcterms:modified xsi:type="dcterms:W3CDTF">2014-10-26T09:58:02Z</dcterms:modified>
</cp:coreProperties>
</file>