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92" r:id="rId2"/>
    <p:sldId id="294" r:id="rId3"/>
    <p:sldId id="293" r:id="rId4"/>
    <p:sldId id="277" r:id="rId5"/>
    <p:sldId id="276" r:id="rId6"/>
    <p:sldId id="273" r:id="rId7"/>
    <p:sldId id="272" r:id="rId8"/>
    <p:sldId id="291" r:id="rId9"/>
    <p:sldId id="278" r:id="rId10"/>
    <p:sldId id="279" r:id="rId11"/>
    <p:sldId id="280" r:id="rId12"/>
    <p:sldId id="295" r:id="rId13"/>
    <p:sldId id="271" r:id="rId14"/>
    <p:sldId id="259" r:id="rId15"/>
    <p:sldId id="260" r:id="rId16"/>
    <p:sldId id="261" r:id="rId17"/>
    <p:sldId id="263" r:id="rId18"/>
    <p:sldId id="264" r:id="rId19"/>
    <p:sldId id="265" r:id="rId20"/>
    <p:sldId id="266" r:id="rId21"/>
    <p:sldId id="267" r:id="rId22"/>
    <p:sldId id="296" r:id="rId23"/>
    <p:sldId id="268" r:id="rId24"/>
    <p:sldId id="269" r:id="rId25"/>
    <p:sldId id="27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19" r:id="rId41"/>
    <p:sldId id="323" r:id="rId42"/>
    <p:sldId id="320" r:id="rId43"/>
    <p:sldId id="321" r:id="rId44"/>
    <p:sldId id="322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04" r:id="rId64"/>
    <p:sldId id="315" r:id="rId65"/>
    <p:sldId id="316" r:id="rId66"/>
    <p:sldId id="317" r:id="rId67"/>
    <p:sldId id="318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8689" autoAdjust="0"/>
  </p:normalViewPr>
  <p:slideViewPr>
    <p:cSldViewPr snapToGrid="0">
      <p:cViewPr varScale="1">
        <p:scale>
          <a:sx n="64" d="100"/>
          <a:sy n="64" d="100"/>
        </p:scale>
        <p:origin x="-9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987D-F988-49E4-8C27-E89807158B4F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FDAA9-BFED-4F78-AEB9-ED1E99EA6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609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FDAA9-BFED-4F78-AEB9-ED1E99EA69DD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669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00397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80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1969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84653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1902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97366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4668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10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23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40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038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385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38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89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582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74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85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1F598D-1BE7-4B6C-9DAC-84181341231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D5E648-8762-41A6-9C01-F417FC08EA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839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تصویر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697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29744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572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444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63231" t="7879" r="11330" b="74164"/>
          <a:stretch/>
        </p:blipFill>
        <p:spPr>
          <a:xfrm>
            <a:off x="-1" y="-1"/>
            <a:ext cx="8822029" cy="53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643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0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85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5114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1325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892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5809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400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87382" t="9287" r="3313" b="69938"/>
          <a:stretch/>
        </p:blipFill>
        <p:spPr>
          <a:xfrm>
            <a:off x="0" y="0"/>
            <a:ext cx="8795657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73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7405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54358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499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63832" t="546" r="16424" b="77629"/>
          <a:stretch/>
        </p:blipFill>
        <p:spPr>
          <a:xfrm>
            <a:off x="0" y="-1"/>
            <a:ext cx="8548914" cy="54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442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72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07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499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40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937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808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220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260157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7449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79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58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13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8679542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82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01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298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1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3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5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41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53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6762" r="689" b="6250"/>
          <a:stretch>
            <a:fillRect/>
          </a:stretch>
        </p:blipFill>
        <p:spPr bwMode="auto">
          <a:xfrm>
            <a:off x="1" y="1"/>
            <a:ext cx="126516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t="6557" r="343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t="6557" r="228" b="6250"/>
          <a:stretch>
            <a:fillRect/>
          </a:stretch>
        </p:blipFill>
        <p:spPr bwMode="auto">
          <a:xfrm>
            <a:off x="0" y="1"/>
            <a:ext cx="126067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t="6762" r="113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t="6762" r="459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t="7173" r="113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t="6967" r="804" b="3689"/>
          <a:stretch>
            <a:fillRect/>
          </a:stretch>
        </p:blipFill>
        <p:spPr bwMode="auto">
          <a:xfrm>
            <a:off x="1" y="0"/>
            <a:ext cx="12192000" cy="704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t="6352" r="113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 t="6762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 t="6148" b="6250"/>
          <a:stretch>
            <a:fillRect/>
          </a:stretch>
        </p:blipFill>
        <p:spPr bwMode="auto">
          <a:xfrm>
            <a:off x="0" y="1"/>
            <a:ext cx="124268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58059" y="0"/>
            <a:ext cx="13011150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0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flythrough dir="out" hasBounce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 t="6352" b="6250"/>
          <a:stretch>
            <a:fillRect/>
          </a:stretch>
        </p:blipFill>
        <p:spPr bwMode="auto">
          <a:xfrm>
            <a:off x="0" y="1"/>
            <a:ext cx="124718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t="6557" b="8811"/>
          <a:stretch>
            <a:fillRect/>
          </a:stretch>
        </p:blipFill>
        <p:spPr bwMode="auto">
          <a:xfrm>
            <a:off x="0" y="0"/>
            <a:ext cx="12192000" cy="667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t="6557" b="6250"/>
          <a:stretch>
            <a:fillRect/>
          </a:stretch>
        </p:blipFill>
        <p:spPr bwMode="auto">
          <a:xfrm>
            <a:off x="0" y="1"/>
            <a:ext cx="12516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t="6557" b="13524"/>
          <a:stretch>
            <a:fillRect/>
          </a:stretch>
        </p:blipFill>
        <p:spPr bwMode="auto">
          <a:xfrm>
            <a:off x="0" y="0"/>
            <a:ext cx="12192000" cy="632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t="6763" b="1413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t="6557" b="14754"/>
          <a:stretch>
            <a:fillRect/>
          </a:stretch>
        </p:blipFill>
        <p:spPr bwMode="auto">
          <a:xfrm>
            <a:off x="0" y="0"/>
            <a:ext cx="1242684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t="6967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t="7377" b="9016"/>
          <a:stretch>
            <a:fillRect/>
          </a:stretch>
        </p:blipFill>
        <p:spPr bwMode="auto">
          <a:xfrm>
            <a:off x="0" y="0"/>
            <a:ext cx="12192000" cy="665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t="6967" b="15164"/>
          <a:stretch>
            <a:fillRect/>
          </a:stretch>
        </p:blipFill>
        <p:spPr bwMode="auto">
          <a:xfrm>
            <a:off x="0" y="0"/>
            <a:ext cx="12456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 t="6762" b="625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562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 cstate="print"/>
          <a:srcRect t="6814" b="6506"/>
          <a:stretch>
            <a:fillRect/>
          </a:stretch>
        </p:blipFill>
        <p:spPr bwMode="auto">
          <a:xfrm>
            <a:off x="-409576" y="0"/>
            <a:ext cx="126015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 t="6967" b="625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 t="6557" b="3689"/>
          <a:stretch>
            <a:fillRect/>
          </a:stretch>
        </p:blipFill>
        <p:spPr bwMode="auto">
          <a:xfrm>
            <a:off x="0" y="0"/>
            <a:ext cx="12192000" cy="7045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869714" cy="45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4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42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578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629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6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4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-1" t="4082" r="647" b="492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2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1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6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04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2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90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8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954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095311" cy="56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497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9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wheelReverse spokes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265</TotalTime>
  <Words>1</Words>
  <Application>Microsoft Office PowerPoint</Application>
  <PresentationFormat>Custom</PresentationFormat>
  <Paragraphs>1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Slice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masoud</dc:creator>
  <cp:lastModifiedBy>Hakimian</cp:lastModifiedBy>
  <cp:revision>31</cp:revision>
  <dcterms:created xsi:type="dcterms:W3CDTF">2016-01-17T13:31:05Z</dcterms:created>
  <dcterms:modified xsi:type="dcterms:W3CDTF">2016-01-27T10:24:07Z</dcterms:modified>
</cp:coreProperties>
</file>