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6" r:id="rId10"/>
    <p:sldId id="267" r:id="rId11"/>
    <p:sldId id="268" r:id="rId12"/>
    <p:sldId id="270" r:id="rId13"/>
    <p:sldId id="273" r:id="rId14"/>
    <p:sldId id="271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2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2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66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0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58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35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5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1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2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4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69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70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35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81000"/>
            <a:ext cx="8305800" cy="1303867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مجید سعادت </a:t>
            </a:r>
            <a:r>
              <a:rPr lang="fa-IR" dirty="0" smtClean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پور با معدل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19.36 رتبه دوم نهم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19999" cy="4800600"/>
          </a:xfrm>
        </p:spPr>
      </p:pic>
    </p:spTree>
    <p:extLst>
      <p:ext uri="{BB962C8B-B14F-4D97-AF65-F5344CB8AC3E}">
        <p14:creationId xmlns:p14="http://schemas.microsoft.com/office/powerpoint/2010/main" val="37553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3" y="381000"/>
            <a:ext cx="8153400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سجاد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غفاریان با معدل 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19.07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رتبه دوم هشتم 4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838200" y="1447800"/>
            <a:ext cx="7543800" cy="4876800"/>
          </a:xfrm>
        </p:spPr>
      </p:pic>
    </p:spTree>
    <p:extLst>
      <p:ext uri="{BB962C8B-B14F-4D97-AF65-F5344CB8AC3E}">
        <p14:creationId xmlns:p14="http://schemas.microsoft.com/office/powerpoint/2010/main" val="365938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381000"/>
            <a:ext cx="8271933" cy="1303867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محمد رضا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محمدی با معدل 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19.93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دوم هشتم 5</a:t>
            </a:r>
            <a:endParaRPr lang="en-US" sz="32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7327" r="6743"/>
          <a:stretch/>
        </p:blipFill>
        <p:spPr>
          <a:xfrm>
            <a:off x="1295400" y="1371600"/>
            <a:ext cx="6858000" cy="5105400"/>
          </a:xfrm>
        </p:spPr>
      </p:pic>
    </p:spTree>
    <p:extLst>
      <p:ext uri="{BB962C8B-B14F-4D97-AF65-F5344CB8AC3E}">
        <p14:creationId xmlns:p14="http://schemas.microsoft.com/office/powerpoint/2010/main" val="358507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57200"/>
            <a:ext cx="8001000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آرمین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نصیری با معدل 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19.57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رتبه دوم هفتم 1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2903" r="3667"/>
          <a:stretch/>
        </p:blipFill>
        <p:spPr>
          <a:xfrm>
            <a:off x="1066800" y="1447800"/>
            <a:ext cx="6857999" cy="4953000"/>
          </a:xfrm>
        </p:spPr>
      </p:pic>
    </p:spTree>
    <p:extLst>
      <p:ext uri="{BB962C8B-B14F-4D97-AF65-F5344CB8AC3E}">
        <p14:creationId xmlns:p14="http://schemas.microsoft.com/office/powerpoint/2010/main" val="376371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33" y="457200"/>
            <a:ext cx="8382000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علیرضا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نوروزی با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معدل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19.64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رتبه دوم هفتم 2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629399" cy="5029200"/>
          </a:xfrm>
        </p:spPr>
      </p:pic>
    </p:spTree>
    <p:extLst>
      <p:ext uri="{BB962C8B-B14F-4D97-AF65-F5344CB8AC3E}">
        <p14:creationId xmlns:p14="http://schemas.microsoft.com/office/powerpoint/2010/main" val="281347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153400" cy="1303867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مهدی حسن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زاده با معدل 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19.43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دوم هفتم 3</a:t>
            </a:r>
            <a:endParaRPr lang="en-US" sz="32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/>
          <a:stretch/>
        </p:blipFill>
        <p:spPr>
          <a:xfrm>
            <a:off x="1447800" y="1219200"/>
            <a:ext cx="5943599" cy="5105400"/>
          </a:xfrm>
        </p:spPr>
      </p:pic>
    </p:spTree>
    <p:extLst>
      <p:ext uri="{BB962C8B-B14F-4D97-AF65-F5344CB8AC3E}">
        <p14:creationId xmlns:p14="http://schemas.microsoft.com/office/powerpoint/2010/main" val="374253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8241"/>
            <a:ext cx="6798734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نفرات دوم کل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پایه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ها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89" y="4764092"/>
            <a:ext cx="1274925" cy="15769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797258"/>
            <a:ext cx="1143671" cy="1543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94" y="4757515"/>
            <a:ext cx="1201718" cy="1590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45" y="4797258"/>
            <a:ext cx="1256708" cy="1496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02" y="2943442"/>
            <a:ext cx="1444569" cy="1752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30" y="1470204"/>
            <a:ext cx="1249829" cy="1491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46" y="3031423"/>
            <a:ext cx="1371563" cy="1726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85" y="3068038"/>
            <a:ext cx="1323975" cy="1677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12" y="3245014"/>
            <a:ext cx="1266789" cy="1431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07" y="2920899"/>
            <a:ext cx="1366837" cy="1755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21" y="1321693"/>
            <a:ext cx="1395412" cy="1711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96" y="1417470"/>
            <a:ext cx="1319212" cy="1630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04" y="1332946"/>
            <a:ext cx="1184689" cy="17453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01" y="1437443"/>
            <a:ext cx="1269369" cy="14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0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33" y="457200"/>
            <a:ext cx="8382000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محمد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محمودپور با معدل 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19.64 رتبه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دوم نهم 2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4474"/>
            <a:ext cx="7391400" cy="4886325"/>
          </a:xfrm>
        </p:spPr>
      </p:pic>
    </p:spTree>
    <p:extLst>
      <p:ext uri="{BB962C8B-B14F-4D97-AF65-F5344CB8AC3E}">
        <p14:creationId xmlns:p14="http://schemas.microsoft.com/office/powerpoint/2010/main" val="13978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یاشارآقازاده با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معدل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19.21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رتبه دوم نهم 3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467600" cy="5029200"/>
          </a:xfrm>
        </p:spPr>
      </p:pic>
    </p:spTree>
    <p:extLst>
      <p:ext uri="{BB962C8B-B14F-4D97-AF65-F5344CB8AC3E}">
        <p14:creationId xmlns:p14="http://schemas.microsoft.com/office/powerpoint/2010/main" val="1524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امیرحسین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جلالی با معدل 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19.86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رتبه دوم نهم 4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543799" cy="4953000"/>
          </a:xfrm>
        </p:spPr>
      </p:pic>
    </p:spTree>
    <p:extLst>
      <p:ext uri="{BB962C8B-B14F-4D97-AF65-F5344CB8AC3E}">
        <p14:creationId xmlns:p14="http://schemas.microsoft.com/office/powerpoint/2010/main" val="41804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3" y="381000"/>
            <a:ext cx="8229600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میرعلی سیدی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نژاد با معدل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19.57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نفر دوم نهم 5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3" r="7194"/>
          <a:stretch/>
        </p:blipFill>
        <p:spPr>
          <a:xfrm>
            <a:off x="990600" y="1447800"/>
            <a:ext cx="7086600" cy="4876800"/>
          </a:xfrm>
        </p:spPr>
      </p:pic>
    </p:spTree>
    <p:extLst>
      <p:ext uri="{BB962C8B-B14F-4D97-AF65-F5344CB8AC3E}">
        <p14:creationId xmlns:p14="http://schemas.microsoft.com/office/powerpoint/2010/main" val="13194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آرمین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طاهرزاده با معدل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19.57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نفر دوم نهم 5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7915"/>
          <a:stretch/>
        </p:blipFill>
        <p:spPr>
          <a:xfrm>
            <a:off x="1066800" y="1524000"/>
            <a:ext cx="6858000" cy="4800600"/>
          </a:xfrm>
        </p:spPr>
      </p:pic>
    </p:spTree>
    <p:extLst>
      <p:ext uri="{BB962C8B-B14F-4D97-AF65-F5344CB8AC3E}">
        <p14:creationId xmlns:p14="http://schemas.microsoft.com/office/powerpoint/2010/main" val="3880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48600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مجتبی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رأفتی با معدل 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18.64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دوم هشتم 1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>
          <a:xfrm>
            <a:off x="1066800" y="1600200"/>
            <a:ext cx="7010400" cy="4800600"/>
          </a:xfrm>
        </p:spPr>
      </p:pic>
    </p:spTree>
    <p:extLst>
      <p:ext uri="{BB962C8B-B14F-4D97-AF65-F5344CB8AC3E}">
        <p14:creationId xmlns:p14="http://schemas.microsoft.com/office/powerpoint/2010/main" val="2976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3" y="457200"/>
            <a:ext cx="7924800" cy="1303867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سعید امانی با معدل  19.36  رتبه دوم هشتم 2</a:t>
            </a:r>
            <a:endParaRPr lang="en-US" sz="36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/>
          <a:stretch/>
        </p:blipFill>
        <p:spPr>
          <a:xfrm>
            <a:off x="838200" y="1600200"/>
            <a:ext cx="7239000" cy="4800600"/>
          </a:xfrm>
        </p:spPr>
      </p:pic>
    </p:spTree>
    <p:extLst>
      <p:ext uri="{BB962C8B-B14F-4D97-AF65-F5344CB8AC3E}">
        <p14:creationId xmlns:p14="http://schemas.microsoft.com/office/powerpoint/2010/main" val="378718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457200"/>
            <a:ext cx="8305800" cy="1303867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مهدی صادق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زاده با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معدل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19.29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رتبه دوم هشتم 3</a:t>
            </a:r>
            <a:endParaRPr lang="en-US" sz="3200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1"/>
          <a:stretch/>
        </p:blipFill>
        <p:spPr>
          <a:xfrm>
            <a:off x="1143000" y="1447800"/>
            <a:ext cx="6858000" cy="4953000"/>
          </a:xfrm>
        </p:spPr>
      </p:pic>
    </p:spTree>
    <p:extLst>
      <p:ext uri="{BB962C8B-B14F-4D97-AF65-F5344CB8AC3E}">
        <p14:creationId xmlns:p14="http://schemas.microsoft.com/office/powerpoint/2010/main" val="298009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135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 Titr</vt:lpstr>
      <vt:lpstr>Garamond</vt:lpstr>
      <vt:lpstr>Organic</vt:lpstr>
      <vt:lpstr>مجید سعادت پور با معدل 19.36 رتبه دوم نهم 1</vt:lpstr>
      <vt:lpstr>محمد محمودپور با معدل  19.64 رتبه دوم نهم 2</vt:lpstr>
      <vt:lpstr>یاشارآقازاده با معدل 19.21  رتبه دوم نهم 3</vt:lpstr>
      <vt:lpstr>امیرحسین جلالی با معدل  19.86  رتبه دوم نهم 4</vt:lpstr>
      <vt:lpstr>میرعلی سیدی نژاد با معدل 19.57  نفر دوم نهم 5</vt:lpstr>
      <vt:lpstr>آرمین طاهرزاده با معدل 19.57  نفر دوم نهم 5</vt:lpstr>
      <vt:lpstr>مجتبی رأفتی با معدل  18.64  رتبه دوم هشتم 1</vt:lpstr>
      <vt:lpstr>سعید امانی با معدل  19.36  رتبه دوم هشتم 2</vt:lpstr>
      <vt:lpstr>مهدی صادق زاده با معدل  19.29  رتبه دوم هشتم 3</vt:lpstr>
      <vt:lpstr>سجاد غفاریان با معدل  19.07  رتبه دوم هشتم 4</vt:lpstr>
      <vt:lpstr>محمد رضا محمدی با معدل  19.93  رتبه دوم هشتم 5</vt:lpstr>
      <vt:lpstr>آرمین نصیری با معدل  19.57  رتبه دوم هفتم 1</vt:lpstr>
      <vt:lpstr>علیرضا نوروزی با معدل  19.64  رتبه دوم هفتم 2</vt:lpstr>
      <vt:lpstr>مهدی حسن زاده با معدل  19.43  رتبه دوم هفتم 3</vt:lpstr>
      <vt:lpstr>نفرات دوم کل پایه ها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farhad</dc:creator>
  <cp:lastModifiedBy>farhad</cp:lastModifiedBy>
  <cp:revision>7</cp:revision>
  <dcterms:created xsi:type="dcterms:W3CDTF">2006-08-16T00:00:00Z</dcterms:created>
  <dcterms:modified xsi:type="dcterms:W3CDTF">2016-04-19T07:18:32Z</dcterms:modified>
</cp:coreProperties>
</file>