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چه زيباست, رفتن, پياده, با خيل دوستداران امام شهيدان</a:t>
            </a:r>
            <a:endParaRPr lang="fa-IR" dirty="0">
              <a:cs typeface="Titr Maza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0" y="4038600"/>
            <a:ext cx="2667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طبیعت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سرسبز و چای های بسیار شیرین, عامل تجمع زنبورهای عسل در موکبها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20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0" y="4038600"/>
            <a:ext cx="2667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مسیر از داخل روستا ها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858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248400" y="685800"/>
            <a:ext cx="2667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فرات پُرآب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86200" y="5867400"/>
            <a:ext cx="2667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به آب زدن زوّار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33600" y="5715000"/>
            <a:ext cx="5791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طی طریق در مجاورت رود فرات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57150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هوا تاریک شد, پیش قراولان کاروان آنطرف رودخانه جا پیدا کردند و صاحبخانه ها با بلم آمدند و کاروان را از رود عبود داده و به خانه های خود بردند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902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9020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447800" y="49530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درحال سوار شدن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" y="58674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محل اقامت شب گذشته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33528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57150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قایق هاییکه دیشب زوّار را رودخانه عبور داده بودند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57150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زندگی در روستا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2438400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2000" y="4724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روستا و درخت موز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72000" y="266700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روستا و کشاورزان سخت کوش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038600" y="510540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latin typeface="Zar" pitchFamily="2" charset="-78"/>
                <a:cs typeface="Zar" pitchFamily="2" charset="-78"/>
              </a:rPr>
              <a:t>روستا و ....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05200" y="586740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latin typeface="Zar" pitchFamily="2" charset="-78"/>
                <a:cs typeface="Zar" pitchFamily="2" charset="-78"/>
              </a:rPr>
              <a:t>روستا و ....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19200" y="5867400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پذیرایی ساده با یک پاکت خرما و یک پارچ و ... </a:t>
            </a:r>
            <a:r>
              <a:rPr lang="fa-IR" sz="3200" dirty="0" smtClean="0">
                <a:latin typeface="Zar" pitchFamily="2" charset="-78"/>
                <a:cs typeface="Zar" pitchFamily="2" charset="-78"/>
              </a:rPr>
              <a:t>تمام بضاعت آن کودکان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36576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رفتن از کرج, دوشنبه بعداظهر30مهر با دوساعت تاخير از جلوی مسجد جامع پيشاهنگی کرج</a:t>
            </a:r>
          </a:p>
          <a:p>
            <a:r>
              <a:rPr lang="fa-IR" dirty="0" smtClean="0">
                <a:cs typeface="Titr Mazar" pitchFamily="2" charset="-78"/>
              </a:rPr>
              <a:t>سه اتوبوس را افتادند و نم نم باران نیز آنان را مشايعت کرد</a:t>
            </a:r>
            <a:endParaRPr lang="fa-IR" dirty="0">
              <a:cs typeface="Titr Mazar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2000" y="33528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فرات زیبا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4419600"/>
            <a:ext cx="4749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54864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بضاعت در جسمی کوچک ولی ... روحی بزرگ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54864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بدون شرح: 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128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63246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محل اقامت شب, منزل شیعه حضرت اباعبدالله(ع)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242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63246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با پذیرایی خود ما را شرمنده کردند, غذای 30 نفر برا 9 نفر؟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35814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62400" y="63246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صاحبخانه, ناراحت از دورشدن مهمانانش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4572000"/>
            <a:ext cx="2133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محل اقامت شب, منزل شیعه دیگرحضرت اباعبدالله(ع)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90600" y="5562600"/>
            <a:ext cx="3124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فاصله از </a:t>
            </a:r>
            <a:r>
              <a:rPr lang="fa-IR" sz="2800" dirty="0" smtClean="0">
                <a:latin typeface="Zar" pitchFamily="2" charset="-78"/>
                <a:cs typeface="Zar" pitchFamily="2" charset="-78"/>
              </a:rPr>
              <a:t>دیگر</a:t>
            </a:r>
            <a:r>
              <a:rPr lang="fa-IR" sz="3200" dirty="0" smtClean="0">
                <a:latin typeface="Zar" pitchFamily="2" charset="-78"/>
                <a:cs typeface="Zar" pitchFamily="2" charset="-78"/>
              </a:rPr>
              <a:t> نقاط مسیر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787400"/>
            <a:ext cx="3568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81200" y="55626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مادری و کودکی در خواب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81200" y="55626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ومقصد! ... همه مقصد امّا؟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05600" y="5638800"/>
            <a:ext cx="2133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و اقوام شیعیان...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67" y="990600"/>
            <a:ext cx="55541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33528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19200" y="5715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موکب شیعیان عربستان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10200" y="32766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solidFill>
                  <a:srgbClr val="FFFF00"/>
                </a:solidFill>
                <a:latin typeface="Zar" pitchFamily="2" charset="-78"/>
                <a:cs typeface="Zar" pitchFamily="2" charset="-78"/>
              </a:rPr>
              <a:t>شیعیان کشور ...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روز اول حضور در عراق و رفتن به سامرا</a:t>
            </a:r>
          </a:p>
          <a:p>
            <a:endParaRPr lang="fa-IR" dirty="0">
              <a:cs typeface="Titr Maza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324600" y="4648200"/>
            <a:ext cx="2362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ساعت 2 صبح روز4شنبه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رسیدیم سامرا و ساعت 5 صبح از سامرا به سمت کاظمین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19400" y="6019800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جابجایی رایگان در اینجا(کربلا) و اتوبوس 2 تومنی آنجا؟؟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6" y="4584700"/>
            <a:ext cx="2844964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05000" y="6019800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کودک و سالمند و ... در مسیر نیل به حق</a:t>
            </a:r>
            <a:endParaRPr kumimoji="0" lang="fa-I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05000" y="6019800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و ... بازگشت و </a:t>
            </a:r>
            <a:r>
              <a:rPr lang="fa-IR" sz="3000" i="1" u="sng" dirty="0" smtClean="0">
                <a:latin typeface="Zar" pitchFamily="2" charset="-78"/>
                <a:cs typeface="Zar" pitchFamily="2" charset="-78"/>
              </a:rPr>
              <a:t>ما ادراک بازگشت</a:t>
            </a:r>
            <a:endParaRPr kumimoji="0" lang="fa-IR" sz="32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9906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/>
          </a:bodyPr>
          <a:lstStyle/>
          <a:p>
            <a:endParaRPr lang="fa-IR" dirty="0" smtClean="0">
              <a:cs typeface="Titr Mazar" pitchFamily="2" charset="-78"/>
            </a:endParaRP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5638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dirty="0" smtClean="0">
                <a:latin typeface="Zar" pitchFamily="2" charset="-78"/>
                <a:cs typeface="Zar" pitchFamily="2" charset="-78"/>
              </a:rPr>
              <a:t>مغازه ها مواد غذایی نداشتند برای خرید! موکبی وجود نداشت در مسیر, ضمنا دستشویی هم آب نداشت باید آب معدنی 1000 تومنی میخریدی برای دستشویی و وضو؟؟؟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Zar" pitchFamily="2" charset="-78"/>
                <a:cs typeface="Zar" pitchFamily="2" charset="-78"/>
              </a:rPr>
              <a:t>فقط شب اول یه کاسه عدسی</a:t>
            </a:r>
            <a:r>
              <a:rPr kumimoji="0" lang="fa-IR" sz="3200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Zar" pitchFamily="2" charset="-78"/>
                <a:cs typeface="Zar" pitchFamily="2" charset="-78"/>
              </a:rPr>
              <a:t> در پایانه مهران از سپاه و دیگر تقریبا هیچ</a:t>
            </a:r>
            <a:endParaRPr kumimoji="0" lang="fa-IR" sz="32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1456"/>
            <a:ext cx="2768600" cy="15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دوم حضور در عراق و رفتن به کاظمين و سپس نجف</a:t>
            </a: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72200" y="3886200"/>
            <a:ext cx="2362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ساعت 9چهارشنبه از کاظمین به سمت نجف در </a:t>
            </a: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خانه یکی از شعیان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sz="3200" dirty="0" smtClean="0">
                <a:solidFill>
                  <a:schemeClr val="tx1">
                    <a:tint val="75000"/>
                  </a:schemeClr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مولی(ع) بنام ابوحیدر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200" y="16764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85800" y="541020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دوروز در نجف ماندیم,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شب دوم را در چادر خوابیدیم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چهارم–حرکت از نجف به کوفه و سپس شروع پياده روی</a:t>
            </a: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541020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ابتدا مسجد سهله و زیارت و نمازهای مواقف ششگانه و نیز نماز تهیت مسجد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5689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85800" y="14478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صبح ابوحیدر یه مینی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بوس گرفت و چندنوبت, مارا برد به کوفه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چهارم–حرکت از نجف به کوفه و سپس شروع پياده روی</a:t>
            </a:r>
          </a:p>
          <a:p>
            <a:endParaRPr lang="fa-IR" dirty="0">
              <a:cs typeface="Titr Mazar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242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1336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910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1910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چهارم–حرکت از نجف به کوفه و سپس شروع پياده روی</a:t>
            </a: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59436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مسیر(طریق العلما) نمایش طبیعت زیبای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عراق است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862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چهارم–حرکت از نجف به کوفه و سپس شروع پياده روی</a:t>
            </a: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541020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حضور پُر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رنگ زوّار کوچولوی ایرانی و کهنسال در کاروان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29845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22479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838200"/>
          </a:xfrm>
        </p:spPr>
        <p:txBody>
          <a:bodyPr/>
          <a:lstStyle/>
          <a:p>
            <a:r>
              <a:rPr lang="fa-IR" dirty="0" smtClean="0">
                <a:cs typeface="Titr Mazar" pitchFamily="2" charset="-78"/>
              </a:rPr>
              <a:t>اربعين 97</a:t>
            </a:r>
            <a:endParaRPr lang="fa-IR" dirty="0">
              <a:cs typeface="Titr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85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Titr Mazar" pitchFamily="2" charset="-78"/>
              </a:rPr>
              <a:t>روز چهارم–حرکت از نجف به کوفه و سپس شروع پياده روی</a:t>
            </a:r>
          </a:p>
          <a:p>
            <a:endParaRPr lang="fa-IR" dirty="0">
              <a:cs typeface="Titr Maza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541020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حضور پُر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Zar" pitchFamily="2" charset="-78"/>
                <a:cs typeface="Zar" pitchFamily="2" charset="-78"/>
              </a:rPr>
              <a:t> رنگ میزبانان خردسال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Zar" pitchFamily="2" charset="-78"/>
              <a:cs typeface="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987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538</Words>
  <Application>Microsoft Office PowerPoint</Application>
  <PresentationFormat>On-screen Show (4:3)</PresentationFormat>
  <Paragraphs>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  <vt:lpstr>اربعين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اربعين 97</dc:title>
  <dc:creator>solar</dc:creator>
  <cp:lastModifiedBy>solar</cp:lastModifiedBy>
  <cp:revision>24</cp:revision>
  <dcterms:created xsi:type="dcterms:W3CDTF">2006-08-16T00:00:00Z</dcterms:created>
  <dcterms:modified xsi:type="dcterms:W3CDTF">2018-12-20T12:30:02Z</dcterms:modified>
</cp:coreProperties>
</file>