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405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8B"/>
    <a:srgbClr val="FBE57F"/>
    <a:srgbClr val="F6E36E"/>
    <a:srgbClr val="FFED72"/>
    <a:srgbClr val="F3E48A"/>
    <a:srgbClr val="305864"/>
    <a:srgbClr val="4E7D8F"/>
    <a:srgbClr val="F4D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D10E6-BF81-4DFD-BF36-169D6356CDD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5775" y="857250"/>
            <a:ext cx="3092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EF06-D24A-4422-8404-BD38D409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EF06-D24A-4422-8404-BD38D4094B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0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40538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4" y="1264507"/>
            <a:ext cx="7182197" cy="429698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08023"/>
            <a:ext cx="6972300" cy="40244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4" y="1264506"/>
            <a:ext cx="1440180" cy="729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9" y="1264506"/>
            <a:ext cx="1268730" cy="643652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85942"/>
            <a:ext cx="6801441" cy="2584203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12832" b="0" kern="1200" cap="all" spc="-178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70146"/>
            <a:ext cx="6803136" cy="4560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51" spc="143" baseline="0">
                <a:solidFill>
                  <a:schemeClr val="tx1"/>
                </a:solidFill>
              </a:defRPr>
            </a:lvl1pPr>
            <a:lvl2pPr marL="814811" indent="0" algn="ctr">
              <a:buNone/>
              <a:defRPr sz="2851"/>
            </a:lvl2pPr>
            <a:lvl3pPr marL="1629623" indent="0" algn="ctr">
              <a:buNone/>
              <a:defRPr sz="2851"/>
            </a:lvl3pPr>
            <a:lvl4pPr marL="2444433" indent="0" algn="ctr">
              <a:buNone/>
              <a:defRPr sz="2851"/>
            </a:lvl4pPr>
            <a:lvl5pPr marL="3259245" indent="0" algn="ctr">
              <a:buNone/>
              <a:defRPr sz="2851"/>
            </a:lvl5pPr>
            <a:lvl6pPr marL="4074056" indent="0" algn="ctr">
              <a:buNone/>
              <a:defRPr sz="2851"/>
            </a:lvl6pPr>
            <a:lvl7pPr marL="4888867" indent="0" algn="ctr">
              <a:buNone/>
              <a:defRPr sz="2851"/>
            </a:lvl7pPr>
            <a:lvl8pPr marL="5703678" indent="0" algn="ctr">
              <a:buNone/>
              <a:defRPr sz="2851"/>
            </a:lvl8pPr>
            <a:lvl9pPr marL="6518489" indent="0" algn="ctr">
              <a:buNone/>
              <a:defRPr sz="2851"/>
            </a:lvl9pPr>
          </a:lstStyle>
          <a:p>
            <a:r>
              <a:rPr lang="fa-IR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4" y="1337846"/>
            <a:ext cx="1165861" cy="525871"/>
          </a:xfrm>
        </p:spPr>
        <p:txBody>
          <a:bodyPr/>
          <a:lstStyle>
            <a:lvl1pPr algn="ctr">
              <a:defRPr sz="2317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197791"/>
            <a:ext cx="4429126" cy="228018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3" y="5198809"/>
            <a:ext cx="1583912" cy="22801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0060"/>
            <a:ext cx="1771650" cy="5244412"/>
          </a:xfrm>
        </p:spPr>
        <p:txBody>
          <a:bodyPr vert="eaVert"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0060"/>
            <a:ext cx="6057899" cy="5244412"/>
          </a:xfrm>
        </p:spPr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40538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4" y="1264507"/>
            <a:ext cx="7182197" cy="429698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08023"/>
            <a:ext cx="6972300" cy="40244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4" y="1264506"/>
            <a:ext cx="1440180" cy="729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9" y="1264506"/>
            <a:ext cx="1268730" cy="643652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6" y="2088979"/>
            <a:ext cx="6803136" cy="2581163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12832" kern="1200" cap="all" spc="-178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70140"/>
            <a:ext cx="6803136" cy="4560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51">
                <a:solidFill>
                  <a:schemeClr val="tx1"/>
                </a:solidFill>
                <a:effectLst/>
              </a:defRPr>
            </a:lvl1pPr>
            <a:lvl2pPr marL="814811" indent="0">
              <a:buNone/>
              <a:defRPr sz="2851">
                <a:solidFill>
                  <a:schemeClr val="tx1">
                    <a:tint val="75000"/>
                  </a:schemeClr>
                </a:solidFill>
              </a:defRPr>
            </a:lvl2pPr>
            <a:lvl3pPr marL="1629623" indent="0">
              <a:buNone/>
              <a:defRPr sz="2851">
                <a:solidFill>
                  <a:schemeClr val="tx1">
                    <a:tint val="75000"/>
                  </a:schemeClr>
                </a:solidFill>
              </a:defRPr>
            </a:lvl3pPr>
            <a:lvl4pPr marL="2444433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4pPr>
            <a:lvl5pPr marL="3259245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5pPr>
            <a:lvl6pPr marL="4074056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6pPr>
            <a:lvl7pPr marL="4888867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7pPr>
            <a:lvl8pPr marL="5703678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8pPr>
            <a:lvl9pPr marL="6518489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61" y="1341078"/>
            <a:ext cx="1165861" cy="529002"/>
          </a:xfrm>
        </p:spPr>
        <p:txBody>
          <a:bodyPr/>
          <a:lstStyle>
            <a:lvl1pPr algn="ctr">
              <a:defRPr lang="en-US" sz="2317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7" y="5197791"/>
            <a:ext cx="4430268" cy="228018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80" y="5197791"/>
            <a:ext cx="1584198" cy="228018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1" y="2097765"/>
            <a:ext cx="3566160" cy="3739494"/>
          </a:xfrm>
        </p:spPr>
        <p:txBody>
          <a:bodyPr/>
          <a:lstStyle>
            <a:lvl1pPr>
              <a:defRPr sz="3208"/>
            </a:lvl1pPr>
            <a:lvl2pPr>
              <a:defRPr sz="2851"/>
            </a:lvl2pPr>
            <a:lvl3pPr>
              <a:defRPr sz="2496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097765"/>
            <a:ext cx="3566160" cy="3739494"/>
          </a:xfrm>
        </p:spPr>
        <p:txBody>
          <a:bodyPr/>
          <a:lstStyle>
            <a:lvl1pPr>
              <a:defRPr sz="3208"/>
            </a:lvl1pPr>
            <a:lvl2pPr>
              <a:defRPr sz="2851"/>
            </a:lvl2pPr>
            <a:lvl3pPr>
              <a:defRPr sz="2496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7" y="2069053"/>
            <a:ext cx="3566160" cy="6384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386" b="0">
                <a:solidFill>
                  <a:schemeClr val="tx2"/>
                </a:solidFill>
                <a:latin typeface="+mn-lt"/>
              </a:defRPr>
            </a:lvl1pPr>
            <a:lvl2pPr marL="814811" indent="0">
              <a:buNone/>
              <a:defRPr sz="3386" b="1"/>
            </a:lvl2pPr>
            <a:lvl3pPr marL="1629623" indent="0">
              <a:buNone/>
              <a:defRPr sz="3208" b="1"/>
            </a:lvl3pPr>
            <a:lvl4pPr marL="2444433" indent="0">
              <a:buNone/>
              <a:defRPr sz="2851" b="1"/>
            </a:lvl4pPr>
            <a:lvl5pPr marL="3259245" indent="0">
              <a:buNone/>
              <a:defRPr sz="2851" b="1"/>
            </a:lvl5pPr>
            <a:lvl6pPr marL="4074056" indent="0">
              <a:buNone/>
              <a:defRPr sz="2851" b="1"/>
            </a:lvl6pPr>
            <a:lvl7pPr marL="4888867" indent="0">
              <a:buNone/>
              <a:defRPr sz="2851" b="1"/>
            </a:lvl7pPr>
            <a:lvl8pPr marL="5703678" indent="0">
              <a:buNone/>
              <a:defRPr sz="2851" b="1"/>
            </a:lvl8pPr>
            <a:lvl9pPr marL="6518489" indent="0">
              <a:buNone/>
              <a:defRPr sz="2851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7" y="2748883"/>
            <a:ext cx="3566160" cy="3192251"/>
          </a:xfrm>
        </p:spPr>
        <p:txBody>
          <a:bodyPr/>
          <a:lstStyle>
            <a:lvl1pPr>
              <a:defRPr sz="3208"/>
            </a:lvl1pPr>
            <a:lvl2pPr>
              <a:defRPr sz="2851"/>
            </a:lvl2pPr>
            <a:lvl3pPr>
              <a:defRPr sz="2496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69053"/>
            <a:ext cx="3566160" cy="6384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386" b="0">
                <a:solidFill>
                  <a:schemeClr val="tx2"/>
                </a:solidFill>
              </a:defRPr>
            </a:lvl1pPr>
            <a:lvl2pPr marL="814811" indent="0">
              <a:buNone/>
              <a:defRPr sz="3386" b="1"/>
            </a:lvl2pPr>
            <a:lvl3pPr marL="1629623" indent="0">
              <a:buNone/>
              <a:defRPr sz="3208" b="1"/>
            </a:lvl3pPr>
            <a:lvl4pPr marL="2444433" indent="0">
              <a:buNone/>
              <a:defRPr sz="2851" b="1"/>
            </a:lvl4pPr>
            <a:lvl5pPr marL="3259245" indent="0">
              <a:buNone/>
              <a:defRPr sz="2851" b="1"/>
            </a:lvl5pPr>
            <a:lvl6pPr marL="4074056" indent="0">
              <a:buNone/>
              <a:defRPr sz="2851" b="1"/>
            </a:lvl6pPr>
            <a:lvl7pPr marL="4888867" indent="0">
              <a:buNone/>
              <a:defRPr sz="2851" b="1"/>
            </a:lvl7pPr>
            <a:lvl8pPr marL="5703678" indent="0">
              <a:buNone/>
              <a:defRPr sz="2851" b="1"/>
            </a:lvl8pPr>
            <a:lvl9pPr marL="6518489" indent="0">
              <a:buNone/>
              <a:defRPr sz="2851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49564"/>
            <a:ext cx="3566160" cy="3192251"/>
          </a:xfrm>
        </p:spPr>
        <p:txBody>
          <a:bodyPr/>
          <a:lstStyle>
            <a:lvl1pPr>
              <a:defRPr sz="3208"/>
            </a:lvl1pPr>
            <a:lvl2pPr>
              <a:defRPr sz="2851"/>
            </a:lvl2pPr>
            <a:lvl3pPr>
              <a:defRPr sz="2496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9" y="237141"/>
            <a:ext cx="6398513" cy="6366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2" y="237141"/>
            <a:ext cx="2194560" cy="6366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5848"/>
            <a:ext cx="1823085" cy="1641729"/>
          </a:xfrm>
        </p:spPr>
        <p:txBody>
          <a:bodyPr anchor="b">
            <a:normAutofit/>
          </a:bodyPr>
          <a:lstStyle>
            <a:lvl1pPr algn="l" defTabSz="16296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99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3" y="608048"/>
            <a:ext cx="5829300" cy="5320418"/>
          </a:xfrm>
        </p:spPr>
        <p:txBody>
          <a:bodyPr/>
          <a:lstStyle>
            <a:lvl1pPr>
              <a:defRPr sz="3208"/>
            </a:lvl1pPr>
            <a:lvl2pPr>
              <a:defRPr sz="2851"/>
            </a:lvl2pPr>
            <a:lvl3pPr>
              <a:defRPr sz="2496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0182"/>
            <a:ext cx="1823085" cy="34962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426"/>
              </a:spcBef>
              <a:buNone/>
              <a:defRPr sz="2496">
                <a:solidFill>
                  <a:srgbClr val="FFFFFF"/>
                </a:solidFill>
              </a:defRPr>
            </a:lvl1pPr>
            <a:lvl2pPr marL="814811" indent="0">
              <a:buNone/>
              <a:defRPr sz="2139"/>
            </a:lvl2pPr>
            <a:lvl3pPr marL="1629623" indent="0">
              <a:buNone/>
              <a:defRPr sz="1782"/>
            </a:lvl3pPr>
            <a:lvl4pPr marL="2444433" indent="0">
              <a:buNone/>
              <a:defRPr sz="1604"/>
            </a:lvl4pPr>
            <a:lvl5pPr marL="3259245" indent="0">
              <a:buNone/>
              <a:defRPr sz="1604"/>
            </a:lvl5pPr>
            <a:lvl6pPr marL="4074056" indent="0">
              <a:buNone/>
              <a:defRPr sz="1604"/>
            </a:lvl6pPr>
            <a:lvl7pPr marL="4888867" indent="0">
              <a:buNone/>
              <a:defRPr sz="1604"/>
            </a:lvl7pPr>
            <a:lvl8pPr marL="5703678" indent="0">
              <a:buNone/>
              <a:defRPr sz="1604"/>
            </a:lvl8pPr>
            <a:lvl9pPr marL="6518489" indent="0">
              <a:buNone/>
              <a:defRPr sz="1604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62" y="6207157"/>
            <a:ext cx="1097281" cy="27362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2" y="373952"/>
            <a:ext cx="1988820" cy="6092639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2" y="237141"/>
            <a:ext cx="2194560" cy="6366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1" y="601970"/>
            <a:ext cx="1824228" cy="1641729"/>
          </a:xfrm>
        </p:spPr>
        <p:txBody>
          <a:bodyPr anchor="b">
            <a:noAutofit/>
          </a:bodyPr>
          <a:lstStyle>
            <a:lvl1pPr algn="l">
              <a:defRPr sz="499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1" y="237141"/>
            <a:ext cx="6398513" cy="636626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5704"/>
            </a:lvl1pPr>
            <a:lvl2pPr marL="814811" indent="0">
              <a:buNone/>
              <a:defRPr sz="4990"/>
            </a:lvl2pPr>
            <a:lvl3pPr marL="1629623" indent="0">
              <a:buNone/>
              <a:defRPr sz="4277"/>
            </a:lvl3pPr>
            <a:lvl4pPr marL="2444433" indent="0">
              <a:buNone/>
              <a:defRPr sz="3565"/>
            </a:lvl4pPr>
            <a:lvl5pPr marL="3259245" indent="0">
              <a:buNone/>
              <a:defRPr sz="3565"/>
            </a:lvl5pPr>
            <a:lvl6pPr marL="4074056" indent="0">
              <a:buNone/>
              <a:defRPr sz="3565"/>
            </a:lvl6pPr>
            <a:lvl7pPr marL="4888867" indent="0">
              <a:buNone/>
              <a:defRPr sz="3565"/>
            </a:lvl7pPr>
            <a:lvl8pPr marL="5703678" indent="0">
              <a:buNone/>
              <a:defRPr sz="3565"/>
            </a:lvl8pPr>
            <a:lvl9pPr marL="6518489" indent="0">
              <a:buNone/>
              <a:defRPr sz="3565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1" y="2280181"/>
            <a:ext cx="1824228" cy="349323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426"/>
              </a:spcBef>
              <a:buNone/>
              <a:defRPr sz="2496">
                <a:solidFill>
                  <a:srgbClr val="FFFFFF"/>
                </a:solidFill>
              </a:defRPr>
            </a:lvl1pPr>
            <a:lvl2pPr marL="814811" indent="0">
              <a:buNone/>
              <a:defRPr sz="2139"/>
            </a:lvl2pPr>
            <a:lvl3pPr marL="1629623" indent="0">
              <a:buNone/>
              <a:defRPr sz="1782"/>
            </a:lvl3pPr>
            <a:lvl4pPr marL="2444433" indent="0">
              <a:buNone/>
              <a:defRPr sz="1604"/>
            </a:lvl4pPr>
            <a:lvl5pPr marL="3259245" indent="0">
              <a:buNone/>
              <a:defRPr sz="1604"/>
            </a:lvl5pPr>
            <a:lvl6pPr marL="4074056" indent="0">
              <a:buNone/>
              <a:defRPr sz="1604"/>
            </a:lvl6pPr>
            <a:lvl7pPr marL="4888867" indent="0">
              <a:buNone/>
              <a:defRPr sz="1604"/>
            </a:lvl7pPr>
            <a:lvl8pPr marL="5703678" indent="0">
              <a:buNone/>
              <a:defRPr sz="1604"/>
            </a:lvl8pPr>
            <a:lvl9pPr marL="6518489" indent="0">
              <a:buNone/>
              <a:defRPr sz="1604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629623" rtl="0" eaLnBrk="1" latinLnBrk="0" hangingPunct="1">
              <a:defRPr lang="en-US" sz="1782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51" y="6211208"/>
            <a:ext cx="1097281" cy="27362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2" y="373952"/>
            <a:ext cx="1988820" cy="6092639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6" y="237141"/>
            <a:ext cx="8791956" cy="636626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1" y="640958"/>
            <a:ext cx="7543800" cy="136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2097765"/>
            <a:ext cx="7543800" cy="3921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3" y="6291612"/>
            <a:ext cx="2057400" cy="2736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78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291612"/>
            <a:ext cx="3909060" cy="2736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78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4" y="6291612"/>
            <a:ext cx="1097281" cy="2736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78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1629623" rtl="1" eaLnBrk="1" latinLnBrk="0" hangingPunct="1">
        <a:lnSpc>
          <a:spcPct val="90000"/>
        </a:lnSpc>
        <a:spcBef>
          <a:spcPct val="0"/>
        </a:spcBef>
        <a:buNone/>
        <a:defRPr lang="en-US" sz="8555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325924" indent="-325924" algn="r" defTabSz="1629623" rtl="1" eaLnBrk="1" latinLnBrk="0" hangingPunct="1">
        <a:lnSpc>
          <a:spcPct val="100000"/>
        </a:lnSpc>
        <a:spcBef>
          <a:spcPts val="1604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814811" indent="-325924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51" kern="1200">
          <a:solidFill>
            <a:schemeClr val="tx1"/>
          </a:solidFill>
          <a:latin typeface="+mn-lt"/>
          <a:ea typeface="+mn-ea"/>
          <a:cs typeface="+mn-cs"/>
        </a:defRPr>
      </a:lvl2pPr>
      <a:lvl3pPr marL="1303698" indent="-325924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3pPr>
      <a:lvl4pPr marL="1792585" indent="-325924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281470" indent="-325924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2851483" indent="-407405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386136" indent="-407405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3920788" indent="-407405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455441" indent="-407405" algn="r" defTabSz="1629623" rtl="1" eaLnBrk="1" latinLnBrk="0" hangingPunct="1">
        <a:lnSpc>
          <a:spcPct val="100000"/>
        </a:lnSpc>
        <a:spcBef>
          <a:spcPts val="892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814811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2pPr>
      <a:lvl3pPr marL="1629623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3pPr>
      <a:lvl4pPr marL="2444433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4pPr>
      <a:lvl5pPr marL="3259245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5pPr>
      <a:lvl6pPr marL="4074056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6pPr>
      <a:lvl7pPr marL="4888867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7pPr>
      <a:lvl8pPr marL="5703678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8pPr>
      <a:lvl9pPr marL="6518489" algn="r" defTabSz="1629623" rtl="1" eaLnBrk="1" latinLnBrk="0" hangingPunct="1">
        <a:defRPr sz="3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febazaar.ir/app/?id=com.microblink.photomath&amp;ref=shar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0F83481-3F03-BE4F-832A-8DE57A4B8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xmlns="" id="{EA39AB49-7818-7144-A935-0BE41C964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8625" y="-1161368"/>
            <a:ext cx="6840537" cy="916327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7758A1C-D21C-9A43-A3C3-1E30D11A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F27A8BF2-9A0D-E047-A7FC-31CAC0CA4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461399" y="898641"/>
            <a:ext cx="4139550" cy="7008490"/>
          </a:xfrm>
          <a:prstGeom prst="rect">
            <a:avLst/>
          </a:prstGeom>
        </p:spPr>
      </p:pic>
      <p:pic>
        <p:nvPicPr>
          <p:cNvPr id="6" name="تصویر 6">
            <a:extLst>
              <a:ext uri="{FF2B5EF4-FFF2-40B4-BE49-F238E27FC236}">
                <a16:creationId xmlns:a16="http://schemas.microsoft.com/office/drawing/2014/main" xmlns="" id="{4954519D-282B-5B4C-9B29-0BBA86D41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997" y="-994812"/>
            <a:ext cx="5695004" cy="9657777"/>
          </a:xfrm>
          <a:prstGeom prst="rect">
            <a:avLst/>
          </a:prstGeom>
        </p:spPr>
      </p:pic>
      <p:pic>
        <p:nvPicPr>
          <p:cNvPr id="12" name="تصویر 12">
            <a:extLst>
              <a:ext uri="{FF2B5EF4-FFF2-40B4-BE49-F238E27FC236}">
                <a16:creationId xmlns:a16="http://schemas.microsoft.com/office/drawing/2014/main" xmlns="" id="{CDBD947C-4993-8B40-A67A-A994E94E1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11" y="2642236"/>
            <a:ext cx="2320367" cy="3951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2" y="245240"/>
            <a:ext cx="2309237" cy="390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1341446"/>
            <a:ext cx="2340141" cy="39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00" y="-1145202"/>
            <a:ext cx="6840538" cy="913094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00DBC12-4077-F44F-B12F-94177688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D2D24593-7D57-E749-AEEC-2D530BC3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8127" y="898975"/>
            <a:ext cx="3005516" cy="50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356" y="-1163107"/>
            <a:ext cx="6863291" cy="9143999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0ED08C3-7C98-4740-A4CD-A626D8A4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1DD82957-8907-ED4F-A321-A4F854169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931731" y="778297"/>
            <a:ext cx="5091938" cy="7008490"/>
          </a:xfrm>
          <a:prstGeom prst="rect">
            <a:avLst/>
          </a:prstGeom>
        </p:spPr>
      </p:pic>
      <p:pic>
        <p:nvPicPr>
          <p:cNvPr id="6" name="تصویر 6">
            <a:extLst>
              <a:ext uri="{FF2B5EF4-FFF2-40B4-BE49-F238E27FC236}">
                <a16:creationId xmlns:a16="http://schemas.microsoft.com/office/drawing/2014/main" xmlns="" id="{E35775BE-44E6-B341-B8D5-E664E5BE3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31" y="76185"/>
            <a:ext cx="2515294" cy="3353725"/>
          </a:xfrm>
          <a:prstGeom prst="rect">
            <a:avLst/>
          </a:prstGeom>
        </p:spPr>
      </p:pic>
      <p:pic>
        <p:nvPicPr>
          <p:cNvPr id="8" name="تصویر 8">
            <a:extLst>
              <a:ext uri="{FF2B5EF4-FFF2-40B4-BE49-F238E27FC236}">
                <a16:creationId xmlns:a16="http://schemas.microsoft.com/office/drawing/2014/main" xmlns="" id="{001FEF56-6B2E-E848-92B8-70676D949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780" y="4550593"/>
            <a:ext cx="2688039" cy="211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89" y="1622943"/>
            <a:ext cx="2625663" cy="36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475" y="-1771651"/>
            <a:ext cx="8279361" cy="1042774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EADFE5-6A5A-B745-923A-681A7A88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C868343C-0C29-0B4E-A03D-14E59DE6D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8861" y="457200"/>
            <a:ext cx="3459114" cy="59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7E3A333-DED1-5042-B05E-18FAB26F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CEA9DD6A-41C8-A448-B507-FA5CDC99A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115" y="342378"/>
            <a:ext cx="3452323" cy="58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160" y="-468086"/>
            <a:ext cx="11772900" cy="7848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656" y="1854063"/>
            <a:ext cx="3962401" cy="1368108"/>
          </a:xfrm>
        </p:spPr>
        <p:txBody>
          <a:bodyPr>
            <a:noAutofit/>
          </a:bodyPr>
          <a:lstStyle/>
          <a:p>
            <a:pPr algn="r"/>
            <a:r>
              <a:rPr lang="fa-IR" sz="2400" dirty="0" smtClean="0">
                <a:solidFill>
                  <a:srgbClr val="305864"/>
                </a:solidFill>
              </a:rPr>
              <a:t>برای دریافت </a:t>
            </a:r>
            <a:r>
              <a:rPr lang="en-US" sz="2400" b="1" dirty="0" err="1" smtClean="0">
                <a:solidFill>
                  <a:srgbClr val="FBE57F"/>
                </a:solidFill>
              </a:rPr>
              <a:t>Photomath</a:t>
            </a:r>
            <a:r>
              <a:rPr lang="en-US" sz="2400" dirty="0">
                <a:solidFill>
                  <a:srgbClr val="FBE57F"/>
                </a:solidFill>
              </a:rPr>
              <a:t> </a:t>
            </a:r>
            <a:r>
              <a:rPr lang="fa-IR" sz="2400" dirty="0">
                <a:solidFill>
                  <a:srgbClr val="305864"/>
                </a:solidFill>
              </a:rPr>
              <a:t> </a:t>
            </a:r>
            <a:r>
              <a:rPr lang="fa-IR" sz="2400" dirty="0" smtClean="0">
                <a:solidFill>
                  <a:srgbClr val="305864"/>
                </a:solidFill>
              </a:rPr>
              <a:t>به لینک زیر مراجعه کنید.</a:t>
            </a:r>
            <a:endParaRPr lang="en-US" sz="2400" dirty="0">
              <a:solidFill>
                <a:srgbClr val="3058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545" y="3456213"/>
            <a:ext cx="3869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DEA8B"/>
                </a:solidFill>
                <a:latin typeface="Adobe Garamond Pro" panose="02020502060506020403" pitchFamily="18" charset="0"/>
                <a:hlinkClick r:id="rId4"/>
              </a:rPr>
              <a:t>http://cafebazaar.ir/app/?id=com.microblink.photomath&amp;ref=share</a:t>
            </a:r>
            <a:endParaRPr lang="en-US" sz="2400" u="sng" dirty="0">
              <a:solidFill>
                <a:srgbClr val="FDEA8B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81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580" y="1856793"/>
            <a:ext cx="4795934" cy="3704252"/>
          </a:xfrm>
        </p:spPr>
        <p:txBody>
          <a:bodyPr>
            <a:normAutofit/>
          </a:bodyPr>
          <a:lstStyle/>
          <a:p>
            <a:pPr algn="ctr"/>
            <a:r>
              <a:rPr lang="fa-IR" sz="8000" dirty="0" smtClean="0">
                <a:cs typeface="2  Fantezy" panose="00000400000000000000" pitchFamily="2" charset="-78"/>
              </a:rPr>
              <a:t>سپیده صفری</a:t>
            </a:r>
            <a:r>
              <a:rPr lang="fa-IR" sz="19900" dirty="0" smtClean="0">
                <a:cs typeface="2  Fantezy" panose="00000400000000000000" pitchFamily="2" charset="-78"/>
              </a:rPr>
              <a:t/>
            </a:r>
            <a:br>
              <a:rPr lang="fa-IR" sz="19900" dirty="0" smtClean="0">
                <a:cs typeface="2  Fantezy" panose="00000400000000000000" pitchFamily="2" charset="-78"/>
              </a:rPr>
            </a:br>
            <a:r>
              <a:rPr lang="fa-IR" sz="1800" dirty="0" smtClean="0">
                <a:cs typeface="2  Fantezy" panose="00000400000000000000" pitchFamily="2" charset="-78"/>
              </a:rPr>
              <a:t/>
            </a:r>
            <a:br>
              <a:rPr lang="fa-IR" sz="1800" dirty="0" smtClean="0">
                <a:cs typeface="2  Fantezy" panose="00000400000000000000" pitchFamily="2" charset="-78"/>
              </a:rPr>
            </a:br>
            <a:r>
              <a:rPr lang="fa-IR" sz="1800" dirty="0">
                <a:cs typeface="2  Fantezy" panose="00000400000000000000" pitchFamily="2" charset="-78"/>
              </a:rPr>
              <a:t/>
            </a:r>
            <a:br>
              <a:rPr lang="fa-IR" sz="1800" dirty="0">
                <a:cs typeface="2  Fantezy" panose="00000400000000000000" pitchFamily="2" charset="-78"/>
              </a:rPr>
            </a:br>
            <a:r>
              <a:rPr lang="fa-IR" sz="1800" dirty="0" smtClean="0">
                <a:cs typeface="2  Fantezy" panose="00000400000000000000" pitchFamily="2" charset="-78"/>
              </a:rPr>
              <a:t/>
            </a:r>
            <a:br>
              <a:rPr lang="fa-IR" sz="1800" dirty="0" smtClean="0">
                <a:cs typeface="2  Fantezy" panose="00000400000000000000" pitchFamily="2" charset="-78"/>
              </a:rPr>
            </a:br>
            <a:r>
              <a:rPr lang="fa-IR" sz="1800" dirty="0">
                <a:cs typeface="2  Fantezy" panose="00000400000000000000" pitchFamily="2" charset="-78"/>
              </a:rPr>
              <a:t>آ</a:t>
            </a:r>
            <a:r>
              <a:rPr lang="fa-IR" sz="1800" dirty="0" smtClean="0">
                <a:cs typeface="2  Fantezy" panose="00000400000000000000" pitchFamily="2" charset="-78"/>
              </a:rPr>
              <a:t>ذر98</a:t>
            </a:r>
            <a:endParaRPr lang="en-US" sz="1800" dirty="0">
              <a:cs typeface="2  Fantezy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C67CF7F-4735-6E43-BCC1-F9428364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01AC0590-D54D-7E4E-A095-53B91F56F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A6BCDE1-61F4-EA4D-AAD9-10DD7A00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5737F79A-0CAC-3D4A-A60D-EE7CDFD23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269" y="-1243072"/>
            <a:ext cx="5009103" cy="85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8253" cy="6840538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D8DFB89-C6F9-5740-BEBA-0E4EF242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5C9B0CE6-4925-9F47-9209-85DA7B7D7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4986" y="649990"/>
            <a:ext cx="2573380" cy="4328283"/>
          </a:xfrm>
          <a:prstGeom prst="rect">
            <a:avLst/>
          </a:prstGeom>
        </p:spPr>
      </p:pic>
      <p:pic>
        <p:nvPicPr>
          <p:cNvPr id="6" name="تصویر 6">
            <a:extLst>
              <a:ext uri="{FF2B5EF4-FFF2-40B4-BE49-F238E27FC236}">
                <a16:creationId xmlns:a16="http://schemas.microsoft.com/office/drawing/2014/main" xmlns="" id="{55EEC4B4-9C76-754C-87AE-7B1693D7D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91" y="649990"/>
            <a:ext cx="2517258" cy="43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732" y="-1151732"/>
            <a:ext cx="6840538" cy="914400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DA9BE8C-EA29-3943-8BF0-A60A71C8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تصویر 8">
            <a:extLst>
              <a:ext uri="{FF2B5EF4-FFF2-40B4-BE49-F238E27FC236}">
                <a16:creationId xmlns:a16="http://schemas.microsoft.com/office/drawing/2014/main" xmlns="" id="{3290A509-80E0-0942-A1FE-1297C9D7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568837" y="-221342"/>
            <a:ext cx="4112561" cy="7008490"/>
          </a:xfrm>
          <a:prstGeom prst="rect">
            <a:avLst/>
          </a:prstGeom>
        </p:spPr>
      </p:pic>
      <p:pic>
        <p:nvPicPr>
          <p:cNvPr id="10" name="تصویر 10">
            <a:extLst>
              <a:ext uri="{FF2B5EF4-FFF2-40B4-BE49-F238E27FC236}">
                <a16:creationId xmlns:a16="http://schemas.microsoft.com/office/drawing/2014/main" xmlns="" id="{2C9E565C-97D4-294A-AE1A-4549739D3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75" y="473026"/>
            <a:ext cx="2325614" cy="3947084"/>
          </a:xfrm>
          <a:prstGeom prst="rect">
            <a:avLst/>
          </a:prstGeom>
        </p:spPr>
      </p:pic>
      <p:pic>
        <p:nvPicPr>
          <p:cNvPr id="12" name="تصویر 12">
            <a:extLst>
              <a:ext uri="{FF2B5EF4-FFF2-40B4-BE49-F238E27FC236}">
                <a16:creationId xmlns:a16="http://schemas.microsoft.com/office/drawing/2014/main" xmlns="" id="{76BB58C3-F15C-6748-B941-378D1D569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012" y="1446727"/>
            <a:ext cx="2325614" cy="3947084"/>
          </a:xfrm>
          <a:prstGeom prst="rect">
            <a:avLst/>
          </a:prstGeom>
        </p:spPr>
      </p:pic>
      <p:pic>
        <p:nvPicPr>
          <p:cNvPr id="14" name="تصویر 14">
            <a:extLst>
              <a:ext uri="{FF2B5EF4-FFF2-40B4-BE49-F238E27FC236}">
                <a16:creationId xmlns:a16="http://schemas.microsoft.com/office/drawing/2014/main" xmlns="" id="{4E1A5A81-0CC7-7D4D-B5AA-26B2A94DA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958" y="-1556032"/>
            <a:ext cx="7243333" cy="9657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64" y="2086675"/>
            <a:ext cx="2325614" cy="39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730" y="-1151731"/>
            <a:ext cx="6840538" cy="9143999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07358D4-2BD2-4C4A-82FE-F9CF3296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FF9767FB-7793-C64E-B2A0-7C7047805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1061" y="910219"/>
            <a:ext cx="2361311" cy="4043746"/>
          </a:xfrm>
          <a:prstGeom prst="rect">
            <a:avLst/>
          </a:prstGeom>
        </p:spPr>
      </p:pic>
      <p:pic>
        <p:nvPicPr>
          <p:cNvPr id="6" name="تصویر 6">
            <a:extLst>
              <a:ext uri="{FF2B5EF4-FFF2-40B4-BE49-F238E27FC236}">
                <a16:creationId xmlns:a16="http://schemas.microsoft.com/office/drawing/2014/main" xmlns="" id="{736013D6-ED57-0842-8B40-62D44B0DE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019" y="1836194"/>
            <a:ext cx="2365670" cy="40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3345" y="-1250114"/>
            <a:ext cx="6840540" cy="9340769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98D9A58-2D7E-6947-B4B8-64AA6127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E92A2F6C-96DE-2B44-98CA-E60707AD1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6328" y="2009066"/>
            <a:ext cx="2745600" cy="3942988"/>
          </a:xfrm>
          <a:prstGeom prst="rect">
            <a:avLst/>
          </a:prstGeom>
        </p:spPr>
      </p:pic>
      <p:pic>
        <p:nvPicPr>
          <p:cNvPr id="6" name="تصویر 6">
            <a:extLst>
              <a:ext uri="{FF2B5EF4-FFF2-40B4-BE49-F238E27FC236}">
                <a16:creationId xmlns:a16="http://schemas.microsoft.com/office/drawing/2014/main" xmlns="" id="{1849D116-A0AA-D347-ACDC-05E30722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376" y="678530"/>
            <a:ext cx="2947565" cy="39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4B6B5D5-6726-424C-949C-6C9CBE95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ED69A18D-6F09-3E49-B285-F15B88DF0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7835" y="1128179"/>
            <a:ext cx="3258256" cy="45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798" y="-1361798"/>
            <a:ext cx="6615404" cy="9338999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BBF97C-3673-0C42-8A82-1703D43E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5A8B64E2-6559-2B4C-BAF8-408DED816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357" y="947884"/>
            <a:ext cx="3484495" cy="46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صابون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</Words>
  <Application>Microsoft Office PowerPoint</Application>
  <PresentationFormat>Custom</PresentationFormat>
  <Paragraphs>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2  Fantezy</vt:lpstr>
      <vt:lpstr>Adobe Garamond Pro</vt:lpstr>
      <vt:lpstr>Calibri</vt:lpstr>
      <vt:lpstr>Century Gothic</vt:lpstr>
      <vt:lpstr>Garamond</vt:lpstr>
      <vt:lpstr>Tahoma</vt:lpstr>
      <vt:lpstr>صابون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برای دریافت Photomath  به لینک زیر مراجعه کنید.</vt:lpstr>
      <vt:lpstr>سپیده صفری    آذر98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sepideh.safari99@gmail.com</dc:creator>
  <cp:lastModifiedBy>user201</cp:lastModifiedBy>
  <cp:revision>12</cp:revision>
  <dcterms:created xsi:type="dcterms:W3CDTF">2019-12-16T19:09:59Z</dcterms:created>
  <dcterms:modified xsi:type="dcterms:W3CDTF">2019-12-31T06:28:37Z</dcterms:modified>
</cp:coreProperties>
</file>