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259" r:id="rId3"/>
    <p:sldId id="260" r:id="rId4"/>
    <p:sldId id="262" r:id="rId5"/>
    <p:sldId id="263" r:id="rId6"/>
    <p:sldId id="264" r:id="rId7"/>
    <p:sldId id="272" r:id="rId8"/>
    <p:sldId id="275" r:id="rId9"/>
    <p:sldId id="278" r:id="rId10"/>
    <p:sldId id="279" r:id="rId11"/>
    <p:sldId id="283" r:id="rId12"/>
    <p:sldId id="281" r:id="rId13"/>
    <p:sldId id="280" r:id="rId14"/>
    <p:sldId id="282" r:id="rId15"/>
    <p:sldId id="290" r:id="rId16"/>
    <p:sldId id="292" r:id="rId17"/>
    <p:sldId id="293" r:id="rId18"/>
    <p:sldId id="294" r:id="rId19"/>
    <p:sldId id="295" r:id="rId20"/>
    <p:sldId id="287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FF3300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3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EB6433E8-A3E6-460D-AE1E-04245B5F8643}" type="slidenum">
              <a:rPr lang="ar-SA"/>
              <a:pPr/>
              <a:t>‹#›</a:t>
            </a:fld>
            <a:endParaRPr lang="es-E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72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F8EC7-6CFA-42D4-807C-60D29DF21BB7}" type="slidenum">
              <a:rPr lang="ar-SA"/>
              <a:pPr/>
              <a:t>6</a:t>
            </a:fld>
            <a:endParaRPr lang="es-ES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36B3-597C-4521-AD13-D466292E23BF}" type="slidenum">
              <a:rPr lang="ar-SA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439322"/>
      </p:ext>
    </p:extLst>
  </p:cSld>
  <p:clrMapOvr>
    <a:masterClrMapping/>
  </p:clrMapOvr>
  <p:transition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51BBF-298C-41C2-9F9F-0345E89B283D}" type="slidenum">
              <a:rPr lang="ar-SA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600205"/>
      </p:ext>
    </p:extLst>
  </p:cSld>
  <p:clrMapOvr>
    <a:masterClrMapping/>
  </p:clrMapOvr>
  <p:transition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50BBE-DE7A-4460-95F4-1F1A6D8E2938}" type="slidenum">
              <a:rPr lang="ar-SA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32842"/>
      </p:ext>
    </p:extLst>
  </p:cSld>
  <p:clrMapOvr>
    <a:masterClrMapping/>
  </p:clrMapOvr>
  <p:transition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AA6EE-E6F7-40D4-9A8B-19495E08492A}" type="slidenum">
              <a:rPr lang="ar-SA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529295"/>
      </p:ext>
    </p:extLst>
  </p:cSld>
  <p:clrMapOvr>
    <a:masterClrMapping/>
  </p:clrMapOvr>
  <p:transition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76845-3411-4975-9DBE-9D00C33B6229}" type="slidenum">
              <a:rPr lang="ar-SA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384846"/>
      </p:ext>
    </p:extLst>
  </p:cSld>
  <p:clrMapOvr>
    <a:masterClrMapping/>
  </p:clrMapOvr>
  <p:transition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7A282-5F17-40E1-9764-774AEC708ECD}" type="slidenum">
              <a:rPr lang="ar-SA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742181"/>
      </p:ext>
    </p:extLst>
  </p:cSld>
  <p:clrMapOvr>
    <a:masterClrMapping/>
  </p:clrMapOvr>
  <p:transition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7F7D2-E894-4BF6-BF81-785EA0FF9F62}" type="slidenum">
              <a:rPr lang="ar-SA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018414"/>
      </p:ext>
    </p:extLst>
  </p:cSld>
  <p:clrMapOvr>
    <a:masterClrMapping/>
  </p:clrMapOvr>
  <p:transition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3F8F8-5F5D-4752-A2FD-E4F474CDE2C7}" type="slidenum">
              <a:rPr lang="ar-SA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043439"/>
      </p:ext>
    </p:extLst>
  </p:cSld>
  <p:clrMapOvr>
    <a:masterClrMapping/>
  </p:clrMapOvr>
  <p:transition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5BFB6-3012-4E44-8BB7-6A5305B6139D}" type="slidenum">
              <a:rPr lang="ar-SA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271472"/>
      </p:ext>
    </p:extLst>
  </p:cSld>
  <p:clrMapOvr>
    <a:masterClrMapping/>
  </p:clrMapOvr>
  <p:transition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B3963-F06C-41B6-BBBE-348BF47EBD8E}" type="slidenum">
              <a:rPr lang="ar-SA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006269"/>
      </p:ext>
    </p:extLst>
  </p:cSld>
  <p:clrMapOvr>
    <a:masterClrMapping/>
  </p:clrMapOvr>
  <p:transition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DA6D4-C494-4496-82D6-8B9FFA9A91C9}" type="slidenum">
              <a:rPr lang="ar-SA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18659"/>
      </p:ext>
    </p:extLst>
  </p:cSld>
  <p:clrMapOvr>
    <a:masterClrMapping/>
  </p:clrMapOvr>
  <p:transition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fld id="{01E27F00-B5E3-426D-8C74-5AEF7F57B228}" type="slidenum">
              <a:rPr lang="ar-SA"/>
              <a:pPr/>
              <a:t>‹#›</a:t>
            </a:fld>
            <a:endParaRPr lang="es-E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>
    <p:fade thruBlk="1"/>
  </p:transition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39750" y="165100"/>
            <a:ext cx="8102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a-IR" sz="66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تماشای زمین از آسمان</a:t>
            </a:r>
            <a:endParaRPr lang="pt-BR" sz="6600" b="1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7348" name="Picture 4" descr="globe_west_540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33600"/>
            <a:ext cx="38100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0" name="Picture 6" descr="globe_east_540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38100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5000">
    <p:sndAc>
      <p:stSnd loop="1">
        <p:snd r:embed="rId2" name="Continue to be - David Arkenston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pic093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04800" y="228600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solidFill>
                  <a:srgbClr val="66FFFF"/>
                </a:solidFill>
                <a:cs typeface="Times New Roman" pitchFamily="18" charset="0"/>
              </a:rPr>
              <a:t>کل نقشه آسیا (و ایران) در شب</a:t>
            </a:r>
            <a:endParaRPr lang="en-US" sz="3200">
              <a:solidFill>
                <a:srgbClr val="66FF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pic308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pic11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pic10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pic24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14" name="Picture 22" descr="spai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563938" y="2276475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FF3300"/>
                </a:solidFill>
                <a:latin typeface="Arial" charset="0"/>
              </a:rPr>
              <a:t>France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187450" y="747713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FF3300"/>
                </a:solidFill>
                <a:latin typeface="Arial" charset="0"/>
              </a:rPr>
              <a:t>Iceland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812088" y="3340100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solidFill>
                  <a:schemeClr val="bg1"/>
                </a:solidFill>
                <a:latin typeface="Arial" charset="0"/>
              </a:rPr>
              <a:t>Italy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787900" y="115888"/>
            <a:ext cx="201612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Continental </a:t>
            </a:r>
          </a:p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Platform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2052638" y="765175"/>
            <a:ext cx="431800" cy="1428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851275" y="476250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FF3300"/>
                </a:solidFill>
                <a:latin typeface="Arial" charset="0"/>
              </a:rPr>
              <a:t>England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508625" y="4724400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chemeClr val="bg1"/>
                </a:solidFill>
                <a:latin typeface="Arial" charset="0"/>
              </a:rPr>
              <a:t>ÁFRICA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4429125" y="2420938"/>
            <a:ext cx="863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4500563" y="836613"/>
            <a:ext cx="358775" cy="6477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5364163" y="620713"/>
            <a:ext cx="287337" cy="7207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H="1" flipV="1">
            <a:off x="7669213" y="3141663"/>
            <a:ext cx="287337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438400" y="3505200"/>
            <a:ext cx="1873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FFCC00"/>
                </a:solidFill>
                <a:latin typeface="Arial" charset="0"/>
              </a:rPr>
              <a:t>Already night time here.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3708400" y="2924175"/>
            <a:ext cx="863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700338" y="2763838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FF3300"/>
                </a:solidFill>
                <a:latin typeface="Arial" charset="0"/>
              </a:rPr>
              <a:t>Spain</a:t>
            </a: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4419600" y="3657600"/>
            <a:ext cx="863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379413" y="1484313"/>
            <a:ext cx="16002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>
                <a:solidFill>
                  <a:srgbClr val="6699FF"/>
                </a:solidFill>
              </a:rPr>
              <a:t>Atlantic</a:t>
            </a:r>
          </a:p>
          <a:p>
            <a:pPr eaLnBrk="0" hangingPunct="0">
              <a:spcBef>
                <a:spcPct val="50000"/>
              </a:spcBef>
            </a:pPr>
            <a:r>
              <a:rPr lang="pt-BR">
                <a:solidFill>
                  <a:srgbClr val="6699FF"/>
                </a:solidFill>
              </a:rPr>
              <a:t>Ocean</a:t>
            </a:r>
            <a:endParaRPr lang="pt-BR" sz="1800">
              <a:solidFill>
                <a:srgbClr val="FF3300"/>
              </a:solidFill>
            </a:endParaRP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152400" y="51054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rgbClr val="00FF00"/>
                </a:solidFill>
                <a:latin typeface="Arial" charset="0"/>
              </a:rPr>
              <a:t>Cabo Verde Island</a:t>
            </a:r>
            <a:endParaRPr lang="es-ES" sz="1400" b="1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1219200" y="5410200"/>
            <a:ext cx="863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2057400" y="4191000"/>
            <a:ext cx="863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381000" y="40386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Canary Islands</a:t>
            </a: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107950" y="2565400"/>
            <a:ext cx="248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FF3300"/>
                </a:solidFill>
                <a:latin typeface="Arial" charset="0"/>
              </a:rPr>
              <a:t>Islas de la Madera y Azores</a:t>
            </a:r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>
            <a:off x="1403350" y="2852738"/>
            <a:ext cx="144463" cy="215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457200" y="56388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a-IR" sz="4000">
                <a:solidFill>
                  <a:srgbClr val="FFFF99"/>
                </a:solidFill>
                <a:cs typeface="Times New Roman" pitchFamily="18" charset="0"/>
              </a:rPr>
              <a:t>اروپا و افریقا در هنگام فرا رسیدن شب</a:t>
            </a:r>
            <a:endParaRPr lang="en-US" sz="4000">
              <a:solidFill>
                <a:srgbClr val="FFFF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autoUpdateAnimBg="0"/>
      <p:bldP spid="59396" grpId="0" autoUpdateAnimBg="0"/>
      <p:bldP spid="59397" grpId="0" autoUpdateAnimBg="0"/>
      <p:bldP spid="59398" grpId="0" animBg="1"/>
      <p:bldP spid="59399" grpId="0" autoUpdateAnimBg="0"/>
      <p:bldP spid="59400" grpId="0" autoUpdateAnimBg="0"/>
      <p:bldP spid="59401" grpId="0" animBg="1"/>
      <p:bldP spid="59402" grpId="0" animBg="1"/>
      <p:bldP spid="59403" grpId="0" animBg="1"/>
      <p:bldP spid="59404" grpId="0" animBg="1"/>
      <p:bldP spid="59405" grpId="0" autoUpdateAnimBg="0"/>
      <p:bldP spid="59406" grpId="0" animBg="1"/>
      <p:bldP spid="59407" grpId="0" autoUpdateAnimBg="0"/>
      <p:bldP spid="59408" grpId="0" animBg="1"/>
      <p:bldP spid="59409" grpId="0" autoUpdateAnimBg="0"/>
      <p:bldP spid="59410" grpId="0" autoUpdateAnimBg="0"/>
      <p:bldP spid="59411" grpId="0" animBg="1"/>
      <p:bldP spid="59412" grpId="0" animBg="1"/>
      <p:bldP spid="5941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lide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Freeform 3"/>
          <p:cNvSpPr>
            <a:spLocks/>
          </p:cNvSpPr>
          <p:nvPr/>
        </p:nvSpPr>
        <p:spPr bwMode="auto">
          <a:xfrm>
            <a:off x="3505200" y="5486400"/>
            <a:ext cx="333375" cy="482600"/>
          </a:xfrm>
          <a:custGeom>
            <a:avLst/>
            <a:gdLst>
              <a:gd name="T0" fmla="*/ 210 w 210"/>
              <a:gd name="T1" fmla="*/ 304 h 304"/>
              <a:gd name="T2" fmla="*/ 0 w 210"/>
              <a:gd name="T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0" h="304">
                <a:moveTo>
                  <a:pt x="210" y="30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3970338" y="5368925"/>
            <a:ext cx="347662" cy="273050"/>
          </a:xfrm>
          <a:custGeom>
            <a:avLst/>
            <a:gdLst>
              <a:gd name="T0" fmla="*/ 219 w 219"/>
              <a:gd name="T1" fmla="*/ 172 h 172"/>
              <a:gd name="T2" fmla="*/ 0 w 219"/>
              <a:gd name="T3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9" h="172">
                <a:moveTo>
                  <a:pt x="219" y="17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1445" name="Freeform 5"/>
          <p:cNvSpPr>
            <a:spLocks/>
          </p:cNvSpPr>
          <p:nvPr/>
        </p:nvSpPr>
        <p:spPr bwMode="auto">
          <a:xfrm>
            <a:off x="3381375" y="4292600"/>
            <a:ext cx="304800" cy="433388"/>
          </a:xfrm>
          <a:custGeom>
            <a:avLst/>
            <a:gdLst>
              <a:gd name="T0" fmla="*/ 0 w 192"/>
              <a:gd name="T1" fmla="*/ 0 h 273"/>
              <a:gd name="T2" fmla="*/ 192 w 192"/>
              <a:gd name="T3" fmla="*/ 273 h 27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" h="273">
                <a:moveTo>
                  <a:pt x="0" y="0"/>
                </a:moveTo>
                <a:lnTo>
                  <a:pt x="192" y="273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1446" name="Freeform 6"/>
          <p:cNvSpPr>
            <a:spLocks/>
          </p:cNvSpPr>
          <p:nvPr/>
        </p:nvSpPr>
        <p:spPr bwMode="auto">
          <a:xfrm>
            <a:off x="4724400" y="3962400"/>
            <a:ext cx="333375" cy="482600"/>
          </a:xfrm>
          <a:custGeom>
            <a:avLst/>
            <a:gdLst>
              <a:gd name="T0" fmla="*/ 210 w 210"/>
              <a:gd name="T1" fmla="*/ 304 h 304"/>
              <a:gd name="T2" fmla="*/ 0 w 210"/>
              <a:gd name="T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0" h="304">
                <a:moveTo>
                  <a:pt x="210" y="30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733800" y="59436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800">
                <a:solidFill>
                  <a:srgbClr val="FFCC00"/>
                </a:solidFill>
              </a:rPr>
              <a:t>Grande São Paulo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343400" y="5562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CO" sz="1800">
                <a:solidFill>
                  <a:srgbClr val="FFCC00"/>
                </a:solidFill>
              </a:rPr>
              <a:t>Rio de Janeiro</a:t>
            </a:r>
            <a:endParaRPr lang="es-ES" sz="1800">
              <a:solidFill>
                <a:srgbClr val="FF3300"/>
              </a:solidFill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905000" y="3886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CO" sz="1800">
                <a:solidFill>
                  <a:srgbClr val="FFCC00"/>
                </a:solidFill>
              </a:rPr>
              <a:t>Belo Horizonte</a:t>
            </a:r>
            <a:endParaRPr lang="es-ES" sz="1800">
              <a:solidFill>
                <a:srgbClr val="FF9900"/>
              </a:solidFill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5105400" y="4419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CO" sz="1800">
                <a:solidFill>
                  <a:srgbClr val="FFCC00"/>
                </a:solidFill>
              </a:rPr>
              <a:t>Salvador</a:t>
            </a:r>
            <a:endParaRPr lang="es-ES" sz="1800">
              <a:solidFill>
                <a:srgbClr val="FF3300"/>
              </a:solidFill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6248400" y="3048000"/>
            <a:ext cx="16002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>
                <a:solidFill>
                  <a:srgbClr val="6699FF"/>
                </a:solidFill>
              </a:rPr>
              <a:t>Atlantic Ocean</a:t>
            </a:r>
          </a:p>
          <a:p>
            <a:pPr eaLnBrk="0" hangingPunct="0">
              <a:spcBef>
                <a:spcPct val="50000"/>
              </a:spcBef>
            </a:pPr>
            <a:endParaRPr lang="pt-BR" sz="1800">
              <a:solidFill>
                <a:srgbClr val="FF3300"/>
              </a:solidFill>
            </a:endParaRPr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3376613" y="1225550"/>
            <a:ext cx="582612" cy="1588"/>
          </a:xfrm>
          <a:custGeom>
            <a:avLst/>
            <a:gdLst>
              <a:gd name="T0" fmla="*/ 367 w 367"/>
              <a:gd name="T1" fmla="*/ 0 h 1"/>
              <a:gd name="T2" fmla="*/ 0 w 367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7" h="1">
                <a:moveTo>
                  <a:pt x="367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4038600" y="7620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CO" sz="1800">
                <a:solidFill>
                  <a:srgbClr val="FFCC00"/>
                </a:solidFill>
              </a:rPr>
              <a:t>Brazilian Continental Platform.</a:t>
            </a:r>
            <a:endParaRPr lang="es-ES" sz="1800">
              <a:solidFill>
                <a:srgbClr val="FF3300"/>
              </a:solidFill>
            </a:endParaRPr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fa-IR" sz="4000">
                <a:solidFill>
                  <a:srgbClr val="FFFF99"/>
                </a:solidFill>
                <a:cs typeface="Times New Roman" pitchFamily="18" charset="0"/>
              </a:rPr>
              <a:t>برزیل در هنگام فرا رسیدن شب</a:t>
            </a:r>
            <a:endParaRPr lang="en-US" sz="4000">
              <a:solidFill>
                <a:srgbClr val="FFFF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nimBg="1"/>
      <p:bldP spid="61445" grpId="0" animBg="1"/>
      <p:bldP spid="61446" grpId="0" animBg="1"/>
      <p:bldP spid="61447" grpId="0" autoUpdateAnimBg="0"/>
      <p:bldP spid="61448" grpId="0" autoUpdateAnimBg="0"/>
      <p:bldP spid="61449" grpId="0" autoUpdateAnimBg="0"/>
      <p:bldP spid="61450" grpId="0" autoUpdateAnimBg="0"/>
      <p:bldP spid="61451" grpId="0" autoUpdateAnimBg="0"/>
      <p:bldP spid="61452" grpId="0" animBg="1"/>
      <p:bldP spid="6145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lide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Freeform 3"/>
          <p:cNvSpPr>
            <a:spLocks/>
          </p:cNvSpPr>
          <p:nvPr/>
        </p:nvSpPr>
        <p:spPr bwMode="auto">
          <a:xfrm>
            <a:off x="3581400" y="5562600"/>
            <a:ext cx="457200" cy="304800"/>
          </a:xfrm>
          <a:custGeom>
            <a:avLst/>
            <a:gdLst>
              <a:gd name="T0" fmla="*/ 210 w 210"/>
              <a:gd name="T1" fmla="*/ 304 h 304"/>
              <a:gd name="T2" fmla="*/ 0 w 210"/>
              <a:gd name="T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0" h="304">
                <a:moveTo>
                  <a:pt x="210" y="30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038600" y="57150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800">
                <a:solidFill>
                  <a:srgbClr val="FFCC00"/>
                </a:solidFill>
              </a:rPr>
              <a:t>Grande São Paulo</a:t>
            </a:r>
          </a:p>
        </p:txBody>
      </p:sp>
      <p:sp>
        <p:nvSpPr>
          <p:cNvPr id="62469" name="Freeform 5"/>
          <p:cNvSpPr>
            <a:spLocks/>
          </p:cNvSpPr>
          <p:nvPr/>
        </p:nvSpPr>
        <p:spPr bwMode="auto">
          <a:xfrm>
            <a:off x="4038600" y="5410200"/>
            <a:ext cx="533400" cy="76200"/>
          </a:xfrm>
          <a:custGeom>
            <a:avLst/>
            <a:gdLst>
              <a:gd name="T0" fmla="*/ 219 w 219"/>
              <a:gd name="T1" fmla="*/ 172 h 172"/>
              <a:gd name="T2" fmla="*/ 0 w 219"/>
              <a:gd name="T3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9" h="172">
                <a:moveTo>
                  <a:pt x="219" y="17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572000" y="53340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CO" sz="1800">
                <a:solidFill>
                  <a:srgbClr val="FFCC00"/>
                </a:solidFill>
              </a:rPr>
              <a:t>Rio de Janeiro</a:t>
            </a:r>
            <a:endParaRPr lang="es-ES" sz="1800">
              <a:solidFill>
                <a:srgbClr val="FFCC00"/>
              </a:solidFill>
            </a:endParaRPr>
          </a:p>
        </p:txBody>
      </p:sp>
      <p:sp>
        <p:nvSpPr>
          <p:cNvPr id="62472" name="Freeform 8"/>
          <p:cNvSpPr>
            <a:spLocks/>
          </p:cNvSpPr>
          <p:nvPr/>
        </p:nvSpPr>
        <p:spPr bwMode="auto">
          <a:xfrm>
            <a:off x="4800600" y="3962400"/>
            <a:ext cx="533400" cy="228600"/>
          </a:xfrm>
          <a:custGeom>
            <a:avLst/>
            <a:gdLst>
              <a:gd name="T0" fmla="*/ 210 w 210"/>
              <a:gd name="T1" fmla="*/ 304 h 304"/>
              <a:gd name="T2" fmla="*/ 0 w 210"/>
              <a:gd name="T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0" h="304">
                <a:moveTo>
                  <a:pt x="210" y="30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2473" name="Freeform 9"/>
          <p:cNvSpPr>
            <a:spLocks/>
          </p:cNvSpPr>
          <p:nvPr/>
        </p:nvSpPr>
        <p:spPr bwMode="auto">
          <a:xfrm>
            <a:off x="5257800" y="3276600"/>
            <a:ext cx="457200" cy="152400"/>
          </a:xfrm>
          <a:custGeom>
            <a:avLst/>
            <a:gdLst>
              <a:gd name="T0" fmla="*/ 172 w 172"/>
              <a:gd name="T1" fmla="*/ 148 h 148"/>
              <a:gd name="T2" fmla="*/ 0 w 172"/>
              <a:gd name="T3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2" h="148">
                <a:moveTo>
                  <a:pt x="172" y="14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334000" y="4038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CO" sz="1800">
                <a:solidFill>
                  <a:srgbClr val="FFCC00"/>
                </a:solidFill>
              </a:rPr>
              <a:t>Salvador</a:t>
            </a:r>
            <a:endParaRPr lang="es-ES" sz="1800">
              <a:solidFill>
                <a:srgbClr val="FF3300"/>
              </a:solidFill>
            </a:endParaRP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5715000" y="3276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CO" sz="1800">
                <a:solidFill>
                  <a:srgbClr val="FFCC00"/>
                </a:solidFill>
              </a:rPr>
              <a:t>Recife</a:t>
            </a:r>
            <a:endParaRPr lang="es-ES" sz="1800">
              <a:solidFill>
                <a:srgbClr val="FF3300"/>
              </a:solidFill>
            </a:endParaRPr>
          </a:p>
        </p:txBody>
      </p:sp>
      <p:sp>
        <p:nvSpPr>
          <p:cNvPr id="62476" name="Freeform 12"/>
          <p:cNvSpPr>
            <a:spLocks/>
          </p:cNvSpPr>
          <p:nvPr/>
        </p:nvSpPr>
        <p:spPr bwMode="auto">
          <a:xfrm>
            <a:off x="4935538" y="2424113"/>
            <a:ext cx="420687" cy="112712"/>
          </a:xfrm>
          <a:custGeom>
            <a:avLst/>
            <a:gdLst>
              <a:gd name="T0" fmla="*/ 265 w 265"/>
              <a:gd name="T1" fmla="*/ 0 h 71"/>
              <a:gd name="T2" fmla="*/ 0 w 265"/>
              <a:gd name="T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5" h="71">
                <a:moveTo>
                  <a:pt x="265" y="0"/>
                </a:moveTo>
                <a:lnTo>
                  <a:pt x="0" y="71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5410200" y="22098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CO" sz="1800">
                <a:solidFill>
                  <a:srgbClr val="FFCC00"/>
                </a:solidFill>
              </a:rPr>
              <a:t>Fortaleza</a:t>
            </a:r>
            <a:endParaRPr lang="es-ES" sz="1800">
              <a:solidFill>
                <a:srgbClr val="FF3300"/>
              </a:solidFill>
            </a:endParaRP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066800" y="2971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CO" sz="1800">
                <a:solidFill>
                  <a:srgbClr val="FFCC00"/>
                </a:solidFill>
              </a:rPr>
              <a:t>Brasília</a:t>
            </a:r>
            <a:endParaRPr lang="es-ES" sz="1800">
              <a:solidFill>
                <a:srgbClr val="FFCC00"/>
              </a:solidFill>
            </a:endParaRPr>
          </a:p>
        </p:txBody>
      </p:sp>
      <p:sp>
        <p:nvSpPr>
          <p:cNvPr id="62479" name="Freeform 15"/>
          <p:cNvSpPr>
            <a:spLocks/>
          </p:cNvSpPr>
          <p:nvPr/>
        </p:nvSpPr>
        <p:spPr bwMode="auto">
          <a:xfrm flipH="1" flipV="1">
            <a:off x="1905000" y="3352800"/>
            <a:ext cx="1371600" cy="838200"/>
          </a:xfrm>
          <a:custGeom>
            <a:avLst/>
            <a:gdLst>
              <a:gd name="T0" fmla="*/ 219 w 219"/>
              <a:gd name="T1" fmla="*/ 172 h 172"/>
              <a:gd name="T2" fmla="*/ 0 w 219"/>
              <a:gd name="T3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9" h="172">
                <a:moveTo>
                  <a:pt x="219" y="17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914400" y="3733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CO" sz="1800">
                <a:solidFill>
                  <a:srgbClr val="FFCC00"/>
                </a:solidFill>
              </a:rPr>
              <a:t>Goiânia</a:t>
            </a:r>
            <a:endParaRPr lang="es-ES" sz="1800">
              <a:solidFill>
                <a:srgbClr val="FFCC00"/>
              </a:solidFill>
            </a:endParaRPr>
          </a:p>
        </p:txBody>
      </p:sp>
      <p:sp>
        <p:nvSpPr>
          <p:cNvPr id="62481" name="Freeform 17"/>
          <p:cNvSpPr>
            <a:spLocks/>
          </p:cNvSpPr>
          <p:nvPr/>
        </p:nvSpPr>
        <p:spPr bwMode="auto">
          <a:xfrm flipH="1" flipV="1">
            <a:off x="1828800" y="3962400"/>
            <a:ext cx="1295400" cy="457200"/>
          </a:xfrm>
          <a:custGeom>
            <a:avLst/>
            <a:gdLst>
              <a:gd name="T0" fmla="*/ 219 w 219"/>
              <a:gd name="T1" fmla="*/ 172 h 172"/>
              <a:gd name="T2" fmla="*/ 0 w 219"/>
              <a:gd name="T3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9" h="172">
                <a:moveTo>
                  <a:pt x="219" y="17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1066800" y="43434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CO" sz="1800">
                <a:solidFill>
                  <a:srgbClr val="FFCC00"/>
                </a:solidFill>
              </a:rPr>
              <a:t>Uberlândia</a:t>
            </a:r>
            <a:endParaRPr lang="es-ES" sz="1800">
              <a:solidFill>
                <a:srgbClr val="FFCC00"/>
              </a:solidFill>
            </a:endParaRPr>
          </a:p>
        </p:txBody>
      </p:sp>
      <p:sp>
        <p:nvSpPr>
          <p:cNvPr id="62483" name="Freeform 19"/>
          <p:cNvSpPr>
            <a:spLocks/>
          </p:cNvSpPr>
          <p:nvPr/>
        </p:nvSpPr>
        <p:spPr bwMode="auto">
          <a:xfrm flipH="1" flipV="1">
            <a:off x="2209800" y="4572000"/>
            <a:ext cx="1066800" cy="152400"/>
          </a:xfrm>
          <a:custGeom>
            <a:avLst/>
            <a:gdLst>
              <a:gd name="T0" fmla="*/ 219 w 219"/>
              <a:gd name="T1" fmla="*/ 172 h 172"/>
              <a:gd name="T2" fmla="*/ 0 w 219"/>
              <a:gd name="T3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9" h="172">
                <a:moveTo>
                  <a:pt x="219" y="17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4724400" y="4648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CO" sz="1800">
                <a:solidFill>
                  <a:srgbClr val="FFCC00"/>
                </a:solidFill>
              </a:rPr>
              <a:t>Belo Horizonte</a:t>
            </a:r>
            <a:endParaRPr lang="es-ES" sz="1800">
              <a:solidFill>
                <a:srgbClr val="FFCC00"/>
              </a:solidFill>
            </a:endParaRPr>
          </a:p>
        </p:txBody>
      </p:sp>
      <p:sp>
        <p:nvSpPr>
          <p:cNvPr id="62485" name="Freeform 21"/>
          <p:cNvSpPr>
            <a:spLocks/>
          </p:cNvSpPr>
          <p:nvPr/>
        </p:nvSpPr>
        <p:spPr bwMode="auto">
          <a:xfrm flipV="1">
            <a:off x="3962400" y="4800600"/>
            <a:ext cx="762000" cy="76200"/>
          </a:xfrm>
          <a:custGeom>
            <a:avLst/>
            <a:gdLst>
              <a:gd name="T0" fmla="*/ 210 w 210"/>
              <a:gd name="T1" fmla="*/ 304 h 304"/>
              <a:gd name="T2" fmla="*/ 0 w 210"/>
              <a:gd name="T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0" h="304">
                <a:moveTo>
                  <a:pt x="210" y="30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3733800" y="6172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CO" sz="1800">
                <a:solidFill>
                  <a:srgbClr val="FFCC00"/>
                </a:solidFill>
              </a:rPr>
              <a:t>Florianópolis</a:t>
            </a:r>
            <a:endParaRPr lang="es-ES" sz="1800">
              <a:solidFill>
                <a:srgbClr val="FFCC00"/>
              </a:solidFill>
            </a:endParaRPr>
          </a:p>
        </p:txBody>
      </p:sp>
      <p:sp>
        <p:nvSpPr>
          <p:cNvPr id="62487" name="Freeform 23"/>
          <p:cNvSpPr>
            <a:spLocks/>
          </p:cNvSpPr>
          <p:nvPr/>
        </p:nvSpPr>
        <p:spPr bwMode="auto">
          <a:xfrm>
            <a:off x="3200400" y="6019800"/>
            <a:ext cx="457200" cy="304800"/>
          </a:xfrm>
          <a:custGeom>
            <a:avLst/>
            <a:gdLst>
              <a:gd name="T0" fmla="*/ 219 w 219"/>
              <a:gd name="T1" fmla="*/ 172 h 172"/>
              <a:gd name="T2" fmla="*/ 0 w 219"/>
              <a:gd name="T3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9" h="172">
                <a:moveTo>
                  <a:pt x="219" y="17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a-IR" sz="4000">
                <a:solidFill>
                  <a:srgbClr val="FFFF99"/>
                </a:solidFill>
                <a:cs typeface="Times New Roman" pitchFamily="18" charset="0"/>
              </a:rPr>
              <a:t>برزیل در هنگام فرا رسیدن شب</a:t>
            </a:r>
            <a:endParaRPr lang="en-US" sz="4000">
              <a:solidFill>
                <a:srgbClr val="FFFF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8" grpId="0" autoUpdateAnimBg="0"/>
      <p:bldP spid="62469" grpId="0" animBg="1"/>
      <p:bldP spid="62470" grpId="0" autoUpdateAnimBg="0"/>
      <p:bldP spid="62472" grpId="0" animBg="1"/>
      <p:bldP spid="62473" grpId="0" animBg="1"/>
      <p:bldP spid="62474" grpId="0" autoUpdateAnimBg="0"/>
      <p:bldP spid="62475" grpId="0" autoUpdateAnimBg="0"/>
      <p:bldP spid="62476" grpId="0" animBg="1"/>
      <p:bldP spid="62477" grpId="0" autoUpdateAnimBg="0"/>
      <p:bldP spid="62478" grpId="0" autoUpdateAnimBg="0"/>
      <p:bldP spid="62479" grpId="0" animBg="1"/>
      <p:bldP spid="62480" grpId="0" autoUpdateAnimBg="0"/>
      <p:bldP spid="62481" grpId="0" animBg="1"/>
      <p:bldP spid="62482" grpId="0" autoUpdateAnimBg="0"/>
      <p:bldP spid="62483" grpId="0" animBg="1"/>
      <p:bldP spid="62484" grpId="0" autoUpdateAnimBg="0"/>
      <p:bldP spid="62485" grpId="0" animBg="1"/>
      <p:bldP spid="62486" grpId="0" autoUpdateAnimBg="0"/>
      <p:bldP spid="624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lide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Rectangle 6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solidFill>
                  <a:srgbClr val="FFFF99"/>
                </a:solidFill>
                <a:cs typeface="Times New Roman" pitchFamily="18" charset="0"/>
              </a:rPr>
              <a:t>امریکا در هنگام فرا رسیدن شب</a:t>
            </a:r>
            <a:endParaRPr lang="en-US">
              <a:solidFill>
                <a:srgbClr val="FFFF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lide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Freeform 3"/>
          <p:cNvSpPr>
            <a:spLocks/>
          </p:cNvSpPr>
          <p:nvPr/>
        </p:nvSpPr>
        <p:spPr bwMode="auto">
          <a:xfrm>
            <a:off x="5715000" y="2981325"/>
            <a:ext cx="371475" cy="149225"/>
          </a:xfrm>
          <a:custGeom>
            <a:avLst/>
            <a:gdLst>
              <a:gd name="T0" fmla="*/ 234 w 234"/>
              <a:gd name="T1" fmla="*/ 94 h 94"/>
              <a:gd name="T2" fmla="*/ 0 w 234"/>
              <a:gd name="T3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4" h="94">
                <a:moveTo>
                  <a:pt x="234" y="9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4517" name="Freeform 5"/>
          <p:cNvSpPr>
            <a:spLocks/>
          </p:cNvSpPr>
          <p:nvPr/>
        </p:nvSpPr>
        <p:spPr bwMode="auto">
          <a:xfrm>
            <a:off x="5257800" y="5029200"/>
            <a:ext cx="371475" cy="149225"/>
          </a:xfrm>
          <a:custGeom>
            <a:avLst/>
            <a:gdLst>
              <a:gd name="T0" fmla="*/ 234 w 234"/>
              <a:gd name="T1" fmla="*/ 94 h 94"/>
              <a:gd name="T2" fmla="*/ 0 w 234"/>
              <a:gd name="T3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4" h="94">
                <a:moveTo>
                  <a:pt x="234" y="9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715000" y="5029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800">
                <a:solidFill>
                  <a:srgbClr val="FFCC00"/>
                </a:solidFill>
              </a:rPr>
              <a:t>Miami</a:t>
            </a:r>
          </a:p>
        </p:txBody>
      </p:sp>
      <p:sp>
        <p:nvSpPr>
          <p:cNvPr id="64519" name="Freeform 7"/>
          <p:cNvSpPr>
            <a:spLocks/>
          </p:cNvSpPr>
          <p:nvPr/>
        </p:nvSpPr>
        <p:spPr bwMode="auto">
          <a:xfrm>
            <a:off x="3276600" y="4572000"/>
            <a:ext cx="333375" cy="482600"/>
          </a:xfrm>
          <a:custGeom>
            <a:avLst/>
            <a:gdLst>
              <a:gd name="T0" fmla="*/ 210 w 210"/>
              <a:gd name="T1" fmla="*/ 304 h 304"/>
              <a:gd name="T2" fmla="*/ 0 w 210"/>
              <a:gd name="T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0" h="304">
                <a:moveTo>
                  <a:pt x="210" y="30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581400" y="5029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800">
                <a:solidFill>
                  <a:srgbClr val="FFCC00"/>
                </a:solidFill>
              </a:rPr>
              <a:t>Houston</a:t>
            </a:r>
          </a:p>
        </p:txBody>
      </p:sp>
      <p:sp>
        <p:nvSpPr>
          <p:cNvPr id="64521" name="Freeform 9"/>
          <p:cNvSpPr>
            <a:spLocks/>
          </p:cNvSpPr>
          <p:nvPr/>
        </p:nvSpPr>
        <p:spPr bwMode="auto">
          <a:xfrm>
            <a:off x="2325688" y="4144963"/>
            <a:ext cx="495300" cy="369887"/>
          </a:xfrm>
          <a:custGeom>
            <a:avLst/>
            <a:gdLst>
              <a:gd name="T0" fmla="*/ 0 w 312"/>
              <a:gd name="T1" fmla="*/ 233 h 233"/>
              <a:gd name="T2" fmla="*/ 312 w 312"/>
              <a:gd name="T3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2" h="233">
                <a:moveTo>
                  <a:pt x="0" y="233"/>
                </a:moveTo>
                <a:lnTo>
                  <a:pt x="312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1524000" y="4343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800">
                <a:solidFill>
                  <a:srgbClr val="FFCC00"/>
                </a:solidFill>
              </a:rPr>
              <a:t>Dallas</a:t>
            </a:r>
          </a:p>
        </p:txBody>
      </p:sp>
      <p:sp>
        <p:nvSpPr>
          <p:cNvPr id="64523" name="Freeform 11"/>
          <p:cNvSpPr>
            <a:spLocks/>
          </p:cNvSpPr>
          <p:nvPr/>
        </p:nvSpPr>
        <p:spPr bwMode="auto">
          <a:xfrm>
            <a:off x="3476625" y="2547938"/>
            <a:ext cx="431800" cy="173037"/>
          </a:xfrm>
          <a:custGeom>
            <a:avLst/>
            <a:gdLst>
              <a:gd name="T0" fmla="*/ 0 w 272"/>
              <a:gd name="T1" fmla="*/ 0 h 109"/>
              <a:gd name="T2" fmla="*/ 272 w 272"/>
              <a:gd name="T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2" h="109">
                <a:moveTo>
                  <a:pt x="0" y="0"/>
                </a:moveTo>
                <a:lnTo>
                  <a:pt x="272" y="109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2484438" y="2276475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800">
                <a:solidFill>
                  <a:srgbClr val="FFCC00"/>
                </a:solidFill>
              </a:rPr>
              <a:t>Chicago</a:t>
            </a:r>
          </a:p>
        </p:txBody>
      </p:sp>
      <p:sp>
        <p:nvSpPr>
          <p:cNvPr id="64525" name="Freeform 13"/>
          <p:cNvSpPr>
            <a:spLocks/>
          </p:cNvSpPr>
          <p:nvPr/>
        </p:nvSpPr>
        <p:spPr bwMode="auto">
          <a:xfrm>
            <a:off x="469900" y="2895600"/>
            <a:ext cx="61913" cy="296863"/>
          </a:xfrm>
          <a:custGeom>
            <a:avLst/>
            <a:gdLst>
              <a:gd name="T0" fmla="*/ 0 w 39"/>
              <a:gd name="T1" fmla="*/ 0 h 187"/>
              <a:gd name="T2" fmla="*/ 39 w 39"/>
              <a:gd name="T3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" h="187">
                <a:moveTo>
                  <a:pt x="0" y="0"/>
                </a:moveTo>
                <a:lnTo>
                  <a:pt x="39" y="187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0" y="1676400"/>
            <a:ext cx="1295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800">
                <a:solidFill>
                  <a:srgbClr val="FFCC00"/>
                </a:solidFill>
              </a:rPr>
              <a:t>Still daylight in California.</a:t>
            </a: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6804025" y="4652963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800">
                <a:solidFill>
                  <a:srgbClr val="FFCC00"/>
                </a:solidFill>
                <a:latin typeface="Arial" charset="0"/>
              </a:rPr>
              <a:t>Puerto Rico</a:t>
            </a:r>
          </a:p>
        </p:txBody>
      </p:sp>
      <p:sp>
        <p:nvSpPr>
          <p:cNvPr id="64530" name="Freeform 18"/>
          <p:cNvSpPr>
            <a:spLocks/>
          </p:cNvSpPr>
          <p:nvPr/>
        </p:nvSpPr>
        <p:spPr bwMode="auto">
          <a:xfrm>
            <a:off x="7092950" y="5013325"/>
            <a:ext cx="231775" cy="773113"/>
          </a:xfrm>
          <a:custGeom>
            <a:avLst/>
            <a:gdLst>
              <a:gd name="T0" fmla="*/ 146 w 146"/>
              <a:gd name="T1" fmla="*/ 0 h 487"/>
              <a:gd name="T2" fmla="*/ 0 w 146"/>
              <a:gd name="T3" fmla="*/ 487 h 4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6" h="487">
                <a:moveTo>
                  <a:pt x="146" y="0"/>
                </a:moveTo>
                <a:lnTo>
                  <a:pt x="0" y="487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3810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a-IR" sz="4400" dirty="0">
                <a:solidFill>
                  <a:srgbClr val="FFFF99"/>
                </a:solidFill>
                <a:cs typeface="Times New Roman" pitchFamily="18" charset="0"/>
              </a:rPr>
              <a:t>امریکا در هنگام فرا رسیدن شب</a:t>
            </a:r>
            <a:endParaRPr lang="en-US" sz="4400" dirty="0">
              <a:solidFill>
                <a:srgbClr val="FFFF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7" grpId="0" animBg="1"/>
      <p:bldP spid="64518" grpId="0" autoUpdateAnimBg="0"/>
      <p:bldP spid="64519" grpId="0" animBg="1"/>
      <p:bldP spid="64520" grpId="0" autoUpdateAnimBg="0"/>
      <p:bldP spid="64521" grpId="0" animBg="1"/>
      <p:bldP spid="64522" grpId="0" autoUpdateAnimBg="0"/>
      <p:bldP spid="64523" grpId="0" animBg="1"/>
      <p:bldP spid="64524" grpId="0" autoUpdateAnimBg="0"/>
      <p:bldP spid="64525" grpId="0" animBg="1"/>
      <p:bldP spid="64526" grpId="0" autoUpdateAnimBg="0"/>
      <p:bldP spid="64529" grpId="0"/>
      <p:bldP spid="645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cal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4800600" y="5638800"/>
            <a:ext cx="3657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800">
                <a:solidFill>
                  <a:schemeClr val="accent2"/>
                </a:solidFill>
                <a:cs typeface="Times New Roman" pitchFamily="18" charset="0"/>
              </a:rPr>
              <a:t>شمال افریقا</a:t>
            </a:r>
            <a:endParaRPr lang="de-DE" sz="480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701800"/>
          </a:xfrm>
          <a:noFill/>
          <a:ln/>
        </p:spPr>
        <p:txBody>
          <a:bodyPr anchorCtr="1">
            <a:spAutoFit/>
          </a:bodyPr>
          <a:lstStyle/>
          <a:p>
            <a:pPr>
              <a:lnSpc>
                <a:spcPct val="80000"/>
              </a:lnSpc>
            </a:pPr>
            <a:r>
              <a:rPr lang="en-GB" b="1">
                <a:solidFill>
                  <a:srgbClr val="66FFFF"/>
                </a:solidFill>
                <a:latin typeface="Tahoma" pitchFamily="34" charset="0"/>
              </a:rPr>
              <a:t/>
            </a:r>
            <a:br>
              <a:rPr lang="en-GB" b="1">
                <a:solidFill>
                  <a:srgbClr val="66FFFF"/>
                </a:solidFill>
                <a:latin typeface="Tahoma" pitchFamily="34" charset="0"/>
              </a:rPr>
            </a:br>
            <a:r>
              <a:rPr lang="en-GB" b="1">
                <a:solidFill>
                  <a:srgbClr val="66FFFF"/>
                </a:solidFill>
                <a:latin typeface="Tahoma" pitchFamily="34" charset="0"/>
              </a:rPr>
              <a:t/>
            </a:r>
            <a:br>
              <a:rPr lang="en-GB" b="1">
                <a:solidFill>
                  <a:srgbClr val="66FFFF"/>
                </a:solidFill>
                <a:latin typeface="Tahoma" pitchFamily="34" charset="0"/>
              </a:rPr>
            </a:br>
            <a:r>
              <a:rPr lang="fa-IR" b="1">
                <a:solidFill>
                  <a:srgbClr val="66FFFF"/>
                </a:solidFill>
                <a:latin typeface="Tahoma" pitchFamily="34" charset="0"/>
                <a:cs typeface="Tahoma" pitchFamily="34" charset="0"/>
              </a:rPr>
              <a:t>پایان  </a:t>
            </a:r>
            <a:endParaRPr lang="en-GB" b="1">
              <a:solidFill>
                <a:srgbClr val="66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3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105400"/>
            <a:ext cx="72390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a-IR" sz="4000" dirty="0">
                <a:solidFill>
                  <a:srgbClr val="FFFF99"/>
                </a:solidFill>
                <a:cs typeface="B Jadid" pitchFamily="2" charset="-78"/>
              </a:rPr>
              <a:t>تهیه کننده : </a:t>
            </a:r>
            <a:r>
              <a:rPr lang="fa-IR" sz="4000" dirty="0" smtClean="0">
                <a:solidFill>
                  <a:srgbClr val="FFFF99"/>
                </a:solidFill>
                <a:cs typeface="B Jadid" pitchFamily="2" charset="-78"/>
              </a:rPr>
              <a:t>پویا سلطانزاده</a:t>
            </a:r>
            <a:endParaRPr lang="en-US" sz="1400" dirty="0">
              <a:solidFill>
                <a:srgbClr val="FFFF99"/>
              </a:solidFill>
              <a:cs typeface="Times New Roman" pitchFamily="18" charset="0"/>
            </a:endParaRPr>
          </a:p>
        </p:txBody>
      </p:sp>
      <p:pic>
        <p:nvPicPr>
          <p:cNvPr id="56324" name="Picture 4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429000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08275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7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860800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068638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292600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05263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1" name="Picture 11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89363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2" name="Picture 12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429000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3" name="Picture 13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924175"/>
            <a:ext cx="5080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4" name="Picture 14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13100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5" name="Picture 15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248">
            <a:off x="3995738" y="2708275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6" name="Picture 16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248">
            <a:off x="4924426" y="3292475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7" name="Picture 17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248">
            <a:off x="3700463" y="4445000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8" name="Picture 18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248">
            <a:off x="4708526" y="4300537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9" name="Picture 19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248">
            <a:off x="5716588" y="3797300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0" name="Picture 20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248">
            <a:off x="5716588" y="2860675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1" name="Picture 21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248">
            <a:off x="6003926" y="2789237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2" name="Picture 22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248">
            <a:off x="3051176" y="3581400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3" name="Picture 23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248">
            <a:off x="3268663" y="4084637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4" name="Picture 24" descr="000redgl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248">
            <a:off x="2692401" y="3941762"/>
            <a:ext cx="5080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685800" y="381000"/>
            <a:ext cx="8001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600">
                <a:solidFill>
                  <a:srgbClr val="FF3300"/>
                </a:solidFill>
                <a:cs typeface="B Jadid" pitchFamily="2" charset="-78"/>
              </a:rPr>
              <a:t>و چه زیباست زمین ما</a:t>
            </a:r>
            <a:r>
              <a:rPr lang="fa-IR">
                <a:solidFill>
                  <a:srgbClr val="FF3300"/>
                </a:solidFill>
                <a:cs typeface="B Jadid" pitchFamily="2" charset="-78"/>
              </a:rPr>
              <a:t> </a:t>
            </a:r>
          </a:p>
          <a:p>
            <a:pPr algn="ctr"/>
            <a:r>
              <a:rPr lang="fa-IR">
                <a:solidFill>
                  <a:srgbClr val="FF3300"/>
                </a:solidFill>
                <a:cs typeface="B Jadid" pitchFamily="2" charset="-78"/>
              </a:rPr>
              <a:t>همان زمینی که خداوند آفریده است</a:t>
            </a:r>
          </a:p>
          <a:p>
            <a:pPr algn="ctr"/>
            <a:r>
              <a:rPr lang="fa-IR">
                <a:solidFill>
                  <a:srgbClr val="FF3300"/>
                </a:solidFill>
                <a:cs typeface="B Jadid" pitchFamily="2" charset="-78"/>
              </a:rPr>
              <a:t>و </a:t>
            </a:r>
          </a:p>
          <a:p>
            <a:pPr algn="ctr"/>
            <a:r>
              <a:rPr lang="fa-IR" sz="3600">
                <a:solidFill>
                  <a:srgbClr val="FF3300"/>
                </a:solidFill>
                <a:cs typeface="B Jadid" pitchFamily="2" charset="-78"/>
              </a:rPr>
              <a:t>همان خدایی که دوست ماست</a:t>
            </a:r>
            <a:endParaRPr lang="en-US" sz="3600">
              <a:solidFill>
                <a:srgbClr val="FF3300"/>
              </a:solidFill>
              <a:cs typeface="B Jadid" pitchFamily="2" charset="-78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s_gibraltar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fa-IR" sz="4000">
                <a:solidFill>
                  <a:schemeClr val="hlink"/>
                </a:solidFill>
                <a:cs typeface="Times New Roman" pitchFamily="18" charset="0"/>
              </a:rPr>
              <a:t>اروپا</a:t>
            </a:r>
            <a:endParaRPr lang="en-US" sz="4000">
              <a:solidFill>
                <a:schemeClr val="hlin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spai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588125" y="63817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sz="1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fa-IR" sz="3200" b="1">
                <a:solidFill>
                  <a:srgbClr val="FFFF99"/>
                </a:solidFill>
                <a:cs typeface="Times New Roman" pitchFamily="18" charset="0"/>
              </a:rPr>
              <a:t>روز وشب مرز بین اروپا و افریقا</a:t>
            </a:r>
            <a:endParaRPr lang="en-US" sz="3200" b="1">
              <a:solidFill>
                <a:srgbClr val="FFFF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sui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fa-IR">
                <a:cs typeface="Times New Roman" pitchFamily="18" charset="0"/>
              </a:rPr>
              <a:t>کوههای آلپ و سوئیس</a:t>
            </a: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image0202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fa-IR">
                <a:solidFill>
                  <a:srgbClr val="FFFF99"/>
                </a:solidFill>
                <a:cs typeface="Times New Roman" pitchFamily="18" charset="0"/>
              </a:rPr>
              <a:t>ایسلند</a:t>
            </a:r>
            <a:endParaRPr lang="en-US">
              <a:solidFill>
                <a:srgbClr val="FFFF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lack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fa-IR">
                <a:cs typeface="Times New Roman" pitchFamily="18" charset="0"/>
              </a:rPr>
              <a:t>دریای سیاه</a:t>
            </a: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merro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fa-IR">
                <a:cs typeface="Times New Roman" pitchFamily="18" charset="0"/>
              </a:rPr>
              <a:t>دریای سرخ</a:t>
            </a: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 descr="pic036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04800" y="228600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solidFill>
                  <a:srgbClr val="66FFFF"/>
                </a:solidFill>
                <a:cs typeface="Times New Roman" pitchFamily="18" charset="0"/>
              </a:rPr>
              <a:t>کل نقشه اروپا در شب</a:t>
            </a:r>
            <a:endParaRPr lang="en-US" sz="3200">
              <a:solidFill>
                <a:srgbClr val="66FF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EMAN ABI">
  <a:themeElements>
    <a:clrScheme name="BLUE BEAUT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 BEAUT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BEAUT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BEAUT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BEAUT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BEAUT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BEAUT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BEAUT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BEAUT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ASEMAN ABI</Template>
  <TotalTime>0</TotalTime>
  <Words>159</Words>
  <Application>Microsoft Office PowerPoint</Application>
  <PresentationFormat>On-screen Show (4:3)</PresentationFormat>
  <Paragraphs>58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Times New Roman</vt:lpstr>
      <vt:lpstr>Arial</vt:lpstr>
      <vt:lpstr>Verdana</vt:lpstr>
      <vt:lpstr>Tahoma</vt:lpstr>
      <vt:lpstr>B Jadid</vt:lpstr>
      <vt:lpstr>ASEMAN ABI</vt:lpstr>
      <vt:lpstr>PowerPoint Presentation</vt:lpstr>
      <vt:lpstr>PowerPoint Presentation</vt:lpstr>
      <vt:lpstr>اروپا</vt:lpstr>
      <vt:lpstr>روز وشب مرز بین اروپا و افریقا</vt:lpstr>
      <vt:lpstr>کوههای آلپ و سوئیس</vt:lpstr>
      <vt:lpstr>ایسلند</vt:lpstr>
      <vt:lpstr>دریای سیاه</vt:lpstr>
      <vt:lpstr>دریای سرخ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برزیل در هنگام فرا رسیدن شب</vt:lpstr>
      <vt:lpstr>PowerPoint Presentation</vt:lpstr>
      <vt:lpstr>امریکا در هنگام فرا رسیدن شب</vt:lpstr>
      <vt:lpstr>PowerPoint Presentation</vt:lpstr>
      <vt:lpstr>  پایان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Pooya</dc:creator>
  <cp:lastModifiedBy>Pooya</cp:lastModifiedBy>
  <cp:revision>1</cp:revision>
  <dcterms:created xsi:type="dcterms:W3CDTF">2013-12-10T18:42:00Z</dcterms:created>
  <dcterms:modified xsi:type="dcterms:W3CDTF">2013-12-10T18:42:30Z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تاریخ">
    <vt:lpwstr>87/10/03</vt:lpwstr>
  </property>
  <property fmtid="{D5CDD505-2E9C-101B-9397-08002B2CF9AE}" pid="3" name="عنوان">
    <vt:lpwstr>http://interanet-srv/WebBoardImageLibrary/ASEMAN ABI.pps, تماشاي زمين از آسمان!</vt:lpwstr>
  </property>
  <property fmtid="{D5CDD505-2E9C-101B-9397-08002B2CF9AE}" pid="4" name="createdate">
    <vt:lpwstr>2008-12-23T00:00:00Z</vt:lpwstr>
  </property>
</Properties>
</file>