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7"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0000"/>
    <a:srgbClr val="7A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7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6B00B8-4F3F-429B-BAA2-14E8F181A018}" type="doc">
      <dgm:prSet loTypeId="urn:microsoft.com/office/officeart/2005/8/layout/vProcess5" loCatId="process" qsTypeId="urn:microsoft.com/office/officeart/2005/8/quickstyle/3d4" qsCatId="3D" csTypeId="urn:microsoft.com/office/officeart/2005/8/colors/accent0_1" csCatId="mainScheme" phldr="1"/>
      <dgm:spPr/>
      <dgm:t>
        <a:bodyPr/>
        <a:lstStyle/>
        <a:p>
          <a:pPr rtl="1"/>
          <a:endParaRPr lang="fa-IR"/>
        </a:p>
      </dgm:t>
    </dgm:pt>
    <dgm:pt modelId="{1162AEFD-B6FE-4600-BFDE-8C3B1619A121}">
      <dgm:prSet phldrT="[Text]" custT="1"/>
      <dgm:spPr/>
      <dgm:t>
        <a:bodyPr/>
        <a:lstStyle/>
        <a:p>
          <a:pPr algn="r" rtl="1"/>
          <a:r>
            <a:rPr lang="fa-IR" sz="2400" dirty="0" smtClean="0">
              <a:cs typeface="B Mitra" pitchFamily="2" charset="-78"/>
            </a:rPr>
            <a:t>فساد و ناکارایی در ارائه خدمات دولتی</a:t>
          </a:r>
          <a:endParaRPr lang="fa-IR" sz="2400" dirty="0">
            <a:cs typeface="B Mitra" pitchFamily="2" charset="-78"/>
          </a:endParaRPr>
        </a:p>
      </dgm:t>
    </dgm:pt>
    <dgm:pt modelId="{583459A0-DD25-4132-8DAA-0DD42151874F}" type="parTrans" cxnId="{469055FC-AB3B-46D5-BB97-C1BDD0EB207E}">
      <dgm:prSet/>
      <dgm:spPr/>
      <dgm:t>
        <a:bodyPr/>
        <a:lstStyle/>
        <a:p>
          <a:pPr algn="r" rtl="1"/>
          <a:endParaRPr lang="fa-IR" sz="2400">
            <a:cs typeface="B Mitra" pitchFamily="2" charset="-78"/>
          </a:endParaRPr>
        </a:p>
      </dgm:t>
    </dgm:pt>
    <dgm:pt modelId="{2B7F73E8-E193-4E9B-9235-CD8A0BAF00F5}" type="sibTrans" cxnId="{469055FC-AB3B-46D5-BB97-C1BDD0EB207E}">
      <dgm:prSet custT="1"/>
      <dgm:spPr/>
      <dgm:t>
        <a:bodyPr/>
        <a:lstStyle/>
        <a:p>
          <a:pPr algn="r" rtl="1"/>
          <a:endParaRPr lang="fa-IR" sz="2400">
            <a:cs typeface="B Mitra" pitchFamily="2" charset="-78"/>
          </a:endParaRPr>
        </a:p>
      </dgm:t>
    </dgm:pt>
    <dgm:pt modelId="{7AAA4876-1D33-4B01-A542-5248CCF160C9}">
      <dgm:prSet phldrT="[Text]" custT="1"/>
      <dgm:spPr/>
      <dgm:t>
        <a:bodyPr/>
        <a:lstStyle/>
        <a:p>
          <a:pPr algn="r" rtl="1"/>
          <a:r>
            <a:rPr lang="fa-IR" sz="2400" dirty="0" smtClean="0">
              <a:cs typeface="B Mitra" pitchFamily="2" charset="-78"/>
            </a:rPr>
            <a:t>جستجوی راهی برای فعالیت هر چه شبیه تر دولت و کسب و کارها</a:t>
          </a:r>
          <a:endParaRPr lang="fa-IR" sz="2400" dirty="0">
            <a:cs typeface="B Mitra" pitchFamily="2" charset="-78"/>
          </a:endParaRPr>
        </a:p>
      </dgm:t>
    </dgm:pt>
    <dgm:pt modelId="{AE573FE5-C2F3-4545-922D-BBEA494C22F7}" type="parTrans" cxnId="{4D5EF018-79B4-4326-8CC3-D8F2D216FC8E}">
      <dgm:prSet/>
      <dgm:spPr/>
      <dgm:t>
        <a:bodyPr/>
        <a:lstStyle/>
        <a:p>
          <a:pPr algn="r" rtl="1"/>
          <a:endParaRPr lang="fa-IR" sz="2400">
            <a:cs typeface="B Mitra" pitchFamily="2" charset="-78"/>
          </a:endParaRPr>
        </a:p>
      </dgm:t>
    </dgm:pt>
    <dgm:pt modelId="{7126E0C5-B19F-489F-A29A-1186E092EE81}" type="sibTrans" cxnId="{4D5EF018-79B4-4326-8CC3-D8F2D216FC8E}">
      <dgm:prSet custT="1"/>
      <dgm:spPr/>
      <dgm:t>
        <a:bodyPr/>
        <a:lstStyle/>
        <a:p>
          <a:pPr algn="r" rtl="1"/>
          <a:endParaRPr lang="fa-IR" sz="2400">
            <a:cs typeface="B Mitra" pitchFamily="2" charset="-78"/>
          </a:endParaRPr>
        </a:p>
      </dgm:t>
    </dgm:pt>
    <dgm:pt modelId="{DC719F12-D28C-4C60-93AC-5E464BE4CFA2}">
      <dgm:prSet phldrT="[Text]" custT="1"/>
      <dgm:spPr/>
      <dgm:t>
        <a:bodyPr/>
        <a:lstStyle/>
        <a:p>
          <a:pPr algn="r" rtl="1"/>
          <a:r>
            <a:rPr lang="fa-IR" sz="2400" dirty="0" smtClean="0">
              <a:cs typeface="B Mitra" pitchFamily="2" charset="-78"/>
            </a:rPr>
            <a:t>قانون پندلتون 1883: نخستین قانون خدمات عمومی: به دنبال خدمات عمومی کارآمد و جدای از سیاست</a:t>
          </a:r>
          <a:endParaRPr lang="fa-IR" sz="2400" dirty="0">
            <a:cs typeface="B Mitra" pitchFamily="2" charset="-78"/>
          </a:endParaRPr>
        </a:p>
      </dgm:t>
    </dgm:pt>
    <dgm:pt modelId="{FF8692E9-8EDA-4D85-B6B2-72F2FD464809}" type="parTrans" cxnId="{43F8A23C-F9D3-4B8F-A7C8-DDBC5D4973EC}">
      <dgm:prSet/>
      <dgm:spPr/>
      <dgm:t>
        <a:bodyPr/>
        <a:lstStyle/>
        <a:p>
          <a:pPr algn="r" rtl="1"/>
          <a:endParaRPr lang="fa-IR" sz="2400">
            <a:cs typeface="B Mitra" pitchFamily="2" charset="-78"/>
          </a:endParaRPr>
        </a:p>
      </dgm:t>
    </dgm:pt>
    <dgm:pt modelId="{B49284C7-AFB3-48CB-A105-AEFA85F11DA0}" type="sibTrans" cxnId="{43F8A23C-F9D3-4B8F-A7C8-DDBC5D4973EC}">
      <dgm:prSet custT="1"/>
      <dgm:spPr/>
      <dgm:t>
        <a:bodyPr/>
        <a:lstStyle/>
        <a:p>
          <a:pPr algn="r" rtl="1"/>
          <a:endParaRPr lang="fa-IR" sz="2400">
            <a:cs typeface="B Mitra" pitchFamily="2" charset="-78"/>
          </a:endParaRPr>
        </a:p>
      </dgm:t>
    </dgm:pt>
    <dgm:pt modelId="{D479A44F-EDBC-40A4-A487-AF47AEAA6234}">
      <dgm:prSet phldrT="[Text]" custT="1"/>
      <dgm:spPr/>
      <dgm:t>
        <a:bodyPr/>
        <a:lstStyle/>
        <a:p>
          <a:pPr algn="r" rtl="1"/>
          <a:r>
            <a:rPr lang="fa-IR" sz="2400" dirty="0" smtClean="0">
              <a:cs typeface="B Mitra" pitchFamily="2" charset="-78"/>
            </a:rPr>
            <a:t>آغاز برنامه های آموزشی اداره عمومی در این کشور </a:t>
          </a:r>
          <a:endParaRPr lang="fa-IR" sz="2400" dirty="0">
            <a:cs typeface="B Mitra" pitchFamily="2" charset="-78"/>
          </a:endParaRPr>
        </a:p>
      </dgm:t>
    </dgm:pt>
    <dgm:pt modelId="{D3B20FB6-2F5A-4868-B8C9-66AD562D0697}" type="parTrans" cxnId="{4CB11288-ACAA-45A5-BC62-42EFA1CA6593}">
      <dgm:prSet/>
      <dgm:spPr/>
      <dgm:t>
        <a:bodyPr/>
        <a:lstStyle/>
        <a:p>
          <a:pPr algn="r" rtl="1"/>
          <a:endParaRPr lang="fa-IR" sz="2400">
            <a:cs typeface="B Mitra" pitchFamily="2" charset="-78"/>
          </a:endParaRPr>
        </a:p>
      </dgm:t>
    </dgm:pt>
    <dgm:pt modelId="{6E66B8BE-41F0-4F9F-9D8D-4A4DAADE9F8C}" type="sibTrans" cxnId="{4CB11288-ACAA-45A5-BC62-42EFA1CA6593}">
      <dgm:prSet/>
      <dgm:spPr/>
      <dgm:t>
        <a:bodyPr/>
        <a:lstStyle/>
        <a:p>
          <a:pPr algn="r" rtl="1"/>
          <a:endParaRPr lang="fa-IR" sz="2400">
            <a:cs typeface="B Mitra" pitchFamily="2" charset="-78"/>
          </a:endParaRPr>
        </a:p>
      </dgm:t>
    </dgm:pt>
    <dgm:pt modelId="{CBE5B43F-925D-4536-9598-ED64D16481CE}">
      <dgm:prSet phldrT="[Text]" custT="1"/>
      <dgm:spPr/>
      <dgm:t>
        <a:bodyPr/>
        <a:lstStyle/>
        <a:p>
          <a:pPr algn="r" rtl="1"/>
          <a:r>
            <a:rPr lang="fa-IR" sz="2400" dirty="0" smtClean="0">
              <a:cs typeface="B Mitra" pitchFamily="2" charset="-78"/>
            </a:rPr>
            <a:t>کتاب مطالعه اداره ویلسون، پاسخی به آموزش ضعیف در دولت</a:t>
          </a:r>
          <a:endParaRPr lang="fa-IR" sz="2400" dirty="0">
            <a:cs typeface="B Mitra" pitchFamily="2" charset="-78"/>
          </a:endParaRPr>
        </a:p>
      </dgm:t>
    </dgm:pt>
    <dgm:pt modelId="{562C53DD-DCD6-4352-A859-F08937D1547F}" type="parTrans" cxnId="{74C06D6D-272C-4DD2-BEEA-69FF5DCE1D84}">
      <dgm:prSet/>
      <dgm:spPr/>
      <dgm:t>
        <a:bodyPr/>
        <a:lstStyle/>
        <a:p>
          <a:pPr rtl="1"/>
          <a:endParaRPr lang="fa-IR"/>
        </a:p>
      </dgm:t>
    </dgm:pt>
    <dgm:pt modelId="{A90FE674-FACF-4BBE-893C-1DC5C38FC687}" type="sibTrans" cxnId="{74C06D6D-272C-4DD2-BEEA-69FF5DCE1D84}">
      <dgm:prSet/>
      <dgm:spPr/>
      <dgm:t>
        <a:bodyPr/>
        <a:lstStyle/>
        <a:p>
          <a:pPr rtl="1"/>
          <a:endParaRPr lang="fa-IR"/>
        </a:p>
      </dgm:t>
    </dgm:pt>
    <dgm:pt modelId="{ACB9550B-C9D4-46E2-B69A-DDB1FBBFA0FF}" type="pres">
      <dgm:prSet presAssocID="{056B00B8-4F3F-429B-BAA2-14E8F181A018}" presName="outerComposite" presStyleCnt="0">
        <dgm:presLayoutVars>
          <dgm:chMax val="5"/>
          <dgm:dir val="rev"/>
          <dgm:resizeHandles val="exact"/>
        </dgm:presLayoutVars>
      </dgm:prSet>
      <dgm:spPr/>
    </dgm:pt>
    <dgm:pt modelId="{9E41ED18-A614-42A2-B338-7AE0F0779362}" type="pres">
      <dgm:prSet presAssocID="{056B00B8-4F3F-429B-BAA2-14E8F181A018}" presName="dummyMaxCanvas" presStyleCnt="0">
        <dgm:presLayoutVars/>
      </dgm:prSet>
      <dgm:spPr/>
    </dgm:pt>
    <dgm:pt modelId="{632C23A3-7564-4EAA-AACC-A905C5889C51}" type="pres">
      <dgm:prSet presAssocID="{056B00B8-4F3F-429B-BAA2-14E8F181A018}" presName="FiveNodes_1" presStyleLbl="node1" presStyleIdx="0" presStyleCnt="5">
        <dgm:presLayoutVars>
          <dgm:bulletEnabled val="1"/>
        </dgm:presLayoutVars>
      </dgm:prSet>
      <dgm:spPr/>
    </dgm:pt>
    <dgm:pt modelId="{69ABAB70-D981-4D13-B78C-7C5CF883652E}" type="pres">
      <dgm:prSet presAssocID="{056B00B8-4F3F-429B-BAA2-14E8F181A018}" presName="FiveNodes_2" presStyleLbl="node1" presStyleIdx="1" presStyleCnt="5">
        <dgm:presLayoutVars>
          <dgm:bulletEnabled val="1"/>
        </dgm:presLayoutVars>
      </dgm:prSet>
      <dgm:spPr/>
    </dgm:pt>
    <dgm:pt modelId="{D872AA4F-A860-4D77-BE12-97D8F8B28605}" type="pres">
      <dgm:prSet presAssocID="{056B00B8-4F3F-429B-BAA2-14E8F181A018}" presName="FiveNodes_3" presStyleLbl="node1" presStyleIdx="2" presStyleCnt="5">
        <dgm:presLayoutVars>
          <dgm:bulletEnabled val="1"/>
        </dgm:presLayoutVars>
      </dgm:prSet>
      <dgm:spPr/>
    </dgm:pt>
    <dgm:pt modelId="{B1C49A98-0E3F-4A43-B58B-08B24985251A}" type="pres">
      <dgm:prSet presAssocID="{056B00B8-4F3F-429B-BAA2-14E8F181A018}" presName="FiveNodes_4" presStyleLbl="node1" presStyleIdx="3" presStyleCnt="5">
        <dgm:presLayoutVars>
          <dgm:bulletEnabled val="1"/>
        </dgm:presLayoutVars>
      </dgm:prSet>
      <dgm:spPr/>
    </dgm:pt>
    <dgm:pt modelId="{300890BE-F112-434C-A7CA-E813318861E4}" type="pres">
      <dgm:prSet presAssocID="{056B00B8-4F3F-429B-BAA2-14E8F181A018}" presName="FiveNodes_5" presStyleLbl="node1" presStyleIdx="4" presStyleCnt="5">
        <dgm:presLayoutVars>
          <dgm:bulletEnabled val="1"/>
        </dgm:presLayoutVars>
      </dgm:prSet>
      <dgm:spPr/>
      <dgm:t>
        <a:bodyPr/>
        <a:lstStyle/>
        <a:p>
          <a:pPr rtl="1"/>
          <a:endParaRPr lang="fa-IR"/>
        </a:p>
      </dgm:t>
    </dgm:pt>
    <dgm:pt modelId="{1B54AE43-F5EF-4E04-836E-4446A872D026}" type="pres">
      <dgm:prSet presAssocID="{056B00B8-4F3F-429B-BAA2-14E8F181A018}" presName="FiveConn_1-2" presStyleLbl="fgAccFollowNode1" presStyleIdx="0" presStyleCnt="4">
        <dgm:presLayoutVars>
          <dgm:bulletEnabled val="1"/>
        </dgm:presLayoutVars>
      </dgm:prSet>
      <dgm:spPr/>
    </dgm:pt>
    <dgm:pt modelId="{8ABFAF63-F24C-41DC-9310-886E51430094}" type="pres">
      <dgm:prSet presAssocID="{056B00B8-4F3F-429B-BAA2-14E8F181A018}" presName="FiveConn_2-3" presStyleLbl="fgAccFollowNode1" presStyleIdx="1" presStyleCnt="4">
        <dgm:presLayoutVars>
          <dgm:bulletEnabled val="1"/>
        </dgm:presLayoutVars>
      </dgm:prSet>
      <dgm:spPr/>
    </dgm:pt>
    <dgm:pt modelId="{7F9ADF72-6AC2-4F2C-8A1B-F1FCC49B4C3C}" type="pres">
      <dgm:prSet presAssocID="{056B00B8-4F3F-429B-BAA2-14E8F181A018}" presName="FiveConn_3-4" presStyleLbl="fgAccFollowNode1" presStyleIdx="2" presStyleCnt="4">
        <dgm:presLayoutVars>
          <dgm:bulletEnabled val="1"/>
        </dgm:presLayoutVars>
      </dgm:prSet>
      <dgm:spPr/>
    </dgm:pt>
    <dgm:pt modelId="{6DCFEF03-51C2-4261-B8E9-7938EED2A47F}" type="pres">
      <dgm:prSet presAssocID="{056B00B8-4F3F-429B-BAA2-14E8F181A018}" presName="FiveConn_4-5" presStyleLbl="fgAccFollowNode1" presStyleIdx="3" presStyleCnt="4">
        <dgm:presLayoutVars>
          <dgm:bulletEnabled val="1"/>
        </dgm:presLayoutVars>
      </dgm:prSet>
      <dgm:spPr/>
    </dgm:pt>
    <dgm:pt modelId="{1B832222-10C8-4A97-90CA-A6E745AE34FB}" type="pres">
      <dgm:prSet presAssocID="{056B00B8-4F3F-429B-BAA2-14E8F181A018}" presName="FiveNodes_1_text" presStyleLbl="node1" presStyleIdx="4" presStyleCnt="5">
        <dgm:presLayoutVars>
          <dgm:bulletEnabled val="1"/>
        </dgm:presLayoutVars>
      </dgm:prSet>
      <dgm:spPr/>
    </dgm:pt>
    <dgm:pt modelId="{EF17807C-6C14-4DD5-8108-A9867BA8DE81}" type="pres">
      <dgm:prSet presAssocID="{056B00B8-4F3F-429B-BAA2-14E8F181A018}" presName="FiveNodes_2_text" presStyleLbl="node1" presStyleIdx="4" presStyleCnt="5">
        <dgm:presLayoutVars>
          <dgm:bulletEnabled val="1"/>
        </dgm:presLayoutVars>
      </dgm:prSet>
      <dgm:spPr/>
    </dgm:pt>
    <dgm:pt modelId="{27885A9A-A9A1-40FE-A0BB-1EC3EA0D5933}" type="pres">
      <dgm:prSet presAssocID="{056B00B8-4F3F-429B-BAA2-14E8F181A018}" presName="FiveNodes_3_text" presStyleLbl="node1" presStyleIdx="4" presStyleCnt="5">
        <dgm:presLayoutVars>
          <dgm:bulletEnabled val="1"/>
        </dgm:presLayoutVars>
      </dgm:prSet>
      <dgm:spPr/>
    </dgm:pt>
    <dgm:pt modelId="{E28D4625-3242-4E52-A2EA-7C547CBBE780}" type="pres">
      <dgm:prSet presAssocID="{056B00B8-4F3F-429B-BAA2-14E8F181A018}" presName="FiveNodes_4_text" presStyleLbl="node1" presStyleIdx="4" presStyleCnt="5">
        <dgm:presLayoutVars>
          <dgm:bulletEnabled val="1"/>
        </dgm:presLayoutVars>
      </dgm:prSet>
      <dgm:spPr/>
    </dgm:pt>
    <dgm:pt modelId="{E07038FE-26C2-4046-A203-ADD75545F0FF}" type="pres">
      <dgm:prSet presAssocID="{056B00B8-4F3F-429B-BAA2-14E8F181A018}" presName="FiveNodes_5_text" presStyleLbl="node1" presStyleIdx="4" presStyleCnt="5">
        <dgm:presLayoutVars>
          <dgm:bulletEnabled val="1"/>
        </dgm:presLayoutVars>
      </dgm:prSet>
      <dgm:spPr/>
      <dgm:t>
        <a:bodyPr/>
        <a:lstStyle/>
        <a:p>
          <a:pPr rtl="1"/>
          <a:endParaRPr lang="fa-IR"/>
        </a:p>
      </dgm:t>
    </dgm:pt>
  </dgm:ptLst>
  <dgm:cxnLst>
    <dgm:cxn modelId="{79F7700C-1F20-4721-B2E5-5390CF404D9F}" type="presOf" srcId="{7AAA4876-1D33-4B01-A542-5248CCF160C9}" destId="{69ABAB70-D981-4D13-B78C-7C5CF883652E}" srcOrd="0" destOrd="0" presId="urn:microsoft.com/office/officeart/2005/8/layout/vProcess5"/>
    <dgm:cxn modelId="{7B9616BC-9449-41CA-9731-2CF88A048ABE}" type="presOf" srcId="{6E66B8BE-41F0-4F9F-9D8D-4A4DAADE9F8C}" destId="{6DCFEF03-51C2-4261-B8E9-7938EED2A47F}" srcOrd="0" destOrd="0" presId="urn:microsoft.com/office/officeart/2005/8/layout/vProcess5"/>
    <dgm:cxn modelId="{C187A763-039A-4AF3-B65F-8025F673D07B}" type="presOf" srcId="{DC719F12-D28C-4C60-93AC-5E464BE4CFA2}" destId="{27885A9A-A9A1-40FE-A0BB-1EC3EA0D5933}" srcOrd="1" destOrd="0" presId="urn:microsoft.com/office/officeart/2005/8/layout/vProcess5"/>
    <dgm:cxn modelId="{74C06D6D-272C-4DD2-BEEA-69FF5DCE1D84}" srcId="{056B00B8-4F3F-429B-BAA2-14E8F181A018}" destId="{CBE5B43F-925D-4536-9598-ED64D16481CE}" srcOrd="4" destOrd="0" parTransId="{562C53DD-DCD6-4352-A859-F08937D1547F}" sibTransId="{A90FE674-FACF-4BBE-893C-1DC5C38FC687}"/>
    <dgm:cxn modelId="{AAF6C8AD-7F00-4D74-9063-28DA1F45CB78}" type="presOf" srcId="{1162AEFD-B6FE-4600-BFDE-8C3B1619A121}" destId="{1B832222-10C8-4A97-90CA-A6E745AE34FB}" srcOrd="1" destOrd="0" presId="urn:microsoft.com/office/officeart/2005/8/layout/vProcess5"/>
    <dgm:cxn modelId="{D41AD875-840F-4F79-A2E4-84F0A318CA7B}" type="presOf" srcId="{2B7F73E8-E193-4E9B-9235-CD8A0BAF00F5}" destId="{1B54AE43-F5EF-4E04-836E-4446A872D026}" srcOrd="0" destOrd="0" presId="urn:microsoft.com/office/officeart/2005/8/layout/vProcess5"/>
    <dgm:cxn modelId="{C9ED7239-C549-4BF1-B3ED-81FD0A8457CD}" type="presOf" srcId="{CBE5B43F-925D-4536-9598-ED64D16481CE}" destId="{E07038FE-26C2-4046-A203-ADD75545F0FF}" srcOrd="1" destOrd="0" presId="urn:microsoft.com/office/officeart/2005/8/layout/vProcess5"/>
    <dgm:cxn modelId="{392CA687-ACF3-4690-91B2-BCAAB69CF700}" type="presOf" srcId="{D479A44F-EDBC-40A4-A487-AF47AEAA6234}" destId="{E28D4625-3242-4E52-A2EA-7C547CBBE780}" srcOrd="1" destOrd="0" presId="urn:microsoft.com/office/officeart/2005/8/layout/vProcess5"/>
    <dgm:cxn modelId="{92F24519-B176-4556-900D-AF0D0C068484}" type="presOf" srcId="{B49284C7-AFB3-48CB-A105-AEFA85F11DA0}" destId="{7F9ADF72-6AC2-4F2C-8A1B-F1FCC49B4C3C}" srcOrd="0" destOrd="0" presId="urn:microsoft.com/office/officeart/2005/8/layout/vProcess5"/>
    <dgm:cxn modelId="{031705CB-CBF3-478A-A0CD-04E773773F39}" type="presOf" srcId="{7AAA4876-1D33-4B01-A542-5248CCF160C9}" destId="{EF17807C-6C14-4DD5-8108-A9867BA8DE81}" srcOrd="1" destOrd="0" presId="urn:microsoft.com/office/officeart/2005/8/layout/vProcess5"/>
    <dgm:cxn modelId="{387B10D5-D7D4-40FB-B1C0-31131DDF2C81}" type="presOf" srcId="{056B00B8-4F3F-429B-BAA2-14E8F181A018}" destId="{ACB9550B-C9D4-46E2-B69A-DDB1FBBFA0FF}" srcOrd="0" destOrd="0" presId="urn:microsoft.com/office/officeart/2005/8/layout/vProcess5"/>
    <dgm:cxn modelId="{08CE8EB3-3D0F-47B1-8A79-4A45AE35E01C}" type="presOf" srcId="{DC719F12-D28C-4C60-93AC-5E464BE4CFA2}" destId="{D872AA4F-A860-4D77-BE12-97D8F8B28605}" srcOrd="0" destOrd="0" presId="urn:microsoft.com/office/officeart/2005/8/layout/vProcess5"/>
    <dgm:cxn modelId="{4CB11288-ACAA-45A5-BC62-42EFA1CA6593}" srcId="{056B00B8-4F3F-429B-BAA2-14E8F181A018}" destId="{D479A44F-EDBC-40A4-A487-AF47AEAA6234}" srcOrd="3" destOrd="0" parTransId="{D3B20FB6-2F5A-4868-B8C9-66AD562D0697}" sibTransId="{6E66B8BE-41F0-4F9F-9D8D-4A4DAADE9F8C}"/>
    <dgm:cxn modelId="{469055FC-AB3B-46D5-BB97-C1BDD0EB207E}" srcId="{056B00B8-4F3F-429B-BAA2-14E8F181A018}" destId="{1162AEFD-B6FE-4600-BFDE-8C3B1619A121}" srcOrd="0" destOrd="0" parTransId="{583459A0-DD25-4132-8DAA-0DD42151874F}" sibTransId="{2B7F73E8-E193-4E9B-9235-CD8A0BAF00F5}"/>
    <dgm:cxn modelId="{4D5EF018-79B4-4326-8CC3-D8F2D216FC8E}" srcId="{056B00B8-4F3F-429B-BAA2-14E8F181A018}" destId="{7AAA4876-1D33-4B01-A542-5248CCF160C9}" srcOrd="1" destOrd="0" parTransId="{AE573FE5-C2F3-4545-922D-BBEA494C22F7}" sibTransId="{7126E0C5-B19F-489F-A29A-1186E092EE81}"/>
    <dgm:cxn modelId="{0C98A28D-DE49-4E8B-BA5B-CC6D7F2F704C}" type="presOf" srcId="{1162AEFD-B6FE-4600-BFDE-8C3B1619A121}" destId="{632C23A3-7564-4EAA-AACC-A905C5889C51}" srcOrd="0" destOrd="0" presId="urn:microsoft.com/office/officeart/2005/8/layout/vProcess5"/>
    <dgm:cxn modelId="{9959D7A0-DE16-4DD0-A63B-1601E89A36E7}" type="presOf" srcId="{D479A44F-EDBC-40A4-A487-AF47AEAA6234}" destId="{B1C49A98-0E3F-4A43-B58B-08B24985251A}" srcOrd="0" destOrd="0" presId="urn:microsoft.com/office/officeart/2005/8/layout/vProcess5"/>
    <dgm:cxn modelId="{43F8A23C-F9D3-4B8F-A7C8-DDBC5D4973EC}" srcId="{056B00B8-4F3F-429B-BAA2-14E8F181A018}" destId="{DC719F12-D28C-4C60-93AC-5E464BE4CFA2}" srcOrd="2" destOrd="0" parTransId="{FF8692E9-8EDA-4D85-B6B2-72F2FD464809}" sibTransId="{B49284C7-AFB3-48CB-A105-AEFA85F11DA0}"/>
    <dgm:cxn modelId="{F6831BD5-8A20-46C6-8D18-826122BD2013}" type="presOf" srcId="{7126E0C5-B19F-489F-A29A-1186E092EE81}" destId="{8ABFAF63-F24C-41DC-9310-886E51430094}" srcOrd="0" destOrd="0" presId="urn:microsoft.com/office/officeart/2005/8/layout/vProcess5"/>
    <dgm:cxn modelId="{082FB11B-3B0B-4F14-A03D-3DC2E59F38AF}" type="presOf" srcId="{CBE5B43F-925D-4536-9598-ED64D16481CE}" destId="{300890BE-F112-434C-A7CA-E813318861E4}" srcOrd="0" destOrd="0" presId="urn:microsoft.com/office/officeart/2005/8/layout/vProcess5"/>
    <dgm:cxn modelId="{24110206-BB96-4701-929A-960376FC5C01}" type="presParOf" srcId="{ACB9550B-C9D4-46E2-B69A-DDB1FBBFA0FF}" destId="{9E41ED18-A614-42A2-B338-7AE0F0779362}" srcOrd="0" destOrd="0" presId="urn:microsoft.com/office/officeart/2005/8/layout/vProcess5"/>
    <dgm:cxn modelId="{600F6BF8-4EE7-4658-A277-39973171077B}" type="presParOf" srcId="{ACB9550B-C9D4-46E2-B69A-DDB1FBBFA0FF}" destId="{632C23A3-7564-4EAA-AACC-A905C5889C51}" srcOrd="1" destOrd="0" presId="urn:microsoft.com/office/officeart/2005/8/layout/vProcess5"/>
    <dgm:cxn modelId="{F93392E1-D90E-4241-9C82-00F5F7AB420A}" type="presParOf" srcId="{ACB9550B-C9D4-46E2-B69A-DDB1FBBFA0FF}" destId="{69ABAB70-D981-4D13-B78C-7C5CF883652E}" srcOrd="2" destOrd="0" presId="urn:microsoft.com/office/officeart/2005/8/layout/vProcess5"/>
    <dgm:cxn modelId="{99EC2A83-03BA-47F2-AF55-8FDA80C30D5D}" type="presParOf" srcId="{ACB9550B-C9D4-46E2-B69A-DDB1FBBFA0FF}" destId="{D872AA4F-A860-4D77-BE12-97D8F8B28605}" srcOrd="3" destOrd="0" presId="urn:microsoft.com/office/officeart/2005/8/layout/vProcess5"/>
    <dgm:cxn modelId="{9B9416C9-19DF-4EAE-BCF6-C641D95A8109}" type="presParOf" srcId="{ACB9550B-C9D4-46E2-B69A-DDB1FBBFA0FF}" destId="{B1C49A98-0E3F-4A43-B58B-08B24985251A}" srcOrd="4" destOrd="0" presId="urn:microsoft.com/office/officeart/2005/8/layout/vProcess5"/>
    <dgm:cxn modelId="{2136A139-FDC5-48CF-9DA9-B110CCD160E7}" type="presParOf" srcId="{ACB9550B-C9D4-46E2-B69A-DDB1FBBFA0FF}" destId="{300890BE-F112-434C-A7CA-E813318861E4}" srcOrd="5" destOrd="0" presId="urn:microsoft.com/office/officeart/2005/8/layout/vProcess5"/>
    <dgm:cxn modelId="{EF6DA73D-18D3-4BAF-8EC5-7F37D44D7D6D}" type="presParOf" srcId="{ACB9550B-C9D4-46E2-B69A-DDB1FBBFA0FF}" destId="{1B54AE43-F5EF-4E04-836E-4446A872D026}" srcOrd="6" destOrd="0" presId="urn:microsoft.com/office/officeart/2005/8/layout/vProcess5"/>
    <dgm:cxn modelId="{B918784A-F4A1-4CCE-A5F5-E3A1F188B7E4}" type="presParOf" srcId="{ACB9550B-C9D4-46E2-B69A-DDB1FBBFA0FF}" destId="{8ABFAF63-F24C-41DC-9310-886E51430094}" srcOrd="7" destOrd="0" presId="urn:microsoft.com/office/officeart/2005/8/layout/vProcess5"/>
    <dgm:cxn modelId="{69433AB1-F675-48AE-8245-546FE2AE8022}" type="presParOf" srcId="{ACB9550B-C9D4-46E2-B69A-DDB1FBBFA0FF}" destId="{7F9ADF72-6AC2-4F2C-8A1B-F1FCC49B4C3C}" srcOrd="8" destOrd="0" presId="urn:microsoft.com/office/officeart/2005/8/layout/vProcess5"/>
    <dgm:cxn modelId="{894C21A1-30FA-4504-BB74-479C4AA7FDDE}" type="presParOf" srcId="{ACB9550B-C9D4-46E2-B69A-DDB1FBBFA0FF}" destId="{6DCFEF03-51C2-4261-B8E9-7938EED2A47F}" srcOrd="9" destOrd="0" presId="urn:microsoft.com/office/officeart/2005/8/layout/vProcess5"/>
    <dgm:cxn modelId="{D4A391C6-2C6C-4853-BB98-02712273824B}" type="presParOf" srcId="{ACB9550B-C9D4-46E2-B69A-DDB1FBBFA0FF}" destId="{1B832222-10C8-4A97-90CA-A6E745AE34FB}" srcOrd="10" destOrd="0" presId="urn:microsoft.com/office/officeart/2005/8/layout/vProcess5"/>
    <dgm:cxn modelId="{CF9099BB-3DB8-4C72-84A4-1C67963C4758}" type="presParOf" srcId="{ACB9550B-C9D4-46E2-B69A-DDB1FBBFA0FF}" destId="{EF17807C-6C14-4DD5-8108-A9867BA8DE81}" srcOrd="11" destOrd="0" presId="urn:microsoft.com/office/officeart/2005/8/layout/vProcess5"/>
    <dgm:cxn modelId="{954EB2DC-A747-492F-AAD0-F57D30C88C5D}" type="presParOf" srcId="{ACB9550B-C9D4-46E2-B69A-DDB1FBBFA0FF}" destId="{27885A9A-A9A1-40FE-A0BB-1EC3EA0D5933}" srcOrd="12" destOrd="0" presId="urn:microsoft.com/office/officeart/2005/8/layout/vProcess5"/>
    <dgm:cxn modelId="{C9A837C0-90CE-409D-BE98-EDC2B0516C1E}" type="presParOf" srcId="{ACB9550B-C9D4-46E2-B69A-DDB1FBBFA0FF}" destId="{E28D4625-3242-4E52-A2EA-7C547CBBE780}" srcOrd="13" destOrd="0" presId="urn:microsoft.com/office/officeart/2005/8/layout/vProcess5"/>
    <dgm:cxn modelId="{5E86F92C-724A-4D17-9D3D-CFB31C4A65FF}" type="presParOf" srcId="{ACB9550B-C9D4-46E2-B69A-DDB1FBBFA0FF}" destId="{E07038FE-26C2-4046-A203-ADD75545F0FF}" srcOrd="14" destOrd="0" presId="urn:microsoft.com/office/officeart/2005/8/layout/vProcess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6B00B8-4F3F-429B-BAA2-14E8F181A018}" type="doc">
      <dgm:prSet loTypeId="urn:microsoft.com/office/officeart/2005/8/layout/vProcess5" loCatId="process" qsTypeId="urn:microsoft.com/office/officeart/2005/8/quickstyle/3d4" qsCatId="3D" csTypeId="urn:microsoft.com/office/officeart/2005/8/colors/accent0_1" csCatId="mainScheme" phldr="1"/>
      <dgm:spPr/>
      <dgm:t>
        <a:bodyPr/>
        <a:lstStyle/>
        <a:p>
          <a:pPr rtl="1"/>
          <a:endParaRPr lang="fa-IR"/>
        </a:p>
      </dgm:t>
    </dgm:pt>
    <dgm:pt modelId="{1162AEFD-B6FE-4600-BFDE-8C3B1619A121}">
      <dgm:prSet phldrT="[Text]" custT="1"/>
      <dgm:spPr/>
      <dgm:t>
        <a:bodyPr/>
        <a:lstStyle/>
        <a:p>
          <a:pPr algn="r" rtl="1"/>
          <a:r>
            <a:rPr lang="fa-IR" sz="2200" dirty="0" smtClean="0">
              <a:cs typeface="B Mitra" pitchFamily="2" charset="-78"/>
            </a:rPr>
            <a:t>تربیت </a:t>
          </a:r>
          <a:r>
            <a:rPr lang="en-US" sz="2200" dirty="0" smtClean="0"/>
            <a:t>practitioners</a:t>
          </a:r>
          <a:r>
            <a:rPr lang="fa-IR" sz="2200" dirty="0" smtClean="0"/>
            <a:t> </a:t>
          </a:r>
          <a:r>
            <a:rPr lang="fa-IR" sz="2200" dirty="0" smtClean="0">
              <a:cs typeface="B Mitra" pitchFamily="2" charset="-78"/>
            </a:rPr>
            <a:t>برای تبدیل شدن به مدیران دولتی کارا و اثربخش</a:t>
          </a:r>
          <a:endParaRPr lang="fa-IR" sz="2200" dirty="0">
            <a:cs typeface="B Mitra" pitchFamily="2" charset="-78"/>
          </a:endParaRPr>
        </a:p>
      </dgm:t>
    </dgm:pt>
    <dgm:pt modelId="{583459A0-DD25-4132-8DAA-0DD42151874F}" type="parTrans" cxnId="{469055FC-AB3B-46D5-BB97-C1BDD0EB207E}">
      <dgm:prSet/>
      <dgm:spPr/>
      <dgm:t>
        <a:bodyPr/>
        <a:lstStyle/>
        <a:p>
          <a:pPr algn="r" rtl="1"/>
          <a:endParaRPr lang="fa-IR" sz="2400">
            <a:cs typeface="B Mitra" pitchFamily="2" charset="-78"/>
          </a:endParaRPr>
        </a:p>
      </dgm:t>
    </dgm:pt>
    <dgm:pt modelId="{2B7F73E8-E193-4E9B-9235-CD8A0BAF00F5}" type="sibTrans" cxnId="{469055FC-AB3B-46D5-BB97-C1BDD0EB207E}">
      <dgm:prSet custT="1"/>
      <dgm:spPr/>
      <dgm:t>
        <a:bodyPr/>
        <a:lstStyle/>
        <a:p>
          <a:pPr algn="r" rtl="1"/>
          <a:endParaRPr lang="fa-IR" sz="2400">
            <a:cs typeface="B Mitra" pitchFamily="2" charset="-78"/>
          </a:endParaRPr>
        </a:p>
      </dgm:t>
    </dgm:pt>
    <dgm:pt modelId="{7AAA4876-1D33-4B01-A542-5248CCF160C9}">
      <dgm:prSet phldrT="[Text]" custT="1"/>
      <dgm:spPr/>
      <dgm:t>
        <a:bodyPr/>
        <a:lstStyle/>
        <a:p>
          <a:pPr algn="r" rtl="1"/>
          <a:r>
            <a:rPr lang="fa-IR" sz="2400" dirty="0" smtClean="0">
              <a:cs typeface="B Mitra" pitchFamily="2" charset="-78"/>
            </a:rPr>
            <a:t>نخستین آموزشها در شهرداریها </a:t>
          </a:r>
          <a:r>
            <a:rPr lang="fa-IR" sz="1600" dirty="0" smtClean="0">
              <a:cs typeface="B Mitra" pitchFamily="2" charset="-78"/>
            </a:rPr>
            <a:t>انتشار سریعتر افتضاحات</a:t>
          </a:r>
          <a:endParaRPr lang="fa-IR" sz="1600" dirty="0">
            <a:cs typeface="B Mitra" pitchFamily="2" charset="-78"/>
          </a:endParaRPr>
        </a:p>
      </dgm:t>
    </dgm:pt>
    <dgm:pt modelId="{AE573FE5-C2F3-4545-922D-BBEA494C22F7}" type="parTrans" cxnId="{4D5EF018-79B4-4326-8CC3-D8F2D216FC8E}">
      <dgm:prSet/>
      <dgm:spPr/>
      <dgm:t>
        <a:bodyPr/>
        <a:lstStyle/>
        <a:p>
          <a:pPr algn="r" rtl="1"/>
          <a:endParaRPr lang="fa-IR" sz="2400">
            <a:cs typeface="B Mitra" pitchFamily="2" charset="-78"/>
          </a:endParaRPr>
        </a:p>
      </dgm:t>
    </dgm:pt>
    <dgm:pt modelId="{7126E0C5-B19F-489F-A29A-1186E092EE81}" type="sibTrans" cxnId="{4D5EF018-79B4-4326-8CC3-D8F2D216FC8E}">
      <dgm:prSet custT="1"/>
      <dgm:spPr/>
      <dgm:t>
        <a:bodyPr/>
        <a:lstStyle/>
        <a:p>
          <a:pPr algn="r" rtl="1"/>
          <a:endParaRPr lang="fa-IR" sz="2400">
            <a:cs typeface="B Mitra" pitchFamily="2" charset="-78"/>
          </a:endParaRPr>
        </a:p>
      </dgm:t>
    </dgm:pt>
    <dgm:pt modelId="{DC719F12-D28C-4C60-93AC-5E464BE4CFA2}">
      <dgm:prSet phldrT="[Text]" custT="1"/>
      <dgm:spPr/>
      <dgm:t>
        <a:bodyPr/>
        <a:lstStyle/>
        <a:p>
          <a:pPr algn="r" rtl="1"/>
          <a:r>
            <a:rPr lang="fa-IR" sz="2400" dirty="0" smtClean="0">
              <a:cs typeface="B Mitra" pitchFamily="2" charset="-78"/>
            </a:rPr>
            <a:t>فساد در شهرداری نیویورک؛ </a:t>
          </a:r>
        </a:p>
        <a:p>
          <a:pPr algn="r" rtl="1"/>
          <a:r>
            <a:rPr lang="fa-IR" sz="1600" dirty="0" smtClean="0">
              <a:cs typeface="B Mitra" pitchFamily="2" charset="-78"/>
            </a:rPr>
            <a:t>دوره هایی آموزشی در زمینه هایی چون روابط عمومی و اداره</a:t>
          </a:r>
        </a:p>
        <a:p>
          <a:pPr algn="r" rtl="1"/>
          <a:r>
            <a:rPr lang="fa-IR" sz="1600" dirty="0" smtClean="0">
              <a:cs typeface="B Mitra" pitchFamily="2" charset="-78"/>
            </a:rPr>
            <a:t>ایجاد کمیته پژوهشهای شهرداری نیویورک در سال 1906</a:t>
          </a:r>
        </a:p>
        <a:p>
          <a:pPr algn="r" rtl="1"/>
          <a:r>
            <a:rPr lang="fa-IR" sz="1600" dirty="0" smtClean="0">
              <a:cs typeface="B Mitra" pitchFamily="2" charset="-78"/>
            </a:rPr>
            <a:t>ایجاد نخستین دانشکده تخصصی اداره عمومی با عنوان </a:t>
          </a:r>
          <a:r>
            <a:rPr lang="en-US" sz="1600" dirty="0" smtClean="0">
              <a:cs typeface="B Mitra" pitchFamily="2" charset="-78"/>
            </a:rPr>
            <a:t>The Training School for Public Service </a:t>
          </a:r>
          <a:r>
            <a:rPr lang="fa-IR" sz="1600" dirty="0" smtClean="0">
              <a:cs typeface="B Mitra" pitchFamily="2" charset="-78"/>
            </a:rPr>
            <a:t> توسط این کمیته</a:t>
          </a:r>
        </a:p>
      </dgm:t>
    </dgm:pt>
    <dgm:pt modelId="{FF8692E9-8EDA-4D85-B6B2-72F2FD464809}" type="parTrans" cxnId="{43F8A23C-F9D3-4B8F-A7C8-DDBC5D4973EC}">
      <dgm:prSet/>
      <dgm:spPr/>
      <dgm:t>
        <a:bodyPr/>
        <a:lstStyle/>
        <a:p>
          <a:pPr algn="r" rtl="1"/>
          <a:endParaRPr lang="fa-IR" sz="2400">
            <a:cs typeface="B Mitra" pitchFamily="2" charset="-78"/>
          </a:endParaRPr>
        </a:p>
      </dgm:t>
    </dgm:pt>
    <dgm:pt modelId="{B49284C7-AFB3-48CB-A105-AEFA85F11DA0}" type="sibTrans" cxnId="{43F8A23C-F9D3-4B8F-A7C8-DDBC5D4973EC}">
      <dgm:prSet custT="1"/>
      <dgm:spPr/>
      <dgm:t>
        <a:bodyPr/>
        <a:lstStyle/>
        <a:p>
          <a:pPr algn="r" rtl="1"/>
          <a:endParaRPr lang="fa-IR" sz="2400">
            <a:cs typeface="B Mitra" pitchFamily="2" charset="-78"/>
          </a:endParaRPr>
        </a:p>
      </dgm:t>
    </dgm:pt>
    <dgm:pt modelId="{ACB9550B-C9D4-46E2-B69A-DDB1FBBFA0FF}" type="pres">
      <dgm:prSet presAssocID="{056B00B8-4F3F-429B-BAA2-14E8F181A018}" presName="outerComposite" presStyleCnt="0">
        <dgm:presLayoutVars>
          <dgm:chMax val="5"/>
          <dgm:dir val="rev"/>
          <dgm:resizeHandles val="exact"/>
        </dgm:presLayoutVars>
      </dgm:prSet>
      <dgm:spPr/>
    </dgm:pt>
    <dgm:pt modelId="{9E41ED18-A614-42A2-B338-7AE0F0779362}" type="pres">
      <dgm:prSet presAssocID="{056B00B8-4F3F-429B-BAA2-14E8F181A018}" presName="dummyMaxCanvas" presStyleCnt="0">
        <dgm:presLayoutVars/>
      </dgm:prSet>
      <dgm:spPr/>
    </dgm:pt>
    <dgm:pt modelId="{0A753C6F-6C3B-422F-8996-49A2D9FE84F4}" type="pres">
      <dgm:prSet presAssocID="{056B00B8-4F3F-429B-BAA2-14E8F181A018}" presName="ThreeNodes_1" presStyleLbl="node1" presStyleIdx="0" presStyleCnt="3" custScaleY="46119">
        <dgm:presLayoutVars>
          <dgm:bulletEnabled val="1"/>
        </dgm:presLayoutVars>
      </dgm:prSet>
      <dgm:spPr/>
      <dgm:t>
        <a:bodyPr/>
        <a:lstStyle/>
        <a:p>
          <a:pPr rtl="1"/>
          <a:endParaRPr lang="fa-IR"/>
        </a:p>
      </dgm:t>
    </dgm:pt>
    <dgm:pt modelId="{3444597E-E395-4CDE-A3AC-8B110AC8294B}" type="pres">
      <dgm:prSet presAssocID="{056B00B8-4F3F-429B-BAA2-14E8F181A018}" presName="ThreeNodes_2" presStyleLbl="node1" presStyleIdx="1" presStyleCnt="3" custScaleY="46119" custLinFactNeighborY="-42023">
        <dgm:presLayoutVars>
          <dgm:bulletEnabled val="1"/>
        </dgm:presLayoutVars>
      </dgm:prSet>
      <dgm:spPr/>
      <dgm:t>
        <a:bodyPr/>
        <a:lstStyle/>
        <a:p>
          <a:pPr rtl="1"/>
          <a:endParaRPr lang="fa-IR"/>
        </a:p>
      </dgm:t>
    </dgm:pt>
    <dgm:pt modelId="{F3E2FCEE-D02B-45D7-8118-93F50CA7656C}" type="pres">
      <dgm:prSet presAssocID="{056B00B8-4F3F-429B-BAA2-14E8F181A018}" presName="ThreeNodes_3" presStyleLbl="node1" presStyleIdx="2" presStyleCnt="3" custScaleY="122499" custLinFactNeighborY="-39041">
        <dgm:presLayoutVars>
          <dgm:bulletEnabled val="1"/>
        </dgm:presLayoutVars>
      </dgm:prSet>
      <dgm:spPr/>
      <dgm:t>
        <a:bodyPr/>
        <a:lstStyle/>
        <a:p>
          <a:pPr rtl="1"/>
          <a:endParaRPr lang="fa-IR"/>
        </a:p>
      </dgm:t>
    </dgm:pt>
    <dgm:pt modelId="{0388FD41-E802-42AD-AAE7-C59D53E0FF42}" type="pres">
      <dgm:prSet presAssocID="{056B00B8-4F3F-429B-BAA2-14E8F181A018}" presName="ThreeConn_1-2" presStyleLbl="fgAccFollowNode1" presStyleIdx="0" presStyleCnt="2" custScaleX="68599" custScaleY="100000" custLinFactNeighborX="-46780" custLinFactNeighborY="-27333">
        <dgm:presLayoutVars>
          <dgm:bulletEnabled val="1"/>
        </dgm:presLayoutVars>
      </dgm:prSet>
      <dgm:spPr/>
    </dgm:pt>
    <dgm:pt modelId="{8A2F70B6-F1A4-46F9-853A-CB3DDC733E38}" type="pres">
      <dgm:prSet presAssocID="{056B00B8-4F3F-429B-BAA2-14E8F181A018}" presName="ThreeConn_2-3" presStyleLbl="fgAccFollowNode1" presStyleIdx="1" presStyleCnt="2" custScaleX="70940" custScaleY="100000" custLinFactNeighborX="-45610" custLinFactNeighborY="-81474">
        <dgm:presLayoutVars>
          <dgm:bulletEnabled val="1"/>
        </dgm:presLayoutVars>
      </dgm:prSet>
      <dgm:spPr/>
    </dgm:pt>
    <dgm:pt modelId="{FB219E2E-92A6-4A05-93CF-390A58BDB6C4}" type="pres">
      <dgm:prSet presAssocID="{056B00B8-4F3F-429B-BAA2-14E8F181A018}" presName="ThreeNodes_1_text" presStyleLbl="node1" presStyleIdx="2" presStyleCnt="3">
        <dgm:presLayoutVars>
          <dgm:bulletEnabled val="1"/>
        </dgm:presLayoutVars>
      </dgm:prSet>
      <dgm:spPr/>
      <dgm:t>
        <a:bodyPr/>
        <a:lstStyle/>
        <a:p>
          <a:pPr rtl="1"/>
          <a:endParaRPr lang="fa-IR"/>
        </a:p>
      </dgm:t>
    </dgm:pt>
    <dgm:pt modelId="{C1E0082B-4071-4DDD-8F30-F4B4E764503C}" type="pres">
      <dgm:prSet presAssocID="{056B00B8-4F3F-429B-BAA2-14E8F181A018}" presName="ThreeNodes_2_text" presStyleLbl="node1" presStyleIdx="2" presStyleCnt="3">
        <dgm:presLayoutVars>
          <dgm:bulletEnabled val="1"/>
        </dgm:presLayoutVars>
      </dgm:prSet>
      <dgm:spPr/>
      <dgm:t>
        <a:bodyPr/>
        <a:lstStyle/>
        <a:p>
          <a:pPr rtl="1"/>
          <a:endParaRPr lang="fa-IR"/>
        </a:p>
      </dgm:t>
    </dgm:pt>
    <dgm:pt modelId="{C2171E9E-8298-4E70-B146-68AE14DF33C9}" type="pres">
      <dgm:prSet presAssocID="{056B00B8-4F3F-429B-BAA2-14E8F181A018}" presName="ThreeNodes_3_text" presStyleLbl="node1" presStyleIdx="2" presStyleCnt="3">
        <dgm:presLayoutVars>
          <dgm:bulletEnabled val="1"/>
        </dgm:presLayoutVars>
      </dgm:prSet>
      <dgm:spPr/>
      <dgm:t>
        <a:bodyPr/>
        <a:lstStyle/>
        <a:p>
          <a:pPr rtl="1"/>
          <a:endParaRPr lang="fa-IR"/>
        </a:p>
      </dgm:t>
    </dgm:pt>
  </dgm:ptLst>
  <dgm:cxnLst>
    <dgm:cxn modelId="{25B8413C-52DD-465C-B2AE-778A1F8CB32F}" type="presOf" srcId="{2B7F73E8-E193-4E9B-9235-CD8A0BAF00F5}" destId="{0388FD41-E802-42AD-AAE7-C59D53E0FF42}" srcOrd="0" destOrd="0" presId="urn:microsoft.com/office/officeart/2005/8/layout/vProcess5"/>
    <dgm:cxn modelId="{EDEA9CA9-0864-4E47-9C73-0E444C4F102F}" type="presOf" srcId="{1162AEFD-B6FE-4600-BFDE-8C3B1619A121}" destId="{0A753C6F-6C3B-422F-8996-49A2D9FE84F4}" srcOrd="0" destOrd="0" presId="urn:microsoft.com/office/officeart/2005/8/layout/vProcess5"/>
    <dgm:cxn modelId="{43F8A23C-F9D3-4B8F-A7C8-DDBC5D4973EC}" srcId="{056B00B8-4F3F-429B-BAA2-14E8F181A018}" destId="{DC719F12-D28C-4C60-93AC-5E464BE4CFA2}" srcOrd="2" destOrd="0" parTransId="{FF8692E9-8EDA-4D85-B6B2-72F2FD464809}" sibTransId="{B49284C7-AFB3-48CB-A105-AEFA85F11DA0}"/>
    <dgm:cxn modelId="{4E626CA2-73E2-4DED-B91C-3AF0DAAA1168}" type="presOf" srcId="{7AAA4876-1D33-4B01-A542-5248CCF160C9}" destId="{C1E0082B-4071-4DDD-8F30-F4B4E764503C}" srcOrd="1" destOrd="0" presId="urn:microsoft.com/office/officeart/2005/8/layout/vProcess5"/>
    <dgm:cxn modelId="{BA8CB5A0-C0BF-4720-A13B-22854362F988}" type="presOf" srcId="{1162AEFD-B6FE-4600-BFDE-8C3B1619A121}" destId="{FB219E2E-92A6-4A05-93CF-390A58BDB6C4}" srcOrd="1" destOrd="0" presId="urn:microsoft.com/office/officeart/2005/8/layout/vProcess5"/>
    <dgm:cxn modelId="{15DBED1A-786F-4DA3-BC00-0C1C88182D24}" type="presOf" srcId="{DC719F12-D28C-4C60-93AC-5E464BE4CFA2}" destId="{C2171E9E-8298-4E70-B146-68AE14DF33C9}" srcOrd="1" destOrd="0" presId="urn:microsoft.com/office/officeart/2005/8/layout/vProcess5"/>
    <dgm:cxn modelId="{95118AC5-BD5B-4007-A421-7B8B6E8E9D77}" type="presOf" srcId="{DC719F12-D28C-4C60-93AC-5E464BE4CFA2}" destId="{F3E2FCEE-D02B-45D7-8118-93F50CA7656C}" srcOrd="0" destOrd="0" presId="urn:microsoft.com/office/officeart/2005/8/layout/vProcess5"/>
    <dgm:cxn modelId="{469055FC-AB3B-46D5-BB97-C1BDD0EB207E}" srcId="{056B00B8-4F3F-429B-BAA2-14E8F181A018}" destId="{1162AEFD-B6FE-4600-BFDE-8C3B1619A121}" srcOrd="0" destOrd="0" parTransId="{583459A0-DD25-4132-8DAA-0DD42151874F}" sibTransId="{2B7F73E8-E193-4E9B-9235-CD8A0BAF00F5}"/>
    <dgm:cxn modelId="{98C698D0-9703-47A7-B349-9275BE63CB05}" type="presOf" srcId="{7126E0C5-B19F-489F-A29A-1186E092EE81}" destId="{8A2F70B6-F1A4-46F9-853A-CB3DDC733E38}" srcOrd="0" destOrd="0" presId="urn:microsoft.com/office/officeart/2005/8/layout/vProcess5"/>
    <dgm:cxn modelId="{4D5EF018-79B4-4326-8CC3-D8F2D216FC8E}" srcId="{056B00B8-4F3F-429B-BAA2-14E8F181A018}" destId="{7AAA4876-1D33-4B01-A542-5248CCF160C9}" srcOrd="1" destOrd="0" parTransId="{AE573FE5-C2F3-4545-922D-BBEA494C22F7}" sibTransId="{7126E0C5-B19F-489F-A29A-1186E092EE81}"/>
    <dgm:cxn modelId="{39A7DE88-95DA-414D-861C-EDA659047072}" type="presOf" srcId="{7AAA4876-1D33-4B01-A542-5248CCF160C9}" destId="{3444597E-E395-4CDE-A3AC-8B110AC8294B}" srcOrd="0" destOrd="0" presId="urn:microsoft.com/office/officeart/2005/8/layout/vProcess5"/>
    <dgm:cxn modelId="{D99D2F3B-BCA3-4420-B2F3-A5CCBC067A1D}" type="presOf" srcId="{056B00B8-4F3F-429B-BAA2-14E8F181A018}" destId="{ACB9550B-C9D4-46E2-B69A-DDB1FBBFA0FF}" srcOrd="0" destOrd="0" presId="urn:microsoft.com/office/officeart/2005/8/layout/vProcess5"/>
    <dgm:cxn modelId="{74D92008-55D8-4226-8FA0-B807DCCF54A6}" type="presParOf" srcId="{ACB9550B-C9D4-46E2-B69A-DDB1FBBFA0FF}" destId="{9E41ED18-A614-42A2-B338-7AE0F0779362}" srcOrd="0" destOrd="0" presId="urn:microsoft.com/office/officeart/2005/8/layout/vProcess5"/>
    <dgm:cxn modelId="{1ABCCF0B-CDF3-47C4-93CA-37E4F7780AB8}" type="presParOf" srcId="{ACB9550B-C9D4-46E2-B69A-DDB1FBBFA0FF}" destId="{0A753C6F-6C3B-422F-8996-49A2D9FE84F4}" srcOrd="1" destOrd="0" presId="urn:microsoft.com/office/officeart/2005/8/layout/vProcess5"/>
    <dgm:cxn modelId="{CE43982C-931E-4B90-8F2D-A96E9E7DE734}" type="presParOf" srcId="{ACB9550B-C9D4-46E2-B69A-DDB1FBBFA0FF}" destId="{3444597E-E395-4CDE-A3AC-8B110AC8294B}" srcOrd="2" destOrd="0" presId="urn:microsoft.com/office/officeart/2005/8/layout/vProcess5"/>
    <dgm:cxn modelId="{70C2D1B9-F3CF-4471-A227-87029CD77A19}" type="presParOf" srcId="{ACB9550B-C9D4-46E2-B69A-DDB1FBBFA0FF}" destId="{F3E2FCEE-D02B-45D7-8118-93F50CA7656C}" srcOrd="3" destOrd="0" presId="urn:microsoft.com/office/officeart/2005/8/layout/vProcess5"/>
    <dgm:cxn modelId="{4826E7A6-881E-4F31-BF1C-D1F7C1CAD75C}" type="presParOf" srcId="{ACB9550B-C9D4-46E2-B69A-DDB1FBBFA0FF}" destId="{0388FD41-E802-42AD-AAE7-C59D53E0FF42}" srcOrd="4" destOrd="0" presId="urn:microsoft.com/office/officeart/2005/8/layout/vProcess5"/>
    <dgm:cxn modelId="{1572D87F-DDDB-4B3C-B5D9-6CA858BCE45A}" type="presParOf" srcId="{ACB9550B-C9D4-46E2-B69A-DDB1FBBFA0FF}" destId="{8A2F70B6-F1A4-46F9-853A-CB3DDC733E38}" srcOrd="5" destOrd="0" presId="urn:microsoft.com/office/officeart/2005/8/layout/vProcess5"/>
    <dgm:cxn modelId="{D720B661-C2D4-43E1-8402-AE523F5C9B5A}" type="presParOf" srcId="{ACB9550B-C9D4-46E2-B69A-DDB1FBBFA0FF}" destId="{FB219E2E-92A6-4A05-93CF-390A58BDB6C4}" srcOrd="6" destOrd="0" presId="urn:microsoft.com/office/officeart/2005/8/layout/vProcess5"/>
    <dgm:cxn modelId="{CC84B653-CB82-4B08-AA09-A5B52BDB7120}" type="presParOf" srcId="{ACB9550B-C9D4-46E2-B69A-DDB1FBBFA0FF}" destId="{C1E0082B-4071-4DDD-8F30-F4B4E764503C}" srcOrd="7" destOrd="0" presId="urn:microsoft.com/office/officeart/2005/8/layout/vProcess5"/>
    <dgm:cxn modelId="{C00B9B94-408B-4333-B4B3-FC2FD1E18DE3}" type="presParOf" srcId="{ACB9550B-C9D4-46E2-B69A-DDB1FBBFA0FF}" destId="{C2171E9E-8298-4E70-B146-68AE14DF33C9}" srcOrd="8" destOrd="0" presId="urn:microsoft.com/office/officeart/2005/8/layout/vProcess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83F7F0C-68E4-4EF0-9B33-E069015021C0}" type="doc">
      <dgm:prSet loTypeId="urn:microsoft.com/office/officeart/2005/8/layout/radial6" loCatId="cycle" qsTypeId="urn:microsoft.com/office/officeart/2005/8/quickstyle/3d4" qsCatId="3D" csTypeId="urn:microsoft.com/office/officeart/2005/8/colors/accent1_2" csCatId="accent1" phldr="1"/>
      <dgm:spPr/>
      <dgm:t>
        <a:bodyPr/>
        <a:lstStyle/>
        <a:p>
          <a:pPr rtl="1"/>
          <a:endParaRPr lang="fa-IR"/>
        </a:p>
      </dgm:t>
    </dgm:pt>
    <dgm:pt modelId="{2A4D9048-D88B-445D-A61C-4E598633611C}">
      <dgm:prSet phldrT="[Text]" custT="1"/>
      <dgm:spPr/>
      <dgm:t>
        <a:bodyPr/>
        <a:lstStyle/>
        <a:p>
          <a:pPr rtl="1"/>
          <a:r>
            <a:rPr lang="fa-IR" sz="1800" b="1" dirty="0" smtClean="0">
              <a:solidFill>
                <a:schemeClr val="tx1"/>
              </a:solidFill>
              <a:latin typeface="+mn-lt"/>
            </a:rPr>
            <a:t>.</a:t>
          </a:r>
          <a:endParaRPr lang="fa-IR" sz="1800" b="1" dirty="0">
            <a:solidFill>
              <a:schemeClr val="tx1"/>
            </a:solidFill>
            <a:latin typeface="+mn-lt"/>
          </a:endParaRPr>
        </a:p>
      </dgm:t>
    </dgm:pt>
    <dgm:pt modelId="{BB2A0AD3-4EEB-4B9D-8E8A-29D7D75463C5}" type="parTrans" cxnId="{56A2DD1C-5CA0-41BC-B83A-F49097FC6729}">
      <dgm:prSet/>
      <dgm:spPr/>
      <dgm:t>
        <a:bodyPr/>
        <a:lstStyle/>
        <a:p>
          <a:pPr rtl="1"/>
          <a:endParaRPr lang="fa-IR" sz="2000" b="1">
            <a:solidFill>
              <a:schemeClr val="tx1"/>
            </a:solidFill>
            <a:latin typeface="+mn-lt"/>
          </a:endParaRPr>
        </a:p>
      </dgm:t>
    </dgm:pt>
    <dgm:pt modelId="{2C811090-839A-40DC-AC39-E28683A9C16D}" type="sibTrans" cxnId="{56A2DD1C-5CA0-41BC-B83A-F49097FC6729}">
      <dgm:prSet/>
      <dgm:spPr/>
      <dgm:t>
        <a:bodyPr/>
        <a:lstStyle/>
        <a:p>
          <a:pPr rtl="1"/>
          <a:endParaRPr lang="fa-IR" sz="2000" b="1">
            <a:solidFill>
              <a:schemeClr val="tx1"/>
            </a:solidFill>
            <a:latin typeface="+mn-lt"/>
          </a:endParaRPr>
        </a:p>
      </dgm:t>
    </dgm:pt>
    <dgm:pt modelId="{07C9C689-EBEE-4677-A6CF-C505F87C3542}">
      <dgm:prSet phldrT="[Text]" custT="1"/>
      <dgm:spPr/>
      <dgm:t>
        <a:bodyPr/>
        <a:lstStyle/>
        <a:p>
          <a:pPr rtl="0"/>
          <a:r>
            <a:rPr lang="en-US" sz="1800" b="1" smtClean="0">
              <a:solidFill>
                <a:schemeClr val="tx1"/>
              </a:solidFill>
              <a:latin typeface="+mn-lt"/>
            </a:rPr>
            <a:t>business administration</a:t>
          </a:r>
          <a:endParaRPr lang="fa-IR" sz="1800" b="1" dirty="0">
            <a:solidFill>
              <a:schemeClr val="tx1"/>
            </a:solidFill>
            <a:latin typeface="+mn-lt"/>
          </a:endParaRPr>
        </a:p>
      </dgm:t>
    </dgm:pt>
    <dgm:pt modelId="{A7B6AE9A-5F75-45C9-BC1E-BF4DAA244F19}" type="parTrans" cxnId="{6599A849-D29A-48B1-8A11-26C45E7028CB}">
      <dgm:prSet/>
      <dgm:spPr/>
      <dgm:t>
        <a:bodyPr/>
        <a:lstStyle/>
        <a:p>
          <a:pPr rtl="1"/>
          <a:endParaRPr lang="fa-IR" sz="2000" b="1">
            <a:solidFill>
              <a:schemeClr val="tx1"/>
            </a:solidFill>
            <a:latin typeface="+mn-lt"/>
          </a:endParaRPr>
        </a:p>
      </dgm:t>
    </dgm:pt>
    <dgm:pt modelId="{8B71C449-F4CB-48A6-B82A-9C338C457ACC}" type="sibTrans" cxnId="{6599A849-D29A-48B1-8A11-26C45E7028CB}">
      <dgm:prSet/>
      <dgm:spPr/>
      <dgm:t>
        <a:bodyPr/>
        <a:lstStyle/>
        <a:p>
          <a:pPr rtl="1"/>
          <a:endParaRPr lang="fa-IR" sz="1800" b="1">
            <a:solidFill>
              <a:schemeClr val="tx1"/>
            </a:solidFill>
            <a:latin typeface="+mn-lt"/>
          </a:endParaRPr>
        </a:p>
      </dgm:t>
    </dgm:pt>
    <dgm:pt modelId="{DEF37CD2-74CB-4969-88AF-ED31AD696F1A}">
      <dgm:prSet custT="1"/>
      <dgm:spPr/>
      <dgm:t>
        <a:bodyPr/>
        <a:lstStyle/>
        <a:p>
          <a:pPr rtl="0"/>
          <a:r>
            <a:rPr lang="en-US" sz="1800" b="1" smtClean="0">
              <a:solidFill>
                <a:schemeClr val="tx1"/>
              </a:solidFill>
              <a:latin typeface="+mn-lt"/>
            </a:rPr>
            <a:t>urban affairs</a:t>
          </a:r>
          <a:endParaRPr lang="en-US" sz="1800" b="1" dirty="0">
            <a:solidFill>
              <a:schemeClr val="tx1"/>
            </a:solidFill>
            <a:latin typeface="+mn-lt"/>
          </a:endParaRPr>
        </a:p>
      </dgm:t>
    </dgm:pt>
    <dgm:pt modelId="{E8F2BB5C-BD6F-4BA9-BF66-3DBCD7F23F7C}" type="parTrans" cxnId="{DAAF7E7F-A671-46B9-9B38-4A36775F04F4}">
      <dgm:prSet/>
      <dgm:spPr/>
      <dgm:t>
        <a:bodyPr/>
        <a:lstStyle/>
        <a:p>
          <a:pPr rtl="1"/>
          <a:endParaRPr lang="fa-IR" sz="2000" b="1">
            <a:solidFill>
              <a:schemeClr val="tx1"/>
            </a:solidFill>
            <a:latin typeface="+mn-lt"/>
          </a:endParaRPr>
        </a:p>
      </dgm:t>
    </dgm:pt>
    <dgm:pt modelId="{B839B0F5-8A6E-42F5-9BB3-A8D67B0104F1}" type="sibTrans" cxnId="{DAAF7E7F-A671-46B9-9B38-4A36775F04F4}">
      <dgm:prSet/>
      <dgm:spPr/>
      <dgm:t>
        <a:bodyPr/>
        <a:lstStyle/>
        <a:p>
          <a:pPr rtl="1"/>
          <a:endParaRPr lang="fa-IR" sz="1800" b="1">
            <a:solidFill>
              <a:schemeClr val="tx1"/>
            </a:solidFill>
            <a:latin typeface="+mn-lt"/>
          </a:endParaRPr>
        </a:p>
      </dgm:t>
    </dgm:pt>
    <dgm:pt modelId="{73976C94-5BF0-429C-B1BF-8C18597EB762}">
      <dgm:prSet custT="1"/>
      <dgm:spPr/>
      <dgm:t>
        <a:bodyPr/>
        <a:lstStyle/>
        <a:p>
          <a:pPr rtl="0"/>
          <a:r>
            <a:rPr lang="en-US" sz="1800" b="1" dirty="0" smtClean="0">
              <a:solidFill>
                <a:schemeClr val="tx1"/>
              </a:solidFill>
              <a:latin typeface="+mn-lt"/>
            </a:rPr>
            <a:t>political science</a:t>
          </a:r>
          <a:endParaRPr lang="en-US" sz="1800" b="1" dirty="0">
            <a:solidFill>
              <a:schemeClr val="tx1"/>
            </a:solidFill>
            <a:latin typeface="+mn-lt"/>
          </a:endParaRPr>
        </a:p>
      </dgm:t>
    </dgm:pt>
    <dgm:pt modelId="{950A5B95-2555-4B4A-9C77-88D04A772B1E}" type="parTrans" cxnId="{777E04C2-956A-485D-9F0D-7AF29D91FD33}">
      <dgm:prSet/>
      <dgm:spPr/>
      <dgm:t>
        <a:bodyPr/>
        <a:lstStyle/>
        <a:p>
          <a:pPr rtl="1"/>
          <a:endParaRPr lang="fa-IR" sz="2000" b="1">
            <a:solidFill>
              <a:schemeClr val="tx1"/>
            </a:solidFill>
            <a:latin typeface="+mn-lt"/>
          </a:endParaRPr>
        </a:p>
      </dgm:t>
    </dgm:pt>
    <dgm:pt modelId="{EC16751D-D195-4E47-8284-4BF9FB9AF963}" type="sibTrans" cxnId="{777E04C2-956A-485D-9F0D-7AF29D91FD33}">
      <dgm:prSet/>
      <dgm:spPr/>
      <dgm:t>
        <a:bodyPr/>
        <a:lstStyle/>
        <a:p>
          <a:pPr rtl="1"/>
          <a:endParaRPr lang="fa-IR" sz="1800" b="1">
            <a:solidFill>
              <a:schemeClr val="tx1"/>
            </a:solidFill>
            <a:latin typeface="+mn-lt"/>
          </a:endParaRPr>
        </a:p>
      </dgm:t>
    </dgm:pt>
    <dgm:pt modelId="{A43191EB-1CA7-465C-9A03-BC60EA00E72B}">
      <dgm:prSet custT="1"/>
      <dgm:spPr/>
      <dgm:t>
        <a:bodyPr/>
        <a:lstStyle/>
        <a:p>
          <a:pPr rtl="0"/>
          <a:r>
            <a:rPr lang="en-US" sz="1800" b="1" smtClean="0">
              <a:solidFill>
                <a:schemeClr val="tx1"/>
              </a:solidFill>
              <a:latin typeface="+mn-lt"/>
            </a:rPr>
            <a:t>government</a:t>
          </a:r>
          <a:endParaRPr lang="en-US" sz="1800" b="1" dirty="0">
            <a:solidFill>
              <a:schemeClr val="tx1"/>
            </a:solidFill>
            <a:latin typeface="+mn-lt"/>
          </a:endParaRPr>
        </a:p>
      </dgm:t>
    </dgm:pt>
    <dgm:pt modelId="{1A65B2B9-0802-45A5-A51D-F86D08690850}" type="parTrans" cxnId="{A187C169-02D1-4588-B07D-27C1C0FABD23}">
      <dgm:prSet/>
      <dgm:spPr/>
      <dgm:t>
        <a:bodyPr/>
        <a:lstStyle/>
        <a:p>
          <a:pPr rtl="1"/>
          <a:endParaRPr lang="fa-IR" sz="2000" b="1">
            <a:solidFill>
              <a:schemeClr val="tx1"/>
            </a:solidFill>
            <a:latin typeface="+mn-lt"/>
          </a:endParaRPr>
        </a:p>
      </dgm:t>
    </dgm:pt>
    <dgm:pt modelId="{2639A283-598F-4BCB-B669-4E07AC2930DA}" type="sibTrans" cxnId="{A187C169-02D1-4588-B07D-27C1C0FABD23}">
      <dgm:prSet/>
      <dgm:spPr/>
      <dgm:t>
        <a:bodyPr/>
        <a:lstStyle/>
        <a:p>
          <a:pPr rtl="1"/>
          <a:endParaRPr lang="fa-IR" sz="1800" b="1">
            <a:solidFill>
              <a:schemeClr val="tx1"/>
            </a:solidFill>
            <a:latin typeface="+mn-lt"/>
          </a:endParaRPr>
        </a:p>
      </dgm:t>
    </dgm:pt>
    <dgm:pt modelId="{C1B11C6F-EEFA-4739-A3A0-117441A86718}">
      <dgm:prSet custT="1"/>
      <dgm:spPr/>
      <dgm:t>
        <a:bodyPr/>
        <a:lstStyle/>
        <a:p>
          <a:pPr rtl="1"/>
          <a:r>
            <a:rPr lang="en-US" sz="1800" b="1" dirty="0" smtClean="0">
              <a:solidFill>
                <a:schemeClr val="tx1"/>
              </a:solidFill>
              <a:latin typeface="+mn-lt"/>
            </a:rPr>
            <a:t>public administration</a:t>
          </a:r>
          <a:endParaRPr lang="fa-IR" sz="1800" b="1" dirty="0">
            <a:solidFill>
              <a:schemeClr val="tx1"/>
            </a:solidFill>
            <a:latin typeface="+mn-lt"/>
          </a:endParaRPr>
        </a:p>
      </dgm:t>
    </dgm:pt>
    <dgm:pt modelId="{D361DC38-E8E9-471D-840B-0757EBB42A4B}" type="parTrans" cxnId="{C426C2C0-7B64-4787-8D77-A50FF3E0E085}">
      <dgm:prSet/>
      <dgm:spPr/>
      <dgm:t>
        <a:bodyPr/>
        <a:lstStyle/>
        <a:p>
          <a:pPr rtl="1"/>
          <a:endParaRPr lang="fa-IR" sz="2000" b="1">
            <a:solidFill>
              <a:schemeClr val="tx1"/>
            </a:solidFill>
            <a:latin typeface="+mn-lt"/>
          </a:endParaRPr>
        </a:p>
      </dgm:t>
    </dgm:pt>
    <dgm:pt modelId="{218D0A12-0360-41F9-9D14-5BF0251CF5C9}" type="sibTrans" cxnId="{C426C2C0-7B64-4787-8D77-A50FF3E0E085}">
      <dgm:prSet/>
      <dgm:spPr/>
      <dgm:t>
        <a:bodyPr/>
        <a:lstStyle/>
        <a:p>
          <a:pPr rtl="1"/>
          <a:endParaRPr lang="fa-IR" sz="1800" b="1">
            <a:solidFill>
              <a:schemeClr val="tx1"/>
            </a:solidFill>
            <a:latin typeface="+mn-lt"/>
          </a:endParaRPr>
        </a:p>
      </dgm:t>
    </dgm:pt>
    <dgm:pt modelId="{C86120EB-10F3-420B-9C8D-4D4D41DF51A4}">
      <dgm:prSet custT="1"/>
      <dgm:spPr/>
      <dgm:t>
        <a:bodyPr/>
        <a:lstStyle/>
        <a:p>
          <a:pPr rtl="0"/>
          <a:r>
            <a:rPr lang="en-US" sz="1800" b="1" smtClean="0">
              <a:solidFill>
                <a:schemeClr val="tx1"/>
              </a:solidFill>
              <a:latin typeface="+mn-lt"/>
            </a:rPr>
            <a:t>generic management</a:t>
          </a:r>
          <a:endParaRPr lang="en-US" sz="1800" b="1" dirty="0">
            <a:solidFill>
              <a:schemeClr val="tx1"/>
            </a:solidFill>
            <a:latin typeface="+mn-lt"/>
          </a:endParaRPr>
        </a:p>
      </dgm:t>
    </dgm:pt>
    <dgm:pt modelId="{369D8255-529E-426D-9FFD-1761F8F5FD08}" type="sibTrans" cxnId="{9DA317FB-B61D-4AB6-BC39-B07F9E7C4104}">
      <dgm:prSet/>
      <dgm:spPr/>
      <dgm:t>
        <a:bodyPr/>
        <a:lstStyle/>
        <a:p>
          <a:pPr rtl="1"/>
          <a:endParaRPr lang="fa-IR" sz="1800" b="1">
            <a:solidFill>
              <a:schemeClr val="tx1"/>
            </a:solidFill>
            <a:latin typeface="+mn-lt"/>
          </a:endParaRPr>
        </a:p>
      </dgm:t>
    </dgm:pt>
    <dgm:pt modelId="{575DBFB3-F652-43DA-8FFD-087CF982739C}" type="parTrans" cxnId="{9DA317FB-B61D-4AB6-BC39-B07F9E7C4104}">
      <dgm:prSet/>
      <dgm:spPr/>
      <dgm:t>
        <a:bodyPr/>
        <a:lstStyle/>
        <a:p>
          <a:pPr rtl="1"/>
          <a:endParaRPr lang="fa-IR" sz="2000" b="1">
            <a:solidFill>
              <a:schemeClr val="tx1"/>
            </a:solidFill>
            <a:latin typeface="+mn-lt"/>
          </a:endParaRPr>
        </a:p>
      </dgm:t>
    </dgm:pt>
    <dgm:pt modelId="{C4AB40E3-9549-4F86-91BB-13A9EB434169}" type="pres">
      <dgm:prSet presAssocID="{A83F7F0C-68E4-4EF0-9B33-E069015021C0}" presName="Name0" presStyleCnt="0">
        <dgm:presLayoutVars>
          <dgm:chMax val="1"/>
          <dgm:dir val="rev"/>
          <dgm:animLvl val="ctr"/>
          <dgm:resizeHandles val="exact"/>
        </dgm:presLayoutVars>
      </dgm:prSet>
      <dgm:spPr/>
    </dgm:pt>
    <dgm:pt modelId="{FFC76CC2-C286-452B-B40F-2D19915149F4}" type="pres">
      <dgm:prSet presAssocID="{2A4D9048-D88B-445D-A61C-4E598633611C}" presName="centerShape" presStyleLbl="node0" presStyleIdx="0" presStyleCnt="1" custFlipVert="1" custScaleX="4651" custScaleY="9303"/>
      <dgm:spPr/>
    </dgm:pt>
    <dgm:pt modelId="{AB7F974B-0A5D-4FE9-84F5-940F5D25CB58}" type="pres">
      <dgm:prSet presAssocID="{07C9C689-EBEE-4677-A6CF-C505F87C3542}" presName="node" presStyleLbl="node1" presStyleIdx="0" presStyleCnt="6" custScaleX="128173" custScaleY="143586">
        <dgm:presLayoutVars>
          <dgm:bulletEnabled val="1"/>
        </dgm:presLayoutVars>
      </dgm:prSet>
      <dgm:spPr/>
      <dgm:t>
        <a:bodyPr/>
        <a:lstStyle/>
        <a:p>
          <a:pPr rtl="1"/>
          <a:endParaRPr lang="fa-IR"/>
        </a:p>
      </dgm:t>
    </dgm:pt>
    <dgm:pt modelId="{D7535FEC-E0CB-4152-90EF-A43254C359AA}" type="pres">
      <dgm:prSet presAssocID="{07C9C689-EBEE-4677-A6CF-C505F87C3542}" presName="dummy" presStyleCnt="0"/>
      <dgm:spPr/>
    </dgm:pt>
    <dgm:pt modelId="{D102715E-E861-4E8E-A2EA-9A6B3310ECDB}" type="pres">
      <dgm:prSet presAssocID="{8B71C449-F4CB-48A6-B82A-9C338C457ACC}" presName="sibTrans" presStyleLbl="sibTrans2D1" presStyleIdx="0" presStyleCnt="6"/>
      <dgm:spPr/>
    </dgm:pt>
    <dgm:pt modelId="{5711AD5C-BB61-4D72-A2C3-6C6710B0EC1F}" type="pres">
      <dgm:prSet presAssocID="{C86120EB-10F3-420B-9C8D-4D4D41DF51A4}" presName="node" presStyleLbl="node1" presStyleIdx="1" presStyleCnt="6" custScaleX="128173" custScaleY="143586">
        <dgm:presLayoutVars>
          <dgm:bulletEnabled val="1"/>
        </dgm:presLayoutVars>
      </dgm:prSet>
      <dgm:spPr/>
      <dgm:t>
        <a:bodyPr/>
        <a:lstStyle/>
        <a:p>
          <a:pPr rtl="1"/>
          <a:endParaRPr lang="fa-IR"/>
        </a:p>
      </dgm:t>
    </dgm:pt>
    <dgm:pt modelId="{BECF750A-3C5B-4F01-935E-BB28E7CF51A9}" type="pres">
      <dgm:prSet presAssocID="{C86120EB-10F3-420B-9C8D-4D4D41DF51A4}" presName="dummy" presStyleCnt="0"/>
      <dgm:spPr/>
    </dgm:pt>
    <dgm:pt modelId="{CA7577F3-4C49-40EF-9B66-F036A2727802}" type="pres">
      <dgm:prSet presAssocID="{369D8255-529E-426D-9FFD-1761F8F5FD08}" presName="sibTrans" presStyleLbl="sibTrans2D1" presStyleIdx="1" presStyleCnt="6"/>
      <dgm:spPr/>
    </dgm:pt>
    <dgm:pt modelId="{7A104DC3-A3B3-4702-9EF2-25452D766649}" type="pres">
      <dgm:prSet presAssocID="{DEF37CD2-74CB-4969-88AF-ED31AD696F1A}" presName="node" presStyleLbl="node1" presStyleIdx="2" presStyleCnt="6" custScaleX="128173" custScaleY="143586">
        <dgm:presLayoutVars>
          <dgm:bulletEnabled val="1"/>
        </dgm:presLayoutVars>
      </dgm:prSet>
      <dgm:spPr/>
      <dgm:t>
        <a:bodyPr/>
        <a:lstStyle/>
        <a:p>
          <a:pPr rtl="1"/>
          <a:endParaRPr lang="fa-IR"/>
        </a:p>
      </dgm:t>
    </dgm:pt>
    <dgm:pt modelId="{671728EB-7BFA-492A-8547-3E7E867B16C8}" type="pres">
      <dgm:prSet presAssocID="{DEF37CD2-74CB-4969-88AF-ED31AD696F1A}" presName="dummy" presStyleCnt="0"/>
      <dgm:spPr/>
    </dgm:pt>
    <dgm:pt modelId="{19AA49B6-B3A9-4DE6-B0C4-45D6B9153314}" type="pres">
      <dgm:prSet presAssocID="{B839B0F5-8A6E-42F5-9BB3-A8D67B0104F1}" presName="sibTrans" presStyleLbl="sibTrans2D1" presStyleIdx="2" presStyleCnt="6"/>
      <dgm:spPr/>
    </dgm:pt>
    <dgm:pt modelId="{42AF16E3-98A4-4568-A96F-C23859CD124B}" type="pres">
      <dgm:prSet presAssocID="{73976C94-5BF0-429C-B1BF-8C18597EB762}" presName="node" presStyleLbl="node1" presStyleIdx="3" presStyleCnt="6" custScaleX="128173" custScaleY="143586">
        <dgm:presLayoutVars>
          <dgm:bulletEnabled val="1"/>
        </dgm:presLayoutVars>
      </dgm:prSet>
      <dgm:spPr/>
      <dgm:t>
        <a:bodyPr/>
        <a:lstStyle/>
        <a:p>
          <a:pPr rtl="1"/>
          <a:endParaRPr lang="fa-IR"/>
        </a:p>
      </dgm:t>
    </dgm:pt>
    <dgm:pt modelId="{4689B180-7BF5-4E93-8041-58D656FC3D99}" type="pres">
      <dgm:prSet presAssocID="{73976C94-5BF0-429C-B1BF-8C18597EB762}" presName="dummy" presStyleCnt="0"/>
      <dgm:spPr/>
    </dgm:pt>
    <dgm:pt modelId="{44B47A81-4104-409B-A02A-B8FD7820C348}" type="pres">
      <dgm:prSet presAssocID="{EC16751D-D195-4E47-8284-4BF9FB9AF963}" presName="sibTrans" presStyleLbl="sibTrans2D1" presStyleIdx="3" presStyleCnt="6"/>
      <dgm:spPr/>
    </dgm:pt>
    <dgm:pt modelId="{25C9B1FF-22EA-4495-837B-F4773728ADAC}" type="pres">
      <dgm:prSet presAssocID="{A43191EB-1CA7-465C-9A03-BC60EA00E72B}" presName="node" presStyleLbl="node1" presStyleIdx="4" presStyleCnt="6" custScaleX="128173" custScaleY="143586">
        <dgm:presLayoutVars>
          <dgm:bulletEnabled val="1"/>
        </dgm:presLayoutVars>
      </dgm:prSet>
      <dgm:spPr/>
      <dgm:t>
        <a:bodyPr/>
        <a:lstStyle/>
        <a:p>
          <a:pPr rtl="1"/>
          <a:endParaRPr lang="fa-IR"/>
        </a:p>
      </dgm:t>
    </dgm:pt>
    <dgm:pt modelId="{727704E0-B7A3-469E-911B-9C6E31A0BAD1}" type="pres">
      <dgm:prSet presAssocID="{A43191EB-1CA7-465C-9A03-BC60EA00E72B}" presName="dummy" presStyleCnt="0"/>
      <dgm:spPr/>
    </dgm:pt>
    <dgm:pt modelId="{851A9474-88A2-47A5-AE1E-BF76761A9C5E}" type="pres">
      <dgm:prSet presAssocID="{2639A283-598F-4BCB-B669-4E07AC2930DA}" presName="sibTrans" presStyleLbl="sibTrans2D1" presStyleIdx="4" presStyleCnt="6"/>
      <dgm:spPr/>
    </dgm:pt>
    <dgm:pt modelId="{9731982F-4D4C-4A40-80BD-629C78AE8165}" type="pres">
      <dgm:prSet presAssocID="{C1B11C6F-EEFA-4739-A3A0-117441A86718}" presName="node" presStyleLbl="node1" presStyleIdx="5" presStyleCnt="6" custScaleX="128173" custScaleY="143586">
        <dgm:presLayoutVars>
          <dgm:bulletEnabled val="1"/>
        </dgm:presLayoutVars>
      </dgm:prSet>
      <dgm:spPr/>
      <dgm:t>
        <a:bodyPr/>
        <a:lstStyle/>
        <a:p>
          <a:pPr rtl="1"/>
          <a:endParaRPr lang="fa-IR"/>
        </a:p>
      </dgm:t>
    </dgm:pt>
    <dgm:pt modelId="{FE9F9B6F-C220-4664-AD60-13CD73D6C3B6}" type="pres">
      <dgm:prSet presAssocID="{C1B11C6F-EEFA-4739-A3A0-117441A86718}" presName="dummy" presStyleCnt="0"/>
      <dgm:spPr/>
    </dgm:pt>
    <dgm:pt modelId="{16F1DBEB-2BAF-4D77-AFC1-E5F0F4E5B878}" type="pres">
      <dgm:prSet presAssocID="{218D0A12-0360-41F9-9D14-5BF0251CF5C9}" presName="sibTrans" presStyleLbl="sibTrans2D1" presStyleIdx="5" presStyleCnt="6"/>
      <dgm:spPr/>
    </dgm:pt>
  </dgm:ptLst>
  <dgm:cxnLst>
    <dgm:cxn modelId="{22ADBAB5-2679-4C00-8A87-CDD555BA142E}" type="presOf" srcId="{B839B0F5-8A6E-42F5-9BB3-A8D67B0104F1}" destId="{19AA49B6-B3A9-4DE6-B0C4-45D6B9153314}" srcOrd="0" destOrd="0" presId="urn:microsoft.com/office/officeart/2005/8/layout/radial6"/>
    <dgm:cxn modelId="{2ED20427-EA62-48CA-847D-491831BC48A4}" type="presOf" srcId="{2639A283-598F-4BCB-B669-4E07AC2930DA}" destId="{851A9474-88A2-47A5-AE1E-BF76761A9C5E}" srcOrd="0" destOrd="0" presId="urn:microsoft.com/office/officeart/2005/8/layout/radial6"/>
    <dgm:cxn modelId="{FC48A9F2-DED8-4A6C-848E-0BFE21A9188A}" type="presOf" srcId="{A83F7F0C-68E4-4EF0-9B33-E069015021C0}" destId="{C4AB40E3-9549-4F86-91BB-13A9EB434169}" srcOrd="0" destOrd="0" presId="urn:microsoft.com/office/officeart/2005/8/layout/radial6"/>
    <dgm:cxn modelId="{8B7FDA28-B36E-4277-A800-9127B4CEE1A2}" type="presOf" srcId="{C86120EB-10F3-420B-9C8D-4D4D41DF51A4}" destId="{5711AD5C-BB61-4D72-A2C3-6C6710B0EC1F}" srcOrd="0" destOrd="0" presId="urn:microsoft.com/office/officeart/2005/8/layout/radial6"/>
    <dgm:cxn modelId="{C426C2C0-7B64-4787-8D77-A50FF3E0E085}" srcId="{2A4D9048-D88B-445D-A61C-4E598633611C}" destId="{C1B11C6F-EEFA-4739-A3A0-117441A86718}" srcOrd="5" destOrd="0" parTransId="{D361DC38-E8E9-471D-840B-0757EBB42A4B}" sibTransId="{218D0A12-0360-41F9-9D14-5BF0251CF5C9}"/>
    <dgm:cxn modelId="{C08DCD11-265B-47B4-A566-EC8ABD0240E6}" type="presOf" srcId="{C1B11C6F-EEFA-4739-A3A0-117441A86718}" destId="{9731982F-4D4C-4A40-80BD-629C78AE8165}" srcOrd="0" destOrd="0" presId="urn:microsoft.com/office/officeart/2005/8/layout/radial6"/>
    <dgm:cxn modelId="{E688C9C4-8AAE-492F-BA59-0A558E3DB913}" type="presOf" srcId="{218D0A12-0360-41F9-9D14-5BF0251CF5C9}" destId="{16F1DBEB-2BAF-4D77-AFC1-E5F0F4E5B878}" srcOrd="0" destOrd="0" presId="urn:microsoft.com/office/officeart/2005/8/layout/radial6"/>
    <dgm:cxn modelId="{56A2DD1C-5CA0-41BC-B83A-F49097FC6729}" srcId="{A83F7F0C-68E4-4EF0-9B33-E069015021C0}" destId="{2A4D9048-D88B-445D-A61C-4E598633611C}" srcOrd="0" destOrd="0" parTransId="{BB2A0AD3-4EEB-4B9D-8E8A-29D7D75463C5}" sibTransId="{2C811090-839A-40DC-AC39-E28683A9C16D}"/>
    <dgm:cxn modelId="{6599A849-D29A-48B1-8A11-26C45E7028CB}" srcId="{2A4D9048-D88B-445D-A61C-4E598633611C}" destId="{07C9C689-EBEE-4677-A6CF-C505F87C3542}" srcOrd="0" destOrd="0" parTransId="{A7B6AE9A-5F75-45C9-BC1E-BF4DAA244F19}" sibTransId="{8B71C449-F4CB-48A6-B82A-9C338C457ACC}"/>
    <dgm:cxn modelId="{B05472F9-11E1-45D2-8E0E-E2FB0026C985}" type="presOf" srcId="{2A4D9048-D88B-445D-A61C-4E598633611C}" destId="{FFC76CC2-C286-452B-B40F-2D19915149F4}" srcOrd="0" destOrd="0" presId="urn:microsoft.com/office/officeart/2005/8/layout/radial6"/>
    <dgm:cxn modelId="{777E04C2-956A-485D-9F0D-7AF29D91FD33}" srcId="{2A4D9048-D88B-445D-A61C-4E598633611C}" destId="{73976C94-5BF0-429C-B1BF-8C18597EB762}" srcOrd="3" destOrd="0" parTransId="{950A5B95-2555-4B4A-9C77-88D04A772B1E}" sibTransId="{EC16751D-D195-4E47-8284-4BF9FB9AF963}"/>
    <dgm:cxn modelId="{A60A3497-2E5C-41B8-A7B5-0BD78E328F44}" type="presOf" srcId="{DEF37CD2-74CB-4969-88AF-ED31AD696F1A}" destId="{7A104DC3-A3B3-4702-9EF2-25452D766649}" srcOrd="0" destOrd="0" presId="urn:microsoft.com/office/officeart/2005/8/layout/radial6"/>
    <dgm:cxn modelId="{E0801C80-26ED-4E88-AC9D-09C9F62FAA77}" type="presOf" srcId="{73976C94-5BF0-429C-B1BF-8C18597EB762}" destId="{42AF16E3-98A4-4568-A96F-C23859CD124B}" srcOrd="0" destOrd="0" presId="urn:microsoft.com/office/officeart/2005/8/layout/radial6"/>
    <dgm:cxn modelId="{9DA317FB-B61D-4AB6-BC39-B07F9E7C4104}" srcId="{2A4D9048-D88B-445D-A61C-4E598633611C}" destId="{C86120EB-10F3-420B-9C8D-4D4D41DF51A4}" srcOrd="1" destOrd="0" parTransId="{575DBFB3-F652-43DA-8FFD-087CF982739C}" sibTransId="{369D8255-529E-426D-9FFD-1761F8F5FD08}"/>
    <dgm:cxn modelId="{4062A93D-DB43-4522-83EF-A6F12BA61D78}" type="presOf" srcId="{369D8255-529E-426D-9FFD-1761F8F5FD08}" destId="{CA7577F3-4C49-40EF-9B66-F036A2727802}" srcOrd="0" destOrd="0" presId="urn:microsoft.com/office/officeart/2005/8/layout/radial6"/>
    <dgm:cxn modelId="{DAAF7E7F-A671-46B9-9B38-4A36775F04F4}" srcId="{2A4D9048-D88B-445D-A61C-4E598633611C}" destId="{DEF37CD2-74CB-4969-88AF-ED31AD696F1A}" srcOrd="2" destOrd="0" parTransId="{E8F2BB5C-BD6F-4BA9-BF66-3DBCD7F23F7C}" sibTransId="{B839B0F5-8A6E-42F5-9BB3-A8D67B0104F1}"/>
    <dgm:cxn modelId="{A187C169-02D1-4588-B07D-27C1C0FABD23}" srcId="{2A4D9048-D88B-445D-A61C-4E598633611C}" destId="{A43191EB-1CA7-465C-9A03-BC60EA00E72B}" srcOrd="4" destOrd="0" parTransId="{1A65B2B9-0802-45A5-A51D-F86D08690850}" sibTransId="{2639A283-598F-4BCB-B669-4E07AC2930DA}"/>
    <dgm:cxn modelId="{B1FE9E6C-397B-43B1-8918-18B71C363EFC}" type="presOf" srcId="{8B71C449-F4CB-48A6-B82A-9C338C457ACC}" destId="{D102715E-E861-4E8E-A2EA-9A6B3310ECDB}" srcOrd="0" destOrd="0" presId="urn:microsoft.com/office/officeart/2005/8/layout/radial6"/>
    <dgm:cxn modelId="{A06366CC-367A-459D-A312-29CDE85D5AF2}" type="presOf" srcId="{07C9C689-EBEE-4677-A6CF-C505F87C3542}" destId="{AB7F974B-0A5D-4FE9-84F5-940F5D25CB58}" srcOrd="0" destOrd="0" presId="urn:microsoft.com/office/officeart/2005/8/layout/radial6"/>
    <dgm:cxn modelId="{93E27CA1-410D-430A-A3D6-9E7F302DC6C5}" type="presOf" srcId="{EC16751D-D195-4E47-8284-4BF9FB9AF963}" destId="{44B47A81-4104-409B-A02A-B8FD7820C348}" srcOrd="0" destOrd="0" presId="urn:microsoft.com/office/officeart/2005/8/layout/radial6"/>
    <dgm:cxn modelId="{69720382-DC9B-49DC-B819-F4BB219F0999}" type="presOf" srcId="{A43191EB-1CA7-465C-9A03-BC60EA00E72B}" destId="{25C9B1FF-22EA-4495-837B-F4773728ADAC}" srcOrd="0" destOrd="0" presId="urn:microsoft.com/office/officeart/2005/8/layout/radial6"/>
    <dgm:cxn modelId="{754A59D6-2164-4737-8DC0-926CE0F73E85}" type="presParOf" srcId="{C4AB40E3-9549-4F86-91BB-13A9EB434169}" destId="{FFC76CC2-C286-452B-B40F-2D19915149F4}" srcOrd="0" destOrd="0" presId="urn:microsoft.com/office/officeart/2005/8/layout/radial6"/>
    <dgm:cxn modelId="{2B261506-2479-45E4-94CA-59FC32311765}" type="presParOf" srcId="{C4AB40E3-9549-4F86-91BB-13A9EB434169}" destId="{AB7F974B-0A5D-4FE9-84F5-940F5D25CB58}" srcOrd="1" destOrd="0" presId="urn:microsoft.com/office/officeart/2005/8/layout/radial6"/>
    <dgm:cxn modelId="{09CDF6FA-F080-4217-83E8-34A31A183F34}" type="presParOf" srcId="{C4AB40E3-9549-4F86-91BB-13A9EB434169}" destId="{D7535FEC-E0CB-4152-90EF-A43254C359AA}" srcOrd="2" destOrd="0" presId="urn:microsoft.com/office/officeart/2005/8/layout/radial6"/>
    <dgm:cxn modelId="{898B5FC6-62F6-4761-96A5-792ABA383A41}" type="presParOf" srcId="{C4AB40E3-9549-4F86-91BB-13A9EB434169}" destId="{D102715E-E861-4E8E-A2EA-9A6B3310ECDB}" srcOrd="3" destOrd="0" presId="urn:microsoft.com/office/officeart/2005/8/layout/radial6"/>
    <dgm:cxn modelId="{C17EE822-29A7-4F6C-B518-8C4EBDF92561}" type="presParOf" srcId="{C4AB40E3-9549-4F86-91BB-13A9EB434169}" destId="{5711AD5C-BB61-4D72-A2C3-6C6710B0EC1F}" srcOrd="4" destOrd="0" presId="urn:microsoft.com/office/officeart/2005/8/layout/radial6"/>
    <dgm:cxn modelId="{6E578A53-781D-4BBF-846B-E9A7E534446B}" type="presParOf" srcId="{C4AB40E3-9549-4F86-91BB-13A9EB434169}" destId="{BECF750A-3C5B-4F01-935E-BB28E7CF51A9}" srcOrd="5" destOrd="0" presId="urn:microsoft.com/office/officeart/2005/8/layout/radial6"/>
    <dgm:cxn modelId="{A263E480-10D6-4F76-82CB-354393EA99E9}" type="presParOf" srcId="{C4AB40E3-9549-4F86-91BB-13A9EB434169}" destId="{CA7577F3-4C49-40EF-9B66-F036A2727802}" srcOrd="6" destOrd="0" presId="urn:microsoft.com/office/officeart/2005/8/layout/radial6"/>
    <dgm:cxn modelId="{BFDF8E9B-B269-45FE-BD04-A69CAC0969B2}" type="presParOf" srcId="{C4AB40E3-9549-4F86-91BB-13A9EB434169}" destId="{7A104DC3-A3B3-4702-9EF2-25452D766649}" srcOrd="7" destOrd="0" presId="urn:microsoft.com/office/officeart/2005/8/layout/radial6"/>
    <dgm:cxn modelId="{BF1E05F1-8C6C-4DDF-8EDE-500024890657}" type="presParOf" srcId="{C4AB40E3-9549-4F86-91BB-13A9EB434169}" destId="{671728EB-7BFA-492A-8547-3E7E867B16C8}" srcOrd="8" destOrd="0" presId="urn:microsoft.com/office/officeart/2005/8/layout/radial6"/>
    <dgm:cxn modelId="{BE75AA89-FBE7-4699-8B70-542818E409B9}" type="presParOf" srcId="{C4AB40E3-9549-4F86-91BB-13A9EB434169}" destId="{19AA49B6-B3A9-4DE6-B0C4-45D6B9153314}" srcOrd="9" destOrd="0" presId="urn:microsoft.com/office/officeart/2005/8/layout/radial6"/>
    <dgm:cxn modelId="{46A41642-24C7-4DD3-A1B5-2370F80A581B}" type="presParOf" srcId="{C4AB40E3-9549-4F86-91BB-13A9EB434169}" destId="{42AF16E3-98A4-4568-A96F-C23859CD124B}" srcOrd="10" destOrd="0" presId="urn:microsoft.com/office/officeart/2005/8/layout/radial6"/>
    <dgm:cxn modelId="{5C2CCD03-E4DD-4C9A-9F6E-E3FC77BE9D3A}" type="presParOf" srcId="{C4AB40E3-9549-4F86-91BB-13A9EB434169}" destId="{4689B180-7BF5-4E93-8041-58D656FC3D99}" srcOrd="11" destOrd="0" presId="urn:microsoft.com/office/officeart/2005/8/layout/radial6"/>
    <dgm:cxn modelId="{989E0C4C-8011-4AA0-BFD0-5C72B11D97F9}" type="presParOf" srcId="{C4AB40E3-9549-4F86-91BB-13A9EB434169}" destId="{44B47A81-4104-409B-A02A-B8FD7820C348}" srcOrd="12" destOrd="0" presId="urn:microsoft.com/office/officeart/2005/8/layout/radial6"/>
    <dgm:cxn modelId="{FFF499F1-FDA7-401D-88BB-D6D0B3033658}" type="presParOf" srcId="{C4AB40E3-9549-4F86-91BB-13A9EB434169}" destId="{25C9B1FF-22EA-4495-837B-F4773728ADAC}" srcOrd="13" destOrd="0" presId="urn:microsoft.com/office/officeart/2005/8/layout/radial6"/>
    <dgm:cxn modelId="{FDC84D9F-ADAE-49D6-B7E6-68E1D2C4EDE7}" type="presParOf" srcId="{C4AB40E3-9549-4F86-91BB-13A9EB434169}" destId="{727704E0-B7A3-469E-911B-9C6E31A0BAD1}" srcOrd="14" destOrd="0" presId="urn:microsoft.com/office/officeart/2005/8/layout/radial6"/>
    <dgm:cxn modelId="{374C14D6-10EA-4753-ABB0-2BFC27C709FD}" type="presParOf" srcId="{C4AB40E3-9549-4F86-91BB-13A9EB434169}" destId="{851A9474-88A2-47A5-AE1E-BF76761A9C5E}" srcOrd="15" destOrd="0" presId="urn:microsoft.com/office/officeart/2005/8/layout/radial6"/>
    <dgm:cxn modelId="{32FA8FC7-08AB-49CB-A519-3A208A8DD6A5}" type="presParOf" srcId="{C4AB40E3-9549-4F86-91BB-13A9EB434169}" destId="{9731982F-4D4C-4A40-80BD-629C78AE8165}" srcOrd="16" destOrd="0" presId="urn:microsoft.com/office/officeart/2005/8/layout/radial6"/>
    <dgm:cxn modelId="{31878848-B829-4C93-81AB-08EA335D48B5}" type="presParOf" srcId="{C4AB40E3-9549-4F86-91BB-13A9EB434169}" destId="{FE9F9B6F-C220-4664-AD60-13CD73D6C3B6}" srcOrd="17" destOrd="0" presId="urn:microsoft.com/office/officeart/2005/8/layout/radial6"/>
    <dgm:cxn modelId="{D1D73D44-DD29-4FFA-A012-49F3AC4317B8}" type="presParOf" srcId="{C4AB40E3-9549-4F86-91BB-13A9EB434169}" destId="{16F1DBEB-2BAF-4D77-AFC1-E5F0F4E5B878}" srcOrd="18"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0A876B-12EB-4640-A0A3-FAF73F9ADBAD}"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pPr rtl="1"/>
          <a:endParaRPr lang="fa-IR"/>
        </a:p>
      </dgm:t>
    </dgm:pt>
    <dgm:pt modelId="{62DCC2D4-18B9-4CF8-A566-860FE761D7AC}">
      <dgm:prSet phldrT="[Text]" custT="1"/>
      <dgm:spPr/>
      <dgm:t>
        <a:bodyPr/>
        <a:lstStyle/>
        <a:p>
          <a:pPr rtl="0"/>
          <a:r>
            <a:rPr lang="en-US" sz="2000" b="1" dirty="0" smtClean="0"/>
            <a:t>public administration</a:t>
          </a:r>
          <a:endParaRPr lang="fa-IR" sz="2000" b="1" dirty="0"/>
        </a:p>
      </dgm:t>
    </dgm:pt>
    <dgm:pt modelId="{3380A15D-C8B8-4485-9749-53101CBBE43B}" type="parTrans" cxnId="{957D3516-A462-4895-A1DE-2C7C2DBFD761}">
      <dgm:prSet/>
      <dgm:spPr/>
      <dgm:t>
        <a:bodyPr/>
        <a:lstStyle/>
        <a:p>
          <a:pPr rtl="1"/>
          <a:endParaRPr lang="fa-IR" sz="2000" b="1"/>
        </a:p>
      </dgm:t>
    </dgm:pt>
    <dgm:pt modelId="{191EFD89-4CFC-4B68-85BE-91998F116086}" type="sibTrans" cxnId="{957D3516-A462-4895-A1DE-2C7C2DBFD761}">
      <dgm:prSet/>
      <dgm:spPr/>
      <dgm:t>
        <a:bodyPr/>
        <a:lstStyle/>
        <a:p>
          <a:pPr rtl="1"/>
          <a:endParaRPr lang="fa-IR" sz="2000" b="1"/>
        </a:p>
      </dgm:t>
    </dgm:pt>
    <dgm:pt modelId="{87666E60-465E-4F06-A0EE-DA774B239A4D}">
      <dgm:prSet custT="1"/>
      <dgm:spPr/>
      <dgm:t>
        <a:bodyPr/>
        <a:lstStyle/>
        <a:p>
          <a:pPr rtl="0"/>
          <a:r>
            <a:rPr lang="en-US" sz="2000" b="1" dirty="0" smtClean="0"/>
            <a:t>public management</a:t>
          </a:r>
          <a:endParaRPr lang="en-US" sz="2000" b="1" dirty="0"/>
        </a:p>
      </dgm:t>
    </dgm:pt>
    <dgm:pt modelId="{6D6F5EC8-8803-471A-BDE5-89666059FBA0}" type="parTrans" cxnId="{A7375CCE-73B2-4D70-B797-D35FA21A4D63}">
      <dgm:prSet/>
      <dgm:spPr/>
      <dgm:t>
        <a:bodyPr/>
        <a:lstStyle/>
        <a:p>
          <a:pPr rtl="1"/>
          <a:endParaRPr lang="fa-IR" sz="2000" b="1"/>
        </a:p>
      </dgm:t>
    </dgm:pt>
    <dgm:pt modelId="{CC684F58-23D1-41AD-802E-50FAF69BDDA5}" type="sibTrans" cxnId="{A7375CCE-73B2-4D70-B797-D35FA21A4D63}">
      <dgm:prSet/>
      <dgm:spPr/>
      <dgm:t>
        <a:bodyPr/>
        <a:lstStyle/>
        <a:p>
          <a:pPr rtl="1"/>
          <a:endParaRPr lang="fa-IR" sz="2000" b="1"/>
        </a:p>
      </dgm:t>
    </dgm:pt>
    <dgm:pt modelId="{B52C5328-BC7F-4A04-A000-F7FB49F6293C}">
      <dgm:prSet custT="1"/>
      <dgm:spPr/>
      <dgm:t>
        <a:bodyPr/>
        <a:lstStyle/>
        <a:p>
          <a:pPr rtl="0"/>
          <a:r>
            <a:rPr lang="en-US" sz="2000" b="1" dirty="0" smtClean="0"/>
            <a:t>public policy</a:t>
          </a:r>
          <a:endParaRPr lang="en-US" sz="2000" b="1" dirty="0"/>
        </a:p>
      </dgm:t>
    </dgm:pt>
    <dgm:pt modelId="{0D6C62ED-396D-4C4E-9F7D-CC81145B04E5}" type="parTrans" cxnId="{B5912667-AC69-4E13-ACE5-20EB88CA638A}">
      <dgm:prSet/>
      <dgm:spPr/>
      <dgm:t>
        <a:bodyPr/>
        <a:lstStyle/>
        <a:p>
          <a:pPr rtl="1"/>
          <a:endParaRPr lang="fa-IR" sz="2000" b="1"/>
        </a:p>
      </dgm:t>
    </dgm:pt>
    <dgm:pt modelId="{5DBD20C0-B40F-417E-A824-7E3C3B450C4B}" type="sibTrans" cxnId="{B5912667-AC69-4E13-ACE5-20EB88CA638A}">
      <dgm:prSet/>
      <dgm:spPr/>
      <dgm:t>
        <a:bodyPr/>
        <a:lstStyle/>
        <a:p>
          <a:pPr rtl="1"/>
          <a:endParaRPr lang="fa-IR" sz="2000" b="1"/>
        </a:p>
      </dgm:t>
    </dgm:pt>
    <dgm:pt modelId="{362D1C05-A78F-416B-A412-4B683CB4A6D7}">
      <dgm:prSet custT="1"/>
      <dgm:spPr/>
      <dgm:t>
        <a:bodyPr/>
        <a:lstStyle/>
        <a:p>
          <a:pPr rtl="0"/>
          <a:r>
            <a:rPr lang="en-US" sz="2000" b="1" smtClean="0"/>
            <a:t>public policy analysis </a:t>
          </a:r>
          <a:endParaRPr lang="en-US" sz="2000" b="1"/>
        </a:p>
      </dgm:t>
    </dgm:pt>
    <dgm:pt modelId="{CA9E08B1-A9E5-4E5B-BFFD-F5EEB5570DAD}" type="parTrans" cxnId="{B545424B-841F-4A23-B8B7-9D9669CC8610}">
      <dgm:prSet/>
      <dgm:spPr/>
      <dgm:t>
        <a:bodyPr/>
        <a:lstStyle/>
        <a:p>
          <a:pPr rtl="1"/>
          <a:endParaRPr lang="fa-IR" sz="2000" b="1"/>
        </a:p>
      </dgm:t>
    </dgm:pt>
    <dgm:pt modelId="{A3E74CA0-63D1-4D0E-9382-38E5C8AA4313}" type="sibTrans" cxnId="{B545424B-841F-4A23-B8B7-9D9669CC8610}">
      <dgm:prSet/>
      <dgm:spPr/>
      <dgm:t>
        <a:bodyPr/>
        <a:lstStyle/>
        <a:p>
          <a:pPr rtl="1"/>
          <a:endParaRPr lang="fa-IR" sz="2000" b="1"/>
        </a:p>
      </dgm:t>
    </dgm:pt>
    <dgm:pt modelId="{D9B31C58-65B4-4B6C-8765-6071A7BEFA0C}" type="pres">
      <dgm:prSet presAssocID="{950A876B-12EB-4640-A0A3-FAF73F9ADBAD}" presName="Name0" presStyleCnt="0">
        <dgm:presLayoutVars>
          <dgm:dir/>
          <dgm:resizeHandles val="exact"/>
        </dgm:presLayoutVars>
      </dgm:prSet>
      <dgm:spPr/>
    </dgm:pt>
    <dgm:pt modelId="{B8C2550A-7D94-4C57-9F8D-7B001D357AE0}" type="pres">
      <dgm:prSet presAssocID="{62DCC2D4-18B9-4CF8-A566-860FE761D7AC}" presName="Name5" presStyleLbl="vennNode1" presStyleIdx="0" presStyleCnt="4">
        <dgm:presLayoutVars>
          <dgm:bulletEnabled val="1"/>
        </dgm:presLayoutVars>
      </dgm:prSet>
      <dgm:spPr/>
      <dgm:t>
        <a:bodyPr/>
        <a:lstStyle/>
        <a:p>
          <a:pPr rtl="1"/>
          <a:endParaRPr lang="fa-IR"/>
        </a:p>
      </dgm:t>
    </dgm:pt>
    <dgm:pt modelId="{6487F6E4-71FB-48B1-BF21-52E73E97A91B}" type="pres">
      <dgm:prSet presAssocID="{191EFD89-4CFC-4B68-85BE-91998F116086}" presName="space" presStyleCnt="0"/>
      <dgm:spPr/>
    </dgm:pt>
    <dgm:pt modelId="{7D801B1D-E38C-4E71-9688-2AF9010389DF}" type="pres">
      <dgm:prSet presAssocID="{87666E60-465E-4F06-A0EE-DA774B239A4D}" presName="Name5" presStyleLbl="vennNode1" presStyleIdx="1" presStyleCnt="4">
        <dgm:presLayoutVars>
          <dgm:bulletEnabled val="1"/>
        </dgm:presLayoutVars>
      </dgm:prSet>
      <dgm:spPr/>
      <dgm:t>
        <a:bodyPr/>
        <a:lstStyle/>
        <a:p>
          <a:pPr rtl="1"/>
          <a:endParaRPr lang="fa-IR"/>
        </a:p>
      </dgm:t>
    </dgm:pt>
    <dgm:pt modelId="{AC427D81-8FDA-48AB-ABEF-524981D193DC}" type="pres">
      <dgm:prSet presAssocID="{CC684F58-23D1-41AD-802E-50FAF69BDDA5}" presName="space" presStyleCnt="0"/>
      <dgm:spPr/>
    </dgm:pt>
    <dgm:pt modelId="{8BA2B4D2-D414-434E-889C-83F023C6315F}" type="pres">
      <dgm:prSet presAssocID="{B52C5328-BC7F-4A04-A000-F7FB49F6293C}" presName="Name5" presStyleLbl="vennNode1" presStyleIdx="2" presStyleCnt="4">
        <dgm:presLayoutVars>
          <dgm:bulletEnabled val="1"/>
        </dgm:presLayoutVars>
      </dgm:prSet>
      <dgm:spPr/>
      <dgm:t>
        <a:bodyPr/>
        <a:lstStyle/>
        <a:p>
          <a:pPr rtl="1"/>
          <a:endParaRPr lang="fa-IR"/>
        </a:p>
      </dgm:t>
    </dgm:pt>
    <dgm:pt modelId="{C88228A3-DFCA-46A7-A2B3-1915B264EBE3}" type="pres">
      <dgm:prSet presAssocID="{5DBD20C0-B40F-417E-A824-7E3C3B450C4B}" presName="space" presStyleCnt="0"/>
      <dgm:spPr/>
    </dgm:pt>
    <dgm:pt modelId="{E2673A5D-7BC4-425F-8D0F-5A7886214074}" type="pres">
      <dgm:prSet presAssocID="{362D1C05-A78F-416B-A412-4B683CB4A6D7}" presName="Name5" presStyleLbl="vennNode1" presStyleIdx="3" presStyleCnt="4">
        <dgm:presLayoutVars>
          <dgm:bulletEnabled val="1"/>
        </dgm:presLayoutVars>
      </dgm:prSet>
      <dgm:spPr/>
      <dgm:t>
        <a:bodyPr/>
        <a:lstStyle/>
        <a:p>
          <a:pPr rtl="1"/>
          <a:endParaRPr lang="fa-IR"/>
        </a:p>
      </dgm:t>
    </dgm:pt>
  </dgm:ptLst>
  <dgm:cxnLst>
    <dgm:cxn modelId="{7441FA23-B93B-4D5A-8ECA-37D957D31E31}" type="presOf" srcId="{362D1C05-A78F-416B-A412-4B683CB4A6D7}" destId="{E2673A5D-7BC4-425F-8D0F-5A7886214074}" srcOrd="0" destOrd="0" presId="urn:microsoft.com/office/officeart/2005/8/layout/venn3"/>
    <dgm:cxn modelId="{957D3516-A462-4895-A1DE-2C7C2DBFD761}" srcId="{950A876B-12EB-4640-A0A3-FAF73F9ADBAD}" destId="{62DCC2D4-18B9-4CF8-A566-860FE761D7AC}" srcOrd="0" destOrd="0" parTransId="{3380A15D-C8B8-4485-9749-53101CBBE43B}" sibTransId="{191EFD89-4CFC-4B68-85BE-91998F116086}"/>
    <dgm:cxn modelId="{97723725-B11D-401F-9EB3-CFA4C78FCC68}" type="presOf" srcId="{950A876B-12EB-4640-A0A3-FAF73F9ADBAD}" destId="{D9B31C58-65B4-4B6C-8765-6071A7BEFA0C}" srcOrd="0" destOrd="0" presId="urn:microsoft.com/office/officeart/2005/8/layout/venn3"/>
    <dgm:cxn modelId="{6C31D478-FB79-485B-9C5F-E7A7BEB06C8D}" type="presOf" srcId="{B52C5328-BC7F-4A04-A000-F7FB49F6293C}" destId="{8BA2B4D2-D414-434E-889C-83F023C6315F}" srcOrd="0" destOrd="0" presId="urn:microsoft.com/office/officeart/2005/8/layout/venn3"/>
    <dgm:cxn modelId="{35FC2604-88C8-4BE6-88C5-F72A9A01843B}" type="presOf" srcId="{62DCC2D4-18B9-4CF8-A566-860FE761D7AC}" destId="{B8C2550A-7D94-4C57-9F8D-7B001D357AE0}" srcOrd="0" destOrd="0" presId="urn:microsoft.com/office/officeart/2005/8/layout/venn3"/>
    <dgm:cxn modelId="{B545424B-841F-4A23-B8B7-9D9669CC8610}" srcId="{950A876B-12EB-4640-A0A3-FAF73F9ADBAD}" destId="{362D1C05-A78F-416B-A412-4B683CB4A6D7}" srcOrd="3" destOrd="0" parTransId="{CA9E08B1-A9E5-4E5B-BFFD-F5EEB5570DAD}" sibTransId="{A3E74CA0-63D1-4D0E-9382-38E5C8AA4313}"/>
    <dgm:cxn modelId="{25320E82-C9E7-4B8C-8534-B284B901059E}" type="presOf" srcId="{87666E60-465E-4F06-A0EE-DA774B239A4D}" destId="{7D801B1D-E38C-4E71-9688-2AF9010389DF}" srcOrd="0" destOrd="0" presId="urn:microsoft.com/office/officeart/2005/8/layout/venn3"/>
    <dgm:cxn modelId="{B5912667-AC69-4E13-ACE5-20EB88CA638A}" srcId="{950A876B-12EB-4640-A0A3-FAF73F9ADBAD}" destId="{B52C5328-BC7F-4A04-A000-F7FB49F6293C}" srcOrd="2" destOrd="0" parTransId="{0D6C62ED-396D-4C4E-9F7D-CC81145B04E5}" sibTransId="{5DBD20C0-B40F-417E-A824-7E3C3B450C4B}"/>
    <dgm:cxn modelId="{A7375CCE-73B2-4D70-B797-D35FA21A4D63}" srcId="{950A876B-12EB-4640-A0A3-FAF73F9ADBAD}" destId="{87666E60-465E-4F06-A0EE-DA774B239A4D}" srcOrd="1" destOrd="0" parTransId="{6D6F5EC8-8803-471A-BDE5-89666059FBA0}" sibTransId="{CC684F58-23D1-41AD-802E-50FAF69BDDA5}"/>
    <dgm:cxn modelId="{BF61FBB3-725F-43F8-B629-67671D292EC2}" type="presParOf" srcId="{D9B31C58-65B4-4B6C-8765-6071A7BEFA0C}" destId="{B8C2550A-7D94-4C57-9F8D-7B001D357AE0}" srcOrd="0" destOrd="0" presId="urn:microsoft.com/office/officeart/2005/8/layout/venn3"/>
    <dgm:cxn modelId="{78C7F0FB-9308-476B-A238-EF2E4B417A33}" type="presParOf" srcId="{D9B31C58-65B4-4B6C-8765-6071A7BEFA0C}" destId="{6487F6E4-71FB-48B1-BF21-52E73E97A91B}" srcOrd="1" destOrd="0" presId="urn:microsoft.com/office/officeart/2005/8/layout/venn3"/>
    <dgm:cxn modelId="{4FCB8822-6C73-4064-8DB8-6DAD5340E939}" type="presParOf" srcId="{D9B31C58-65B4-4B6C-8765-6071A7BEFA0C}" destId="{7D801B1D-E38C-4E71-9688-2AF9010389DF}" srcOrd="2" destOrd="0" presId="urn:microsoft.com/office/officeart/2005/8/layout/venn3"/>
    <dgm:cxn modelId="{5EACD0E5-2A70-4FFE-AE66-FA0DAA459AAB}" type="presParOf" srcId="{D9B31C58-65B4-4B6C-8765-6071A7BEFA0C}" destId="{AC427D81-8FDA-48AB-ABEF-524981D193DC}" srcOrd="3" destOrd="0" presId="urn:microsoft.com/office/officeart/2005/8/layout/venn3"/>
    <dgm:cxn modelId="{C818069C-BE21-468C-A30E-F57E807A1D70}" type="presParOf" srcId="{D9B31C58-65B4-4B6C-8765-6071A7BEFA0C}" destId="{8BA2B4D2-D414-434E-889C-83F023C6315F}" srcOrd="4" destOrd="0" presId="urn:microsoft.com/office/officeart/2005/8/layout/venn3"/>
    <dgm:cxn modelId="{3C6634FF-4DFD-4937-9CB0-C324976452F4}" type="presParOf" srcId="{D9B31C58-65B4-4B6C-8765-6071A7BEFA0C}" destId="{C88228A3-DFCA-46A7-A2B3-1915B264EBE3}" srcOrd="5" destOrd="0" presId="urn:microsoft.com/office/officeart/2005/8/layout/venn3"/>
    <dgm:cxn modelId="{2DA2D355-CD5E-4B01-BEF2-544DC5D198A4}" type="presParOf" srcId="{D9B31C58-65B4-4B6C-8765-6071A7BEFA0C}" destId="{E2673A5D-7BC4-425F-8D0F-5A7886214074}" srcOrd="6" destOrd="0" presId="urn:microsoft.com/office/officeart/2005/8/layout/venn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096E121-666A-49E0-84E8-D87D8CD71940}" type="doc">
      <dgm:prSet loTypeId="urn:microsoft.com/office/officeart/2005/8/layout/hList1" loCatId="list" qsTypeId="urn:microsoft.com/office/officeart/2005/8/quickstyle/3d4" qsCatId="3D" csTypeId="urn:microsoft.com/office/officeart/2005/8/colors/accent1_2" csCatId="accent1" phldr="1"/>
      <dgm:spPr/>
      <dgm:t>
        <a:bodyPr/>
        <a:lstStyle/>
        <a:p>
          <a:pPr rtl="1"/>
          <a:endParaRPr lang="fa-IR"/>
        </a:p>
      </dgm:t>
    </dgm:pt>
    <dgm:pt modelId="{BFFA0777-B2BE-4FC8-B52F-972DA7F327E5}">
      <dgm:prSet phldrT="[Text]" custT="1"/>
      <dgm:spPr/>
      <dgm:t>
        <a:bodyPr/>
        <a:lstStyle/>
        <a:p>
          <a:pPr rtl="0"/>
          <a:r>
            <a:rPr lang="en-US" sz="3600" dirty="0" smtClean="0">
              <a:solidFill>
                <a:schemeClr val="tx1"/>
              </a:solidFill>
            </a:rPr>
            <a:t>30%</a:t>
          </a:r>
          <a:endParaRPr lang="fa-IR" sz="3600" dirty="0">
            <a:solidFill>
              <a:schemeClr val="tx1"/>
            </a:solidFill>
          </a:endParaRPr>
        </a:p>
      </dgm:t>
    </dgm:pt>
    <dgm:pt modelId="{9BFE7FCB-62DE-4DF9-B274-85EC24BFAFC7}" type="parTrans" cxnId="{3E2DF704-A554-4635-AEB8-16F77FBB82BD}">
      <dgm:prSet/>
      <dgm:spPr/>
      <dgm:t>
        <a:bodyPr/>
        <a:lstStyle/>
        <a:p>
          <a:pPr rtl="1"/>
          <a:endParaRPr lang="fa-IR" sz="1800"/>
        </a:p>
      </dgm:t>
    </dgm:pt>
    <dgm:pt modelId="{26AC6A96-04D6-4AC8-9596-E82D92A6061F}" type="sibTrans" cxnId="{3E2DF704-A554-4635-AEB8-16F77FBB82BD}">
      <dgm:prSet/>
      <dgm:spPr/>
      <dgm:t>
        <a:bodyPr/>
        <a:lstStyle/>
        <a:p>
          <a:pPr rtl="1"/>
          <a:endParaRPr lang="fa-IR" sz="1800"/>
        </a:p>
      </dgm:t>
    </dgm:pt>
    <dgm:pt modelId="{E9BF96F0-6BA0-42EC-9A6E-6F410D97E4A3}">
      <dgm:prSet phldrT="[Text]" custT="1"/>
      <dgm:spPr/>
      <dgm:t>
        <a:bodyPr/>
        <a:lstStyle/>
        <a:p>
          <a:pPr rtl="0"/>
          <a:r>
            <a:rPr lang="en-US" sz="2000" dirty="0" smtClean="0"/>
            <a:t>Economics</a:t>
          </a:r>
          <a:endParaRPr lang="fa-IR" sz="1800" dirty="0"/>
        </a:p>
      </dgm:t>
    </dgm:pt>
    <dgm:pt modelId="{68885D4A-144D-4CDF-8148-B25AFD7D6522}" type="parTrans" cxnId="{67C8ED44-FACA-4EB6-80B9-1A7A9033A3A3}">
      <dgm:prSet/>
      <dgm:spPr/>
      <dgm:t>
        <a:bodyPr/>
        <a:lstStyle/>
        <a:p>
          <a:pPr rtl="1"/>
          <a:endParaRPr lang="fa-IR" sz="1800"/>
        </a:p>
      </dgm:t>
    </dgm:pt>
    <dgm:pt modelId="{B2BEB287-2698-4C88-9854-A24D8C62A665}" type="sibTrans" cxnId="{67C8ED44-FACA-4EB6-80B9-1A7A9033A3A3}">
      <dgm:prSet/>
      <dgm:spPr/>
      <dgm:t>
        <a:bodyPr/>
        <a:lstStyle/>
        <a:p>
          <a:pPr rtl="1"/>
          <a:endParaRPr lang="fa-IR" sz="1800"/>
        </a:p>
      </dgm:t>
    </dgm:pt>
    <dgm:pt modelId="{2EB4921E-5507-4C88-9BF1-4EFDEEE090C5}">
      <dgm:prSet phldrT="[Text]" custT="1"/>
      <dgm:spPr/>
      <dgm:t>
        <a:bodyPr/>
        <a:lstStyle/>
        <a:p>
          <a:pPr rtl="0"/>
          <a:r>
            <a:rPr lang="en-US" sz="3600" dirty="0" smtClean="0">
              <a:solidFill>
                <a:schemeClr val="tx1"/>
              </a:solidFill>
            </a:rPr>
            <a:t>20%</a:t>
          </a:r>
          <a:endParaRPr lang="fa-IR" sz="3600" dirty="0">
            <a:solidFill>
              <a:schemeClr val="tx1"/>
            </a:solidFill>
          </a:endParaRPr>
        </a:p>
      </dgm:t>
    </dgm:pt>
    <dgm:pt modelId="{CDFC12E7-02B4-4651-B974-1D1D8389D2B8}" type="parTrans" cxnId="{AE65CA09-F099-4C7D-890C-27F552612FAA}">
      <dgm:prSet/>
      <dgm:spPr/>
      <dgm:t>
        <a:bodyPr/>
        <a:lstStyle/>
        <a:p>
          <a:pPr rtl="1"/>
          <a:endParaRPr lang="fa-IR" sz="1800"/>
        </a:p>
      </dgm:t>
    </dgm:pt>
    <dgm:pt modelId="{F7EE8F02-6108-4C71-8C8D-AC4488E230C4}" type="sibTrans" cxnId="{AE65CA09-F099-4C7D-890C-27F552612FAA}">
      <dgm:prSet/>
      <dgm:spPr/>
      <dgm:t>
        <a:bodyPr/>
        <a:lstStyle/>
        <a:p>
          <a:pPr rtl="1"/>
          <a:endParaRPr lang="fa-IR" sz="1800"/>
        </a:p>
      </dgm:t>
    </dgm:pt>
    <dgm:pt modelId="{31DC47FE-7C97-4522-9386-4E54D1093A70}">
      <dgm:prSet phldrT="[Text]" custT="1"/>
      <dgm:spPr/>
      <dgm:t>
        <a:bodyPr/>
        <a:lstStyle/>
        <a:p>
          <a:pPr rtl="0"/>
          <a:r>
            <a:rPr lang="en-US" sz="2000" dirty="0" smtClean="0"/>
            <a:t>management science</a:t>
          </a:r>
          <a:endParaRPr lang="fa-IR" sz="2000" dirty="0"/>
        </a:p>
      </dgm:t>
    </dgm:pt>
    <dgm:pt modelId="{235194A4-08F2-4772-8655-921742E644A4}" type="parTrans" cxnId="{3F4A65EE-6D4B-4C85-9AE0-1CF9AB09525A}">
      <dgm:prSet/>
      <dgm:spPr/>
      <dgm:t>
        <a:bodyPr/>
        <a:lstStyle/>
        <a:p>
          <a:pPr rtl="1"/>
          <a:endParaRPr lang="fa-IR" sz="1800"/>
        </a:p>
      </dgm:t>
    </dgm:pt>
    <dgm:pt modelId="{7158954C-3540-458D-9FD5-CF650D496C5F}" type="sibTrans" cxnId="{3F4A65EE-6D4B-4C85-9AE0-1CF9AB09525A}">
      <dgm:prSet/>
      <dgm:spPr/>
      <dgm:t>
        <a:bodyPr/>
        <a:lstStyle/>
        <a:p>
          <a:pPr rtl="1"/>
          <a:endParaRPr lang="fa-IR" sz="1800"/>
        </a:p>
      </dgm:t>
    </dgm:pt>
    <dgm:pt modelId="{A75F3B31-03E5-4951-BDF3-EE42F447EA84}">
      <dgm:prSet phldrT="[Text]" custT="1"/>
      <dgm:spPr/>
      <dgm:t>
        <a:bodyPr/>
        <a:lstStyle/>
        <a:p>
          <a:pPr rtl="1"/>
          <a:r>
            <a:rPr lang="en-US" sz="3600" dirty="0" smtClean="0">
              <a:solidFill>
                <a:schemeClr val="tx1"/>
              </a:solidFill>
            </a:rPr>
            <a:t>…</a:t>
          </a:r>
          <a:endParaRPr lang="fa-IR" sz="3600" dirty="0">
            <a:solidFill>
              <a:schemeClr val="tx1"/>
            </a:solidFill>
          </a:endParaRPr>
        </a:p>
      </dgm:t>
    </dgm:pt>
    <dgm:pt modelId="{CEAC4809-0597-46DC-88DD-02E5719DA340}" type="parTrans" cxnId="{8B5E8A7F-5739-4369-B26E-A9210722A45D}">
      <dgm:prSet/>
      <dgm:spPr/>
      <dgm:t>
        <a:bodyPr/>
        <a:lstStyle/>
        <a:p>
          <a:pPr rtl="1"/>
          <a:endParaRPr lang="fa-IR" sz="1800"/>
        </a:p>
      </dgm:t>
    </dgm:pt>
    <dgm:pt modelId="{951D8E0C-BD47-487C-8E51-F3C59FD0E8F9}" type="sibTrans" cxnId="{8B5E8A7F-5739-4369-B26E-A9210722A45D}">
      <dgm:prSet/>
      <dgm:spPr/>
      <dgm:t>
        <a:bodyPr/>
        <a:lstStyle/>
        <a:p>
          <a:pPr rtl="1"/>
          <a:endParaRPr lang="fa-IR" sz="1800"/>
        </a:p>
      </dgm:t>
    </dgm:pt>
    <dgm:pt modelId="{5744121C-F3C6-4CCC-8A44-36680B9F1643}">
      <dgm:prSet phldrT="[Text]" custT="1"/>
      <dgm:spPr/>
      <dgm:t>
        <a:bodyPr/>
        <a:lstStyle/>
        <a:p>
          <a:pPr rtl="0"/>
          <a:r>
            <a:rPr lang="en-US" sz="2000" dirty="0" smtClean="0"/>
            <a:t>applied physics</a:t>
          </a:r>
          <a:endParaRPr lang="fa-IR" sz="2000" dirty="0"/>
        </a:p>
      </dgm:t>
    </dgm:pt>
    <dgm:pt modelId="{0C90F960-A804-4235-A333-A4C2E915A57F}" type="parTrans" cxnId="{D60EA681-F0BC-4D82-84D7-C86BECD2337A}">
      <dgm:prSet/>
      <dgm:spPr/>
      <dgm:t>
        <a:bodyPr/>
        <a:lstStyle/>
        <a:p>
          <a:pPr rtl="1"/>
          <a:endParaRPr lang="fa-IR" sz="1800"/>
        </a:p>
      </dgm:t>
    </dgm:pt>
    <dgm:pt modelId="{D26D2322-C9C2-4368-B811-519327945330}" type="sibTrans" cxnId="{D60EA681-F0BC-4D82-84D7-C86BECD2337A}">
      <dgm:prSet/>
      <dgm:spPr/>
      <dgm:t>
        <a:bodyPr/>
        <a:lstStyle/>
        <a:p>
          <a:pPr rtl="1"/>
          <a:endParaRPr lang="fa-IR" sz="1800"/>
        </a:p>
      </dgm:t>
    </dgm:pt>
    <dgm:pt modelId="{7BDFA515-202E-4EF2-B85D-18E76B69234E}">
      <dgm:prSet phldrT="[Text]" custT="1"/>
      <dgm:spPr/>
      <dgm:t>
        <a:bodyPr/>
        <a:lstStyle/>
        <a:p>
          <a:pPr rtl="0"/>
          <a:r>
            <a:rPr lang="en-US" sz="2000" dirty="0" smtClean="0"/>
            <a:t>information technology</a:t>
          </a:r>
          <a:endParaRPr lang="fa-IR" sz="2000" dirty="0"/>
        </a:p>
      </dgm:t>
    </dgm:pt>
    <dgm:pt modelId="{E84E80B3-C4F6-4E32-91D9-9FDFEC6DD631}" type="parTrans" cxnId="{650D7F0E-C9B7-487C-8ED5-EBCBBBF9D224}">
      <dgm:prSet/>
      <dgm:spPr/>
      <dgm:t>
        <a:bodyPr/>
        <a:lstStyle/>
        <a:p>
          <a:pPr rtl="1"/>
          <a:endParaRPr lang="fa-IR"/>
        </a:p>
      </dgm:t>
    </dgm:pt>
    <dgm:pt modelId="{3822126D-61DB-461F-B7A0-C3D906A17484}" type="sibTrans" cxnId="{650D7F0E-C9B7-487C-8ED5-EBCBBBF9D224}">
      <dgm:prSet/>
      <dgm:spPr/>
      <dgm:t>
        <a:bodyPr/>
        <a:lstStyle/>
        <a:p>
          <a:pPr rtl="1"/>
          <a:endParaRPr lang="fa-IR"/>
        </a:p>
      </dgm:t>
    </dgm:pt>
    <dgm:pt modelId="{954ACA3F-151C-407B-9432-F62C90EF48C6}">
      <dgm:prSet phldrT="[Text]" custT="1"/>
      <dgm:spPr/>
      <dgm:t>
        <a:bodyPr/>
        <a:lstStyle/>
        <a:p>
          <a:pPr rtl="0"/>
          <a:r>
            <a:rPr lang="en-US" sz="2000" dirty="0" smtClean="0"/>
            <a:t>operations research</a:t>
          </a:r>
          <a:endParaRPr lang="fa-IR" sz="2000" dirty="0"/>
        </a:p>
      </dgm:t>
    </dgm:pt>
    <dgm:pt modelId="{9C04409F-B297-4DED-9DCA-2F4B1FEC5930}" type="parTrans" cxnId="{F94EE2D4-32A3-43F1-A777-456D6FF8B3DE}">
      <dgm:prSet/>
      <dgm:spPr/>
      <dgm:t>
        <a:bodyPr/>
        <a:lstStyle/>
        <a:p>
          <a:pPr rtl="1"/>
          <a:endParaRPr lang="fa-IR"/>
        </a:p>
      </dgm:t>
    </dgm:pt>
    <dgm:pt modelId="{851DB1BF-29F9-4ECD-BDE1-1475D3AD15A6}" type="sibTrans" cxnId="{F94EE2D4-32A3-43F1-A777-456D6FF8B3DE}">
      <dgm:prSet/>
      <dgm:spPr/>
      <dgm:t>
        <a:bodyPr/>
        <a:lstStyle/>
        <a:p>
          <a:pPr rtl="1"/>
          <a:endParaRPr lang="fa-IR"/>
        </a:p>
      </dgm:t>
    </dgm:pt>
    <dgm:pt modelId="{E0888FC3-6E0B-4D47-90EC-03A8F2A8A959}">
      <dgm:prSet phldrT="[Text]" custT="1"/>
      <dgm:spPr/>
      <dgm:t>
        <a:bodyPr/>
        <a:lstStyle/>
        <a:p>
          <a:pPr rtl="0"/>
          <a:r>
            <a:rPr lang="en-US" sz="2000" dirty="0" smtClean="0"/>
            <a:t>biotechnology</a:t>
          </a:r>
          <a:endParaRPr lang="fa-IR" sz="2000" dirty="0"/>
        </a:p>
      </dgm:t>
    </dgm:pt>
    <dgm:pt modelId="{C2DF6E8C-C653-4DDE-9214-31A128D56B9C}" type="parTrans" cxnId="{969E82AC-EBAD-4A87-97AF-381A9120E56F}">
      <dgm:prSet/>
      <dgm:spPr/>
      <dgm:t>
        <a:bodyPr/>
        <a:lstStyle/>
        <a:p>
          <a:pPr rtl="1"/>
          <a:endParaRPr lang="fa-IR"/>
        </a:p>
      </dgm:t>
    </dgm:pt>
    <dgm:pt modelId="{38A97054-3414-436F-B91F-6EDE344E9516}" type="sibTrans" cxnId="{969E82AC-EBAD-4A87-97AF-381A9120E56F}">
      <dgm:prSet/>
      <dgm:spPr/>
      <dgm:t>
        <a:bodyPr/>
        <a:lstStyle/>
        <a:p>
          <a:pPr rtl="1"/>
          <a:endParaRPr lang="fa-IR"/>
        </a:p>
      </dgm:t>
    </dgm:pt>
    <dgm:pt modelId="{D7908100-3EC7-4D7F-BE0C-53F84C27113C}">
      <dgm:prSet phldrT="[Text]" custT="1"/>
      <dgm:spPr/>
      <dgm:t>
        <a:bodyPr/>
        <a:lstStyle/>
        <a:p>
          <a:pPr rtl="0"/>
          <a:r>
            <a:rPr lang="en-US" sz="2000" dirty="0" smtClean="0"/>
            <a:t>business administration or management</a:t>
          </a:r>
          <a:endParaRPr lang="fa-IR" sz="2000" dirty="0"/>
        </a:p>
      </dgm:t>
    </dgm:pt>
    <dgm:pt modelId="{C5B3D7B2-B9DF-4D20-8B06-60C4EFC4DE25}" type="parTrans" cxnId="{9FB1F028-2D4C-47FC-BCD2-CB00252EC714}">
      <dgm:prSet/>
      <dgm:spPr/>
      <dgm:t>
        <a:bodyPr/>
        <a:lstStyle/>
        <a:p>
          <a:pPr rtl="1"/>
          <a:endParaRPr lang="fa-IR"/>
        </a:p>
      </dgm:t>
    </dgm:pt>
    <dgm:pt modelId="{B25AB15B-F8E7-4062-82F4-539E6EEC5A70}" type="sibTrans" cxnId="{9FB1F028-2D4C-47FC-BCD2-CB00252EC714}">
      <dgm:prSet/>
      <dgm:spPr/>
      <dgm:t>
        <a:bodyPr/>
        <a:lstStyle/>
        <a:p>
          <a:pPr rtl="1"/>
          <a:endParaRPr lang="fa-IR"/>
        </a:p>
      </dgm:t>
    </dgm:pt>
    <dgm:pt modelId="{B937CE73-C48C-479B-AC77-D0726081A4A1}">
      <dgm:prSet phldrT="[Text]" custT="1"/>
      <dgm:spPr/>
      <dgm:t>
        <a:bodyPr/>
        <a:lstStyle/>
        <a:p>
          <a:pPr rtl="0"/>
          <a:r>
            <a:rPr lang="en-US" sz="2000" dirty="0" smtClean="0"/>
            <a:t>social psychology</a:t>
          </a:r>
          <a:endParaRPr lang="fa-IR" sz="2000" dirty="0"/>
        </a:p>
      </dgm:t>
    </dgm:pt>
    <dgm:pt modelId="{C1A9FE97-B6F5-4591-9193-74F83EE3C24E}" type="parTrans" cxnId="{37C3C626-8432-4656-820B-754BE12516B9}">
      <dgm:prSet/>
      <dgm:spPr/>
      <dgm:t>
        <a:bodyPr/>
        <a:lstStyle/>
        <a:p>
          <a:pPr rtl="1"/>
          <a:endParaRPr lang="fa-IR"/>
        </a:p>
      </dgm:t>
    </dgm:pt>
    <dgm:pt modelId="{51A3EBE7-EE7C-420F-A077-BAA0D9B18EB2}" type="sibTrans" cxnId="{37C3C626-8432-4656-820B-754BE12516B9}">
      <dgm:prSet/>
      <dgm:spPr/>
      <dgm:t>
        <a:bodyPr/>
        <a:lstStyle/>
        <a:p>
          <a:pPr rtl="1"/>
          <a:endParaRPr lang="fa-IR"/>
        </a:p>
      </dgm:t>
    </dgm:pt>
    <dgm:pt modelId="{E1ABF96A-B0B2-411D-816B-CDB044F16D3E}">
      <dgm:prSet phldrT="[Text]" custT="1"/>
      <dgm:spPr/>
      <dgm:t>
        <a:bodyPr/>
        <a:lstStyle/>
        <a:p>
          <a:pPr rtl="0"/>
          <a:r>
            <a:rPr lang="en-US" sz="2000" dirty="0" smtClean="0"/>
            <a:t>urban planning</a:t>
          </a:r>
          <a:endParaRPr lang="fa-IR" sz="2000" dirty="0"/>
        </a:p>
      </dgm:t>
    </dgm:pt>
    <dgm:pt modelId="{AA0CEAEB-29D9-47DA-8159-EC6EDDB45D32}" type="parTrans" cxnId="{9449FC1C-70B9-4388-B456-C5656693BE7A}">
      <dgm:prSet/>
      <dgm:spPr/>
      <dgm:t>
        <a:bodyPr/>
        <a:lstStyle/>
        <a:p>
          <a:pPr rtl="1"/>
          <a:endParaRPr lang="fa-IR"/>
        </a:p>
      </dgm:t>
    </dgm:pt>
    <dgm:pt modelId="{A10E4251-E696-490A-8553-B70A5972CEF8}" type="sibTrans" cxnId="{9449FC1C-70B9-4388-B456-C5656693BE7A}">
      <dgm:prSet/>
      <dgm:spPr/>
      <dgm:t>
        <a:bodyPr/>
        <a:lstStyle/>
        <a:p>
          <a:pPr rtl="1"/>
          <a:endParaRPr lang="fa-IR"/>
        </a:p>
      </dgm:t>
    </dgm:pt>
    <dgm:pt modelId="{C6F6984D-1363-42C0-9D8A-A434A17300B6}">
      <dgm:prSet phldrT="[Text]" custT="1"/>
      <dgm:spPr/>
      <dgm:t>
        <a:bodyPr/>
        <a:lstStyle/>
        <a:p>
          <a:pPr rtl="0"/>
          <a:r>
            <a:rPr lang="en-US" sz="2000" dirty="0" smtClean="0"/>
            <a:t>theater</a:t>
          </a:r>
          <a:endParaRPr lang="fa-IR" sz="2000" dirty="0"/>
        </a:p>
      </dgm:t>
    </dgm:pt>
    <dgm:pt modelId="{FEA8E3E7-C12A-492A-AD22-765ED8B38139}" type="parTrans" cxnId="{4521348F-6901-4A9C-AF8D-E12E555493F0}">
      <dgm:prSet/>
      <dgm:spPr/>
      <dgm:t>
        <a:bodyPr/>
        <a:lstStyle/>
        <a:p>
          <a:pPr rtl="1"/>
          <a:endParaRPr lang="fa-IR"/>
        </a:p>
      </dgm:t>
    </dgm:pt>
    <dgm:pt modelId="{83F90BDB-C615-4835-91F0-1D230F7AC1F6}" type="sibTrans" cxnId="{4521348F-6901-4A9C-AF8D-E12E555493F0}">
      <dgm:prSet/>
      <dgm:spPr/>
      <dgm:t>
        <a:bodyPr/>
        <a:lstStyle/>
        <a:p>
          <a:pPr rtl="1"/>
          <a:endParaRPr lang="fa-IR"/>
        </a:p>
      </dgm:t>
    </dgm:pt>
    <dgm:pt modelId="{74F74C86-955A-4DE6-8C6C-B8BC7F267805}" type="pres">
      <dgm:prSet presAssocID="{D096E121-666A-49E0-84E8-D87D8CD71940}" presName="Name0" presStyleCnt="0">
        <dgm:presLayoutVars>
          <dgm:dir/>
          <dgm:animLvl val="lvl"/>
          <dgm:resizeHandles val="exact"/>
        </dgm:presLayoutVars>
      </dgm:prSet>
      <dgm:spPr/>
    </dgm:pt>
    <dgm:pt modelId="{1E7C66AD-F738-450E-BAE2-12EA3560C9E8}" type="pres">
      <dgm:prSet presAssocID="{BFFA0777-B2BE-4FC8-B52F-972DA7F327E5}" presName="composite" presStyleCnt="0"/>
      <dgm:spPr/>
    </dgm:pt>
    <dgm:pt modelId="{B6E43F3C-BE81-4F1D-B5E7-69E50AF59B61}" type="pres">
      <dgm:prSet presAssocID="{BFFA0777-B2BE-4FC8-B52F-972DA7F327E5}" presName="parTx" presStyleLbl="alignNode1" presStyleIdx="0" presStyleCnt="3">
        <dgm:presLayoutVars>
          <dgm:chMax val="0"/>
          <dgm:chPref val="0"/>
          <dgm:bulletEnabled val="1"/>
        </dgm:presLayoutVars>
      </dgm:prSet>
      <dgm:spPr/>
      <dgm:t>
        <a:bodyPr/>
        <a:lstStyle/>
        <a:p>
          <a:pPr rtl="1"/>
          <a:endParaRPr lang="fa-IR"/>
        </a:p>
      </dgm:t>
    </dgm:pt>
    <dgm:pt modelId="{18F0CA79-BBAA-4026-B1CB-5A457E220C48}" type="pres">
      <dgm:prSet presAssocID="{BFFA0777-B2BE-4FC8-B52F-972DA7F327E5}" presName="desTx" presStyleLbl="alignAccFollowNode1" presStyleIdx="0" presStyleCnt="3">
        <dgm:presLayoutVars>
          <dgm:bulletEnabled val="1"/>
        </dgm:presLayoutVars>
      </dgm:prSet>
      <dgm:spPr/>
      <dgm:t>
        <a:bodyPr/>
        <a:lstStyle/>
        <a:p>
          <a:pPr rtl="1"/>
          <a:endParaRPr lang="fa-IR"/>
        </a:p>
      </dgm:t>
    </dgm:pt>
    <dgm:pt modelId="{D906C3BF-DBC2-47F4-AFBB-5E25C3764101}" type="pres">
      <dgm:prSet presAssocID="{26AC6A96-04D6-4AC8-9596-E82D92A6061F}" presName="space" presStyleCnt="0"/>
      <dgm:spPr/>
    </dgm:pt>
    <dgm:pt modelId="{B02402A0-423C-4F3C-934E-FD26A4515C87}" type="pres">
      <dgm:prSet presAssocID="{2EB4921E-5507-4C88-9BF1-4EFDEEE090C5}" presName="composite" presStyleCnt="0"/>
      <dgm:spPr/>
    </dgm:pt>
    <dgm:pt modelId="{D4FEF422-4542-4EDD-8396-5045A6F70451}" type="pres">
      <dgm:prSet presAssocID="{2EB4921E-5507-4C88-9BF1-4EFDEEE090C5}" presName="parTx" presStyleLbl="alignNode1" presStyleIdx="1" presStyleCnt="3">
        <dgm:presLayoutVars>
          <dgm:chMax val="0"/>
          <dgm:chPref val="0"/>
          <dgm:bulletEnabled val="1"/>
        </dgm:presLayoutVars>
      </dgm:prSet>
      <dgm:spPr/>
    </dgm:pt>
    <dgm:pt modelId="{772F91FF-378A-4814-946C-70D8F0F665DB}" type="pres">
      <dgm:prSet presAssocID="{2EB4921E-5507-4C88-9BF1-4EFDEEE090C5}" presName="desTx" presStyleLbl="alignAccFollowNode1" presStyleIdx="1" presStyleCnt="3">
        <dgm:presLayoutVars>
          <dgm:bulletEnabled val="1"/>
        </dgm:presLayoutVars>
      </dgm:prSet>
      <dgm:spPr/>
      <dgm:t>
        <a:bodyPr/>
        <a:lstStyle/>
        <a:p>
          <a:pPr rtl="1"/>
          <a:endParaRPr lang="fa-IR"/>
        </a:p>
      </dgm:t>
    </dgm:pt>
    <dgm:pt modelId="{CA5BB3B1-3941-449C-9427-967E47507583}" type="pres">
      <dgm:prSet presAssocID="{F7EE8F02-6108-4C71-8C8D-AC4488E230C4}" presName="space" presStyleCnt="0"/>
      <dgm:spPr/>
    </dgm:pt>
    <dgm:pt modelId="{D1A9FD56-41C8-4AD8-93EA-DA3735DE93B7}" type="pres">
      <dgm:prSet presAssocID="{A75F3B31-03E5-4951-BDF3-EE42F447EA84}" presName="composite" presStyleCnt="0"/>
      <dgm:spPr/>
    </dgm:pt>
    <dgm:pt modelId="{9939907C-8F6A-426A-AE40-BE7C7AB823DA}" type="pres">
      <dgm:prSet presAssocID="{A75F3B31-03E5-4951-BDF3-EE42F447EA84}" presName="parTx" presStyleLbl="alignNode1" presStyleIdx="2" presStyleCnt="3">
        <dgm:presLayoutVars>
          <dgm:chMax val="0"/>
          <dgm:chPref val="0"/>
          <dgm:bulletEnabled val="1"/>
        </dgm:presLayoutVars>
      </dgm:prSet>
      <dgm:spPr/>
      <dgm:t>
        <a:bodyPr/>
        <a:lstStyle/>
        <a:p>
          <a:pPr rtl="1"/>
          <a:endParaRPr lang="fa-IR"/>
        </a:p>
      </dgm:t>
    </dgm:pt>
    <dgm:pt modelId="{6F333BCE-9BDD-420C-8351-A52DF8FCF4CA}" type="pres">
      <dgm:prSet presAssocID="{A75F3B31-03E5-4951-BDF3-EE42F447EA84}" presName="desTx" presStyleLbl="alignAccFollowNode1" presStyleIdx="2" presStyleCnt="3">
        <dgm:presLayoutVars>
          <dgm:bulletEnabled val="1"/>
        </dgm:presLayoutVars>
      </dgm:prSet>
      <dgm:spPr/>
      <dgm:t>
        <a:bodyPr/>
        <a:lstStyle/>
        <a:p>
          <a:pPr rtl="1"/>
          <a:endParaRPr lang="fa-IR"/>
        </a:p>
      </dgm:t>
    </dgm:pt>
  </dgm:ptLst>
  <dgm:cxnLst>
    <dgm:cxn modelId="{4521348F-6901-4A9C-AF8D-E12E555493F0}" srcId="{A75F3B31-03E5-4951-BDF3-EE42F447EA84}" destId="{C6F6984D-1363-42C0-9D8A-A434A17300B6}" srcOrd="5" destOrd="0" parTransId="{FEA8E3E7-C12A-492A-AD22-765ED8B38139}" sibTransId="{83F90BDB-C615-4835-91F0-1D230F7AC1F6}"/>
    <dgm:cxn modelId="{3F4A65EE-6D4B-4C85-9AE0-1CF9AB09525A}" srcId="{2EB4921E-5507-4C88-9BF1-4EFDEEE090C5}" destId="{31DC47FE-7C97-4522-9386-4E54D1093A70}" srcOrd="0" destOrd="0" parTransId="{235194A4-08F2-4772-8655-921742E644A4}" sibTransId="{7158954C-3540-458D-9FD5-CF650D496C5F}"/>
    <dgm:cxn modelId="{3E2DF704-A554-4635-AEB8-16F77FBB82BD}" srcId="{D096E121-666A-49E0-84E8-D87D8CD71940}" destId="{BFFA0777-B2BE-4FC8-B52F-972DA7F327E5}" srcOrd="0" destOrd="0" parTransId="{9BFE7FCB-62DE-4DF9-B274-85EC24BFAFC7}" sibTransId="{26AC6A96-04D6-4AC8-9596-E82D92A6061F}"/>
    <dgm:cxn modelId="{84E24D67-D072-4225-8617-00B04725D7A6}" type="presOf" srcId="{5744121C-F3C6-4CCC-8A44-36680B9F1643}" destId="{6F333BCE-9BDD-420C-8351-A52DF8FCF4CA}" srcOrd="0" destOrd="0" presId="urn:microsoft.com/office/officeart/2005/8/layout/hList1"/>
    <dgm:cxn modelId="{969E82AC-EBAD-4A87-97AF-381A9120E56F}" srcId="{A75F3B31-03E5-4951-BDF3-EE42F447EA84}" destId="{E0888FC3-6E0B-4D47-90EC-03A8F2A8A959}" srcOrd="1" destOrd="0" parTransId="{C2DF6E8C-C653-4DDE-9214-31A128D56B9C}" sibTransId="{38A97054-3414-436F-B91F-6EDE344E9516}"/>
    <dgm:cxn modelId="{37C3C626-8432-4656-820B-754BE12516B9}" srcId="{A75F3B31-03E5-4951-BDF3-EE42F447EA84}" destId="{B937CE73-C48C-479B-AC77-D0726081A4A1}" srcOrd="3" destOrd="0" parTransId="{C1A9FE97-B6F5-4591-9193-74F83EE3C24E}" sibTransId="{51A3EBE7-EE7C-420F-A077-BAA0D9B18EB2}"/>
    <dgm:cxn modelId="{9FB1F028-2D4C-47FC-BCD2-CB00252EC714}" srcId="{A75F3B31-03E5-4951-BDF3-EE42F447EA84}" destId="{D7908100-3EC7-4D7F-BE0C-53F84C27113C}" srcOrd="2" destOrd="0" parTransId="{C5B3D7B2-B9DF-4D20-8B06-60C4EFC4DE25}" sibTransId="{B25AB15B-F8E7-4062-82F4-539E6EEC5A70}"/>
    <dgm:cxn modelId="{F94EE2D4-32A3-43F1-A777-456D6FF8B3DE}" srcId="{2EB4921E-5507-4C88-9BF1-4EFDEEE090C5}" destId="{954ACA3F-151C-407B-9432-F62C90EF48C6}" srcOrd="2" destOrd="0" parTransId="{9C04409F-B297-4DED-9DCA-2F4B1FEC5930}" sibTransId="{851DB1BF-29F9-4ECD-BDE1-1475D3AD15A6}"/>
    <dgm:cxn modelId="{3D79F540-D43D-42FC-934E-E548769FB9EB}" type="presOf" srcId="{C6F6984D-1363-42C0-9D8A-A434A17300B6}" destId="{6F333BCE-9BDD-420C-8351-A52DF8FCF4CA}" srcOrd="0" destOrd="5" presId="urn:microsoft.com/office/officeart/2005/8/layout/hList1"/>
    <dgm:cxn modelId="{650D7F0E-C9B7-487C-8ED5-EBCBBBF9D224}" srcId="{2EB4921E-5507-4C88-9BF1-4EFDEEE090C5}" destId="{7BDFA515-202E-4EF2-B85D-18E76B69234E}" srcOrd="1" destOrd="0" parTransId="{E84E80B3-C4F6-4E32-91D9-9FDFEC6DD631}" sibTransId="{3822126D-61DB-461F-B7A0-C3D906A17484}"/>
    <dgm:cxn modelId="{8B5E8A7F-5739-4369-B26E-A9210722A45D}" srcId="{D096E121-666A-49E0-84E8-D87D8CD71940}" destId="{A75F3B31-03E5-4951-BDF3-EE42F447EA84}" srcOrd="2" destOrd="0" parTransId="{CEAC4809-0597-46DC-88DD-02E5719DA340}" sibTransId="{951D8E0C-BD47-487C-8E51-F3C59FD0E8F9}"/>
    <dgm:cxn modelId="{713B282E-6A41-47AB-8E4E-7AFE01FE381E}" type="presOf" srcId="{D7908100-3EC7-4D7F-BE0C-53F84C27113C}" destId="{6F333BCE-9BDD-420C-8351-A52DF8FCF4CA}" srcOrd="0" destOrd="2" presId="urn:microsoft.com/office/officeart/2005/8/layout/hList1"/>
    <dgm:cxn modelId="{D60EA681-F0BC-4D82-84D7-C86BECD2337A}" srcId="{A75F3B31-03E5-4951-BDF3-EE42F447EA84}" destId="{5744121C-F3C6-4CCC-8A44-36680B9F1643}" srcOrd="0" destOrd="0" parTransId="{0C90F960-A804-4235-A333-A4C2E915A57F}" sibTransId="{D26D2322-C9C2-4368-B811-519327945330}"/>
    <dgm:cxn modelId="{9449FC1C-70B9-4388-B456-C5656693BE7A}" srcId="{A75F3B31-03E5-4951-BDF3-EE42F447EA84}" destId="{E1ABF96A-B0B2-411D-816B-CDB044F16D3E}" srcOrd="4" destOrd="0" parTransId="{AA0CEAEB-29D9-47DA-8159-EC6EDDB45D32}" sibTransId="{A10E4251-E696-490A-8553-B70A5972CEF8}"/>
    <dgm:cxn modelId="{A30B4BDC-1FDB-48AC-8C24-8A5E3478DEBD}" type="presOf" srcId="{E9BF96F0-6BA0-42EC-9A6E-6F410D97E4A3}" destId="{18F0CA79-BBAA-4026-B1CB-5A457E220C48}" srcOrd="0" destOrd="0" presId="urn:microsoft.com/office/officeart/2005/8/layout/hList1"/>
    <dgm:cxn modelId="{D14D40CD-D562-4D13-8091-D6CBE6B32CE6}" type="presOf" srcId="{B937CE73-C48C-479B-AC77-D0726081A4A1}" destId="{6F333BCE-9BDD-420C-8351-A52DF8FCF4CA}" srcOrd="0" destOrd="3" presId="urn:microsoft.com/office/officeart/2005/8/layout/hList1"/>
    <dgm:cxn modelId="{AE65CA09-F099-4C7D-890C-27F552612FAA}" srcId="{D096E121-666A-49E0-84E8-D87D8CD71940}" destId="{2EB4921E-5507-4C88-9BF1-4EFDEEE090C5}" srcOrd="1" destOrd="0" parTransId="{CDFC12E7-02B4-4651-B974-1D1D8389D2B8}" sibTransId="{F7EE8F02-6108-4C71-8C8D-AC4488E230C4}"/>
    <dgm:cxn modelId="{F7A3A1A1-7A33-46CA-898E-7A16CD2792D3}" type="presOf" srcId="{31DC47FE-7C97-4522-9386-4E54D1093A70}" destId="{772F91FF-378A-4814-946C-70D8F0F665DB}" srcOrd="0" destOrd="0" presId="urn:microsoft.com/office/officeart/2005/8/layout/hList1"/>
    <dgm:cxn modelId="{6B1826A7-EF1F-48B7-AB97-2BE50C0FEC60}" type="presOf" srcId="{E1ABF96A-B0B2-411D-816B-CDB044F16D3E}" destId="{6F333BCE-9BDD-420C-8351-A52DF8FCF4CA}" srcOrd="0" destOrd="4" presId="urn:microsoft.com/office/officeart/2005/8/layout/hList1"/>
    <dgm:cxn modelId="{C2152971-B80E-4B49-AC50-E458ECE4C022}" type="presOf" srcId="{A75F3B31-03E5-4951-BDF3-EE42F447EA84}" destId="{9939907C-8F6A-426A-AE40-BE7C7AB823DA}" srcOrd="0" destOrd="0" presId="urn:microsoft.com/office/officeart/2005/8/layout/hList1"/>
    <dgm:cxn modelId="{E0F6F02E-8ADA-4E05-8EBB-0221DB7C1B01}" type="presOf" srcId="{D096E121-666A-49E0-84E8-D87D8CD71940}" destId="{74F74C86-955A-4DE6-8C6C-B8BC7F267805}" srcOrd="0" destOrd="0" presId="urn:microsoft.com/office/officeart/2005/8/layout/hList1"/>
    <dgm:cxn modelId="{99056E54-2AD5-4661-B7E4-CCB6064B775F}" type="presOf" srcId="{BFFA0777-B2BE-4FC8-B52F-972DA7F327E5}" destId="{B6E43F3C-BE81-4F1D-B5E7-69E50AF59B61}" srcOrd="0" destOrd="0" presId="urn:microsoft.com/office/officeart/2005/8/layout/hList1"/>
    <dgm:cxn modelId="{22B22391-4CC8-4965-BF50-B8EF577C66EB}" type="presOf" srcId="{7BDFA515-202E-4EF2-B85D-18E76B69234E}" destId="{772F91FF-378A-4814-946C-70D8F0F665DB}" srcOrd="0" destOrd="1" presId="urn:microsoft.com/office/officeart/2005/8/layout/hList1"/>
    <dgm:cxn modelId="{6681BD54-A33F-4319-B2F5-B70780443DEF}" type="presOf" srcId="{954ACA3F-151C-407B-9432-F62C90EF48C6}" destId="{772F91FF-378A-4814-946C-70D8F0F665DB}" srcOrd="0" destOrd="2" presId="urn:microsoft.com/office/officeart/2005/8/layout/hList1"/>
    <dgm:cxn modelId="{A66B8D65-DBB8-4D2D-9F51-CDBBF14B5DA9}" type="presOf" srcId="{E0888FC3-6E0B-4D47-90EC-03A8F2A8A959}" destId="{6F333BCE-9BDD-420C-8351-A52DF8FCF4CA}" srcOrd="0" destOrd="1" presId="urn:microsoft.com/office/officeart/2005/8/layout/hList1"/>
    <dgm:cxn modelId="{C127774F-9887-4AAC-9F16-90FD6A257A23}" type="presOf" srcId="{2EB4921E-5507-4C88-9BF1-4EFDEEE090C5}" destId="{D4FEF422-4542-4EDD-8396-5045A6F70451}" srcOrd="0" destOrd="0" presId="urn:microsoft.com/office/officeart/2005/8/layout/hList1"/>
    <dgm:cxn modelId="{67C8ED44-FACA-4EB6-80B9-1A7A9033A3A3}" srcId="{BFFA0777-B2BE-4FC8-B52F-972DA7F327E5}" destId="{E9BF96F0-6BA0-42EC-9A6E-6F410D97E4A3}" srcOrd="0" destOrd="0" parTransId="{68885D4A-144D-4CDF-8148-B25AFD7D6522}" sibTransId="{B2BEB287-2698-4C88-9854-A24D8C62A665}"/>
    <dgm:cxn modelId="{10904186-E1EE-4ED3-8D94-32682082768D}" type="presParOf" srcId="{74F74C86-955A-4DE6-8C6C-B8BC7F267805}" destId="{1E7C66AD-F738-450E-BAE2-12EA3560C9E8}" srcOrd="0" destOrd="0" presId="urn:microsoft.com/office/officeart/2005/8/layout/hList1"/>
    <dgm:cxn modelId="{0F7EAE0A-C818-4B10-AF9D-54CFEA439D30}" type="presParOf" srcId="{1E7C66AD-F738-450E-BAE2-12EA3560C9E8}" destId="{B6E43F3C-BE81-4F1D-B5E7-69E50AF59B61}" srcOrd="0" destOrd="0" presId="urn:microsoft.com/office/officeart/2005/8/layout/hList1"/>
    <dgm:cxn modelId="{54989C1E-4136-44E7-8AF8-EC7C737ABC4F}" type="presParOf" srcId="{1E7C66AD-F738-450E-BAE2-12EA3560C9E8}" destId="{18F0CA79-BBAA-4026-B1CB-5A457E220C48}" srcOrd="1" destOrd="0" presId="urn:microsoft.com/office/officeart/2005/8/layout/hList1"/>
    <dgm:cxn modelId="{EA84CDB9-74C8-4A2B-B75A-12E202E2099E}" type="presParOf" srcId="{74F74C86-955A-4DE6-8C6C-B8BC7F267805}" destId="{D906C3BF-DBC2-47F4-AFBB-5E25C3764101}" srcOrd="1" destOrd="0" presId="urn:microsoft.com/office/officeart/2005/8/layout/hList1"/>
    <dgm:cxn modelId="{CC5AF505-6122-4F59-8255-5898576EFCB4}" type="presParOf" srcId="{74F74C86-955A-4DE6-8C6C-B8BC7F267805}" destId="{B02402A0-423C-4F3C-934E-FD26A4515C87}" srcOrd="2" destOrd="0" presId="urn:microsoft.com/office/officeart/2005/8/layout/hList1"/>
    <dgm:cxn modelId="{46F84ACD-ABBD-4B96-B19C-85AF26B107D5}" type="presParOf" srcId="{B02402A0-423C-4F3C-934E-FD26A4515C87}" destId="{D4FEF422-4542-4EDD-8396-5045A6F70451}" srcOrd="0" destOrd="0" presId="urn:microsoft.com/office/officeart/2005/8/layout/hList1"/>
    <dgm:cxn modelId="{73698920-F2F3-4633-ACEF-9DCB1DC7F6B2}" type="presParOf" srcId="{B02402A0-423C-4F3C-934E-FD26A4515C87}" destId="{772F91FF-378A-4814-946C-70D8F0F665DB}" srcOrd="1" destOrd="0" presId="urn:microsoft.com/office/officeart/2005/8/layout/hList1"/>
    <dgm:cxn modelId="{965A43CE-E379-4D19-A92F-AFC523395EB0}" type="presParOf" srcId="{74F74C86-955A-4DE6-8C6C-B8BC7F267805}" destId="{CA5BB3B1-3941-449C-9427-967E47507583}" srcOrd="3" destOrd="0" presId="urn:microsoft.com/office/officeart/2005/8/layout/hList1"/>
    <dgm:cxn modelId="{5FBBECD9-DABF-4D55-B1D9-3CD027B6DAFE}" type="presParOf" srcId="{74F74C86-955A-4DE6-8C6C-B8BC7F267805}" destId="{D1A9FD56-41C8-4AD8-93EA-DA3735DE93B7}" srcOrd="4" destOrd="0" presId="urn:microsoft.com/office/officeart/2005/8/layout/hList1"/>
    <dgm:cxn modelId="{B3B3506D-907E-4B7C-9A08-F8A043210C1D}" type="presParOf" srcId="{D1A9FD56-41C8-4AD8-93EA-DA3735DE93B7}" destId="{9939907C-8F6A-426A-AE40-BE7C7AB823DA}" srcOrd="0" destOrd="0" presId="urn:microsoft.com/office/officeart/2005/8/layout/hList1"/>
    <dgm:cxn modelId="{FD0DBE0B-073B-4466-B99B-93D424824CCC}" type="presParOf" srcId="{D1A9FD56-41C8-4AD8-93EA-DA3735DE93B7}" destId="{6F333BCE-9BDD-420C-8351-A52DF8FCF4CA}"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BBC7582-0B0D-4D17-A340-EC05FD7028A2}" type="doc">
      <dgm:prSet loTypeId="urn:microsoft.com/office/officeart/2005/8/layout/list1" loCatId="list" qsTypeId="urn:microsoft.com/office/officeart/2005/8/quickstyle/simple3" qsCatId="simple" csTypeId="urn:microsoft.com/office/officeart/2005/8/colors/accent1_2" csCatId="accent1" phldr="1"/>
      <dgm:spPr/>
      <dgm:t>
        <a:bodyPr/>
        <a:lstStyle/>
        <a:p>
          <a:pPr rtl="1"/>
          <a:endParaRPr lang="fa-IR"/>
        </a:p>
      </dgm:t>
    </dgm:pt>
    <dgm:pt modelId="{AE4F0663-2790-4EF3-B23E-AFA29AD20130}">
      <dgm:prSet phldrT="[Text]" custT="1"/>
      <dgm:spPr/>
      <dgm:t>
        <a:bodyPr/>
        <a:lstStyle/>
        <a:p>
          <a:pPr rtl="1"/>
          <a:r>
            <a:rPr lang="fa-IR" sz="2800" dirty="0" smtClean="0">
              <a:cs typeface="B Mitra" pitchFamily="2" charset="-78"/>
            </a:rPr>
            <a:t>دانشکده و دانشگاه</a:t>
          </a:r>
          <a:endParaRPr lang="fa-IR" sz="2800" dirty="0">
            <a:cs typeface="B Mitra" pitchFamily="2" charset="-78"/>
          </a:endParaRPr>
        </a:p>
      </dgm:t>
    </dgm:pt>
    <dgm:pt modelId="{632D7124-7693-47E2-83F2-EDD69C749853}" type="parTrans" cxnId="{59DA2B0C-48F9-4FD4-ABBE-D1125FC7D9D3}">
      <dgm:prSet/>
      <dgm:spPr/>
      <dgm:t>
        <a:bodyPr/>
        <a:lstStyle/>
        <a:p>
          <a:pPr rtl="1"/>
          <a:endParaRPr lang="fa-IR" sz="2800">
            <a:cs typeface="B Mitra" pitchFamily="2" charset="-78"/>
          </a:endParaRPr>
        </a:p>
      </dgm:t>
    </dgm:pt>
    <dgm:pt modelId="{84D0DF6D-DB17-46C2-95BC-421C2DA00803}" type="sibTrans" cxnId="{59DA2B0C-48F9-4FD4-ABBE-D1125FC7D9D3}">
      <dgm:prSet/>
      <dgm:spPr/>
      <dgm:t>
        <a:bodyPr/>
        <a:lstStyle/>
        <a:p>
          <a:pPr rtl="1"/>
          <a:endParaRPr lang="fa-IR" sz="2800">
            <a:cs typeface="B Mitra" pitchFamily="2" charset="-78"/>
          </a:endParaRPr>
        </a:p>
      </dgm:t>
    </dgm:pt>
    <dgm:pt modelId="{C6007A2B-F39A-4ACA-9CB5-1F8EC943DD83}">
      <dgm:prSet phldrT="[Text]" custT="1"/>
      <dgm:spPr/>
      <dgm:t>
        <a:bodyPr/>
        <a:lstStyle/>
        <a:p>
          <a:pPr rtl="1"/>
          <a:r>
            <a:rPr lang="fa-IR" sz="2800" dirty="0" smtClean="0">
              <a:cs typeface="B Mitra" pitchFamily="2" charset="-78"/>
            </a:rPr>
            <a:t>قلمروی علمی</a:t>
          </a:r>
          <a:endParaRPr lang="fa-IR" sz="2800" dirty="0">
            <a:cs typeface="B Mitra" pitchFamily="2" charset="-78"/>
          </a:endParaRPr>
        </a:p>
      </dgm:t>
    </dgm:pt>
    <dgm:pt modelId="{B7784296-B501-4C34-AB8B-C694A4426768}" type="parTrans" cxnId="{3C7EBC99-0AEA-4B10-8A84-93F8955C9FFE}">
      <dgm:prSet/>
      <dgm:spPr/>
      <dgm:t>
        <a:bodyPr/>
        <a:lstStyle/>
        <a:p>
          <a:pPr rtl="1"/>
          <a:endParaRPr lang="fa-IR" sz="2800">
            <a:cs typeface="B Mitra" pitchFamily="2" charset="-78"/>
          </a:endParaRPr>
        </a:p>
      </dgm:t>
    </dgm:pt>
    <dgm:pt modelId="{6C0FD84F-DFD9-4DA9-85DD-81FB27FA1371}" type="sibTrans" cxnId="{3C7EBC99-0AEA-4B10-8A84-93F8955C9FFE}">
      <dgm:prSet/>
      <dgm:spPr/>
      <dgm:t>
        <a:bodyPr/>
        <a:lstStyle/>
        <a:p>
          <a:pPr rtl="1"/>
          <a:endParaRPr lang="fa-IR" sz="2800">
            <a:cs typeface="B Mitra" pitchFamily="2" charset="-78"/>
          </a:endParaRPr>
        </a:p>
      </dgm:t>
    </dgm:pt>
    <dgm:pt modelId="{0C35F456-F9A5-4207-91EE-51B40DE7F834}">
      <dgm:prSet phldrT="[Text]" custT="1"/>
      <dgm:spPr/>
      <dgm:t>
        <a:bodyPr/>
        <a:lstStyle/>
        <a:p>
          <a:pPr rtl="1"/>
          <a:r>
            <a:rPr lang="fa-IR" sz="2800" dirty="0" smtClean="0">
              <a:cs typeface="B Mitra" pitchFamily="2" charset="-78"/>
            </a:rPr>
            <a:t>رشته تحصیلی اعضای هیات علمی</a:t>
          </a:r>
          <a:endParaRPr lang="fa-IR" sz="2800" dirty="0">
            <a:cs typeface="B Mitra" pitchFamily="2" charset="-78"/>
          </a:endParaRPr>
        </a:p>
      </dgm:t>
    </dgm:pt>
    <dgm:pt modelId="{5863F512-4601-4D27-B90C-89D0A4A3F0D0}" type="parTrans" cxnId="{EE3483FE-C1C0-43D4-8AEF-842905D0C26F}">
      <dgm:prSet/>
      <dgm:spPr/>
      <dgm:t>
        <a:bodyPr/>
        <a:lstStyle/>
        <a:p>
          <a:pPr rtl="1"/>
          <a:endParaRPr lang="fa-IR" sz="2800">
            <a:cs typeface="B Mitra" pitchFamily="2" charset="-78"/>
          </a:endParaRPr>
        </a:p>
      </dgm:t>
    </dgm:pt>
    <dgm:pt modelId="{E01AF53A-FE87-4BBC-A9EE-ED17F7A08FCE}" type="sibTrans" cxnId="{EE3483FE-C1C0-43D4-8AEF-842905D0C26F}">
      <dgm:prSet/>
      <dgm:spPr/>
      <dgm:t>
        <a:bodyPr/>
        <a:lstStyle/>
        <a:p>
          <a:pPr rtl="1"/>
          <a:endParaRPr lang="fa-IR" sz="2800">
            <a:cs typeface="B Mitra" pitchFamily="2" charset="-78"/>
          </a:endParaRPr>
        </a:p>
      </dgm:t>
    </dgm:pt>
    <dgm:pt modelId="{6C98232C-8C71-4CC2-8B03-4A46BC5C8F8B}" type="pres">
      <dgm:prSet presAssocID="{2BBC7582-0B0D-4D17-A340-EC05FD7028A2}" presName="linear" presStyleCnt="0">
        <dgm:presLayoutVars>
          <dgm:dir val="rev"/>
          <dgm:animLvl val="lvl"/>
          <dgm:resizeHandles val="exact"/>
        </dgm:presLayoutVars>
      </dgm:prSet>
      <dgm:spPr/>
    </dgm:pt>
    <dgm:pt modelId="{791F8619-9D6F-4AE4-9D87-92267A24BEBD}" type="pres">
      <dgm:prSet presAssocID="{AE4F0663-2790-4EF3-B23E-AFA29AD20130}" presName="parentLin" presStyleCnt="0"/>
      <dgm:spPr/>
    </dgm:pt>
    <dgm:pt modelId="{20F71F7B-EB90-4315-A8C2-563EBCBA807E}" type="pres">
      <dgm:prSet presAssocID="{AE4F0663-2790-4EF3-B23E-AFA29AD20130}" presName="parentLeftMargin" presStyleLbl="node1" presStyleIdx="0" presStyleCnt="3"/>
      <dgm:spPr/>
    </dgm:pt>
    <dgm:pt modelId="{F563AFF6-D769-4A71-8FB0-618617DB5316}" type="pres">
      <dgm:prSet presAssocID="{AE4F0663-2790-4EF3-B23E-AFA29AD20130}" presName="parentText" presStyleLbl="node1" presStyleIdx="0" presStyleCnt="3">
        <dgm:presLayoutVars>
          <dgm:chMax val="0"/>
          <dgm:bulletEnabled val="1"/>
        </dgm:presLayoutVars>
      </dgm:prSet>
      <dgm:spPr/>
    </dgm:pt>
    <dgm:pt modelId="{A10A0333-0A1C-4469-9A9F-5568A8F37C5C}" type="pres">
      <dgm:prSet presAssocID="{AE4F0663-2790-4EF3-B23E-AFA29AD20130}" presName="negativeSpace" presStyleCnt="0"/>
      <dgm:spPr/>
    </dgm:pt>
    <dgm:pt modelId="{48C1C040-A6F6-46AD-B0B3-5EDBE824C0B2}" type="pres">
      <dgm:prSet presAssocID="{AE4F0663-2790-4EF3-B23E-AFA29AD20130}" presName="childText" presStyleLbl="conFgAcc1" presStyleIdx="0" presStyleCnt="3">
        <dgm:presLayoutVars>
          <dgm:bulletEnabled val="1"/>
        </dgm:presLayoutVars>
      </dgm:prSet>
      <dgm:spPr/>
    </dgm:pt>
    <dgm:pt modelId="{457E636E-A153-4924-AF11-6D511BB89F1A}" type="pres">
      <dgm:prSet presAssocID="{84D0DF6D-DB17-46C2-95BC-421C2DA00803}" presName="spaceBetweenRectangles" presStyleCnt="0"/>
      <dgm:spPr/>
    </dgm:pt>
    <dgm:pt modelId="{84864529-FEA7-4135-8699-114A6FEED4C3}" type="pres">
      <dgm:prSet presAssocID="{C6007A2B-F39A-4ACA-9CB5-1F8EC943DD83}" presName="parentLin" presStyleCnt="0"/>
      <dgm:spPr/>
    </dgm:pt>
    <dgm:pt modelId="{7EB38A2F-48FC-43E1-BE0F-1730117B44DC}" type="pres">
      <dgm:prSet presAssocID="{C6007A2B-F39A-4ACA-9CB5-1F8EC943DD83}" presName="parentLeftMargin" presStyleLbl="node1" presStyleIdx="0" presStyleCnt="3"/>
      <dgm:spPr/>
    </dgm:pt>
    <dgm:pt modelId="{CEEFD6D8-E4DE-41DD-B870-77C9B554B8B6}" type="pres">
      <dgm:prSet presAssocID="{C6007A2B-F39A-4ACA-9CB5-1F8EC943DD83}" presName="parentText" presStyleLbl="node1" presStyleIdx="1" presStyleCnt="3">
        <dgm:presLayoutVars>
          <dgm:chMax val="0"/>
          <dgm:bulletEnabled val="1"/>
        </dgm:presLayoutVars>
      </dgm:prSet>
      <dgm:spPr/>
    </dgm:pt>
    <dgm:pt modelId="{BAAD0C25-FC36-4C95-B551-DE8734F0AEE5}" type="pres">
      <dgm:prSet presAssocID="{C6007A2B-F39A-4ACA-9CB5-1F8EC943DD83}" presName="negativeSpace" presStyleCnt="0"/>
      <dgm:spPr/>
    </dgm:pt>
    <dgm:pt modelId="{B1333781-0393-4F34-ADEB-38382981EDBA}" type="pres">
      <dgm:prSet presAssocID="{C6007A2B-F39A-4ACA-9CB5-1F8EC943DD83}" presName="childText" presStyleLbl="conFgAcc1" presStyleIdx="1" presStyleCnt="3">
        <dgm:presLayoutVars>
          <dgm:bulletEnabled val="1"/>
        </dgm:presLayoutVars>
      </dgm:prSet>
      <dgm:spPr/>
    </dgm:pt>
    <dgm:pt modelId="{24FB840B-4644-439F-AF62-D6A9DCEE198B}" type="pres">
      <dgm:prSet presAssocID="{6C0FD84F-DFD9-4DA9-85DD-81FB27FA1371}" presName="spaceBetweenRectangles" presStyleCnt="0"/>
      <dgm:spPr/>
    </dgm:pt>
    <dgm:pt modelId="{E154FB9C-6220-4086-B691-6794014D2F8B}" type="pres">
      <dgm:prSet presAssocID="{0C35F456-F9A5-4207-91EE-51B40DE7F834}" presName="parentLin" presStyleCnt="0"/>
      <dgm:spPr/>
    </dgm:pt>
    <dgm:pt modelId="{A23C9966-C4C1-4BCD-97B3-E3BC3EE29E13}" type="pres">
      <dgm:prSet presAssocID="{0C35F456-F9A5-4207-91EE-51B40DE7F834}" presName="parentLeftMargin" presStyleLbl="node1" presStyleIdx="1" presStyleCnt="3"/>
      <dgm:spPr/>
    </dgm:pt>
    <dgm:pt modelId="{17F8940A-B561-4F6D-A25E-0EC8F6AF6044}" type="pres">
      <dgm:prSet presAssocID="{0C35F456-F9A5-4207-91EE-51B40DE7F834}" presName="parentText" presStyleLbl="node1" presStyleIdx="2" presStyleCnt="3">
        <dgm:presLayoutVars>
          <dgm:chMax val="0"/>
          <dgm:bulletEnabled val="1"/>
        </dgm:presLayoutVars>
      </dgm:prSet>
      <dgm:spPr/>
      <dgm:t>
        <a:bodyPr/>
        <a:lstStyle/>
        <a:p>
          <a:pPr rtl="1"/>
          <a:endParaRPr lang="fa-IR"/>
        </a:p>
      </dgm:t>
    </dgm:pt>
    <dgm:pt modelId="{DA12445B-9DD8-424F-BF31-9CA03E5C6459}" type="pres">
      <dgm:prSet presAssocID="{0C35F456-F9A5-4207-91EE-51B40DE7F834}" presName="negativeSpace" presStyleCnt="0"/>
      <dgm:spPr/>
    </dgm:pt>
    <dgm:pt modelId="{F2A4A126-2EB2-446B-916A-1419FFF4C5A9}" type="pres">
      <dgm:prSet presAssocID="{0C35F456-F9A5-4207-91EE-51B40DE7F834}" presName="childText" presStyleLbl="conFgAcc1" presStyleIdx="2" presStyleCnt="3">
        <dgm:presLayoutVars>
          <dgm:bulletEnabled val="1"/>
        </dgm:presLayoutVars>
      </dgm:prSet>
      <dgm:spPr/>
    </dgm:pt>
  </dgm:ptLst>
  <dgm:cxnLst>
    <dgm:cxn modelId="{44C787D5-02C9-42F8-9D48-8D78FBCBF6CA}" type="presOf" srcId="{2BBC7582-0B0D-4D17-A340-EC05FD7028A2}" destId="{6C98232C-8C71-4CC2-8B03-4A46BC5C8F8B}" srcOrd="0" destOrd="0" presId="urn:microsoft.com/office/officeart/2005/8/layout/list1"/>
    <dgm:cxn modelId="{D088E960-3384-4519-A5E0-7BACB5DC66D8}" type="presOf" srcId="{C6007A2B-F39A-4ACA-9CB5-1F8EC943DD83}" destId="{7EB38A2F-48FC-43E1-BE0F-1730117B44DC}" srcOrd="0" destOrd="0" presId="urn:microsoft.com/office/officeart/2005/8/layout/list1"/>
    <dgm:cxn modelId="{59DA2B0C-48F9-4FD4-ABBE-D1125FC7D9D3}" srcId="{2BBC7582-0B0D-4D17-A340-EC05FD7028A2}" destId="{AE4F0663-2790-4EF3-B23E-AFA29AD20130}" srcOrd="0" destOrd="0" parTransId="{632D7124-7693-47E2-83F2-EDD69C749853}" sibTransId="{84D0DF6D-DB17-46C2-95BC-421C2DA00803}"/>
    <dgm:cxn modelId="{24A92672-694D-4729-81C1-4B719EC99598}" type="presOf" srcId="{AE4F0663-2790-4EF3-B23E-AFA29AD20130}" destId="{20F71F7B-EB90-4315-A8C2-563EBCBA807E}" srcOrd="0" destOrd="0" presId="urn:microsoft.com/office/officeart/2005/8/layout/list1"/>
    <dgm:cxn modelId="{3C7EBC99-0AEA-4B10-8A84-93F8955C9FFE}" srcId="{2BBC7582-0B0D-4D17-A340-EC05FD7028A2}" destId="{C6007A2B-F39A-4ACA-9CB5-1F8EC943DD83}" srcOrd="1" destOrd="0" parTransId="{B7784296-B501-4C34-AB8B-C694A4426768}" sibTransId="{6C0FD84F-DFD9-4DA9-85DD-81FB27FA1371}"/>
    <dgm:cxn modelId="{00D2EDB9-BE31-4F1E-9ACE-C8BBC0C253A7}" type="presOf" srcId="{0C35F456-F9A5-4207-91EE-51B40DE7F834}" destId="{A23C9966-C4C1-4BCD-97B3-E3BC3EE29E13}" srcOrd="0" destOrd="0" presId="urn:microsoft.com/office/officeart/2005/8/layout/list1"/>
    <dgm:cxn modelId="{408351D9-6ACB-4CC4-9017-752F3911D7B4}" type="presOf" srcId="{0C35F456-F9A5-4207-91EE-51B40DE7F834}" destId="{17F8940A-B561-4F6D-A25E-0EC8F6AF6044}" srcOrd="1" destOrd="0" presId="urn:microsoft.com/office/officeart/2005/8/layout/list1"/>
    <dgm:cxn modelId="{1E283AD5-E8E1-4ABC-AFAB-46EB87AF5415}" type="presOf" srcId="{C6007A2B-F39A-4ACA-9CB5-1F8EC943DD83}" destId="{CEEFD6D8-E4DE-41DD-B870-77C9B554B8B6}" srcOrd="1" destOrd="0" presId="urn:microsoft.com/office/officeart/2005/8/layout/list1"/>
    <dgm:cxn modelId="{EE3483FE-C1C0-43D4-8AEF-842905D0C26F}" srcId="{2BBC7582-0B0D-4D17-A340-EC05FD7028A2}" destId="{0C35F456-F9A5-4207-91EE-51B40DE7F834}" srcOrd="2" destOrd="0" parTransId="{5863F512-4601-4D27-B90C-89D0A4A3F0D0}" sibTransId="{E01AF53A-FE87-4BBC-A9EE-ED17F7A08FCE}"/>
    <dgm:cxn modelId="{83C3A711-447E-4F20-A9E3-2CC0C5ED50F1}" type="presOf" srcId="{AE4F0663-2790-4EF3-B23E-AFA29AD20130}" destId="{F563AFF6-D769-4A71-8FB0-618617DB5316}" srcOrd="1" destOrd="0" presId="urn:microsoft.com/office/officeart/2005/8/layout/list1"/>
    <dgm:cxn modelId="{BF2B79EB-C081-4DB8-A88B-5174C6225151}" type="presParOf" srcId="{6C98232C-8C71-4CC2-8B03-4A46BC5C8F8B}" destId="{791F8619-9D6F-4AE4-9D87-92267A24BEBD}" srcOrd="0" destOrd="0" presId="urn:microsoft.com/office/officeart/2005/8/layout/list1"/>
    <dgm:cxn modelId="{8D782D4B-6D08-4DA6-A345-B23E1C7EFA9A}" type="presParOf" srcId="{791F8619-9D6F-4AE4-9D87-92267A24BEBD}" destId="{20F71F7B-EB90-4315-A8C2-563EBCBA807E}" srcOrd="0" destOrd="0" presId="urn:microsoft.com/office/officeart/2005/8/layout/list1"/>
    <dgm:cxn modelId="{6C006F76-855F-4CA5-A4E8-4585BFCF5CB8}" type="presParOf" srcId="{791F8619-9D6F-4AE4-9D87-92267A24BEBD}" destId="{F563AFF6-D769-4A71-8FB0-618617DB5316}" srcOrd="1" destOrd="0" presId="urn:microsoft.com/office/officeart/2005/8/layout/list1"/>
    <dgm:cxn modelId="{B854DCD9-0D5B-42E9-A148-46F5A885A00B}" type="presParOf" srcId="{6C98232C-8C71-4CC2-8B03-4A46BC5C8F8B}" destId="{A10A0333-0A1C-4469-9A9F-5568A8F37C5C}" srcOrd="1" destOrd="0" presId="urn:microsoft.com/office/officeart/2005/8/layout/list1"/>
    <dgm:cxn modelId="{8A4D0D3C-0CF6-4DB9-922C-BDF9AD568F2A}" type="presParOf" srcId="{6C98232C-8C71-4CC2-8B03-4A46BC5C8F8B}" destId="{48C1C040-A6F6-46AD-B0B3-5EDBE824C0B2}" srcOrd="2" destOrd="0" presId="urn:microsoft.com/office/officeart/2005/8/layout/list1"/>
    <dgm:cxn modelId="{C540E421-FF60-4EAF-97E2-0D7F5294B678}" type="presParOf" srcId="{6C98232C-8C71-4CC2-8B03-4A46BC5C8F8B}" destId="{457E636E-A153-4924-AF11-6D511BB89F1A}" srcOrd="3" destOrd="0" presId="urn:microsoft.com/office/officeart/2005/8/layout/list1"/>
    <dgm:cxn modelId="{62D431FA-8E77-4F8C-BC2B-1CDC9110711F}" type="presParOf" srcId="{6C98232C-8C71-4CC2-8B03-4A46BC5C8F8B}" destId="{84864529-FEA7-4135-8699-114A6FEED4C3}" srcOrd="4" destOrd="0" presId="urn:microsoft.com/office/officeart/2005/8/layout/list1"/>
    <dgm:cxn modelId="{75308E11-F175-48EF-BBBD-AD85510598C6}" type="presParOf" srcId="{84864529-FEA7-4135-8699-114A6FEED4C3}" destId="{7EB38A2F-48FC-43E1-BE0F-1730117B44DC}" srcOrd="0" destOrd="0" presId="urn:microsoft.com/office/officeart/2005/8/layout/list1"/>
    <dgm:cxn modelId="{DB074F29-A354-4259-8EAF-A281D71A8F97}" type="presParOf" srcId="{84864529-FEA7-4135-8699-114A6FEED4C3}" destId="{CEEFD6D8-E4DE-41DD-B870-77C9B554B8B6}" srcOrd="1" destOrd="0" presId="urn:microsoft.com/office/officeart/2005/8/layout/list1"/>
    <dgm:cxn modelId="{3D0E66B8-8B90-4199-B474-1713238F07B9}" type="presParOf" srcId="{6C98232C-8C71-4CC2-8B03-4A46BC5C8F8B}" destId="{BAAD0C25-FC36-4C95-B551-DE8734F0AEE5}" srcOrd="5" destOrd="0" presId="urn:microsoft.com/office/officeart/2005/8/layout/list1"/>
    <dgm:cxn modelId="{7F190F47-EBA8-48E5-BCC8-C34F79F98052}" type="presParOf" srcId="{6C98232C-8C71-4CC2-8B03-4A46BC5C8F8B}" destId="{B1333781-0393-4F34-ADEB-38382981EDBA}" srcOrd="6" destOrd="0" presId="urn:microsoft.com/office/officeart/2005/8/layout/list1"/>
    <dgm:cxn modelId="{477B06C7-3E57-40D2-9479-61E42C9E7D0F}" type="presParOf" srcId="{6C98232C-8C71-4CC2-8B03-4A46BC5C8F8B}" destId="{24FB840B-4644-439F-AF62-D6A9DCEE198B}" srcOrd="7" destOrd="0" presId="urn:microsoft.com/office/officeart/2005/8/layout/list1"/>
    <dgm:cxn modelId="{6EC7B6CC-02BF-45F3-B236-48E36AE7A559}" type="presParOf" srcId="{6C98232C-8C71-4CC2-8B03-4A46BC5C8F8B}" destId="{E154FB9C-6220-4086-B691-6794014D2F8B}" srcOrd="8" destOrd="0" presId="urn:microsoft.com/office/officeart/2005/8/layout/list1"/>
    <dgm:cxn modelId="{1211395A-74BB-4029-9A9C-C4AD47CA15B4}" type="presParOf" srcId="{E154FB9C-6220-4086-B691-6794014D2F8B}" destId="{A23C9966-C4C1-4BCD-97B3-E3BC3EE29E13}" srcOrd="0" destOrd="0" presId="urn:microsoft.com/office/officeart/2005/8/layout/list1"/>
    <dgm:cxn modelId="{0132D3BD-EA61-4B66-B88D-160CABBE4290}" type="presParOf" srcId="{E154FB9C-6220-4086-B691-6794014D2F8B}" destId="{17F8940A-B561-4F6D-A25E-0EC8F6AF6044}" srcOrd="1" destOrd="0" presId="urn:microsoft.com/office/officeart/2005/8/layout/list1"/>
    <dgm:cxn modelId="{B7665BE9-C34D-418E-9EA8-9B14712AE5BD}" type="presParOf" srcId="{6C98232C-8C71-4CC2-8B03-4A46BC5C8F8B}" destId="{DA12445B-9DD8-424F-BF31-9CA03E5C6459}" srcOrd="9" destOrd="0" presId="urn:microsoft.com/office/officeart/2005/8/layout/list1"/>
    <dgm:cxn modelId="{72E56AE9-C4B0-4309-B6ED-4C1358DDA3BA}" type="presParOf" srcId="{6C98232C-8C71-4CC2-8B03-4A46BC5C8F8B}" destId="{F2A4A126-2EB2-446B-916A-1419FFF4C5A9}" srcOrd="10"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32C23A3-7564-4EAA-AACC-A905C5889C51}">
      <dsp:nvSpPr>
        <dsp:cNvPr id="0" name=""/>
        <dsp:cNvSpPr/>
      </dsp:nvSpPr>
      <dsp:spPr>
        <a:xfrm>
          <a:off x="2103119" y="0"/>
          <a:ext cx="7040880" cy="918972"/>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fa-IR" sz="2400" kern="1200" dirty="0" smtClean="0">
              <a:cs typeface="B Mitra" pitchFamily="2" charset="-78"/>
            </a:rPr>
            <a:t>فساد و ناکارایی در ارائه خدمات دولتی</a:t>
          </a:r>
          <a:endParaRPr lang="fa-IR" sz="2400" kern="1200" dirty="0">
            <a:cs typeface="B Mitra" pitchFamily="2" charset="-78"/>
          </a:endParaRPr>
        </a:p>
      </dsp:txBody>
      <dsp:txXfrm>
        <a:off x="3136504" y="0"/>
        <a:ext cx="6007495" cy="918972"/>
      </dsp:txXfrm>
    </dsp:sp>
    <dsp:sp modelId="{69ABAB70-D981-4D13-B78C-7C5CF883652E}">
      <dsp:nvSpPr>
        <dsp:cNvPr id="0" name=""/>
        <dsp:cNvSpPr/>
      </dsp:nvSpPr>
      <dsp:spPr>
        <a:xfrm>
          <a:off x="1577339" y="1046607"/>
          <a:ext cx="7040880" cy="918972"/>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fa-IR" sz="2400" kern="1200" dirty="0" smtClean="0">
              <a:cs typeface="B Mitra" pitchFamily="2" charset="-78"/>
            </a:rPr>
            <a:t>جستجوی راهی برای فعالیت هر چه شبیه تر دولت و کسب و کارها</a:t>
          </a:r>
          <a:endParaRPr lang="fa-IR" sz="2400" kern="1200" dirty="0">
            <a:cs typeface="B Mitra" pitchFamily="2" charset="-78"/>
          </a:endParaRPr>
        </a:p>
      </dsp:txBody>
      <dsp:txXfrm>
        <a:off x="2700451" y="1046607"/>
        <a:ext cx="5917768" cy="918972"/>
      </dsp:txXfrm>
    </dsp:sp>
    <dsp:sp modelId="{D872AA4F-A860-4D77-BE12-97D8F8B28605}">
      <dsp:nvSpPr>
        <dsp:cNvPr id="0" name=""/>
        <dsp:cNvSpPr/>
      </dsp:nvSpPr>
      <dsp:spPr>
        <a:xfrm>
          <a:off x="1051559" y="2093214"/>
          <a:ext cx="7040880" cy="918972"/>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fa-IR" sz="2400" kern="1200" dirty="0" smtClean="0">
              <a:cs typeface="B Mitra" pitchFamily="2" charset="-78"/>
            </a:rPr>
            <a:t>قانون پندلتون 1883: نخستین قانون خدمات عمومی: به دنبال خدمات عمومی کارآمد و جدای از سیاست</a:t>
          </a:r>
          <a:endParaRPr lang="fa-IR" sz="2400" kern="1200" dirty="0">
            <a:cs typeface="B Mitra" pitchFamily="2" charset="-78"/>
          </a:endParaRPr>
        </a:p>
      </dsp:txBody>
      <dsp:txXfrm>
        <a:off x="2174671" y="2093214"/>
        <a:ext cx="5917768" cy="918971"/>
      </dsp:txXfrm>
    </dsp:sp>
    <dsp:sp modelId="{B1C49A98-0E3F-4A43-B58B-08B24985251A}">
      <dsp:nvSpPr>
        <dsp:cNvPr id="0" name=""/>
        <dsp:cNvSpPr/>
      </dsp:nvSpPr>
      <dsp:spPr>
        <a:xfrm>
          <a:off x="525780" y="3139821"/>
          <a:ext cx="7040880" cy="918972"/>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fa-IR" sz="2400" kern="1200" dirty="0" smtClean="0">
              <a:cs typeface="B Mitra" pitchFamily="2" charset="-78"/>
            </a:rPr>
            <a:t>آغاز برنامه های آموزشی اداره عمومی در این کشور </a:t>
          </a:r>
          <a:endParaRPr lang="fa-IR" sz="2400" kern="1200" dirty="0">
            <a:cs typeface="B Mitra" pitchFamily="2" charset="-78"/>
          </a:endParaRPr>
        </a:p>
      </dsp:txBody>
      <dsp:txXfrm>
        <a:off x="1648891" y="3139821"/>
        <a:ext cx="5917768" cy="918971"/>
      </dsp:txXfrm>
    </dsp:sp>
    <dsp:sp modelId="{300890BE-F112-434C-A7CA-E813318861E4}">
      <dsp:nvSpPr>
        <dsp:cNvPr id="0" name=""/>
        <dsp:cNvSpPr/>
      </dsp:nvSpPr>
      <dsp:spPr>
        <a:xfrm>
          <a:off x="0" y="4186428"/>
          <a:ext cx="7040880" cy="918972"/>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fa-IR" sz="2400" kern="1200" dirty="0" smtClean="0">
              <a:cs typeface="B Mitra" pitchFamily="2" charset="-78"/>
            </a:rPr>
            <a:t>کتاب مطالعه اداره ویلسون، پاسخی به آموزش ضعیف در دولت</a:t>
          </a:r>
          <a:endParaRPr lang="fa-IR" sz="2400" kern="1200" dirty="0">
            <a:cs typeface="B Mitra" pitchFamily="2" charset="-78"/>
          </a:endParaRPr>
        </a:p>
      </dsp:txBody>
      <dsp:txXfrm>
        <a:off x="1123111" y="4186428"/>
        <a:ext cx="5917768" cy="918972"/>
      </dsp:txXfrm>
    </dsp:sp>
    <dsp:sp modelId="{1B54AE43-F5EF-4E04-836E-4446A872D026}">
      <dsp:nvSpPr>
        <dsp:cNvPr id="0" name=""/>
        <dsp:cNvSpPr/>
      </dsp:nvSpPr>
      <dsp:spPr>
        <a:xfrm>
          <a:off x="2103119" y="671360"/>
          <a:ext cx="597331" cy="597331"/>
        </a:xfrm>
        <a:prstGeom prst="downArrow">
          <a:avLst>
            <a:gd name="adj1" fmla="val 55000"/>
            <a:gd name="adj2" fmla="val 45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r" defTabSz="1066800" rtl="1">
            <a:lnSpc>
              <a:spcPct val="90000"/>
            </a:lnSpc>
            <a:spcBef>
              <a:spcPct val="0"/>
            </a:spcBef>
            <a:spcAft>
              <a:spcPct val="35000"/>
            </a:spcAft>
          </a:pPr>
          <a:endParaRPr lang="fa-IR" sz="2400" kern="1200">
            <a:cs typeface="B Mitra" pitchFamily="2" charset="-78"/>
          </a:endParaRPr>
        </a:p>
      </dsp:txBody>
      <dsp:txXfrm>
        <a:off x="2103119" y="671360"/>
        <a:ext cx="597331" cy="597331"/>
      </dsp:txXfrm>
    </dsp:sp>
    <dsp:sp modelId="{8ABFAF63-F24C-41DC-9310-886E51430094}">
      <dsp:nvSpPr>
        <dsp:cNvPr id="0" name=""/>
        <dsp:cNvSpPr/>
      </dsp:nvSpPr>
      <dsp:spPr>
        <a:xfrm>
          <a:off x="1577339" y="1717967"/>
          <a:ext cx="597331" cy="597331"/>
        </a:xfrm>
        <a:prstGeom prst="downArrow">
          <a:avLst>
            <a:gd name="adj1" fmla="val 55000"/>
            <a:gd name="adj2" fmla="val 45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r" defTabSz="1066800" rtl="1">
            <a:lnSpc>
              <a:spcPct val="90000"/>
            </a:lnSpc>
            <a:spcBef>
              <a:spcPct val="0"/>
            </a:spcBef>
            <a:spcAft>
              <a:spcPct val="35000"/>
            </a:spcAft>
          </a:pPr>
          <a:endParaRPr lang="fa-IR" sz="2400" kern="1200">
            <a:cs typeface="B Mitra" pitchFamily="2" charset="-78"/>
          </a:endParaRPr>
        </a:p>
      </dsp:txBody>
      <dsp:txXfrm>
        <a:off x="1577339" y="1717967"/>
        <a:ext cx="597331" cy="597331"/>
      </dsp:txXfrm>
    </dsp:sp>
    <dsp:sp modelId="{7F9ADF72-6AC2-4F2C-8A1B-F1FCC49B4C3C}">
      <dsp:nvSpPr>
        <dsp:cNvPr id="0" name=""/>
        <dsp:cNvSpPr/>
      </dsp:nvSpPr>
      <dsp:spPr>
        <a:xfrm>
          <a:off x="1051559" y="2749257"/>
          <a:ext cx="597331" cy="597331"/>
        </a:xfrm>
        <a:prstGeom prst="downArrow">
          <a:avLst>
            <a:gd name="adj1" fmla="val 55000"/>
            <a:gd name="adj2" fmla="val 45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r" defTabSz="1066800" rtl="1">
            <a:lnSpc>
              <a:spcPct val="90000"/>
            </a:lnSpc>
            <a:spcBef>
              <a:spcPct val="0"/>
            </a:spcBef>
            <a:spcAft>
              <a:spcPct val="35000"/>
            </a:spcAft>
          </a:pPr>
          <a:endParaRPr lang="fa-IR" sz="2400" kern="1200">
            <a:cs typeface="B Mitra" pitchFamily="2" charset="-78"/>
          </a:endParaRPr>
        </a:p>
      </dsp:txBody>
      <dsp:txXfrm>
        <a:off x="1051559" y="2749257"/>
        <a:ext cx="597331" cy="597331"/>
      </dsp:txXfrm>
    </dsp:sp>
    <dsp:sp modelId="{6DCFEF03-51C2-4261-B8E9-7938EED2A47F}">
      <dsp:nvSpPr>
        <dsp:cNvPr id="0" name=""/>
        <dsp:cNvSpPr/>
      </dsp:nvSpPr>
      <dsp:spPr>
        <a:xfrm>
          <a:off x="525780" y="3806075"/>
          <a:ext cx="597331" cy="597331"/>
        </a:xfrm>
        <a:prstGeom prst="downArrow">
          <a:avLst>
            <a:gd name="adj1" fmla="val 55000"/>
            <a:gd name="adj2" fmla="val 45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r" defTabSz="1022350" rtl="1">
            <a:lnSpc>
              <a:spcPct val="90000"/>
            </a:lnSpc>
            <a:spcBef>
              <a:spcPct val="0"/>
            </a:spcBef>
            <a:spcAft>
              <a:spcPct val="35000"/>
            </a:spcAft>
          </a:pPr>
          <a:endParaRPr lang="fa-IR" sz="2300" kern="1200">
            <a:cs typeface="B Mitra" pitchFamily="2" charset="-78"/>
          </a:endParaRPr>
        </a:p>
      </dsp:txBody>
      <dsp:txXfrm>
        <a:off x="525780" y="3806075"/>
        <a:ext cx="597331" cy="59733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A753C6F-6C3B-422F-8996-49A2D9FE84F4}">
      <dsp:nvSpPr>
        <dsp:cNvPr id="0" name=""/>
        <dsp:cNvSpPr/>
      </dsp:nvSpPr>
      <dsp:spPr>
        <a:xfrm>
          <a:off x="1371599" y="321603"/>
          <a:ext cx="7772400" cy="695825"/>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fa-IR" sz="2200" kern="1200" dirty="0" smtClean="0">
              <a:cs typeface="B Mitra" pitchFamily="2" charset="-78"/>
            </a:rPr>
            <a:t>تربیت </a:t>
          </a:r>
          <a:r>
            <a:rPr lang="en-US" sz="2200" kern="1200" dirty="0" smtClean="0"/>
            <a:t>practitioners</a:t>
          </a:r>
          <a:r>
            <a:rPr lang="fa-IR" sz="2200" kern="1200" dirty="0" smtClean="0"/>
            <a:t> </a:t>
          </a:r>
          <a:r>
            <a:rPr lang="fa-IR" sz="2200" kern="1200" dirty="0" smtClean="0">
              <a:cs typeface="B Mitra" pitchFamily="2" charset="-78"/>
            </a:rPr>
            <a:t>برای تبدیل شدن به مدیران دولتی کارا و اثربخش</a:t>
          </a:r>
          <a:endParaRPr lang="fa-IR" sz="2200" kern="1200" dirty="0">
            <a:cs typeface="B Mitra" pitchFamily="2" charset="-78"/>
          </a:endParaRPr>
        </a:p>
      </dsp:txBody>
      <dsp:txXfrm>
        <a:off x="2891675" y="321603"/>
        <a:ext cx="6252324" cy="695825"/>
      </dsp:txXfrm>
    </dsp:sp>
    <dsp:sp modelId="{3444597E-E395-4CDE-A3AC-8B110AC8294B}">
      <dsp:nvSpPr>
        <dsp:cNvPr id="0" name=""/>
        <dsp:cNvSpPr/>
      </dsp:nvSpPr>
      <dsp:spPr>
        <a:xfrm>
          <a:off x="685799" y="1447797"/>
          <a:ext cx="7772400" cy="695825"/>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fa-IR" sz="2400" kern="1200" dirty="0" smtClean="0">
              <a:cs typeface="B Mitra" pitchFamily="2" charset="-78"/>
            </a:rPr>
            <a:t>نخستین آموزشها در شهرداریها </a:t>
          </a:r>
          <a:r>
            <a:rPr lang="fa-IR" sz="1600" kern="1200" dirty="0" smtClean="0">
              <a:cs typeface="B Mitra" pitchFamily="2" charset="-78"/>
            </a:rPr>
            <a:t>انتشار سریعتر افتضاحات</a:t>
          </a:r>
          <a:endParaRPr lang="fa-IR" sz="1600" kern="1200" dirty="0">
            <a:cs typeface="B Mitra" pitchFamily="2" charset="-78"/>
          </a:endParaRPr>
        </a:p>
      </dsp:txBody>
      <dsp:txXfrm>
        <a:off x="2352293" y="1447797"/>
        <a:ext cx="6105906" cy="695825"/>
      </dsp:txXfrm>
    </dsp:sp>
    <dsp:sp modelId="{F3E2FCEE-D02B-45D7-8118-93F50CA7656C}">
      <dsp:nvSpPr>
        <dsp:cNvPr id="0" name=""/>
        <dsp:cNvSpPr/>
      </dsp:nvSpPr>
      <dsp:spPr>
        <a:xfrm>
          <a:off x="0" y="2676813"/>
          <a:ext cx="7772400" cy="1848215"/>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fa-IR" sz="2400" kern="1200" dirty="0" smtClean="0">
              <a:cs typeface="B Mitra" pitchFamily="2" charset="-78"/>
            </a:rPr>
            <a:t>فساد در شهرداری نیویورک؛ </a:t>
          </a:r>
        </a:p>
        <a:p>
          <a:pPr lvl="0" algn="r" defTabSz="1066800" rtl="1">
            <a:lnSpc>
              <a:spcPct val="90000"/>
            </a:lnSpc>
            <a:spcBef>
              <a:spcPct val="0"/>
            </a:spcBef>
            <a:spcAft>
              <a:spcPct val="35000"/>
            </a:spcAft>
          </a:pPr>
          <a:r>
            <a:rPr lang="fa-IR" sz="1600" kern="1200" dirty="0" smtClean="0">
              <a:cs typeface="B Mitra" pitchFamily="2" charset="-78"/>
            </a:rPr>
            <a:t>دوره هایی آموزشی در زمینه هایی چون روابط عمومی و اداره</a:t>
          </a:r>
        </a:p>
        <a:p>
          <a:pPr lvl="0" algn="r" defTabSz="1066800" rtl="1">
            <a:lnSpc>
              <a:spcPct val="90000"/>
            </a:lnSpc>
            <a:spcBef>
              <a:spcPct val="0"/>
            </a:spcBef>
            <a:spcAft>
              <a:spcPct val="35000"/>
            </a:spcAft>
          </a:pPr>
          <a:r>
            <a:rPr lang="fa-IR" sz="1600" kern="1200" dirty="0" smtClean="0">
              <a:cs typeface="B Mitra" pitchFamily="2" charset="-78"/>
            </a:rPr>
            <a:t>ایجاد کمیته پژوهشهای شهرداری نیویورک در سال 1906</a:t>
          </a:r>
        </a:p>
        <a:p>
          <a:pPr lvl="0" algn="r" defTabSz="1066800" rtl="1">
            <a:lnSpc>
              <a:spcPct val="90000"/>
            </a:lnSpc>
            <a:spcBef>
              <a:spcPct val="0"/>
            </a:spcBef>
            <a:spcAft>
              <a:spcPct val="35000"/>
            </a:spcAft>
          </a:pPr>
          <a:r>
            <a:rPr lang="fa-IR" sz="1600" kern="1200" dirty="0" smtClean="0">
              <a:cs typeface="B Mitra" pitchFamily="2" charset="-78"/>
            </a:rPr>
            <a:t>ایجاد نخستین دانشکده تخصصی اداره عمومی با عنوان </a:t>
          </a:r>
          <a:r>
            <a:rPr lang="en-US" sz="1600" kern="1200" dirty="0" smtClean="0">
              <a:cs typeface="B Mitra" pitchFamily="2" charset="-78"/>
            </a:rPr>
            <a:t>The Training School for Public Service </a:t>
          </a:r>
          <a:r>
            <a:rPr lang="fa-IR" sz="1600" kern="1200" dirty="0" smtClean="0">
              <a:cs typeface="B Mitra" pitchFamily="2" charset="-78"/>
            </a:rPr>
            <a:t> توسط این کمیته</a:t>
          </a:r>
        </a:p>
      </dsp:txBody>
      <dsp:txXfrm>
        <a:off x="1666493" y="2676813"/>
        <a:ext cx="6105906" cy="1848215"/>
      </dsp:txXfrm>
    </dsp:sp>
    <dsp:sp modelId="{0388FD41-E802-42AD-AAE7-C59D53E0FF42}">
      <dsp:nvSpPr>
        <dsp:cNvPr id="0" name=""/>
        <dsp:cNvSpPr/>
      </dsp:nvSpPr>
      <dsp:spPr>
        <a:xfrm>
          <a:off x="1066805" y="791225"/>
          <a:ext cx="672746" cy="980694"/>
        </a:xfrm>
        <a:prstGeom prst="downArrow">
          <a:avLst>
            <a:gd name="adj1" fmla="val 55000"/>
            <a:gd name="adj2" fmla="val 45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r" defTabSz="1066800" rtl="1">
            <a:lnSpc>
              <a:spcPct val="90000"/>
            </a:lnSpc>
            <a:spcBef>
              <a:spcPct val="0"/>
            </a:spcBef>
            <a:spcAft>
              <a:spcPct val="35000"/>
            </a:spcAft>
          </a:pPr>
          <a:endParaRPr lang="fa-IR" sz="2400" kern="1200">
            <a:cs typeface="B Mitra" pitchFamily="2" charset="-78"/>
          </a:endParaRPr>
        </a:p>
      </dsp:txBody>
      <dsp:txXfrm>
        <a:off x="1066805" y="791225"/>
        <a:ext cx="672746" cy="980694"/>
      </dsp:txXfrm>
    </dsp:sp>
    <dsp:sp modelId="{8A2F70B6-F1A4-46F9-853A-CB3DDC733E38}">
      <dsp:nvSpPr>
        <dsp:cNvPr id="0" name=""/>
        <dsp:cNvSpPr/>
      </dsp:nvSpPr>
      <dsp:spPr>
        <a:xfrm>
          <a:off x="381000" y="2010429"/>
          <a:ext cx="695704" cy="980694"/>
        </a:xfrm>
        <a:prstGeom prst="downArrow">
          <a:avLst>
            <a:gd name="adj1" fmla="val 55000"/>
            <a:gd name="adj2" fmla="val 45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r" defTabSz="1066800" rtl="1">
            <a:lnSpc>
              <a:spcPct val="90000"/>
            </a:lnSpc>
            <a:spcBef>
              <a:spcPct val="0"/>
            </a:spcBef>
            <a:spcAft>
              <a:spcPct val="35000"/>
            </a:spcAft>
          </a:pPr>
          <a:endParaRPr lang="fa-IR" sz="2400" kern="1200">
            <a:cs typeface="B Mitra" pitchFamily="2" charset="-78"/>
          </a:endParaRPr>
        </a:p>
      </dsp:txBody>
      <dsp:txXfrm>
        <a:off x="381000" y="2010429"/>
        <a:ext cx="695704" cy="980694"/>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6F1DBEB-2BAF-4D77-AFC1-E5F0F4E5B878}">
      <dsp:nvSpPr>
        <dsp:cNvPr id="0" name=""/>
        <dsp:cNvSpPr/>
      </dsp:nvSpPr>
      <dsp:spPr>
        <a:xfrm>
          <a:off x="964348" y="588594"/>
          <a:ext cx="4033313" cy="4033313"/>
        </a:xfrm>
        <a:prstGeom prst="blockArc">
          <a:avLst>
            <a:gd name="adj1" fmla="val 16200000"/>
            <a:gd name="adj2" fmla="val 19800000"/>
            <a:gd name="adj3" fmla="val 4518"/>
          </a:avLst>
        </a:prstGeom>
        <a:solidFill>
          <a:schemeClr val="accent1">
            <a:tint val="6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sp>
    <dsp:sp modelId="{851A9474-88A2-47A5-AE1E-BF76761A9C5E}">
      <dsp:nvSpPr>
        <dsp:cNvPr id="0" name=""/>
        <dsp:cNvSpPr/>
      </dsp:nvSpPr>
      <dsp:spPr>
        <a:xfrm>
          <a:off x="964348" y="588594"/>
          <a:ext cx="4033313" cy="4033313"/>
        </a:xfrm>
        <a:prstGeom prst="blockArc">
          <a:avLst>
            <a:gd name="adj1" fmla="val 19800000"/>
            <a:gd name="adj2" fmla="val 1800000"/>
            <a:gd name="adj3" fmla="val 4518"/>
          </a:avLst>
        </a:prstGeom>
        <a:solidFill>
          <a:schemeClr val="accent1">
            <a:tint val="6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sp>
    <dsp:sp modelId="{44B47A81-4104-409B-A02A-B8FD7820C348}">
      <dsp:nvSpPr>
        <dsp:cNvPr id="0" name=""/>
        <dsp:cNvSpPr/>
      </dsp:nvSpPr>
      <dsp:spPr>
        <a:xfrm>
          <a:off x="964348" y="588594"/>
          <a:ext cx="4033313" cy="4033313"/>
        </a:xfrm>
        <a:prstGeom prst="blockArc">
          <a:avLst>
            <a:gd name="adj1" fmla="val 1800000"/>
            <a:gd name="adj2" fmla="val 5400000"/>
            <a:gd name="adj3" fmla="val 4518"/>
          </a:avLst>
        </a:prstGeom>
        <a:solidFill>
          <a:schemeClr val="accent1">
            <a:tint val="6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sp>
    <dsp:sp modelId="{19AA49B6-B3A9-4DE6-B0C4-45D6B9153314}">
      <dsp:nvSpPr>
        <dsp:cNvPr id="0" name=""/>
        <dsp:cNvSpPr/>
      </dsp:nvSpPr>
      <dsp:spPr>
        <a:xfrm>
          <a:off x="964348" y="588594"/>
          <a:ext cx="4033313" cy="4033313"/>
        </a:xfrm>
        <a:prstGeom prst="blockArc">
          <a:avLst>
            <a:gd name="adj1" fmla="val 5400000"/>
            <a:gd name="adj2" fmla="val 9000000"/>
            <a:gd name="adj3" fmla="val 4518"/>
          </a:avLst>
        </a:prstGeom>
        <a:solidFill>
          <a:schemeClr val="accent1">
            <a:tint val="6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sp>
    <dsp:sp modelId="{CA7577F3-4C49-40EF-9B66-F036A2727802}">
      <dsp:nvSpPr>
        <dsp:cNvPr id="0" name=""/>
        <dsp:cNvSpPr/>
      </dsp:nvSpPr>
      <dsp:spPr>
        <a:xfrm>
          <a:off x="964348" y="588594"/>
          <a:ext cx="4033313" cy="4033313"/>
        </a:xfrm>
        <a:prstGeom prst="blockArc">
          <a:avLst>
            <a:gd name="adj1" fmla="val 9000000"/>
            <a:gd name="adj2" fmla="val 12600000"/>
            <a:gd name="adj3" fmla="val 4518"/>
          </a:avLst>
        </a:prstGeom>
        <a:solidFill>
          <a:schemeClr val="accent1">
            <a:tint val="6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sp>
    <dsp:sp modelId="{D102715E-E861-4E8E-A2EA-9A6B3310ECDB}">
      <dsp:nvSpPr>
        <dsp:cNvPr id="0" name=""/>
        <dsp:cNvSpPr/>
      </dsp:nvSpPr>
      <dsp:spPr>
        <a:xfrm>
          <a:off x="964348" y="588594"/>
          <a:ext cx="4033313" cy="4033313"/>
        </a:xfrm>
        <a:prstGeom prst="blockArc">
          <a:avLst>
            <a:gd name="adj1" fmla="val 12600000"/>
            <a:gd name="adj2" fmla="val 16200000"/>
            <a:gd name="adj3" fmla="val 4518"/>
          </a:avLst>
        </a:prstGeom>
        <a:solidFill>
          <a:schemeClr val="accent1">
            <a:tint val="6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sp>
    <dsp:sp modelId="{FFC76CC2-C286-452B-B40F-2D19915149F4}">
      <dsp:nvSpPr>
        <dsp:cNvPr id="0" name=""/>
        <dsp:cNvSpPr/>
      </dsp:nvSpPr>
      <dsp:spPr>
        <a:xfrm flipV="1">
          <a:off x="2938964" y="2521160"/>
          <a:ext cx="84081" cy="168181"/>
        </a:xfrm>
        <a:prstGeom prst="ellipse">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fa-IR" sz="1800" b="1" kern="1200" dirty="0" smtClean="0">
              <a:solidFill>
                <a:schemeClr val="tx1"/>
              </a:solidFill>
              <a:latin typeface="+mn-lt"/>
            </a:rPr>
            <a:t>.</a:t>
          </a:r>
          <a:endParaRPr lang="fa-IR" sz="1800" b="1" kern="1200" dirty="0">
            <a:solidFill>
              <a:schemeClr val="tx1"/>
            </a:solidFill>
            <a:latin typeface="+mn-lt"/>
          </a:endParaRPr>
        </a:p>
      </dsp:txBody>
      <dsp:txXfrm flipV="1">
        <a:off x="2938964" y="2521160"/>
        <a:ext cx="84081" cy="168181"/>
      </dsp:txXfrm>
    </dsp:sp>
    <dsp:sp modelId="{AB7F974B-0A5D-4FE9-84F5-940F5D25CB58}">
      <dsp:nvSpPr>
        <dsp:cNvPr id="0" name=""/>
        <dsp:cNvSpPr/>
      </dsp:nvSpPr>
      <dsp:spPr>
        <a:xfrm>
          <a:off x="2170008" y="-274368"/>
          <a:ext cx="1621992" cy="1817039"/>
        </a:xfrm>
        <a:prstGeom prst="ellipse">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US" sz="1800" b="1" kern="1200" smtClean="0">
              <a:solidFill>
                <a:schemeClr val="tx1"/>
              </a:solidFill>
              <a:latin typeface="+mn-lt"/>
            </a:rPr>
            <a:t>business administration</a:t>
          </a:r>
          <a:endParaRPr lang="fa-IR" sz="1800" b="1" kern="1200" dirty="0">
            <a:solidFill>
              <a:schemeClr val="tx1"/>
            </a:solidFill>
            <a:latin typeface="+mn-lt"/>
          </a:endParaRPr>
        </a:p>
      </dsp:txBody>
      <dsp:txXfrm>
        <a:off x="2170008" y="-274368"/>
        <a:ext cx="1621992" cy="1817039"/>
      </dsp:txXfrm>
    </dsp:sp>
    <dsp:sp modelId="{5711AD5C-BB61-4D72-A2C3-6C6710B0EC1F}">
      <dsp:nvSpPr>
        <dsp:cNvPr id="0" name=""/>
        <dsp:cNvSpPr/>
      </dsp:nvSpPr>
      <dsp:spPr>
        <a:xfrm>
          <a:off x="462986" y="711181"/>
          <a:ext cx="1621992" cy="1817039"/>
        </a:xfrm>
        <a:prstGeom prst="ellipse">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US" sz="1800" b="1" kern="1200" smtClean="0">
              <a:solidFill>
                <a:schemeClr val="tx1"/>
              </a:solidFill>
              <a:latin typeface="+mn-lt"/>
            </a:rPr>
            <a:t>generic management</a:t>
          </a:r>
          <a:endParaRPr lang="en-US" sz="1800" b="1" kern="1200" dirty="0">
            <a:solidFill>
              <a:schemeClr val="tx1"/>
            </a:solidFill>
            <a:latin typeface="+mn-lt"/>
          </a:endParaRPr>
        </a:p>
      </dsp:txBody>
      <dsp:txXfrm>
        <a:off x="462986" y="711181"/>
        <a:ext cx="1621992" cy="1817039"/>
      </dsp:txXfrm>
    </dsp:sp>
    <dsp:sp modelId="{7A104DC3-A3B3-4702-9EF2-25452D766649}">
      <dsp:nvSpPr>
        <dsp:cNvPr id="0" name=""/>
        <dsp:cNvSpPr/>
      </dsp:nvSpPr>
      <dsp:spPr>
        <a:xfrm>
          <a:off x="462986" y="2682280"/>
          <a:ext cx="1621992" cy="1817039"/>
        </a:xfrm>
        <a:prstGeom prst="ellipse">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US" sz="1800" b="1" kern="1200" smtClean="0">
              <a:solidFill>
                <a:schemeClr val="tx1"/>
              </a:solidFill>
              <a:latin typeface="+mn-lt"/>
            </a:rPr>
            <a:t>urban affairs</a:t>
          </a:r>
          <a:endParaRPr lang="en-US" sz="1800" b="1" kern="1200" dirty="0">
            <a:solidFill>
              <a:schemeClr val="tx1"/>
            </a:solidFill>
            <a:latin typeface="+mn-lt"/>
          </a:endParaRPr>
        </a:p>
      </dsp:txBody>
      <dsp:txXfrm>
        <a:off x="462986" y="2682280"/>
        <a:ext cx="1621992" cy="1817039"/>
      </dsp:txXfrm>
    </dsp:sp>
    <dsp:sp modelId="{42AF16E3-98A4-4568-A96F-C23859CD124B}">
      <dsp:nvSpPr>
        <dsp:cNvPr id="0" name=""/>
        <dsp:cNvSpPr/>
      </dsp:nvSpPr>
      <dsp:spPr>
        <a:xfrm>
          <a:off x="2170008" y="3667830"/>
          <a:ext cx="1621992" cy="1817039"/>
        </a:xfrm>
        <a:prstGeom prst="ellipse">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US" sz="1800" b="1" kern="1200" dirty="0" smtClean="0">
              <a:solidFill>
                <a:schemeClr val="tx1"/>
              </a:solidFill>
              <a:latin typeface="+mn-lt"/>
            </a:rPr>
            <a:t>political science</a:t>
          </a:r>
          <a:endParaRPr lang="en-US" sz="1800" b="1" kern="1200" dirty="0">
            <a:solidFill>
              <a:schemeClr val="tx1"/>
            </a:solidFill>
            <a:latin typeface="+mn-lt"/>
          </a:endParaRPr>
        </a:p>
      </dsp:txBody>
      <dsp:txXfrm>
        <a:off x="2170008" y="3667830"/>
        <a:ext cx="1621992" cy="1817039"/>
      </dsp:txXfrm>
    </dsp:sp>
    <dsp:sp modelId="{25C9B1FF-22EA-4495-837B-F4773728ADAC}">
      <dsp:nvSpPr>
        <dsp:cNvPr id="0" name=""/>
        <dsp:cNvSpPr/>
      </dsp:nvSpPr>
      <dsp:spPr>
        <a:xfrm>
          <a:off x="3877030" y="2682280"/>
          <a:ext cx="1621992" cy="1817039"/>
        </a:xfrm>
        <a:prstGeom prst="ellipse">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US" sz="1800" b="1" kern="1200" smtClean="0">
              <a:solidFill>
                <a:schemeClr val="tx1"/>
              </a:solidFill>
              <a:latin typeface="+mn-lt"/>
            </a:rPr>
            <a:t>government</a:t>
          </a:r>
          <a:endParaRPr lang="en-US" sz="1800" b="1" kern="1200" dirty="0">
            <a:solidFill>
              <a:schemeClr val="tx1"/>
            </a:solidFill>
            <a:latin typeface="+mn-lt"/>
          </a:endParaRPr>
        </a:p>
      </dsp:txBody>
      <dsp:txXfrm>
        <a:off x="3877030" y="2682280"/>
        <a:ext cx="1621992" cy="1817039"/>
      </dsp:txXfrm>
    </dsp:sp>
    <dsp:sp modelId="{9731982F-4D4C-4A40-80BD-629C78AE8165}">
      <dsp:nvSpPr>
        <dsp:cNvPr id="0" name=""/>
        <dsp:cNvSpPr/>
      </dsp:nvSpPr>
      <dsp:spPr>
        <a:xfrm>
          <a:off x="3877030" y="711181"/>
          <a:ext cx="1621992" cy="1817039"/>
        </a:xfrm>
        <a:prstGeom prst="ellipse">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en-US" sz="1800" b="1" kern="1200" dirty="0" smtClean="0">
              <a:solidFill>
                <a:schemeClr val="tx1"/>
              </a:solidFill>
              <a:latin typeface="+mn-lt"/>
            </a:rPr>
            <a:t>public administration</a:t>
          </a:r>
          <a:endParaRPr lang="fa-IR" sz="1800" b="1" kern="1200" dirty="0">
            <a:solidFill>
              <a:schemeClr val="tx1"/>
            </a:solidFill>
            <a:latin typeface="+mn-lt"/>
          </a:endParaRPr>
        </a:p>
      </dsp:txBody>
      <dsp:txXfrm>
        <a:off x="3877030" y="711181"/>
        <a:ext cx="1621992" cy="181703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8C2550A-7D94-4C57-9F8D-7B001D357AE0}">
      <dsp:nvSpPr>
        <dsp:cNvPr id="0" name=""/>
        <dsp:cNvSpPr/>
      </dsp:nvSpPr>
      <dsp:spPr>
        <a:xfrm>
          <a:off x="2678" y="218182"/>
          <a:ext cx="2687835" cy="268783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7921" tIns="25400" rIns="147921" bIns="25400" numCol="1" spcCol="1270" anchor="ctr" anchorCtr="0">
          <a:noAutofit/>
        </a:bodyPr>
        <a:lstStyle/>
        <a:p>
          <a:pPr lvl="0" algn="ctr" defTabSz="889000" rtl="0">
            <a:lnSpc>
              <a:spcPct val="90000"/>
            </a:lnSpc>
            <a:spcBef>
              <a:spcPct val="0"/>
            </a:spcBef>
            <a:spcAft>
              <a:spcPct val="35000"/>
            </a:spcAft>
          </a:pPr>
          <a:r>
            <a:rPr lang="en-US" sz="2000" b="1" kern="1200" dirty="0" smtClean="0"/>
            <a:t>public administration</a:t>
          </a:r>
          <a:endParaRPr lang="fa-IR" sz="2000" b="1" kern="1200" dirty="0"/>
        </a:p>
      </dsp:txBody>
      <dsp:txXfrm>
        <a:off x="2678" y="218182"/>
        <a:ext cx="2687835" cy="2687835"/>
      </dsp:txXfrm>
    </dsp:sp>
    <dsp:sp modelId="{7D801B1D-E38C-4E71-9688-2AF9010389DF}">
      <dsp:nvSpPr>
        <dsp:cNvPr id="0" name=""/>
        <dsp:cNvSpPr/>
      </dsp:nvSpPr>
      <dsp:spPr>
        <a:xfrm>
          <a:off x="2152947" y="218182"/>
          <a:ext cx="2687835" cy="268783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7921" tIns="25400" rIns="147921" bIns="25400" numCol="1" spcCol="1270" anchor="ctr" anchorCtr="0">
          <a:noAutofit/>
        </a:bodyPr>
        <a:lstStyle/>
        <a:p>
          <a:pPr lvl="0" algn="ctr" defTabSz="889000" rtl="0">
            <a:lnSpc>
              <a:spcPct val="90000"/>
            </a:lnSpc>
            <a:spcBef>
              <a:spcPct val="0"/>
            </a:spcBef>
            <a:spcAft>
              <a:spcPct val="35000"/>
            </a:spcAft>
          </a:pPr>
          <a:r>
            <a:rPr lang="en-US" sz="2000" b="1" kern="1200" dirty="0" smtClean="0"/>
            <a:t>public management</a:t>
          </a:r>
          <a:endParaRPr lang="en-US" sz="2000" b="1" kern="1200" dirty="0"/>
        </a:p>
      </dsp:txBody>
      <dsp:txXfrm>
        <a:off x="2152947" y="218182"/>
        <a:ext cx="2687835" cy="2687835"/>
      </dsp:txXfrm>
    </dsp:sp>
    <dsp:sp modelId="{8BA2B4D2-D414-434E-889C-83F023C6315F}">
      <dsp:nvSpPr>
        <dsp:cNvPr id="0" name=""/>
        <dsp:cNvSpPr/>
      </dsp:nvSpPr>
      <dsp:spPr>
        <a:xfrm>
          <a:off x="4303216" y="218182"/>
          <a:ext cx="2687835" cy="268783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7921" tIns="25400" rIns="147921" bIns="25400" numCol="1" spcCol="1270" anchor="ctr" anchorCtr="0">
          <a:noAutofit/>
        </a:bodyPr>
        <a:lstStyle/>
        <a:p>
          <a:pPr lvl="0" algn="ctr" defTabSz="889000" rtl="0">
            <a:lnSpc>
              <a:spcPct val="90000"/>
            </a:lnSpc>
            <a:spcBef>
              <a:spcPct val="0"/>
            </a:spcBef>
            <a:spcAft>
              <a:spcPct val="35000"/>
            </a:spcAft>
          </a:pPr>
          <a:r>
            <a:rPr lang="en-US" sz="2000" b="1" kern="1200" dirty="0" smtClean="0"/>
            <a:t>public policy</a:t>
          </a:r>
          <a:endParaRPr lang="en-US" sz="2000" b="1" kern="1200" dirty="0"/>
        </a:p>
      </dsp:txBody>
      <dsp:txXfrm>
        <a:off x="4303216" y="218182"/>
        <a:ext cx="2687835" cy="2687835"/>
      </dsp:txXfrm>
    </dsp:sp>
    <dsp:sp modelId="{E2673A5D-7BC4-425F-8D0F-5A7886214074}">
      <dsp:nvSpPr>
        <dsp:cNvPr id="0" name=""/>
        <dsp:cNvSpPr/>
      </dsp:nvSpPr>
      <dsp:spPr>
        <a:xfrm>
          <a:off x="6453485" y="218182"/>
          <a:ext cx="2687835" cy="268783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7921" tIns="25400" rIns="147921" bIns="25400" numCol="1" spcCol="1270" anchor="ctr" anchorCtr="0">
          <a:noAutofit/>
        </a:bodyPr>
        <a:lstStyle/>
        <a:p>
          <a:pPr lvl="0" algn="ctr" defTabSz="889000" rtl="0">
            <a:lnSpc>
              <a:spcPct val="90000"/>
            </a:lnSpc>
            <a:spcBef>
              <a:spcPct val="0"/>
            </a:spcBef>
            <a:spcAft>
              <a:spcPct val="35000"/>
            </a:spcAft>
          </a:pPr>
          <a:r>
            <a:rPr lang="en-US" sz="2000" b="1" kern="1200" smtClean="0"/>
            <a:t>public policy analysis </a:t>
          </a:r>
          <a:endParaRPr lang="en-US" sz="2000" b="1" kern="1200"/>
        </a:p>
      </dsp:txBody>
      <dsp:txXfrm>
        <a:off x="6453485" y="218182"/>
        <a:ext cx="2687835" cy="268783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6E43F3C-BE81-4F1D-B5E7-69E50AF59B61}">
      <dsp:nvSpPr>
        <dsp:cNvPr id="0" name=""/>
        <dsp:cNvSpPr/>
      </dsp:nvSpPr>
      <dsp:spPr>
        <a:xfrm>
          <a:off x="2571" y="100382"/>
          <a:ext cx="2507456" cy="385588"/>
        </a:xfrm>
        <a:prstGeom prst="rect">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lvl="0" algn="ctr" defTabSz="1600200" rtl="0">
            <a:lnSpc>
              <a:spcPct val="90000"/>
            </a:lnSpc>
            <a:spcBef>
              <a:spcPct val="0"/>
            </a:spcBef>
            <a:spcAft>
              <a:spcPct val="35000"/>
            </a:spcAft>
          </a:pPr>
          <a:r>
            <a:rPr lang="en-US" sz="3600" kern="1200" dirty="0" smtClean="0">
              <a:solidFill>
                <a:schemeClr val="tx1"/>
              </a:solidFill>
            </a:rPr>
            <a:t>30%</a:t>
          </a:r>
          <a:endParaRPr lang="fa-IR" sz="3600" kern="1200" dirty="0">
            <a:solidFill>
              <a:schemeClr val="tx1"/>
            </a:solidFill>
          </a:endParaRPr>
        </a:p>
      </dsp:txBody>
      <dsp:txXfrm>
        <a:off x="2571" y="100382"/>
        <a:ext cx="2507456" cy="385588"/>
      </dsp:txXfrm>
    </dsp:sp>
    <dsp:sp modelId="{18F0CA79-BBAA-4026-B1CB-5A457E220C48}">
      <dsp:nvSpPr>
        <dsp:cNvPr id="0" name=""/>
        <dsp:cNvSpPr/>
      </dsp:nvSpPr>
      <dsp:spPr>
        <a:xfrm>
          <a:off x="2571" y="485971"/>
          <a:ext cx="2507456" cy="276644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rtl="0">
            <a:lnSpc>
              <a:spcPct val="90000"/>
            </a:lnSpc>
            <a:spcBef>
              <a:spcPct val="0"/>
            </a:spcBef>
            <a:spcAft>
              <a:spcPct val="15000"/>
            </a:spcAft>
            <a:buChar char="••"/>
          </a:pPr>
          <a:r>
            <a:rPr lang="en-US" sz="2000" kern="1200" dirty="0" smtClean="0"/>
            <a:t>Economics</a:t>
          </a:r>
          <a:endParaRPr lang="fa-IR" sz="1800" kern="1200" dirty="0"/>
        </a:p>
      </dsp:txBody>
      <dsp:txXfrm>
        <a:off x="2571" y="485971"/>
        <a:ext cx="2507456" cy="2766445"/>
      </dsp:txXfrm>
    </dsp:sp>
    <dsp:sp modelId="{D4FEF422-4542-4EDD-8396-5045A6F70451}">
      <dsp:nvSpPr>
        <dsp:cNvPr id="0" name=""/>
        <dsp:cNvSpPr/>
      </dsp:nvSpPr>
      <dsp:spPr>
        <a:xfrm>
          <a:off x="2861071" y="100382"/>
          <a:ext cx="2507456" cy="385588"/>
        </a:xfrm>
        <a:prstGeom prst="rect">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lvl="0" algn="ctr" defTabSz="1600200" rtl="0">
            <a:lnSpc>
              <a:spcPct val="90000"/>
            </a:lnSpc>
            <a:spcBef>
              <a:spcPct val="0"/>
            </a:spcBef>
            <a:spcAft>
              <a:spcPct val="35000"/>
            </a:spcAft>
          </a:pPr>
          <a:r>
            <a:rPr lang="en-US" sz="3600" kern="1200" dirty="0" smtClean="0">
              <a:solidFill>
                <a:schemeClr val="tx1"/>
              </a:solidFill>
            </a:rPr>
            <a:t>20%</a:t>
          </a:r>
          <a:endParaRPr lang="fa-IR" sz="3600" kern="1200" dirty="0">
            <a:solidFill>
              <a:schemeClr val="tx1"/>
            </a:solidFill>
          </a:endParaRPr>
        </a:p>
      </dsp:txBody>
      <dsp:txXfrm>
        <a:off x="2861071" y="100382"/>
        <a:ext cx="2507456" cy="385588"/>
      </dsp:txXfrm>
    </dsp:sp>
    <dsp:sp modelId="{772F91FF-378A-4814-946C-70D8F0F665DB}">
      <dsp:nvSpPr>
        <dsp:cNvPr id="0" name=""/>
        <dsp:cNvSpPr/>
      </dsp:nvSpPr>
      <dsp:spPr>
        <a:xfrm>
          <a:off x="2861071" y="485971"/>
          <a:ext cx="2507456" cy="276644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rtl="0">
            <a:lnSpc>
              <a:spcPct val="90000"/>
            </a:lnSpc>
            <a:spcBef>
              <a:spcPct val="0"/>
            </a:spcBef>
            <a:spcAft>
              <a:spcPct val="15000"/>
            </a:spcAft>
            <a:buChar char="••"/>
          </a:pPr>
          <a:r>
            <a:rPr lang="en-US" sz="2000" kern="1200" dirty="0" smtClean="0"/>
            <a:t>management science</a:t>
          </a:r>
          <a:endParaRPr lang="fa-IR" sz="2000" kern="1200" dirty="0"/>
        </a:p>
        <a:p>
          <a:pPr marL="228600" lvl="1" indent="-228600" algn="l" defTabSz="889000" rtl="0">
            <a:lnSpc>
              <a:spcPct val="90000"/>
            </a:lnSpc>
            <a:spcBef>
              <a:spcPct val="0"/>
            </a:spcBef>
            <a:spcAft>
              <a:spcPct val="15000"/>
            </a:spcAft>
            <a:buChar char="••"/>
          </a:pPr>
          <a:r>
            <a:rPr lang="en-US" sz="2000" kern="1200" dirty="0" smtClean="0"/>
            <a:t>information technology</a:t>
          </a:r>
          <a:endParaRPr lang="fa-IR" sz="2000" kern="1200" dirty="0"/>
        </a:p>
        <a:p>
          <a:pPr marL="228600" lvl="1" indent="-228600" algn="l" defTabSz="889000" rtl="0">
            <a:lnSpc>
              <a:spcPct val="90000"/>
            </a:lnSpc>
            <a:spcBef>
              <a:spcPct val="0"/>
            </a:spcBef>
            <a:spcAft>
              <a:spcPct val="15000"/>
            </a:spcAft>
            <a:buChar char="••"/>
          </a:pPr>
          <a:r>
            <a:rPr lang="en-US" sz="2000" kern="1200" dirty="0" smtClean="0"/>
            <a:t>operations research</a:t>
          </a:r>
          <a:endParaRPr lang="fa-IR" sz="2000" kern="1200" dirty="0"/>
        </a:p>
      </dsp:txBody>
      <dsp:txXfrm>
        <a:off x="2861071" y="485971"/>
        <a:ext cx="2507456" cy="2766445"/>
      </dsp:txXfrm>
    </dsp:sp>
    <dsp:sp modelId="{9939907C-8F6A-426A-AE40-BE7C7AB823DA}">
      <dsp:nvSpPr>
        <dsp:cNvPr id="0" name=""/>
        <dsp:cNvSpPr/>
      </dsp:nvSpPr>
      <dsp:spPr>
        <a:xfrm>
          <a:off x="5719571" y="100382"/>
          <a:ext cx="2507456" cy="385588"/>
        </a:xfrm>
        <a:prstGeom prst="rect">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lvl="0" algn="ctr" defTabSz="1600200" rtl="1">
            <a:lnSpc>
              <a:spcPct val="90000"/>
            </a:lnSpc>
            <a:spcBef>
              <a:spcPct val="0"/>
            </a:spcBef>
            <a:spcAft>
              <a:spcPct val="35000"/>
            </a:spcAft>
          </a:pPr>
          <a:r>
            <a:rPr lang="en-US" sz="3600" kern="1200" dirty="0" smtClean="0">
              <a:solidFill>
                <a:schemeClr val="tx1"/>
              </a:solidFill>
            </a:rPr>
            <a:t>…</a:t>
          </a:r>
          <a:endParaRPr lang="fa-IR" sz="3600" kern="1200" dirty="0">
            <a:solidFill>
              <a:schemeClr val="tx1"/>
            </a:solidFill>
          </a:endParaRPr>
        </a:p>
      </dsp:txBody>
      <dsp:txXfrm>
        <a:off x="5719571" y="100382"/>
        <a:ext cx="2507456" cy="385588"/>
      </dsp:txXfrm>
    </dsp:sp>
    <dsp:sp modelId="{6F333BCE-9BDD-420C-8351-A52DF8FCF4CA}">
      <dsp:nvSpPr>
        <dsp:cNvPr id="0" name=""/>
        <dsp:cNvSpPr/>
      </dsp:nvSpPr>
      <dsp:spPr>
        <a:xfrm>
          <a:off x="5719571" y="485971"/>
          <a:ext cx="2507456" cy="276644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rtl="0">
            <a:lnSpc>
              <a:spcPct val="90000"/>
            </a:lnSpc>
            <a:spcBef>
              <a:spcPct val="0"/>
            </a:spcBef>
            <a:spcAft>
              <a:spcPct val="15000"/>
            </a:spcAft>
            <a:buChar char="••"/>
          </a:pPr>
          <a:r>
            <a:rPr lang="en-US" sz="2000" kern="1200" dirty="0" smtClean="0"/>
            <a:t>applied physics</a:t>
          </a:r>
          <a:endParaRPr lang="fa-IR" sz="2000" kern="1200" dirty="0"/>
        </a:p>
        <a:p>
          <a:pPr marL="228600" lvl="1" indent="-228600" algn="l" defTabSz="889000" rtl="0">
            <a:lnSpc>
              <a:spcPct val="90000"/>
            </a:lnSpc>
            <a:spcBef>
              <a:spcPct val="0"/>
            </a:spcBef>
            <a:spcAft>
              <a:spcPct val="15000"/>
            </a:spcAft>
            <a:buChar char="••"/>
          </a:pPr>
          <a:r>
            <a:rPr lang="en-US" sz="2000" kern="1200" dirty="0" smtClean="0"/>
            <a:t>biotechnology</a:t>
          </a:r>
          <a:endParaRPr lang="fa-IR" sz="2000" kern="1200" dirty="0"/>
        </a:p>
        <a:p>
          <a:pPr marL="228600" lvl="1" indent="-228600" algn="l" defTabSz="889000" rtl="0">
            <a:lnSpc>
              <a:spcPct val="90000"/>
            </a:lnSpc>
            <a:spcBef>
              <a:spcPct val="0"/>
            </a:spcBef>
            <a:spcAft>
              <a:spcPct val="15000"/>
            </a:spcAft>
            <a:buChar char="••"/>
          </a:pPr>
          <a:r>
            <a:rPr lang="en-US" sz="2000" kern="1200" dirty="0" smtClean="0"/>
            <a:t>business administration or management</a:t>
          </a:r>
          <a:endParaRPr lang="fa-IR" sz="2000" kern="1200" dirty="0"/>
        </a:p>
        <a:p>
          <a:pPr marL="228600" lvl="1" indent="-228600" algn="l" defTabSz="889000" rtl="0">
            <a:lnSpc>
              <a:spcPct val="90000"/>
            </a:lnSpc>
            <a:spcBef>
              <a:spcPct val="0"/>
            </a:spcBef>
            <a:spcAft>
              <a:spcPct val="15000"/>
            </a:spcAft>
            <a:buChar char="••"/>
          </a:pPr>
          <a:r>
            <a:rPr lang="en-US" sz="2000" kern="1200" dirty="0" smtClean="0"/>
            <a:t>social psychology</a:t>
          </a:r>
          <a:endParaRPr lang="fa-IR" sz="2000" kern="1200" dirty="0"/>
        </a:p>
        <a:p>
          <a:pPr marL="228600" lvl="1" indent="-228600" algn="l" defTabSz="889000" rtl="0">
            <a:lnSpc>
              <a:spcPct val="90000"/>
            </a:lnSpc>
            <a:spcBef>
              <a:spcPct val="0"/>
            </a:spcBef>
            <a:spcAft>
              <a:spcPct val="15000"/>
            </a:spcAft>
            <a:buChar char="••"/>
          </a:pPr>
          <a:r>
            <a:rPr lang="en-US" sz="2000" kern="1200" dirty="0" smtClean="0"/>
            <a:t>urban planning</a:t>
          </a:r>
          <a:endParaRPr lang="fa-IR" sz="2000" kern="1200" dirty="0"/>
        </a:p>
        <a:p>
          <a:pPr marL="228600" lvl="1" indent="-228600" algn="l" defTabSz="889000" rtl="0">
            <a:lnSpc>
              <a:spcPct val="90000"/>
            </a:lnSpc>
            <a:spcBef>
              <a:spcPct val="0"/>
            </a:spcBef>
            <a:spcAft>
              <a:spcPct val="15000"/>
            </a:spcAft>
            <a:buChar char="••"/>
          </a:pPr>
          <a:r>
            <a:rPr lang="en-US" sz="2000" kern="1200" dirty="0" smtClean="0"/>
            <a:t>theater</a:t>
          </a:r>
          <a:endParaRPr lang="fa-IR" sz="2000" kern="1200" dirty="0"/>
        </a:p>
      </dsp:txBody>
      <dsp:txXfrm>
        <a:off x="5719571" y="485971"/>
        <a:ext cx="2507456" cy="2766445"/>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8C1C040-A6F6-46AD-B0B3-5EDBE824C0B2}">
      <dsp:nvSpPr>
        <dsp:cNvPr id="0" name=""/>
        <dsp:cNvSpPr/>
      </dsp:nvSpPr>
      <dsp:spPr>
        <a:xfrm>
          <a:off x="0" y="464019"/>
          <a:ext cx="6096000" cy="781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563AFF6-D769-4A71-8FB0-618617DB5316}">
      <dsp:nvSpPr>
        <dsp:cNvPr id="0" name=""/>
        <dsp:cNvSpPr/>
      </dsp:nvSpPr>
      <dsp:spPr>
        <a:xfrm>
          <a:off x="1523999" y="6459"/>
          <a:ext cx="4267200" cy="91512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1290" tIns="0" rIns="161290" bIns="0" numCol="1" spcCol="1270" anchor="ctr" anchorCtr="0">
          <a:noAutofit/>
        </a:bodyPr>
        <a:lstStyle/>
        <a:p>
          <a:pPr lvl="0" algn="r" defTabSz="1244600" rtl="1">
            <a:lnSpc>
              <a:spcPct val="90000"/>
            </a:lnSpc>
            <a:spcBef>
              <a:spcPct val="0"/>
            </a:spcBef>
            <a:spcAft>
              <a:spcPct val="35000"/>
            </a:spcAft>
          </a:pPr>
          <a:r>
            <a:rPr lang="fa-IR" sz="2800" kern="1200" dirty="0" smtClean="0">
              <a:cs typeface="B Mitra" pitchFamily="2" charset="-78"/>
            </a:rPr>
            <a:t>دانشکده و دانشگاه</a:t>
          </a:r>
          <a:endParaRPr lang="fa-IR" sz="2800" kern="1200" dirty="0">
            <a:cs typeface="B Mitra" pitchFamily="2" charset="-78"/>
          </a:endParaRPr>
        </a:p>
      </dsp:txBody>
      <dsp:txXfrm>
        <a:off x="1523999" y="6459"/>
        <a:ext cx="4267200" cy="915120"/>
      </dsp:txXfrm>
    </dsp:sp>
    <dsp:sp modelId="{B1333781-0393-4F34-ADEB-38382981EDBA}">
      <dsp:nvSpPr>
        <dsp:cNvPr id="0" name=""/>
        <dsp:cNvSpPr/>
      </dsp:nvSpPr>
      <dsp:spPr>
        <a:xfrm>
          <a:off x="0" y="1870179"/>
          <a:ext cx="6096000" cy="781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EEFD6D8-E4DE-41DD-B870-77C9B554B8B6}">
      <dsp:nvSpPr>
        <dsp:cNvPr id="0" name=""/>
        <dsp:cNvSpPr/>
      </dsp:nvSpPr>
      <dsp:spPr>
        <a:xfrm>
          <a:off x="1523999" y="1412619"/>
          <a:ext cx="4267200" cy="91512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1290" tIns="0" rIns="161290" bIns="0" numCol="1" spcCol="1270" anchor="ctr" anchorCtr="0">
          <a:noAutofit/>
        </a:bodyPr>
        <a:lstStyle/>
        <a:p>
          <a:pPr lvl="0" algn="r" defTabSz="1244600" rtl="1">
            <a:lnSpc>
              <a:spcPct val="90000"/>
            </a:lnSpc>
            <a:spcBef>
              <a:spcPct val="0"/>
            </a:spcBef>
            <a:spcAft>
              <a:spcPct val="35000"/>
            </a:spcAft>
          </a:pPr>
          <a:r>
            <a:rPr lang="fa-IR" sz="2800" kern="1200" dirty="0" smtClean="0">
              <a:cs typeface="B Mitra" pitchFamily="2" charset="-78"/>
            </a:rPr>
            <a:t>قلمروی علمی</a:t>
          </a:r>
          <a:endParaRPr lang="fa-IR" sz="2800" kern="1200" dirty="0">
            <a:cs typeface="B Mitra" pitchFamily="2" charset="-78"/>
          </a:endParaRPr>
        </a:p>
      </dsp:txBody>
      <dsp:txXfrm>
        <a:off x="1523999" y="1412619"/>
        <a:ext cx="4267200" cy="915120"/>
      </dsp:txXfrm>
    </dsp:sp>
    <dsp:sp modelId="{F2A4A126-2EB2-446B-916A-1419FFF4C5A9}">
      <dsp:nvSpPr>
        <dsp:cNvPr id="0" name=""/>
        <dsp:cNvSpPr/>
      </dsp:nvSpPr>
      <dsp:spPr>
        <a:xfrm>
          <a:off x="0" y="3276340"/>
          <a:ext cx="6096000" cy="781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7F8940A-B561-4F6D-A25E-0EC8F6AF6044}">
      <dsp:nvSpPr>
        <dsp:cNvPr id="0" name=""/>
        <dsp:cNvSpPr/>
      </dsp:nvSpPr>
      <dsp:spPr>
        <a:xfrm>
          <a:off x="1523999" y="2818780"/>
          <a:ext cx="4267200" cy="91512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1290" tIns="0" rIns="161290" bIns="0" numCol="1" spcCol="1270" anchor="ctr" anchorCtr="0">
          <a:noAutofit/>
        </a:bodyPr>
        <a:lstStyle/>
        <a:p>
          <a:pPr lvl="0" algn="r" defTabSz="1244600" rtl="1">
            <a:lnSpc>
              <a:spcPct val="90000"/>
            </a:lnSpc>
            <a:spcBef>
              <a:spcPct val="0"/>
            </a:spcBef>
            <a:spcAft>
              <a:spcPct val="35000"/>
            </a:spcAft>
          </a:pPr>
          <a:r>
            <a:rPr lang="fa-IR" sz="2800" kern="1200" dirty="0" smtClean="0">
              <a:cs typeface="B Mitra" pitchFamily="2" charset="-78"/>
            </a:rPr>
            <a:t>رشته تحصیلی اعضای هیات علمی</a:t>
          </a:r>
          <a:endParaRPr lang="fa-IR" sz="2800" kern="1200" dirty="0">
            <a:cs typeface="B Mitra" pitchFamily="2" charset="-78"/>
          </a:endParaRPr>
        </a:p>
      </dsp:txBody>
      <dsp:txXfrm>
        <a:off x="1523999" y="2818780"/>
        <a:ext cx="4267200" cy="91512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t>
            </a:r>
            <a:endParaRPr lang="fa-IR" dirty="0"/>
          </a:p>
        </p:txBody>
      </p:sp>
      <p:sp>
        <p:nvSpPr>
          <p:cNvPr id="3" name="Subtitle 2"/>
          <p:cNvSpPr>
            <a:spLocks noGrp="1"/>
          </p:cNvSpPr>
          <p:nvPr>
            <p:ph type="subTitle" idx="1"/>
          </p:nvPr>
        </p:nvSpPr>
        <p:spPr/>
        <p:txBody>
          <a:bodyPr/>
          <a:lstStyle/>
          <a:p>
            <a:endParaRPr lang="fa-IR"/>
          </a:p>
        </p:txBody>
      </p:sp>
      <p:pic>
        <p:nvPicPr>
          <p:cNvPr id="1026" name="Picture 2" descr="D:\Doktori\Dr. Hajipour\ارائه مقاله 2\AllDay.ru_40 (2)2.jpg"/>
          <p:cNvPicPr>
            <a:picLocks noChangeAspect="1" noChangeArrowheads="1"/>
          </p:cNvPicPr>
          <p:nvPr/>
        </p:nvPicPr>
        <p:blipFill>
          <a:blip r:embed="rId2" cstate="print"/>
          <a:srcRect/>
          <a:stretch>
            <a:fillRect/>
          </a:stretch>
        </p:blipFill>
        <p:spPr bwMode="auto">
          <a:xfrm rot="10800000">
            <a:off x="-36001" y="7084"/>
            <a:ext cx="9180000" cy="5692678"/>
          </a:xfrm>
          <a:prstGeom prst="rect">
            <a:avLst/>
          </a:prstGeom>
          <a:ln>
            <a:noFill/>
          </a:ln>
          <a:effectLst>
            <a:softEdge rad="112500"/>
          </a:effectLst>
        </p:spPr>
      </p:pic>
      <p:sp>
        <p:nvSpPr>
          <p:cNvPr id="6" name="Subtitle 2"/>
          <p:cNvSpPr txBox="1">
            <a:spLocks/>
          </p:cNvSpPr>
          <p:nvPr/>
        </p:nvSpPr>
        <p:spPr>
          <a:xfrm>
            <a:off x="86502" y="5791200"/>
            <a:ext cx="3672000" cy="979080"/>
          </a:xfrm>
          <a:prstGeom prst="rect">
            <a:avLst/>
          </a:prstGeom>
          <a:solidFill>
            <a:srgbClr val="7A0000"/>
          </a:solidFill>
          <a:scene3d>
            <a:camera prst="orthographicFront"/>
            <a:lightRig rig="threePt" dir="t"/>
          </a:scene3d>
          <a:sp3d>
            <a:bevelT/>
          </a:sp3d>
        </p:spPr>
        <p:txBody>
          <a:bodyPr vert="horz" lIns="91440" tIns="45720" rIns="91440" bIns="45720" rtlCol="0" anchor="ctr" anchorCtr="1">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chemeClr val="bg1"/>
                </a:solidFill>
                <a:effectLst/>
                <a:uLnTx/>
                <a:uFillTx/>
                <a:latin typeface="+mn-lt"/>
                <a:ea typeface="+mn-ea"/>
                <a:cs typeface="+mn-cs"/>
              </a:rPr>
              <a:t>Majed Naji</a:t>
            </a:r>
            <a:endParaRPr kumimoji="0" lang="fa-IR"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7" name="Subtitle 2"/>
          <p:cNvSpPr txBox="1">
            <a:spLocks/>
          </p:cNvSpPr>
          <p:nvPr/>
        </p:nvSpPr>
        <p:spPr>
          <a:xfrm>
            <a:off x="4038600" y="5791200"/>
            <a:ext cx="5004000" cy="979080"/>
          </a:xfrm>
          <a:prstGeom prst="rect">
            <a:avLst/>
          </a:prstGeom>
          <a:solidFill>
            <a:schemeClr val="accent6">
              <a:lumMod val="75000"/>
            </a:schemeClr>
          </a:solidFill>
          <a:scene3d>
            <a:camera prst="orthographicFront"/>
            <a:lightRig rig="threePt" dir="t"/>
          </a:scene3d>
          <a:sp3d>
            <a:bevelT/>
          </a:sp3d>
        </p:spPr>
        <p:txBody>
          <a:bodyPr vert="horz" lIns="91440" tIns="45720" rIns="91440" bIns="45720" rtlCol="0" anchor="ctr" anchorCtr="1">
            <a:normAutofit lnSpcReduction="10000"/>
          </a:bodyPr>
          <a:lstStyle/>
          <a:p>
            <a:pPr lvl="0" algn="ctr">
              <a:spcBef>
                <a:spcPct val="20000"/>
              </a:spcBef>
            </a:pPr>
            <a:r>
              <a:rPr lang="en-US" sz="3200" b="1" dirty="0" smtClean="0">
                <a:solidFill>
                  <a:schemeClr val="bg1"/>
                </a:solidFill>
              </a:rPr>
              <a:t>Handbook of Public Administration</a:t>
            </a:r>
            <a:endParaRPr kumimoji="0" lang="fa-IR"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8" name="Rectangle 7"/>
          <p:cNvSpPr/>
          <p:nvPr/>
        </p:nvSpPr>
        <p:spPr>
          <a:xfrm>
            <a:off x="5105400" y="0"/>
            <a:ext cx="4038600" cy="3046988"/>
          </a:xfrm>
          <a:prstGeom prst="rect">
            <a:avLst/>
          </a:prstGeom>
        </p:spPr>
        <p:txBody>
          <a:bodyPr wrap="square">
            <a:spAutoFit/>
          </a:bodyPr>
          <a:lstStyle/>
          <a:p>
            <a:r>
              <a:rPr lang="en-US" sz="4800" b="1" dirty="0" smtClean="0"/>
              <a:t>Public</a:t>
            </a:r>
          </a:p>
          <a:p>
            <a:r>
              <a:rPr lang="en-US" sz="4800" b="1" dirty="0" smtClean="0"/>
              <a:t>Administration Pedagogy:</a:t>
            </a:r>
          </a:p>
          <a:p>
            <a:r>
              <a:rPr lang="en-US" sz="4800" b="1" dirty="0" smtClean="0"/>
              <a:t>What Is It?</a:t>
            </a:r>
            <a:endParaRPr lang="fa-IR" sz="4800" b="1" dirty="0"/>
          </a:p>
        </p:txBody>
      </p:sp>
      <p:sp>
        <p:nvSpPr>
          <p:cNvPr id="9" name="Rectangle 8"/>
          <p:cNvSpPr/>
          <p:nvPr/>
        </p:nvSpPr>
        <p:spPr>
          <a:xfrm>
            <a:off x="4421974" y="3886200"/>
            <a:ext cx="2553904" cy="461665"/>
          </a:xfrm>
          <a:prstGeom prst="rect">
            <a:avLst/>
          </a:prstGeom>
        </p:spPr>
        <p:txBody>
          <a:bodyPr wrap="none">
            <a:spAutoFit/>
          </a:bodyPr>
          <a:lstStyle/>
          <a:p>
            <a:r>
              <a:rPr lang="en-US" sz="2400" b="1" dirty="0" smtClean="0"/>
              <a:t>Norma M. </a:t>
            </a:r>
            <a:r>
              <a:rPr lang="en-US" sz="2400" b="1" dirty="0" err="1" smtClean="0"/>
              <a:t>Riccucci</a:t>
            </a:r>
            <a:endParaRPr lang="fa-IR" sz="2400" b="1" dirty="0"/>
          </a:p>
        </p:txBody>
      </p:sp>
      <p:sp>
        <p:nvSpPr>
          <p:cNvPr id="10" name="Rectangle 9"/>
          <p:cNvSpPr/>
          <p:nvPr/>
        </p:nvSpPr>
        <p:spPr>
          <a:xfrm>
            <a:off x="4419600" y="4419600"/>
            <a:ext cx="4953000" cy="1200329"/>
          </a:xfrm>
          <a:prstGeom prst="rect">
            <a:avLst/>
          </a:prstGeom>
        </p:spPr>
        <p:txBody>
          <a:bodyPr wrap="square">
            <a:spAutoFit/>
          </a:bodyPr>
          <a:lstStyle/>
          <a:p>
            <a:r>
              <a:rPr lang="en-US" dirty="0" smtClean="0"/>
              <a:t>Professor of Public </a:t>
            </a:r>
            <a:r>
              <a:rPr lang="en-US" dirty="0" smtClean="0"/>
              <a:t>Administration</a:t>
            </a:r>
          </a:p>
          <a:p>
            <a:r>
              <a:rPr lang="en-US" dirty="0" smtClean="0"/>
              <a:t> </a:t>
            </a:r>
            <a:r>
              <a:rPr lang="en-US" dirty="0" smtClean="0"/>
              <a:t>at the School of Public Affairs and </a:t>
            </a:r>
            <a:r>
              <a:rPr lang="en-US" dirty="0" smtClean="0"/>
              <a:t>Administration</a:t>
            </a:r>
          </a:p>
          <a:p>
            <a:r>
              <a:rPr lang="en-US" dirty="0" smtClean="0"/>
              <a:t>at </a:t>
            </a:r>
            <a:r>
              <a:rPr lang="en-US" dirty="0" smtClean="0"/>
              <a:t>Rutgers </a:t>
            </a:r>
            <a:r>
              <a:rPr lang="en-US" dirty="0" smtClean="0"/>
              <a:t>University</a:t>
            </a:r>
          </a:p>
          <a:p>
            <a:r>
              <a:rPr lang="en-US" dirty="0" smtClean="0"/>
              <a:t>State University of New Jersey</a:t>
            </a:r>
            <a:endParaRPr lang="fa-IR" dirty="0"/>
          </a:p>
        </p:txBody>
      </p:sp>
      <p:pic>
        <p:nvPicPr>
          <p:cNvPr id="4" name="Picture 2" descr="D:\Doktori\Dr. Hajipour\ارائه مقاله 2\Pic\riccucci.jpg"/>
          <p:cNvPicPr>
            <a:picLocks noChangeAspect="1" noChangeArrowheads="1"/>
          </p:cNvPicPr>
          <p:nvPr/>
        </p:nvPicPr>
        <p:blipFill>
          <a:blip r:embed="rId3" cstate="print"/>
          <a:srcRect/>
          <a:stretch>
            <a:fillRect/>
          </a:stretch>
        </p:blipFill>
        <p:spPr bwMode="auto">
          <a:xfrm>
            <a:off x="7696200" y="2960914"/>
            <a:ext cx="1371600" cy="1763486"/>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par>
                          <p:cTn id="12" fill="hold">
                            <p:stCondLst>
                              <p:cond delay="0"/>
                            </p:stCondLst>
                            <p:childTnLst>
                              <p:par>
                                <p:cTn id="13" presetID="10" presetClass="entr" presetSubtype="0"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2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duotone>
              <a:prstClr val="black"/>
              <a:schemeClr val="accent3">
                <a:lumMod val="20000"/>
                <a:lumOff val="80000"/>
                <a:tint val="45000"/>
                <a:satMod val="400000"/>
              </a:schemeClr>
            </a:duotone>
            <a:lum bright="20000"/>
          </a:blip>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a:r>
              <a:rPr lang="fa-IR" dirty="0" smtClean="0">
                <a:solidFill>
                  <a:schemeClr val="bg1"/>
                </a:solidFill>
                <a:cs typeface="B Titr" pitchFamily="2" charset="-78"/>
              </a:rPr>
              <a:t>ساختار سازمانی. </a:t>
            </a:r>
            <a:r>
              <a:rPr lang="fa-IR" sz="2800" dirty="0" smtClean="0">
                <a:solidFill>
                  <a:schemeClr val="bg1"/>
                </a:solidFill>
                <a:cs typeface="B Titr" pitchFamily="2" charset="-78"/>
              </a:rPr>
              <a:t>ادامه</a:t>
            </a:r>
            <a:endParaRPr lang="fa-IR" dirty="0">
              <a:solidFill>
                <a:schemeClr val="bg1"/>
              </a:solidFill>
              <a:cs typeface="B Titr" pitchFamily="2" charset="-78"/>
            </a:endParaRPr>
          </a:p>
        </p:txBody>
      </p:sp>
      <p:sp>
        <p:nvSpPr>
          <p:cNvPr id="7" name="Content Placeholder 2"/>
          <p:cNvSpPr>
            <a:spLocks noGrp="1"/>
          </p:cNvSpPr>
          <p:nvPr>
            <p:ph idx="1"/>
          </p:nvPr>
        </p:nvSpPr>
        <p:spPr>
          <a:xfrm>
            <a:off x="4191000" y="1371600"/>
            <a:ext cx="4495800" cy="1219200"/>
          </a:xfrm>
        </p:spPr>
        <p:txBody>
          <a:bodyPr>
            <a:normAutofit/>
          </a:bodyPr>
          <a:lstStyle/>
          <a:p>
            <a:pPr algn="just" rtl="1">
              <a:lnSpc>
                <a:spcPct val="115000"/>
              </a:lnSpc>
              <a:buNone/>
            </a:pPr>
            <a:r>
              <a:rPr lang="fa-IR" sz="2600" dirty="0" smtClean="0">
                <a:ea typeface="Calibri"/>
                <a:cs typeface="B Mitra" pitchFamily="2" charset="-78"/>
              </a:rPr>
              <a:t>به طور کلی این جهت گیریها در دانشکده ارائه کننده رشته اداره عمومی دیده می شود؛</a:t>
            </a:r>
            <a:endParaRPr lang="fa-IR" sz="2600" dirty="0" smtClean="0">
              <a:ea typeface="Calibri"/>
              <a:cs typeface="B Mitra" pitchFamily="2" charset="-78"/>
            </a:endParaRPr>
          </a:p>
        </p:txBody>
      </p:sp>
      <p:graphicFrame>
        <p:nvGraphicFramePr>
          <p:cNvPr id="5" name="Diagram 4"/>
          <p:cNvGraphicFramePr/>
          <p:nvPr/>
        </p:nvGraphicFramePr>
        <p:xfrm>
          <a:off x="-399410" y="1371600"/>
          <a:ext cx="5962010" cy="52105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p:cNvSpPr txBox="1"/>
          <p:nvPr/>
        </p:nvSpPr>
        <p:spPr>
          <a:xfrm>
            <a:off x="5105400" y="2362200"/>
            <a:ext cx="3581400" cy="4493538"/>
          </a:xfrm>
          <a:prstGeom prst="rect">
            <a:avLst/>
          </a:prstGeom>
          <a:noFill/>
        </p:spPr>
        <p:txBody>
          <a:bodyPr wrap="square" rtlCol="1">
            <a:spAutoFit/>
          </a:bodyPr>
          <a:lstStyle/>
          <a:p>
            <a:pPr lvl="0" algn="r" rtl="1">
              <a:buFont typeface="Arial" pitchFamily="34" charset="0"/>
              <a:buChar char="•"/>
            </a:pPr>
            <a:r>
              <a:rPr lang="fa-IR" sz="2200" dirty="0" smtClean="0">
                <a:cs typeface="B Mitra" pitchFamily="2" charset="-78"/>
              </a:rPr>
              <a:t>لذا میان مدارک تحصیلی کارشناسی ارشد اداره عمومی هیچ همسانی وجود ندارد. </a:t>
            </a:r>
            <a:endParaRPr lang="fa-IR" sz="2200" dirty="0" smtClean="0">
              <a:cs typeface="B Mitra" pitchFamily="2" charset="-78"/>
            </a:endParaRPr>
          </a:p>
          <a:p>
            <a:pPr lvl="0" algn="r" rtl="1">
              <a:buFont typeface="Arial" pitchFamily="34" charset="0"/>
              <a:buChar char="•"/>
            </a:pPr>
            <a:r>
              <a:rPr lang="fa-IR" sz="2200" dirty="0" smtClean="0">
                <a:cs typeface="B Mitra" pitchFamily="2" charset="-78"/>
              </a:rPr>
              <a:t>از </a:t>
            </a:r>
            <a:r>
              <a:rPr lang="fa-IR" sz="2200" dirty="0" smtClean="0">
                <a:cs typeface="B Mitra" pitchFamily="2" charset="-78"/>
              </a:rPr>
              <a:t>آنجا که فرایند اعتبارسنجی </a:t>
            </a:r>
            <a:r>
              <a:rPr lang="en-US" sz="2200" dirty="0" smtClean="0">
                <a:cs typeface="B Mitra" pitchFamily="2" charset="-78"/>
              </a:rPr>
              <a:t>NASPAA</a:t>
            </a:r>
            <a:r>
              <a:rPr lang="fa-IR" sz="2200" dirty="0" smtClean="0">
                <a:cs typeface="B Mitra" pitchFamily="2" charset="-78"/>
              </a:rPr>
              <a:t> ماموریت محور است،  یک مدرک کارشناسی ارشد در اداره عمومی، امور عمومی یا سیاستگذاری عمومی دانشگاه کارنگی ملون با دانشگاه سیراکوس بسیار متفاوت خواهد بود. </a:t>
            </a:r>
            <a:endParaRPr lang="fa-IR" sz="2200" dirty="0" smtClean="0">
              <a:cs typeface="B Mitra" pitchFamily="2" charset="-78"/>
            </a:endParaRPr>
          </a:p>
          <a:p>
            <a:pPr algn="r" rtl="1">
              <a:buFont typeface="Arial" pitchFamily="34" charset="0"/>
              <a:buChar char="•"/>
            </a:pPr>
            <a:r>
              <a:rPr lang="fa-IR" sz="2200" dirty="0" smtClean="0">
                <a:cs typeface="B Mitra" pitchFamily="2" charset="-78"/>
              </a:rPr>
              <a:t>اعتبارسنجی </a:t>
            </a:r>
            <a:r>
              <a:rPr lang="fa-IR" sz="2200" dirty="0" smtClean="0">
                <a:cs typeface="B Mitra" pitchFamily="2" charset="-78"/>
              </a:rPr>
              <a:t>ماموریت محور (</a:t>
            </a:r>
            <a:r>
              <a:rPr lang="en-US" sz="2200" dirty="0" smtClean="0">
                <a:cs typeface="B Mitra" pitchFamily="2" charset="-78"/>
              </a:rPr>
              <a:t>mission-based</a:t>
            </a:r>
            <a:r>
              <a:rPr lang="fa-IR" sz="2200" dirty="0" smtClean="0">
                <a:cs typeface="B Mitra" pitchFamily="2" charset="-78"/>
              </a:rPr>
              <a:t>)، نیازمند این است که دانشکده ها یا دوره های اداره عمومی برنامه آموزشی خود را مستقیماً به ماموریتی مشخص گره بزنند</a:t>
            </a:r>
            <a:r>
              <a:rPr lang="fa-IR" sz="2200" dirty="0" smtClean="0">
                <a:cs typeface="B Mitra" pitchFamily="2" charset="-78"/>
              </a:rPr>
              <a:t>.</a:t>
            </a:r>
            <a:endParaRPr lang="en-US" sz="2200" dirty="0" smtClean="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a:r>
              <a:rPr lang="fa-IR" dirty="0" smtClean="0">
                <a:solidFill>
                  <a:schemeClr val="bg1"/>
                </a:solidFill>
                <a:cs typeface="B Titr" pitchFamily="2" charset="-78"/>
              </a:rPr>
              <a:t>تعریف رشته</a:t>
            </a:r>
            <a:endParaRPr lang="fa-IR" dirty="0">
              <a:solidFill>
                <a:schemeClr val="bg1"/>
              </a:solidFill>
              <a:cs typeface="B Titr" pitchFamily="2" charset="-78"/>
            </a:endParaRPr>
          </a:p>
        </p:txBody>
      </p:sp>
      <p:sp>
        <p:nvSpPr>
          <p:cNvPr id="7" name="Content Placeholder 2"/>
          <p:cNvSpPr>
            <a:spLocks noGrp="1"/>
          </p:cNvSpPr>
          <p:nvPr>
            <p:ph idx="1"/>
          </p:nvPr>
        </p:nvSpPr>
        <p:spPr>
          <a:xfrm>
            <a:off x="304800" y="1371600"/>
            <a:ext cx="8382000" cy="5105400"/>
          </a:xfrm>
        </p:spPr>
        <p:txBody>
          <a:bodyPr>
            <a:normAutofit lnSpcReduction="10000"/>
          </a:bodyPr>
          <a:lstStyle/>
          <a:p>
            <a:pPr algn="just" rtl="1">
              <a:lnSpc>
                <a:spcPct val="115000"/>
              </a:lnSpc>
            </a:pPr>
            <a:r>
              <a:rPr lang="fa-IR" sz="2600" dirty="0" smtClean="0">
                <a:ea typeface="Calibri"/>
                <a:cs typeface="B Mitra" pitchFamily="2" charset="-78"/>
              </a:rPr>
              <a:t>در مورد اینکه حوزه دانشگاهیِ اداره عمومی، چه مواردی را در بر می گیرد، هیچ وفاقی وجود ندارد. </a:t>
            </a:r>
          </a:p>
          <a:p>
            <a:pPr algn="just" rtl="1">
              <a:lnSpc>
                <a:spcPct val="115000"/>
              </a:lnSpc>
            </a:pPr>
            <a:r>
              <a:rPr lang="fa-IR" sz="2600" dirty="0" smtClean="0">
                <a:ea typeface="Calibri"/>
                <a:cs typeface="B Mitra" pitchFamily="2" charset="-78"/>
              </a:rPr>
              <a:t>اداره عمومی به صورت تاریخی به سوی رشته های مختلف کشیده شده است و هر کدام از این رشته ها، ادعای مالکیت بر آن را داشته اند. </a:t>
            </a:r>
          </a:p>
          <a:p>
            <a:pPr algn="just" rtl="1">
              <a:lnSpc>
                <a:spcPct val="115000"/>
              </a:lnSpc>
            </a:pPr>
            <a:r>
              <a:rPr lang="fa-IR" sz="2600" dirty="0" smtClean="0">
                <a:ea typeface="Calibri"/>
                <a:cs typeface="B Mitra" pitchFamily="2" charset="-78"/>
              </a:rPr>
              <a:t>جهت گیریهای متفاوت، منجر به ایجاد کشکولی از دوره های آموزشی اداره عمومی شده است. </a:t>
            </a:r>
            <a:endParaRPr lang="fa-IR" sz="2600" dirty="0" smtClean="0">
              <a:ea typeface="Calibri"/>
              <a:cs typeface="B Mitra" pitchFamily="2" charset="-78"/>
            </a:endParaRPr>
          </a:p>
          <a:p>
            <a:pPr lvl="0" algn="just" rtl="1">
              <a:lnSpc>
                <a:spcPct val="115000"/>
              </a:lnSpc>
            </a:pPr>
            <a:r>
              <a:rPr lang="fa-IR" sz="2600" dirty="0" smtClean="0">
                <a:ea typeface="Calibri"/>
                <a:cs typeface="B Mitra" pitchFamily="2" charset="-78"/>
              </a:rPr>
              <a:t>والدو</a:t>
            </a:r>
            <a:r>
              <a:rPr lang="fa-IR" sz="2600" dirty="0" smtClean="0">
                <a:ea typeface="Calibri"/>
                <a:cs typeface="B Mitra" pitchFamily="2" charset="-78"/>
              </a:rPr>
              <a:t>: از آنجا که اداره عمومی، </a:t>
            </a:r>
            <a:r>
              <a:rPr lang="fa-IR" sz="2600" dirty="0" smtClean="0">
                <a:ea typeface="Calibri"/>
                <a:cs typeface="B Mitra" pitchFamily="2" charset="-78"/>
              </a:rPr>
              <a:t>موضوعی چند </a:t>
            </a:r>
            <a:r>
              <a:rPr lang="fa-IR" sz="2600" dirty="0" smtClean="0">
                <a:ea typeface="Calibri"/>
                <a:cs typeface="B Mitra" pitchFamily="2" charset="-78"/>
              </a:rPr>
              <a:t>رشته ای است، « تعریف واحد، مورد توافق و غالبی» از آموزش اداره عمومی، نه قابل ارائه «و نه مطلوب» است. «در میان کسانی که درگیر با آموزش تحصیلات تکمیلی اداره عمومی هستند، تقریباً هیچ اختلاف عقیده ای وجود ندارد که یک رشته دانشگاهی واحد، برای تامین تمامی نیازهای دانشی و مهارتی، کافی نیست.»</a:t>
            </a:r>
          </a:p>
          <a:p>
            <a:pPr lvl="0" algn="just" rtl="1">
              <a:lnSpc>
                <a:spcPct val="115000"/>
              </a:lnSpc>
            </a:pPr>
            <a:endParaRPr lang="fa-IR" sz="2600" dirty="0" smtClean="0">
              <a:ea typeface="Calibri"/>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rtl="1"/>
            <a:r>
              <a:rPr lang="fa-IR" dirty="0" smtClean="0">
                <a:solidFill>
                  <a:schemeClr val="bg1"/>
                </a:solidFill>
                <a:cs typeface="B Titr" pitchFamily="2" charset="-78"/>
              </a:rPr>
              <a:t>تعریف رشته</a:t>
            </a:r>
            <a:r>
              <a:rPr lang="fa-IR" dirty="0" smtClean="0">
                <a:solidFill>
                  <a:schemeClr val="bg1"/>
                </a:solidFill>
                <a:cs typeface="B Titr" pitchFamily="2" charset="-78"/>
              </a:rPr>
              <a:t>. </a:t>
            </a:r>
            <a:r>
              <a:rPr lang="fa-IR" sz="2800" dirty="0" smtClean="0">
                <a:solidFill>
                  <a:schemeClr val="bg1"/>
                </a:solidFill>
                <a:cs typeface="B Titr" pitchFamily="2" charset="-78"/>
              </a:rPr>
              <a:t>ادامه</a:t>
            </a:r>
            <a:endParaRPr lang="fa-IR" dirty="0">
              <a:solidFill>
                <a:schemeClr val="bg1"/>
              </a:solidFill>
              <a:cs typeface="B Titr" pitchFamily="2" charset="-78"/>
            </a:endParaRPr>
          </a:p>
        </p:txBody>
      </p:sp>
      <p:sp>
        <p:nvSpPr>
          <p:cNvPr id="7" name="Content Placeholder 2"/>
          <p:cNvSpPr>
            <a:spLocks noGrp="1"/>
          </p:cNvSpPr>
          <p:nvPr>
            <p:ph idx="1"/>
          </p:nvPr>
        </p:nvSpPr>
        <p:spPr>
          <a:xfrm>
            <a:off x="0" y="1371600"/>
            <a:ext cx="9144000" cy="1066800"/>
          </a:xfrm>
        </p:spPr>
        <p:txBody>
          <a:bodyPr>
            <a:normAutofit/>
          </a:bodyPr>
          <a:lstStyle/>
          <a:p>
            <a:pPr algn="just" rtl="1">
              <a:lnSpc>
                <a:spcPct val="115000"/>
              </a:lnSpc>
              <a:buNone/>
            </a:pPr>
            <a:r>
              <a:rPr lang="fa-IR" sz="2600" dirty="0" smtClean="0">
                <a:ea typeface="Calibri"/>
                <a:cs typeface="B Mitra" pitchFamily="2" charset="-78"/>
              </a:rPr>
              <a:t>هر یک از این رشته ها، دارای رویکردهای متفاوت هستند و هر یک الزامات مختلفی ایجاد می کند؛</a:t>
            </a:r>
            <a:endParaRPr lang="fa-IR" sz="2600" dirty="0" smtClean="0">
              <a:ea typeface="Calibri"/>
              <a:cs typeface="B Mitra" pitchFamily="2" charset="-78"/>
            </a:endParaRPr>
          </a:p>
        </p:txBody>
      </p:sp>
      <p:graphicFrame>
        <p:nvGraphicFramePr>
          <p:cNvPr id="5" name="Diagram 4"/>
          <p:cNvGraphicFramePr/>
          <p:nvPr/>
        </p:nvGraphicFramePr>
        <p:xfrm>
          <a:off x="0" y="2895600"/>
          <a:ext cx="9144000" cy="3124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rtl="1"/>
            <a:r>
              <a:rPr lang="fa-IR" dirty="0" smtClean="0">
                <a:solidFill>
                  <a:schemeClr val="bg1"/>
                </a:solidFill>
                <a:cs typeface="B Titr" pitchFamily="2" charset="-78"/>
              </a:rPr>
              <a:t>تعریف رشته. </a:t>
            </a:r>
            <a:r>
              <a:rPr lang="fa-IR" sz="2800" dirty="0" smtClean="0">
                <a:solidFill>
                  <a:schemeClr val="bg1"/>
                </a:solidFill>
                <a:cs typeface="B Titr" pitchFamily="2" charset="-78"/>
              </a:rPr>
              <a:t>ادامه</a:t>
            </a:r>
            <a:endParaRPr lang="fa-IR" dirty="0">
              <a:solidFill>
                <a:schemeClr val="bg1"/>
              </a:solidFill>
              <a:cs typeface="B Titr" pitchFamily="2" charset="-78"/>
            </a:endParaRPr>
          </a:p>
        </p:txBody>
      </p:sp>
      <p:sp>
        <p:nvSpPr>
          <p:cNvPr id="7" name="Content Placeholder 2"/>
          <p:cNvSpPr>
            <a:spLocks noGrp="1"/>
          </p:cNvSpPr>
          <p:nvPr>
            <p:ph idx="1"/>
          </p:nvPr>
        </p:nvSpPr>
        <p:spPr>
          <a:xfrm>
            <a:off x="228600" y="1371600"/>
            <a:ext cx="8686800" cy="5334000"/>
          </a:xfrm>
        </p:spPr>
        <p:txBody>
          <a:bodyPr>
            <a:normAutofit lnSpcReduction="10000"/>
          </a:bodyPr>
          <a:lstStyle/>
          <a:p>
            <a:pPr algn="just" rtl="1">
              <a:lnSpc>
                <a:spcPct val="115000"/>
              </a:lnSpc>
              <a:buNone/>
            </a:pPr>
            <a:r>
              <a:rPr lang="fa-IR" sz="2400" b="1" dirty="0" smtClean="0">
                <a:ea typeface="Calibri"/>
                <a:cs typeface="B Mitra" pitchFamily="2" charset="-78"/>
              </a:rPr>
              <a:t>نمونه هایی از دوره های مختلف تحصیلات تکمیلی در اداره عمومی </a:t>
            </a:r>
            <a:endParaRPr lang="fa-IR" sz="2400" b="1" dirty="0" smtClean="0">
              <a:ea typeface="Calibri"/>
              <a:cs typeface="B Mitra" pitchFamily="2" charset="-78"/>
            </a:endParaRPr>
          </a:p>
          <a:p>
            <a:pPr>
              <a:lnSpc>
                <a:spcPct val="150000"/>
              </a:lnSpc>
              <a:buNone/>
            </a:pPr>
            <a:r>
              <a:rPr lang="en-US" sz="1900" dirty="0" smtClean="0"/>
              <a:t>1. </a:t>
            </a:r>
            <a:r>
              <a:rPr lang="en-US" sz="1900" dirty="0" smtClean="0"/>
              <a:t>The Heinz School of Public Policy and Management at Carnegie Mellon University</a:t>
            </a:r>
          </a:p>
          <a:p>
            <a:pPr>
              <a:lnSpc>
                <a:spcPct val="150000"/>
              </a:lnSpc>
            </a:pPr>
            <a:r>
              <a:rPr lang="en-US" sz="1900" b="1" dirty="0" smtClean="0"/>
              <a:t>Master of Science in Public Policy and Management (MSPPM)</a:t>
            </a:r>
          </a:p>
          <a:p>
            <a:pPr>
              <a:lnSpc>
                <a:spcPct val="150000"/>
              </a:lnSpc>
            </a:pPr>
            <a:r>
              <a:rPr lang="en-US" sz="1900" b="1" dirty="0" smtClean="0"/>
              <a:t>Master of Science in Information Security Policy and Management (MSISPM)</a:t>
            </a:r>
          </a:p>
          <a:p>
            <a:pPr>
              <a:lnSpc>
                <a:spcPct val="150000"/>
              </a:lnSpc>
            </a:pPr>
            <a:r>
              <a:rPr lang="en-US" sz="1900" b="1" dirty="0" smtClean="0"/>
              <a:t>Master of Public Management (MPM)</a:t>
            </a:r>
          </a:p>
          <a:p>
            <a:pPr>
              <a:lnSpc>
                <a:spcPct val="150000"/>
              </a:lnSpc>
            </a:pPr>
            <a:r>
              <a:rPr lang="en-US" sz="1900" b="1" dirty="0" smtClean="0"/>
              <a:t>Master of Science in Information Technology (MSIT)</a:t>
            </a:r>
          </a:p>
          <a:p>
            <a:pPr>
              <a:lnSpc>
                <a:spcPct val="150000"/>
              </a:lnSpc>
              <a:buNone/>
            </a:pPr>
            <a:r>
              <a:rPr lang="en-US" sz="1900" dirty="0" smtClean="0"/>
              <a:t>2. The University of Massachusetts at Amherst’s Center for Public Policy and Administration</a:t>
            </a:r>
          </a:p>
          <a:p>
            <a:pPr>
              <a:lnSpc>
                <a:spcPct val="150000"/>
              </a:lnSpc>
            </a:pPr>
            <a:r>
              <a:rPr lang="en-US" sz="1900" b="1" dirty="0" smtClean="0"/>
              <a:t>Master’s Degree in Public Policy and Administration (MPPA)</a:t>
            </a:r>
          </a:p>
          <a:p>
            <a:pPr>
              <a:lnSpc>
                <a:spcPct val="150000"/>
              </a:lnSpc>
              <a:buNone/>
            </a:pPr>
            <a:r>
              <a:rPr lang="en-US" sz="1900" dirty="0" smtClean="0"/>
              <a:t>3. The University of California in Los Angeles (UCLA) School of Public Affairs</a:t>
            </a:r>
          </a:p>
          <a:p>
            <a:pPr>
              <a:lnSpc>
                <a:spcPct val="150000"/>
              </a:lnSpc>
            </a:pPr>
            <a:r>
              <a:rPr lang="en-US" sz="1900" b="1" dirty="0" smtClean="0"/>
              <a:t>Master of Public Policy (MPP</a:t>
            </a:r>
            <a:r>
              <a:rPr lang="en-US" sz="1900" b="1" dirty="0" smtClean="0"/>
              <a:t>)</a:t>
            </a:r>
            <a:endParaRPr lang="en-US" sz="19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7">
                                            <p:txEl>
                                              <p:pRg st="4" end="4"/>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7">
                                            <p:txEl>
                                              <p:pRg st="5" end="5"/>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7">
                                            <p:txEl>
                                              <p:pRg st="6" end="6"/>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7">
                                            <p:txEl>
                                              <p:pRg st="7" end="7"/>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7">
                                            <p:txEl>
                                              <p:pRg st="8" end="8"/>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rtl="1"/>
            <a:r>
              <a:rPr lang="fa-IR" dirty="0" smtClean="0">
                <a:solidFill>
                  <a:schemeClr val="bg1"/>
                </a:solidFill>
                <a:cs typeface="B Titr" pitchFamily="2" charset="-78"/>
              </a:rPr>
              <a:t>تعریف رشته. </a:t>
            </a:r>
            <a:r>
              <a:rPr lang="fa-IR" sz="2800" dirty="0" smtClean="0">
                <a:solidFill>
                  <a:schemeClr val="bg1"/>
                </a:solidFill>
                <a:cs typeface="B Titr" pitchFamily="2" charset="-78"/>
              </a:rPr>
              <a:t>ادامه</a:t>
            </a:r>
            <a:endParaRPr lang="fa-IR" dirty="0">
              <a:solidFill>
                <a:schemeClr val="bg1"/>
              </a:solidFill>
              <a:cs typeface="B Titr" pitchFamily="2" charset="-78"/>
            </a:endParaRPr>
          </a:p>
        </p:txBody>
      </p:sp>
      <p:sp>
        <p:nvSpPr>
          <p:cNvPr id="7" name="Content Placeholder 2"/>
          <p:cNvSpPr>
            <a:spLocks noGrp="1"/>
          </p:cNvSpPr>
          <p:nvPr>
            <p:ph idx="1"/>
          </p:nvPr>
        </p:nvSpPr>
        <p:spPr>
          <a:xfrm>
            <a:off x="228600" y="1371600"/>
            <a:ext cx="8686800" cy="5334000"/>
          </a:xfrm>
        </p:spPr>
        <p:txBody>
          <a:bodyPr>
            <a:normAutofit fontScale="77500" lnSpcReduction="20000"/>
          </a:bodyPr>
          <a:lstStyle/>
          <a:p>
            <a:pPr algn="just" rtl="1">
              <a:lnSpc>
                <a:spcPct val="115000"/>
              </a:lnSpc>
              <a:buNone/>
            </a:pPr>
            <a:r>
              <a:rPr lang="fa-IR" sz="4500" dirty="0" smtClean="0">
                <a:ea typeface="Calibri"/>
                <a:cs typeface="B Mitra" pitchFamily="2" charset="-78"/>
              </a:rPr>
              <a:t>نمونه هایی از دوره های مختلف تحصیلات تکمیلی در اداره عمومی </a:t>
            </a:r>
            <a:endParaRPr lang="fa-IR" sz="4500" dirty="0" smtClean="0">
              <a:ea typeface="Calibri"/>
              <a:cs typeface="B Mitra" pitchFamily="2" charset="-78"/>
            </a:endParaRPr>
          </a:p>
          <a:p>
            <a:pPr>
              <a:lnSpc>
                <a:spcPct val="160000"/>
              </a:lnSpc>
              <a:buNone/>
            </a:pPr>
            <a:r>
              <a:rPr lang="en-US" sz="2800" dirty="0" smtClean="0"/>
              <a:t>4</a:t>
            </a:r>
            <a:r>
              <a:rPr lang="en-US" sz="2800" dirty="0" smtClean="0"/>
              <a:t>. </a:t>
            </a:r>
            <a:r>
              <a:rPr lang="en-US" sz="2600" dirty="0" smtClean="0"/>
              <a:t>The University of Southern California’s School of Policy, Planning and Development</a:t>
            </a:r>
          </a:p>
          <a:p>
            <a:pPr>
              <a:lnSpc>
                <a:spcPct val="160000"/>
              </a:lnSpc>
            </a:pPr>
            <a:r>
              <a:rPr lang="en-US" sz="2600" b="1" dirty="0" smtClean="0"/>
              <a:t>Master of Planning (MPL)</a:t>
            </a:r>
          </a:p>
          <a:p>
            <a:pPr>
              <a:lnSpc>
                <a:spcPct val="160000"/>
              </a:lnSpc>
            </a:pPr>
            <a:r>
              <a:rPr lang="en-US" sz="2600" b="1" dirty="0" smtClean="0"/>
              <a:t>Master of Public Administration (MPA)</a:t>
            </a:r>
          </a:p>
          <a:p>
            <a:pPr>
              <a:lnSpc>
                <a:spcPct val="160000"/>
              </a:lnSpc>
            </a:pPr>
            <a:r>
              <a:rPr lang="en-US" sz="2600" b="1" dirty="0" smtClean="0"/>
              <a:t>Master of Public Policy (MPP)</a:t>
            </a:r>
          </a:p>
          <a:p>
            <a:pPr>
              <a:lnSpc>
                <a:spcPct val="160000"/>
              </a:lnSpc>
            </a:pPr>
            <a:r>
              <a:rPr lang="en-US" sz="2600" b="1" dirty="0" smtClean="0"/>
              <a:t>Master of Health Administration (MHA)</a:t>
            </a:r>
          </a:p>
          <a:p>
            <a:pPr>
              <a:lnSpc>
                <a:spcPct val="160000"/>
              </a:lnSpc>
            </a:pPr>
            <a:r>
              <a:rPr lang="en-US" sz="2600" b="1" dirty="0" smtClean="0"/>
              <a:t>Master of Real Estate Development (MRED)</a:t>
            </a:r>
          </a:p>
          <a:p>
            <a:pPr>
              <a:lnSpc>
                <a:spcPct val="160000"/>
              </a:lnSpc>
            </a:pPr>
            <a:r>
              <a:rPr lang="en-US" sz="2600" b="1" dirty="0" smtClean="0"/>
              <a:t>Master of International Public Policy and Management (IPPAM)</a:t>
            </a:r>
          </a:p>
          <a:p>
            <a:pPr>
              <a:lnSpc>
                <a:spcPct val="160000"/>
              </a:lnSpc>
            </a:pPr>
            <a:r>
              <a:rPr lang="en-US" sz="2600" b="1" dirty="0" smtClean="0"/>
              <a:t>Executive Master of Health Administration (Executive MHA</a:t>
            </a:r>
            <a:r>
              <a:rPr lang="en-US" sz="2600" b="1" dirty="0" smtClean="0"/>
              <a:t>)</a:t>
            </a:r>
            <a:endParaRPr lang="en-US" sz="26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7">
                                            <p:txEl>
                                              <p:pRg st="4" end="4"/>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7">
                                            <p:txEl>
                                              <p:pRg st="5" end="5"/>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7">
                                            <p:txEl>
                                              <p:pRg st="6" end="6"/>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7">
                                            <p:txEl>
                                              <p:pRg st="7" end="7"/>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rtl="1"/>
            <a:r>
              <a:rPr lang="fa-IR" dirty="0" smtClean="0">
                <a:solidFill>
                  <a:schemeClr val="bg1"/>
                </a:solidFill>
                <a:cs typeface="B Titr" pitchFamily="2" charset="-78"/>
              </a:rPr>
              <a:t>تعریف رشته. </a:t>
            </a:r>
            <a:r>
              <a:rPr lang="fa-IR" sz="2800" dirty="0" smtClean="0">
                <a:solidFill>
                  <a:schemeClr val="bg1"/>
                </a:solidFill>
                <a:cs typeface="B Titr" pitchFamily="2" charset="-78"/>
              </a:rPr>
              <a:t>ادامه</a:t>
            </a:r>
            <a:endParaRPr lang="fa-IR" dirty="0">
              <a:solidFill>
                <a:schemeClr val="bg1"/>
              </a:solidFill>
              <a:cs typeface="B Titr" pitchFamily="2" charset="-78"/>
            </a:endParaRPr>
          </a:p>
        </p:txBody>
      </p:sp>
      <p:sp>
        <p:nvSpPr>
          <p:cNvPr id="7" name="Content Placeholder 2"/>
          <p:cNvSpPr>
            <a:spLocks noGrp="1"/>
          </p:cNvSpPr>
          <p:nvPr>
            <p:ph idx="1"/>
          </p:nvPr>
        </p:nvSpPr>
        <p:spPr>
          <a:xfrm>
            <a:off x="228600" y="1371600"/>
            <a:ext cx="8686800" cy="5334000"/>
          </a:xfrm>
        </p:spPr>
        <p:txBody>
          <a:bodyPr>
            <a:normAutofit/>
          </a:bodyPr>
          <a:lstStyle/>
          <a:p>
            <a:pPr algn="just" rtl="1">
              <a:lnSpc>
                <a:spcPct val="115000"/>
              </a:lnSpc>
              <a:buNone/>
            </a:pPr>
            <a:r>
              <a:rPr lang="fa-IR" sz="2800" dirty="0" smtClean="0">
                <a:ea typeface="Calibri"/>
                <a:cs typeface="B Mitra" pitchFamily="2" charset="-78"/>
              </a:rPr>
              <a:t>نمونه هایی از دوره های مختلف تحصیلات تکمیلی در اداره عمومی </a:t>
            </a:r>
          </a:p>
          <a:p>
            <a:pPr>
              <a:lnSpc>
                <a:spcPct val="150000"/>
              </a:lnSpc>
              <a:buNone/>
            </a:pPr>
            <a:r>
              <a:rPr lang="en-US" sz="1800" dirty="0" smtClean="0"/>
              <a:t>5. The Bush School of Government and Public Service at Texas A&amp;M</a:t>
            </a:r>
          </a:p>
          <a:p>
            <a:pPr>
              <a:lnSpc>
                <a:spcPct val="150000"/>
              </a:lnSpc>
            </a:pPr>
            <a:r>
              <a:rPr lang="en-US" sz="1800" b="1" dirty="0" smtClean="0"/>
              <a:t>Master of Public Service and Administration (MPSA)</a:t>
            </a:r>
          </a:p>
          <a:p>
            <a:pPr>
              <a:lnSpc>
                <a:spcPct val="150000"/>
              </a:lnSpc>
            </a:pPr>
            <a:r>
              <a:rPr lang="en-US" sz="1800" b="1" dirty="0" smtClean="0"/>
              <a:t>Master’s Program in International Affairs (MPIA)</a:t>
            </a:r>
          </a:p>
          <a:p>
            <a:pPr>
              <a:lnSpc>
                <a:spcPct val="150000"/>
              </a:lnSpc>
              <a:buNone/>
            </a:pPr>
            <a:r>
              <a:rPr lang="en-US" sz="1800" dirty="0" smtClean="0"/>
              <a:t>6. New York University’s Wagner Graduate School of Public Service</a:t>
            </a:r>
          </a:p>
          <a:p>
            <a:pPr>
              <a:lnSpc>
                <a:spcPct val="150000"/>
              </a:lnSpc>
            </a:pPr>
            <a:r>
              <a:rPr lang="en-US" sz="1800" b="1" dirty="0" smtClean="0"/>
              <a:t>Master of Science in Management (MS in Management)</a:t>
            </a:r>
          </a:p>
          <a:p>
            <a:pPr>
              <a:lnSpc>
                <a:spcPct val="150000"/>
              </a:lnSpc>
            </a:pPr>
            <a:r>
              <a:rPr lang="en-US" sz="1800" b="1" dirty="0" smtClean="0"/>
              <a:t>Master of Urban Planning (MUP)</a:t>
            </a:r>
          </a:p>
          <a:p>
            <a:pPr>
              <a:lnSpc>
                <a:spcPct val="150000"/>
              </a:lnSpc>
            </a:pPr>
            <a:r>
              <a:rPr lang="en-US" sz="1800" b="1" dirty="0" smtClean="0"/>
              <a:t>MPA in Public and Nonprofit Management and Policy (PNP)</a:t>
            </a:r>
          </a:p>
          <a:p>
            <a:pPr>
              <a:lnSpc>
                <a:spcPct val="150000"/>
              </a:lnSpc>
            </a:pPr>
            <a:r>
              <a:rPr lang="en-US" sz="1800" b="1" dirty="0" smtClean="0"/>
              <a:t>MPA Health Policy and Management (HPAM)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duotone>
              <a:schemeClr val="accent4">
                <a:shade val="45000"/>
                <a:satMod val="135000"/>
              </a:schemeClr>
              <a:prstClr val="white"/>
            </a:duotone>
            <a:lum bright="10000"/>
          </a:blip>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rtl="1"/>
            <a:r>
              <a:rPr lang="fa-IR" dirty="0" smtClean="0">
                <a:solidFill>
                  <a:schemeClr val="bg1"/>
                </a:solidFill>
                <a:cs typeface="B Titr" pitchFamily="2" charset="-78"/>
              </a:rPr>
              <a:t>تدریس اداره عمومی</a:t>
            </a:r>
            <a:endParaRPr lang="fa-IR" dirty="0">
              <a:solidFill>
                <a:schemeClr val="bg1"/>
              </a:solidFill>
              <a:cs typeface="B Titr" pitchFamily="2" charset="-78"/>
            </a:endParaRPr>
          </a:p>
        </p:txBody>
      </p:sp>
      <p:sp>
        <p:nvSpPr>
          <p:cNvPr id="7" name="Content Placeholder 2"/>
          <p:cNvSpPr>
            <a:spLocks noGrp="1"/>
          </p:cNvSpPr>
          <p:nvPr>
            <p:ph idx="1"/>
          </p:nvPr>
        </p:nvSpPr>
        <p:spPr>
          <a:xfrm>
            <a:off x="228600" y="1371600"/>
            <a:ext cx="8686800" cy="1905000"/>
          </a:xfrm>
        </p:spPr>
        <p:txBody>
          <a:bodyPr>
            <a:normAutofit/>
          </a:bodyPr>
          <a:lstStyle/>
          <a:p>
            <a:pPr algn="just" rtl="1">
              <a:lnSpc>
                <a:spcPct val="115000"/>
              </a:lnSpc>
            </a:pPr>
            <a:r>
              <a:rPr lang="fa-IR" sz="2200" dirty="0" smtClean="0">
                <a:ea typeface="Calibri"/>
                <a:cs typeface="B Mitra" pitchFamily="2" charset="-78"/>
              </a:rPr>
              <a:t>روش تعریف رشته و در نتیجه روش تدریس اداره عمومی، </a:t>
            </a:r>
            <a:r>
              <a:rPr lang="fa-IR" sz="2200" dirty="0" smtClean="0">
                <a:ea typeface="Calibri"/>
                <a:cs typeface="B Mitra" pitchFamily="2" charset="-78"/>
              </a:rPr>
              <a:t>تابعی </a:t>
            </a:r>
            <a:r>
              <a:rPr lang="fa-IR" sz="2200" dirty="0" smtClean="0">
                <a:ea typeface="Calibri"/>
                <a:cs typeface="B Mitra" pitchFamily="2" charset="-78"/>
              </a:rPr>
              <a:t>است از رشته دکتری کادر آموزشی </a:t>
            </a:r>
            <a:r>
              <a:rPr lang="fa-IR" sz="2200" dirty="0" smtClean="0">
                <a:ea typeface="Calibri"/>
                <a:cs typeface="B Mitra" pitchFamily="2" charset="-78"/>
              </a:rPr>
              <a:t>آن.</a:t>
            </a:r>
          </a:p>
          <a:p>
            <a:pPr algn="just" rtl="1">
              <a:lnSpc>
                <a:spcPct val="115000"/>
              </a:lnSpc>
            </a:pPr>
            <a:r>
              <a:rPr lang="fa-IR" sz="2400" dirty="0" smtClean="0">
                <a:ea typeface="Calibri"/>
                <a:cs typeface="B Mitra" pitchFamily="2" charset="-78"/>
              </a:rPr>
              <a:t>موارد ذکر شده، مبتنی بر نمونه گیری هدفمند غیر تصادفی </a:t>
            </a:r>
            <a:r>
              <a:rPr lang="fa-IR" sz="2400" dirty="0" smtClean="0">
                <a:ea typeface="Calibri"/>
                <a:cs typeface="B Mitra" pitchFamily="2" charset="-78"/>
              </a:rPr>
              <a:t>است</a:t>
            </a:r>
            <a:r>
              <a:rPr lang="fa-IR" sz="2400" dirty="0" smtClean="0">
                <a:ea typeface="Calibri"/>
                <a:cs typeface="B Mitra" pitchFamily="2" charset="-78"/>
              </a:rPr>
              <a:t>. </a:t>
            </a:r>
            <a:endParaRPr lang="fa-IR" sz="2400" dirty="0" smtClean="0">
              <a:ea typeface="Calibri"/>
              <a:cs typeface="B Mitra" pitchFamily="2" charset="-78"/>
            </a:endParaRPr>
          </a:p>
          <a:p>
            <a:pPr algn="ctr">
              <a:lnSpc>
                <a:spcPct val="115000"/>
              </a:lnSpc>
              <a:buNone/>
            </a:pPr>
            <a:r>
              <a:rPr lang="en-US" sz="2400" b="1" dirty="0" smtClean="0"/>
              <a:t>The Heinz School of Public Policy and Management at Carnegie Mellon University</a:t>
            </a:r>
            <a:endParaRPr lang="fa-IR" sz="2400" b="1" dirty="0" smtClean="0">
              <a:ea typeface="Calibri"/>
              <a:cs typeface="B Mitra" pitchFamily="2" charset="-78"/>
            </a:endParaRPr>
          </a:p>
        </p:txBody>
      </p:sp>
      <p:graphicFrame>
        <p:nvGraphicFramePr>
          <p:cNvPr id="5" name="Diagram 4"/>
          <p:cNvGraphicFramePr/>
          <p:nvPr/>
        </p:nvGraphicFramePr>
        <p:xfrm>
          <a:off x="457200" y="3505200"/>
          <a:ext cx="8229600" cy="335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duotone>
              <a:schemeClr val="accent4">
                <a:shade val="45000"/>
                <a:satMod val="135000"/>
              </a:schemeClr>
              <a:prstClr val="white"/>
            </a:duotone>
            <a:lum bright="10000"/>
          </a:blip>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rtl="1"/>
            <a:r>
              <a:rPr lang="fa-IR" dirty="0" smtClean="0">
                <a:solidFill>
                  <a:schemeClr val="bg1"/>
                </a:solidFill>
                <a:cs typeface="B Titr" pitchFamily="2" charset="-78"/>
              </a:rPr>
              <a:t>تدریس اداره عمومی</a:t>
            </a:r>
            <a:endParaRPr lang="fa-IR" dirty="0">
              <a:solidFill>
                <a:schemeClr val="bg1"/>
              </a:solidFill>
              <a:cs typeface="B Titr" pitchFamily="2" charset="-78"/>
            </a:endParaRPr>
          </a:p>
        </p:txBody>
      </p:sp>
      <p:sp>
        <p:nvSpPr>
          <p:cNvPr id="7" name="Content Placeholder 2"/>
          <p:cNvSpPr>
            <a:spLocks noGrp="1"/>
          </p:cNvSpPr>
          <p:nvPr>
            <p:ph idx="1"/>
          </p:nvPr>
        </p:nvSpPr>
        <p:spPr>
          <a:xfrm>
            <a:off x="228600" y="1371600"/>
            <a:ext cx="8686800" cy="990600"/>
          </a:xfrm>
        </p:spPr>
        <p:txBody>
          <a:bodyPr>
            <a:normAutofit/>
          </a:bodyPr>
          <a:lstStyle/>
          <a:p>
            <a:pPr algn="ctr">
              <a:lnSpc>
                <a:spcPct val="115000"/>
              </a:lnSpc>
              <a:buNone/>
            </a:pPr>
            <a:r>
              <a:rPr lang="en-US" sz="2400" b="1" dirty="0" smtClean="0"/>
              <a:t>The University of Massachusetts at Amherst’s Center for Public Policy </a:t>
            </a:r>
            <a:r>
              <a:rPr lang="en-US" sz="2400" b="1" dirty="0" smtClean="0"/>
              <a:t>and Administration</a:t>
            </a:r>
            <a:endParaRPr lang="fa-IR" sz="2400" b="1" dirty="0" smtClean="0">
              <a:ea typeface="Calibri"/>
              <a:cs typeface="B Mitra" pitchFamily="2" charset="-78"/>
            </a:endParaRPr>
          </a:p>
        </p:txBody>
      </p:sp>
      <p:graphicFrame>
        <p:nvGraphicFramePr>
          <p:cNvPr id="9" name="Table 8"/>
          <p:cNvGraphicFramePr>
            <a:graphicFrameLocks noGrp="1"/>
          </p:cNvGraphicFramePr>
          <p:nvPr/>
        </p:nvGraphicFramePr>
        <p:xfrm>
          <a:off x="838200" y="2606040"/>
          <a:ext cx="7543800" cy="2651760"/>
        </p:xfrm>
        <a:graphic>
          <a:graphicData uri="http://schemas.openxmlformats.org/drawingml/2006/table">
            <a:tbl>
              <a:tblPr firstRow="1" bandRow="1">
                <a:tableStyleId>{5C22544A-7EE6-4342-B048-85BDC9FD1C3A}</a:tableStyleId>
              </a:tblPr>
              <a:tblGrid>
                <a:gridCol w="1885950"/>
                <a:gridCol w="1885950"/>
                <a:gridCol w="1885950"/>
                <a:gridCol w="1885950"/>
              </a:tblGrid>
              <a:tr h="533400">
                <a:tc>
                  <a:txBody>
                    <a:bodyPr/>
                    <a:lstStyle/>
                    <a:p>
                      <a:pPr algn="ctr" rtl="1"/>
                      <a:r>
                        <a:rPr lang="en-US" sz="3600" b="0" dirty="0" smtClean="0">
                          <a:solidFill>
                            <a:schemeClr val="tx1"/>
                          </a:solidFill>
                        </a:rPr>
                        <a:t>37%</a:t>
                      </a:r>
                      <a:endParaRPr lang="fa-IR" sz="3600" b="0" dirty="0">
                        <a:solidFill>
                          <a:schemeClr val="tx1"/>
                        </a:solidFill>
                      </a:endParaRPr>
                    </a:p>
                  </a:txBody>
                  <a:tcPr anchor="ctr"/>
                </a:tc>
                <a:tc>
                  <a:txBody>
                    <a:bodyPr/>
                    <a:lstStyle/>
                    <a:p>
                      <a:pPr algn="ctr" rtl="1"/>
                      <a:r>
                        <a:rPr lang="en-US" sz="3600" b="0" dirty="0" smtClean="0">
                          <a:solidFill>
                            <a:schemeClr val="tx1"/>
                          </a:solidFill>
                        </a:rPr>
                        <a:t>22%</a:t>
                      </a:r>
                      <a:endParaRPr lang="fa-IR" sz="3600" b="0" dirty="0">
                        <a:solidFill>
                          <a:schemeClr val="tx1"/>
                        </a:solidFill>
                      </a:endParaRPr>
                    </a:p>
                  </a:txBody>
                  <a:tcPr anchor="ctr"/>
                </a:tc>
                <a:tc>
                  <a:txBody>
                    <a:bodyPr/>
                    <a:lstStyle/>
                    <a:p>
                      <a:pPr algn="ctr" rtl="1"/>
                      <a:r>
                        <a:rPr lang="en-US" sz="3600" b="0" dirty="0" smtClean="0">
                          <a:solidFill>
                            <a:schemeClr val="tx1"/>
                          </a:solidFill>
                        </a:rPr>
                        <a:t>11%</a:t>
                      </a:r>
                      <a:endParaRPr lang="fa-IR" sz="3600" b="0" dirty="0">
                        <a:solidFill>
                          <a:schemeClr val="tx1"/>
                        </a:solidFill>
                      </a:endParaRPr>
                    </a:p>
                  </a:txBody>
                  <a:tcPr anchor="ctr"/>
                </a:tc>
                <a:tc>
                  <a:txBody>
                    <a:bodyPr/>
                    <a:lstStyle/>
                    <a:p>
                      <a:pPr algn="ctr" rtl="1"/>
                      <a:r>
                        <a:rPr lang="en-US" sz="3600" b="0" dirty="0" smtClean="0">
                          <a:solidFill>
                            <a:schemeClr val="tx1"/>
                          </a:solidFill>
                        </a:rPr>
                        <a:t>2%</a:t>
                      </a:r>
                      <a:endParaRPr lang="fa-IR" sz="3600" b="0" dirty="0">
                        <a:solidFill>
                          <a:schemeClr val="tx1"/>
                        </a:solidFill>
                      </a:endParaRPr>
                    </a:p>
                  </a:txBody>
                  <a:tcPr anchor="ctr"/>
                </a:tc>
              </a:tr>
              <a:tr h="1409700">
                <a:tc>
                  <a:txBody>
                    <a:bodyPr/>
                    <a:lstStyle/>
                    <a:p>
                      <a:pPr algn="ctr" rtl="0">
                        <a:buFont typeface="Arial" pitchFamily="34" charset="0"/>
                        <a:buChar char="•"/>
                      </a:pPr>
                      <a:r>
                        <a:rPr lang="en-US" sz="1800" kern="1200" dirty="0" smtClean="0">
                          <a:solidFill>
                            <a:schemeClr val="dk1"/>
                          </a:solidFill>
                          <a:latin typeface="+mn-lt"/>
                          <a:ea typeface="+mn-ea"/>
                          <a:cs typeface="+mn-cs"/>
                        </a:rPr>
                        <a:t>political science</a:t>
                      </a:r>
                      <a:endParaRPr lang="fa-IR" dirty="0">
                        <a:solidFill>
                          <a:schemeClr val="tx1"/>
                        </a:solidFill>
                      </a:endParaRPr>
                    </a:p>
                  </a:txBody>
                  <a:tcPr anchor="ctr"/>
                </a:tc>
                <a:tc>
                  <a:txBody>
                    <a:bodyPr/>
                    <a:lstStyle/>
                    <a:p>
                      <a:pPr algn="ctr" rtl="0">
                        <a:buFont typeface="Arial" pitchFamily="34" charset="0"/>
                        <a:buChar char="•"/>
                      </a:pPr>
                      <a:r>
                        <a:rPr lang="en-US" sz="1800" kern="1200" dirty="0" smtClean="0">
                          <a:solidFill>
                            <a:schemeClr val="dk1"/>
                          </a:solidFill>
                          <a:latin typeface="+mn-lt"/>
                          <a:ea typeface="+mn-ea"/>
                          <a:cs typeface="+mn-cs"/>
                        </a:rPr>
                        <a:t>economics</a:t>
                      </a:r>
                      <a:endParaRPr lang="fa-IR" dirty="0">
                        <a:solidFill>
                          <a:schemeClr val="tx1"/>
                        </a:solidFill>
                      </a:endParaRPr>
                    </a:p>
                  </a:txBody>
                  <a:tcPr anchor="ctr"/>
                </a:tc>
                <a:tc>
                  <a:txBody>
                    <a:bodyPr/>
                    <a:lstStyle/>
                    <a:p>
                      <a:pPr algn="ctr" rtl="0">
                        <a:buFont typeface="Arial" pitchFamily="34" charset="0"/>
                        <a:buChar char="•"/>
                      </a:pPr>
                      <a:r>
                        <a:rPr lang="en-US" sz="1800" kern="1200" dirty="0" smtClean="0">
                          <a:solidFill>
                            <a:schemeClr val="dk1"/>
                          </a:solidFill>
                          <a:latin typeface="+mn-lt"/>
                          <a:ea typeface="+mn-ea"/>
                          <a:cs typeface="+mn-cs"/>
                        </a:rPr>
                        <a:t>sociology</a:t>
                      </a:r>
                      <a:endParaRPr lang="fa-IR" dirty="0">
                        <a:solidFill>
                          <a:schemeClr val="tx1"/>
                        </a:solidFill>
                      </a:endParaRPr>
                    </a:p>
                  </a:txBody>
                  <a:tcPr anchor="ctr"/>
                </a:tc>
                <a:tc>
                  <a:txBody>
                    <a:bodyPr/>
                    <a:lstStyle/>
                    <a:p>
                      <a:pPr algn="l" rtl="0">
                        <a:buFont typeface="Arial" pitchFamily="34" charset="0"/>
                        <a:buChar char="•"/>
                      </a:pPr>
                      <a:r>
                        <a:rPr lang="en-US" sz="1800" kern="1200" dirty="0" smtClean="0">
                          <a:solidFill>
                            <a:schemeClr val="dk1"/>
                          </a:solidFill>
                          <a:latin typeface="+mn-lt"/>
                          <a:ea typeface="+mn-ea"/>
                          <a:cs typeface="+mn-cs"/>
                        </a:rPr>
                        <a:t>Law</a:t>
                      </a:r>
                    </a:p>
                    <a:p>
                      <a:pPr algn="l" rtl="0">
                        <a:buFont typeface="Arial" pitchFamily="34" charset="0"/>
                        <a:buChar char="•"/>
                      </a:pPr>
                      <a:r>
                        <a:rPr lang="en-US" sz="1800" kern="1200" dirty="0" smtClean="0">
                          <a:solidFill>
                            <a:schemeClr val="dk1"/>
                          </a:solidFill>
                          <a:latin typeface="+mn-lt"/>
                          <a:ea typeface="+mn-ea"/>
                          <a:cs typeface="+mn-cs"/>
                        </a:rPr>
                        <a:t>Anthropology</a:t>
                      </a:r>
                    </a:p>
                    <a:p>
                      <a:pPr algn="l" rtl="0">
                        <a:buFont typeface="Arial" pitchFamily="34" charset="0"/>
                        <a:buChar char="•"/>
                      </a:pPr>
                      <a:r>
                        <a:rPr lang="en-US" sz="1800" kern="1200" dirty="0" smtClean="0">
                          <a:solidFill>
                            <a:schemeClr val="dk1"/>
                          </a:solidFill>
                          <a:latin typeface="+mn-lt"/>
                          <a:ea typeface="+mn-ea"/>
                          <a:cs typeface="+mn-cs"/>
                        </a:rPr>
                        <a:t>Geography</a:t>
                      </a:r>
                    </a:p>
                    <a:p>
                      <a:pPr algn="l" rtl="0">
                        <a:buFont typeface="Arial" pitchFamily="34" charset="0"/>
                        <a:buChar char="•"/>
                      </a:pPr>
                      <a:r>
                        <a:rPr lang="en-US" sz="1800" kern="1200" dirty="0" smtClean="0">
                          <a:solidFill>
                            <a:schemeClr val="dk1"/>
                          </a:solidFill>
                          <a:latin typeface="+mn-lt"/>
                          <a:ea typeface="+mn-ea"/>
                          <a:cs typeface="+mn-cs"/>
                        </a:rPr>
                        <a:t>communication and public policy education </a:t>
                      </a:r>
                    </a:p>
                    <a:p>
                      <a:pPr algn="l" rtl="0">
                        <a:buFont typeface="Arial" pitchFamily="34" charset="0"/>
                        <a:buChar char="•"/>
                      </a:pPr>
                      <a:r>
                        <a:rPr lang="en-US" sz="1800" kern="1200" dirty="0" smtClean="0">
                          <a:solidFill>
                            <a:schemeClr val="dk1"/>
                          </a:solidFill>
                          <a:latin typeface="+mn-lt"/>
                          <a:ea typeface="+mn-ea"/>
                          <a:cs typeface="+mn-cs"/>
                        </a:rPr>
                        <a:t>public policy</a:t>
                      </a:r>
                      <a:endParaRPr lang="fa-IR" dirty="0">
                        <a:solidFill>
                          <a:schemeClr val="tx1"/>
                        </a:solidFill>
                      </a:endParaRPr>
                    </a:p>
                  </a:txBody>
                  <a:tcPr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duotone>
              <a:schemeClr val="accent4">
                <a:shade val="45000"/>
                <a:satMod val="135000"/>
              </a:schemeClr>
              <a:prstClr val="white"/>
            </a:duotone>
            <a:lum bright="10000"/>
          </a:blip>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rtl="1"/>
            <a:r>
              <a:rPr lang="fa-IR" dirty="0" smtClean="0">
                <a:solidFill>
                  <a:schemeClr val="bg1"/>
                </a:solidFill>
                <a:cs typeface="B Titr" pitchFamily="2" charset="-78"/>
              </a:rPr>
              <a:t>تدریس اداره عمومی</a:t>
            </a:r>
            <a:endParaRPr lang="fa-IR" dirty="0">
              <a:solidFill>
                <a:schemeClr val="bg1"/>
              </a:solidFill>
              <a:cs typeface="B Titr" pitchFamily="2" charset="-78"/>
            </a:endParaRPr>
          </a:p>
        </p:txBody>
      </p:sp>
      <p:sp>
        <p:nvSpPr>
          <p:cNvPr id="7" name="Content Placeholder 2"/>
          <p:cNvSpPr>
            <a:spLocks noGrp="1"/>
          </p:cNvSpPr>
          <p:nvPr>
            <p:ph idx="1"/>
          </p:nvPr>
        </p:nvSpPr>
        <p:spPr>
          <a:xfrm>
            <a:off x="228600" y="1371600"/>
            <a:ext cx="8686800" cy="990600"/>
          </a:xfrm>
        </p:spPr>
        <p:txBody>
          <a:bodyPr>
            <a:normAutofit/>
          </a:bodyPr>
          <a:lstStyle/>
          <a:p>
            <a:pPr algn="ctr">
              <a:lnSpc>
                <a:spcPct val="115000"/>
              </a:lnSpc>
              <a:buNone/>
            </a:pPr>
            <a:r>
              <a:rPr lang="en-US" sz="2400" b="1" dirty="0" smtClean="0"/>
              <a:t>The School of Public Affairs at the University of California in Los Angeles (UCLA); Department of Public Policy</a:t>
            </a:r>
            <a:endParaRPr lang="fa-IR" sz="2400" b="1" dirty="0" smtClean="0">
              <a:ea typeface="Calibri"/>
              <a:cs typeface="B Mitra" pitchFamily="2" charset="-78"/>
            </a:endParaRPr>
          </a:p>
        </p:txBody>
      </p:sp>
      <p:graphicFrame>
        <p:nvGraphicFramePr>
          <p:cNvPr id="9" name="Table 8"/>
          <p:cNvGraphicFramePr>
            <a:graphicFrameLocks noGrp="1"/>
          </p:cNvGraphicFramePr>
          <p:nvPr/>
        </p:nvGraphicFramePr>
        <p:xfrm>
          <a:off x="1219200" y="2590800"/>
          <a:ext cx="6629400" cy="2377440"/>
        </p:xfrm>
        <a:graphic>
          <a:graphicData uri="http://schemas.openxmlformats.org/drawingml/2006/table">
            <a:tbl>
              <a:tblPr firstRow="1" bandRow="1">
                <a:tableStyleId>{5C22544A-7EE6-4342-B048-85BDC9FD1C3A}</a:tableStyleId>
              </a:tblPr>
              <a:tblGrid>
                <a:gridCol w="2209800"/>
                <a:gridCol w="2209800"/>
                <a:gridCol w="2209800"/>
              </a:tblGrid>
              <a:tr h="533400">
                <a:tc>
                  <a:txBody>
                    <a:bodyPr/>
                    <a:lstStyle/>
                    <a:p>
                      <a:pPr algn="ctr" rtl="1"/>
                      <a:r>
                        <a:rPr lang="en-US" sz="3600" b="0" dirty="0" smtClean="0">
                          <a:solidFill>
                            <a:schemeClr val="tx1"/>
                          </a:solidFill>
                        </a:rPr>
                        <a:t>25%</a:t>
                      </a:r>
                      <a:endParaRPr lang="fa-IR" sz="3600" b="0" dirty="0">
                        <a:solidFill>
                          <a:schemeClr val="tx1"/>
                        </a:solidFill>
                      </a:endParaRPr>
                    </a:p>
                  </a:txBody>
                  <a:tcPr anchor="ctr"/>
                </a:tc>
                <a:tc>
                  <a:txBody>
                    <a:bodyPr/>
                    <a:lstStyle/>
                    <a:p>
                      <a:pPr algn="ctr" rtl="1"/>
                      <a:r>
                        <a:rPr lang="en-US" sz="3600" b="0" dirty="0" smtClean="0">
                          <a:solidFill>
                            <a:schemeClr val="tx1"/>
                          </a:solidFill>
                        </a:rPr>
                        <a:t>32%</a:t>
                      </a:r>
                      <a:endParaRPr lang="fa-IR" sz="3600" b="0" dirty="0">
                        <a:solidFill>
                          <a:schemeClr val="tx1"/>
                        </a:solidFill>
                      </a:endParaRPr>
                    </a:p>
                  </a:txBody>
                  <a:tcPr anchor="ctr"/>
                </a:tc>
                <a:tc>
                  <a:txBody>
                    <a:bodyPr/>
                    <a:lstStyle/>
                    <a:p>
                      <a:pPr algn="ctr" rtl="1"/>
                      <a:endParaRPr lang="fa-IR" sz="3600" b="0" dirty="0">
                        <a:solidFill>
                          <a:schemeClr val="tx1"/>
                        </a:solidFill>
                      </a:endParaRPr>
                    </a:p>
                  </a:txBody>
                  <a:tcPr anchor="ctr"/>
                </a:tc>
              </a:tr>
              <a:tr h="1409700">
                <a:tc>
                  <a:txBody>
                    <a:bodyPr/>
                    <a:lstStyle/>
                    <a:p>
                      <a:pPr algn="ctr" rtl="0">
                        <a:buFont typeface="Arial" pitchFamily="34" charset="0"/>
                        <a:buChar char="•"/>
                      </a:pPr>
                      <a:r>
                        <a:rPr lang="en-US" sz="1800" kern="1200" dirty="0" smtClean="0">
                          <a:solidFill>
                            <a:schemeClr val="dk1"/>
                          </a:solidFill>
                          <a:latin typeface="+mn-lt"/>
                          <a:ea typeface="+mn-ea"/>
                          <a:cs typeface="+mn-cs"/>
                        </a:rPr>
                        <a:t>economics</a:t>
                      </a:r>
                      <a:endParaRPr lang="fa-IR" dirty="0">
                        <a:solidFill>
                          <a:schemeClr val="tx1"/>
                        </a:solidFill>
                      </a:endParaRPr>
                    </a:p>
                  </a:txBody>
                  <a:tcPr anchor="ctr"/>
                </a:tc>
                <a:tc>
                  <a:txBody>
                    <a:bodyPr/>
                    <a:lstStyle/>
                    <a:p>
                      <a:pPr algn="ctr" rtl="0">
                        <a:buFont typeface="Arial" pitchFamily="34" charset="0"/>
                        <a:buChar char="•"/>
                      </a:pPr>
                      <a:r>
                        <a:rPr lang="en-US" sz="1800" kern="1200" dirty="0" smtClean="0">
                          <a:solidFill>
                            <a:schemeClr val="dk1"/>
                          </a:solidFill>
                          <a:latin typeface="+mn-lt"/>
                          <a:ea typeface="+mn-ea"/>
                          <a:cs typeface="+mn-cs"/>
                        </a:rPr>
                        <a:t>political science</a:t>
                      </a:r>
                      <a:endParaRPr lang="fa-IR" dirty="0">
                        <a:solidFill>
                          <a:schemeClr val="tx1"/>
                        </a:solidFill>
                      </a:endParaRPr>
                    </a:p>
                  </a:txBody>
                  <a:tcPr anchor="ctr"/>
                </a:tc>
                <a:tc>
                  <a:txBody>
                    <a:bodyPr/>
                    <a:lstStyle/>
                    <a:p>
                      <a:pPr algn="l" rtl="0">
                        <a:buFont typeface="Arial" pitchFamily="34" charset="0"/>
                        <a:buChar char="•"/>
                      </a:pPr>
                      <a:r>
                        <a:rPr lang="en-US" sz="1800" kern="1200" dirty="0" smtClean="0">
                          <a:solidFill>
                            <a:schemeClr val="dk1"/>
                          </a:solidFill>
                          <a:latin typeface="+mn-lt"/>
                          <a:ea typeface="+mn-ea"/>
                          <a:cs typeface="+mn-cs"/>
                        </a:rPr>
                        <a:t>nuclear engineering</a:t>
                      </a:r>
                    </a:p>
                    <a:p>
                      <a:pPr algn="l" rtl="0">
                        <a:buFont typeface="Arial" pitchFamily="34" charset="0"/>
                        <a:buChar char="•"/>
                      </a:pPr>
                      <a:r>
                        <a:rPr lang="en-US" sz="1800" kern="1200" dirty="0" smtClean="0">
                          <a:solidFill>
                            <a:schemeClr val="dk1"/>
                          </a:solidFill>
                          <a:latin typeface="+mn-lt"/>
                          <a:ea typeface="+mn-ea"/>
                          <a:cs typeface="+mn-cs"/>
                        </a:rPr>
                        <a:t>Medicine</a:t>
                      </a:r>
                    </a:p>
                    <a:p>
                      <a:pPr algn="l" rtl="0">
                        <a:buFont typeface="Arial" pitchFamily="34" charset="0"/>
                        <a:buChar char="•"/>
                      </a:pPr>
                      <a:r>
                        <a:rPr lang="en-US" sz="1800" kern="1200" dirty="0" smtClean="0">
                          <a:solidFill>
                            <a:schemeClr val="dk1"/>
                          </a:solidFill>
                          <a:latin typeface="+mn-lt"/>
                          <a:ea typeface="+mn-ea"/>
                          <a:cs typeface="+mn-cs"/>
                        </a:rPr>
                        <a:t>Law</a:t>
                      </a:r>
                    </a:p>
                    <a:p>
                      <a:pPr algn="l" rtl="0">
                        <a:buFont typeface="Arial" pitchFamily="34" charset="0"/>
                        <a:buChar char="•"/>
                      </a:pPr>
                      <a:r>
                        <a:rPr lang="en-US" sz="1800" kern="1200" dirty="0" smtClean="0">
                          <a:solidFill>
                            <a:schemeClr val="dk1"/>
                          </a:solidFill>
                          <a:latin typeface="+mn-lt"/>
                          <a:ea typeface="+mn-ea"/>
                          <a:cs typeface="+mn-cs"/>
                        </a:rPr>
                        <a:t>geography </a:t>
                      </a:r>
                    </a:p>
                    <a:p>
                      <a:pPr algn="l" rtl="0">
                        <a:buFont typeface="Arial" pitchFamily="34" charset="0"/>
                        <a:buChar char="•"/>
                      </a:pPr>
                      <a:r>
                        <a:rPr lang="en-US" sz="1800" kern="1200" dirty="0" smtClean="0">
                          <a:solidFill>
                            <a:schemeClr val="dk1"/>
                          </a:solidFill>
                          <a:latin typeface="+mn-lt"/>
                          <a:ea typeface="+mn-ea"/>
                          <a:cs typeface="+mn-cs"/>
                        </a:rPr>
                        <a:t>public policy</a:t>
                      </a:r>
                    </a:p>
                    <a:p>
                      <a:pPr algn="l" rtl="0">
                        <a:buFont typeface="Arial" pitchFamily="34" charset="0"/>
                        <a:buChar char="•"/>
                      </a:pPr>
                      <a:r>
                        <a:rPr lang="en-US" sz="1800" kern="1200" dirty="0" smtClean="0">
                          <a:solidFill>
                            <a:schemeClr val="dk1"/>
                          </a:solidFill>
                          <a:latin typeface="+mn-lt"/>
                          <a:ea typeface="+mn-ea"/>
                          <a:cs typeface="+mn-cs"/>
                        </a:rPr>
                        <a:t>urban planning</a:t>
                      </a:r>
                      <a:endParaRPr lang="fa-IR" dirty="0">
                        <a:solidFill>
                          <a:schemeClr val="tx1"/>
                        </a:solidFill>
                      </a:endParaRPr>
                    </a:p>
                  </a:txBody>
                  <a:tcPr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duotone>
              <a:schemeClr val="accent4">
                <a:shade val="45000"/>
                <a:satMod val="135000"/>
              </a:schemeClr>
              <a:prstClr val="white"/>
            </a:duotone>
            <a:lum bright="10000"/>
          </a:blip>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rtl="1"/>
            <a:r>
              <a:rPr lang="fa-IR" dirty="0" smtClean="0">
                <a:solidFill>
                  <a:schemeClr val="bg1"/>
                </a:solidFill>
                <a:cs typeface="B Titr" pitchFamily="2" charset="-78"/>
              </a:rPr>
              <a:t>تدریس اداره عمومی</a:t>
            </a:r>
            <a:endParaRPr lang="fa-IR" dirty="0">
              <a:solidFill>
                <a:schemeClr val="bg1"/>
              </a:solidFill>
              <a:cs typeface="B Titr" pitchFamily="2" charset="-78"/>
            </a:endParaRPr>
          </a:p>
        </p:txBody>
      </p:sp>
      <p:sp>
        <p:nvSpPr>
          <p:cNvPr id="7" name="Content Placeholder 2"/>
          <p:cNvSpPr>
            <a:spLocks noGrp="1"/>
          </p:cNvSpPr>
          <p:nvPr>
            <p:ph idx="1"/>
          </p:nvPr>
        </p:nvSpPr>
        <p:spPr>
          <a:xfrm>
            <a:off x="228600" y="1371600"/>
            <a:ext cx="8686800" cy="990600"/>
          </a:xfrm>
        </p:spPr>
        <p:txBody>
          <a:bodyPr>
            <a:normAutofit/>
          </a:bodyPr>
          <a:lstStyle/>
          <a:p>
            <a:pPr algn="ctr">
              <a:lnSpc>
                <a:spcPct val="115000"/>
              </a:lnSpc>
              <a:buNone/>
            </a:pPr>
            <a:r>
              <a:rPr lang="en-US" sz="2400" b="1" dirty="0" smtClean="0"/>
              <a:t>The University of Southern California’s School of Policy, Planning and Development</a:t>
            </a:r>
            <a:endParaRPr lang="fa-IR" sz="2400" b="1" dirty="0" smtClean="0">
              <a:ea typeface="Calibri"/>
              <a:cs typeface="B Mitra" pitchFamily="2" charset="-78"/>
            </a:endParaRPr>
          </a:p>
        </p:txBody>
      </p:sp>
      <p:graphicFrame>
        <p:nvGraphicFramePr>
          <p:cNvPr id="9" name="Table 8"/>
          <p:cNvGraphicFramePr>
            <a:graphicFrameLocks noGrp="1"/>
          </p:cNvGraphicFramePr>
          <p:nvPr/>
        </p:nvGraphicFramePr>
        <p:xfrm>
          <a:off x="76200" y="2362200"/>
          <a:ext cx="8915402" cy="3477099"/>
        </p:xfrm>
        <a:graphic>
          <a:graphicData uri="http://schemas.openxmlformats.org/drawingml/2006/table">
            <a:tbl>
              <a:tblPr firstRow="1" bandRow="1">
                <a:tableStyleId>{5C22544A-7EE6-4342-B048-85BDC9FD1C3A}</a:tableStyleId>
              </a:tblPr>
              <a:tblGrid>
                <a:gridCol w="1273629"/>
                <a:gridCol w="1273629"/>
                <a:gridCol w="1175657"/>
                <a:gridCol w="1611085"/>
                <a:gridCol w="838200"/>
                <a:gridCol w="1469573"/>
                <a:gridCol w="1273629"/>
              </a:tblGrid>
              <a:tr h="642459">
                <a:tc>
                  <a:txBody>
                    <a:bodyPr/>
                    <a:lstStyle/>
                    <a:p>
                      <a:pPr algn="ctr" rtl="1"/>
                      <a:r>
                        <a:rPr lang="en-US" sz="3600" b="0" dirty="0" smtClean="0">
                          <a:solidFill>
                            <a:schemeClr val="tx1"/>
                          </a:solidFill>
                        </a:rPr>
                        <a:t>27%</a:t>
                      </a:r>
                      <a:endParaRPr lang="fa-IR" sz="3600" b="0" dirty="0">
                        <a:solidFill>
                          <a:schemeClr val="tx1"/>
                        </a:solidFill>
                      </a:endParaRPr>
                    </a:p>
                  </a:txBody>
                  <a:tcPr anchor="ctr"/>
                </a:tc>
                <a:tc>
                  <a:txBody>
                    <a:bodyPr/>
                    <a:lstStyle/>
                    <a:p>
                      <a:pPr algn="ctr" rtl="1"/>
                      <a:r>
                        <a:rPr lang="en-US" sz="3600" b="0" dirty="0" smtClean="0">
                          <a:solidFill>
                            <a:schemeClr val="tx1"/>
                          </a:solidFill>
                        </a:rPr>
                        <a:t>12%</a:t>
                      </a:r>
                      <a:endParaRPr lang="fa-IR" sz="3600" b="0" dirty="0">
                        <a:solidFill>
                          <a:schemeClr val="tx1"/>
                        </a:solidFill>
                      </a:endParaRPr>
                    </a:p>
                  </a:txBody>
                  <a:tcPr anchor="ctr"/>
                </a:tc>
                <a:tc>
                  <a:txBody>
                    <a:bodyPr/>
                    <a:lstStyle/>
                    <a:p>
                      <a:pPr algn="ctr" rtl="1"/>
                      <a:r>
                        <a:rPr lang="en-US" sz="3600" b="0" dirty="0" smtClean="0">
                          <a:solidFill>
                            <a:schemeClr val="tx1"/>
                          </a:solidFill>
                        </a:rPr>
                        <a:t>9%</a:t>
                      </a:r>
                      <a:endParaRPr lang="fa-IR" sz="3600" b="0" dirty="0">
                        <a:solidFill>
                          <a:schemeClr val="tx1"/>
                        </a:solidFill>
                      </a:endParaRPr>
                    </a:p>
                  </a:txBody>
                  <a:tcPr anchor="ctr"/>
                </a:tc>
                <a:tc>
                  <a:txBody>
                    <a:bodyPr/>
                    <a:lstStyle/>
                    <a:p>
                      <a:pPr algn="ctr" rtl="1"/>
                      <a:r>
                        <a:rPr lang="en-US" sz="3600" b="0" dirty="0" smtClean="0">
                          <a:solidFill>
                            <a:schemeClr val="tx1"/>
                          </a:solidFill>
                        </a:rPr>
                        <a:t>6%</a:t>
                      </a:r>
                      <a:endParaRPr lang="fa-IR" sz="3600" b="0" dirty="0">
                        <a:solidFill>
                          <a:schemeClr val="tx1"/>
                        </a:solidFill>
                      </a:endParaRPr>
                    </a:p>
                  </a:txBody>
                  <a:tcPr anchor="ctr"/>
                </a:tc>
                <a:tc>
                  <a:txBody>
                    <a:bodyPr/>
                    <a:lstStyle/>
                    <a:p>
                      <a:pPr algn="ctr" rtl="1"/>
                      <a:r>
                        <a:rPr lang="en-US" sz="3600" b="0" dirty="0" smtClean="0">
                          <a:solidFill>
                            <a:schemeClr val="tx1"/>
                          </a:solidFill>
                        </a:rPr>
                        <a:t>6%</a:t>
                      </a:r>
                      <a:endParaRPr lang="fa-IR" sz="3600" b="0" dirty="0">
                        <a:solidFill>
                          <a:schemeClr val="tx1"/>
                        </a:solidFill>
                      </a:endParaRPr>
                    </a:p>
                  </a:txBody>
                  <a:tcPr anchor="ctr"/>
                </a:tc>
                <a:tc>
                  <a:txBody>
                    <a:bodyPr/>
                    <a:lstStyle/>
                    <a:p>
                      <a:pPr algn="ctr" rtl="1"/>
                      <a:r>
                        <a:rPr lang="en-US" sz="3600" b="0" dirty="0" smtClean="0">
                          <a:solidFill>
                            <a:schemeClr val="tx1"/>
                          </a:solidFill>
                        </a:rPr>
                        <a:t>3%</a:t>
                      </a:r>
                      <a:endParaRPr lang="fa-IR" sz="3600" b="0" dirty="0">
                        <a:solidFill>
                          <a:schemeClr val="tx1"/>
                        </a:solidFill>
                      </a:endParaRPr>
                    </a:p>
                  </a:txBody>
                  <a:tcPr anchor="ctr"/>
                </a:tc>
                <a:tc>
                  <a:txBody>
                    <a:bodyPr/>
                    <a:lstStyle/>
                    <a:p>
                      <a:pPr algn="ctr" rtl="1"/>
                      <a:endParaRPr lang="fa-IR" sz="3600" b="0" dirty="0">
                        <a:solidFill>
                          <a:schemeClr val="tx1"/>
                        </a:solidFill>
                      </a:endParaRPr>
                    </a:p>
                  </a:txBody>
                  <a:tcPr anchor="ctr"/>
                </a:tc>
              </a:tr>
              <a:tr h="1414941">
                <a:tc>
                  <a:txBody>
                    <a:bodyPr/>
                    <a:lstStyle/>
                    <a:p>
                      <a:pPr algn="ctr" rtl="0">
                        <a:buFont typeface="Arial" pitchFamily="34" charset="0"/>
                        <a:buChar char="•"/>
                      </a:pPr>
                      <a:r>
                        <a:rPr lang="en-US" sz="1800" kern="1200" dirty="0" smtClean="0">
                          <a:solidFill>
                            <a:schemeClr val="dk1"/>
                          </a:solidFill>
                          <a:latin typeface="+mn-lt"/>
                          <a:ea typeface="+mn-ea"/>
                          <a:cs typeface="+mn-cs"/>
                        </a:rPr>
                        <a:t>economics</a:t>
                      </a:r>
                      <a:endParaRPr lang="fa-IR" dirty="0">
                        <a:solidFill>
                          <a:schemeClr val="tx1"/>
                        </a:solidFill>
                      </a:endParaRPr>
                    </a:p>
                  </a:txBody>
                  <a:tcPr anchor="ctr"/>
                </a:tc>
                <a:tc>
                  <a:txBody>
                    <a:bodyPr/>
                    <a:lstStyle/>
                    <a:p>
                      <a:pPr algn="ctr" rtl="0">
                        <a:buFont typeface="Arial" pitchFamily="34" charset="0"/>
                        <a:buChar char="•"/>
                      </a:pPr>
                      <a:r>
                        <a:rPr lang="en-US" sz="1800" kern="1200" dirty="0" smtClean="0">
                          <a:solidFill>
                            <a:schemeClr val="dk1"/>
                          </a:solidFill>
                          <a:latin typeface="+mn-lt"/>
                          <a:ea typeface="+mn-ea"/>
                          <a:cs typeface="+mn-cs"/>
                        </a:rPr>
                        <a:t>political science</a:t>
                      </a:r>
                      <a:endParaRPr lang="fa-IR" dirty="0">
                        <a:solidFill>
                          <a:schemeClr val="tx1"/>
                        </a:solidFill>
                      </a:endParaRPr>
                    </a:p>
                  </a:txBody>
                  <a:tcPr anchor="ctr"/>
                </a:tc>
                <a:tc>
                  <a:txBody>
                    <a:bodyPr/>
                    <a:lstStyle/>
                    <a:p>
                      <a:pPr algn="l" rtl="0">
                        <a:buFont typeface="Arial" pitchFamily="34" charset="0"/>
                        <a:buChar char="•"/>
                      </a:pPr>
                      <a:r>
                        <a:rPr lang="en-US" sz="1800" kern="1200" dirty="0" smtClean="0">
                          <a:solidFill>
                            <a:schemeClr val="dk1"/>
                          </a:solidFill>
                          <a:latin typeface="+mn-lt"/>
                          <a:ea typeface="+mn-ea"/>
                          <a:cs typeface="+mn-cs"/>
                        </a:rPr>
                        <a:t>sociology</a:t>
                      </a:r>
                      <a:endParaRPr lang="fa-IR" dirty="0">
                        <a:solidFill>
                          <a:schemeClr val="tx1"/>
                        </a:solidFill>
                      </a:endParaRPr>
                    </a:p>
                  </a:txBody>
                  <a:tcPr anchor="ctr"/>
                </a:tc>
                <a:tc>
                  <a:txBody>
                    <a:bodyPr/>
                    <a:lstStyle/>
                    <a:p>
                      <a:pPr algn="l" rtl="0">
                        <a:buFont typeface="Arial" pitchFamily="34" charset="0"/>
                        <a:buChar char="•"/>
                      </a:pPr>
                      <a:r>
                        <a:rPr lang="en-US" sz="1800" kern="1200" dirty="0" smtClean="0">
                          <a:solidFill>
                            <a:schemeClr val="dk1"/>
                          </a:solidFill>
                          <a:latin typeface="+mn-lt"/>
                          <a:ea typeface="+mn-ea"/>
                          <a:cs typeface="+mn-cs"/>
                        </a:rPr>
                        <a:t>public administration </a:t>
                      </a:r>
                      <a:endParaRPr lang="fa-IR" dirty="0">
                        <a:solidFill>
                          <a:schemeClr val="tx1"/>
                        </a:solidFill>
                      </a:endParaRPr>
                    </a:p>
                  </a:txBody>
                  <a:tcPr anchor="ctr"/>
                </a:tc>
                <a:tc>
                  <a:txBody>
                    <a:bodyPr/>
                    <a:lstStyle/>
                    <a:p>
                      <a:pPr algn="l" rtl="0">
                        <a:buFont typeface="Arial" pitchFamily="34" charset="0"/>
                        <a:buChar char="•"/>
                      </a:pPr>
                      <a:r>
                        <a:rPr lang="en-US" sz="1800" kern="1200" dirty="0" smtClean="0">
                          <a:solidFill>
                            <a:schemeClr val="dk1"/>
                          </a:solidFill>
                          <a:latin typeface="+mn-lt"/>
                          <a:ea typeface="+mn-ea"/>
                          <a:cs typeface="+mn-cs"/>
                        </a:rPr>
                        <a:t>public policy</a:t>
                      </a:r>
                      <a:endParaRPr lang="fa-IR" dirty="0">
                        <a:solidFill>
                          <a:schemeClr val="tx1"/>
                        </a:solidFill>
                      </a:endParaRPr>
                    </a:p>
                  </a:txBody>
                  <a:tcPr anchor="ctr"/>
                </a:tc>
                <a:tc>
                  <a:txBody>
                    <a:bodyPr/>
                    <a:lstStyle/>
                    <a:p>
                      <a:pPr algn="l" rtl="0">
                        <a:buFont typeface="Arial" pitchFamily="34" charset="0"/>
                        <a:buChar char="•"/>
                      </a:pPr>
                      <a:r>
                        <a:rPr lang="en-US" sz="1800" kern="1200" dirty="0" smtClean="0">
                          <a:solidFill>
                            <a:schemeClr val="dk1"/>
                          </a:solidFill>
                          <a:latin typeface="+mn-lt"/>
                          <a:ea typeface="+mn-ea"/>
                          <a:cs typeface="+mn-cs"/>
                        </a:rPr>
                        <a:t>government</a:t>
                      </a:r>
                      <a:endParaRPr lang="fa-IR" dirty="0">
                        <a:solidFill>
                          <a:schemeClr val="tx1"/>
                        </a:solidFill>
                      </a:endParaRPr>
                    </a:p>
                  </a:txBody>
                  <a:tcPr anchor="ctr"/>
                </a:tc>
                <a:tc>
                  <a:txBody>
                    <a:bodyPr/>
                    <a:lstStyle/>
                    <a:p>
                      <a:pPr algn="l" rtl="0">
                        <a:buFont typeface="Arial" pitchFamily="34" charset="0"/>
                        <a:buChar char="•"/>
                      </a:pPr>
                      <a:r>
                        <a:rPr lang="en-US" sz="1800" kern="1200" dirty="0" smtClean="0">
                          <a:solidFill>
                            <a:schemeClr val="dk1"/>
                          </a:solidFill>
                          <a:latin typeface="+mn-lt"/>
                          <a:ea typeface="+mn-ea"/>
                          <a:cs typeface="+mn-cs"/>
                        </a:rPr>
                        <a:t>civil engineering</a:t>
                      </a:r>
                    </a:p>
                    <a:p>
                      <a:pPr algn="l" rtl="0">
                        <a:buFont typeface="Arial" pitchFamily="34" charset="0"/>
                        <a:buChar char="•"/>
                      </a:pPr>
                      <a:r>
                        <a:rPr lang="en-US" sz="1800" kern="1200" dirty="0" smtClean="0">
                          <a:solidFill>
                            <a:schemeClr val="dk1"/>
                          </a:solidFill>
                          <a:latin typeface="+mn-lt"/>
                          <a:ea typeface="+mn-ea"/>
                          <a:cs typeface="+mn-cs"/>
                        </a:rPr>
                        <a:t>Physics</a:t>
                      </a:r>
                    </a:p>
                    <a:p>
                      <a:pPr algn="l" rtl="0">
                        <a:buFont typeface="Arial" pitchFamily="34" charset="0"/>
                        <a:buChar char="•"/>
                      </a:pPr>
                      <a:r>
                        <a:rPr lang="en-US" sz="1800" kern="1200" dirty="0" smtClean="0">
                          <a:solidFill>
                            <a:schemeClr val="dk1"/>
                          </a:solidFill>
                          <a:latin typeface="+mn-lt"/>
                          <a:ea typeface="+mn-ea"/>
                          <a:cs typeface="+mn-cs"/>
                        </a:rPr>
                        <a:t>mathematical psychology</a:t>
                      </a:r>
                    </a:p>
                    <a:p>
                      <a:pPr algn="l" rtl="0">
                        <a:buFont typeface="Arial" pitchFamily="34" charset="0"/>
                        <a:buChar char="•"/>
                      </a:pPr>
                      <a:r>
                        <a:rPr lang="en-US" sz="1800" kern="1200" dirty="0" smtClean="0">
                          <a:solidFill>
                            <a:schemeClr val="dk1"/>
                          </a:solidFill>
                          <a:latin typeface="+mn-lt"/>
                          <a:ea typeface="+mn-ea"/>
                          <a:cs typeface="+mn-cs"/>
                        </a:rPr>
                        <a:t>urban planning</a:t>
                      </a:r>
                    </a:p>
                    <a:p>
                      <a:pPr algn="l" rtl="0">
                        <a:buFont typeface="Arial" pitchFamily="34" charset="0"/>
                        <a:buChar char="•"/>
                      </a:pPr>
                      <a:r>
                        <a:rPr lang="en-US" sz="1800" kern="1200" dirty="0" smtClean="0">
                          <a:solidFill>
                            <a:schemeClr val="dk1"/>
                          </a:solidFill>
                          <a:latin typeface="+mn-lt"/>
                          <a:ea typeface="+mn-ea"/>
                          <a:cs typeface="+mn-cs"/>
                        </a:rPr>
                        <a:t>history</a:t>
                      </a:r>
                      <a:endParaRPr lang="fa-IR" dirty="0">
                        <a:solidFill>
                          <a:schemeClr val="tx1"/>
                        </a:solidFill>
                      </a:endParaRPr>
                    </a:p>
                  </a:txBody>
                  <a:tcPr anchor="ctr"/>
                </a:tc>
              </a:tr>
            </a:tbl>
          </a:graphicData>
        </a:graphic>
      </p:graphicFrame>
      <p:sp>
        <p:nvSpPr>
          <p:cNvPr id="6" name="Content Placeholder 2"/>
          <p:cNvSpPr txBox="1">
            <a:spLocks/>
          </p:cNvSpPr>
          <p:nvPr/>
        </p:nvSpPr>
        <p:spPr>
          <a:xfrm>
            <a:off x="228600" y="5867400"/>
            <a:ext cx="8686800" cy="990600"/>
          </a:xfrm>
          <a:prstGeom prst="rect">
            <a:avLst/>
          </a:prstGeom>
        </p:spPr>
        <p:txBody>
          <a:bodyPr vert="horz" lIns="91440" tIns="45720" rIns="91440" bIns="45720" rtlCol="0">
            <a:normAutofit/>
          </a:bodyPr>
          <a:lstStyle/>
          <a:p>
            <a:pPr lvl="0" algn="r" rtl="1">
              <a:buFont typeface="Arial" pitchFamily="34" charset="0"/>
              <a:buChar char="•"/>
            </a:pPr>
            <a:r>
              <a:rPr lang="fa-IR" sz="2400" dirty="0" smtClean="0">
                <a:cs typeface="B Mitra" pitchFamily="2" charset="-78"/>
              </a:rPr>
              <a:t>بیشترین تعداد: اول اقتصاد و بعد علوم سیاسی.</a:t>
            </a:r>
            <a:endParaRPr lang="en-US" sz="2400" dirty="0" smtClean="0">
              <a:cs typeface="B Mitra" pitchFamily="2" charset="-78"/>
            </a:endParaRPr>
          </a:p>
          <a:p>
            <a:pPr lvl="0" algn="r" rtl="1">
              <a:buFont typeface="Arial" pitchFamily="34" charset="0"/>
              <a:buChar char="•"/>
            </a:pPr>
            <a:r>
              <a:rPr lang="fa-IR" sz="2400" dirty="0" smtClean="0">
                <a:cs typeface="B Mitra" pitchFamily="2" charset="-78"/>
              </a:rPr>
              <a:t>تنها 2 نفر </a:t>
            </a:r>
            <a:r>
              <a:rPr lang="en-US" sz="2400" dirty="0" smtClean="0">
                <a:cs typeface="B Mitra" pitchFamily="2" charset="-78"/>
              </a:rPr>
              <a:t>DPA</a:t>
            </a:r>
            <a:r>
              <a:rPr lang="fa-IR" sz="2400" dirty="0" smtClean="0">
                <a:cs typeface="B Mitra" pitchFamily="2" charset="-78"/>
              </a:rPr>
              <a:t> و 5 نفر </a:t>
            </a:r>
            <a:r>
              <a:rPr lang="en-US" sz="2400" dirty="0" smtClean="0">
                <a:cs typeface="B Mitra" pitchFamily="2" charset="-78"/>
              </a:rPr>
              <a:t>public administration</a:t>
            </a:r>
            <a:r>
              <a:rPr lang="fa-IR" sz="2400" dirty="0" smtClean="0">
                <a:cs typeface="B Mitra" pitchFamily="2" charset="-78"/>
              </a:rPr>
              <a:t> در میان 200 نفر مورد بررسی. </a:t>
            </a:r>
            <a:endParaRPr lang="en-US" sz="2400" dirty="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childTnLst>
                                </p:cTn>
                              </p:par>
                            </p:childTnLst>
                          </p:cTn>
                        </p:par>
                        <p:par>
                          <p:cTn id="10" fill="hold">
                            <p:stCondLst>
                              <p:cond delay="5000"/>
                            </p:stCondLst>
                            <p:childTnLst>
                              <p:par>
                                <p:cTn id="11" presetID="1" presetClass="entr" presetSubtype="0" fill="hold" nodeType="after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duotone>
              <a:schemeClr val="bg2">
                <a:shade val="45000"/>
                <a:satMod val="135000"/>
              </a:schemeClr>
              <a:prstClr val="white"/>
            </a:duotone>
          </a:blip>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a:r>
              <a:rPr lang="fa-IR" dirty="0" smtClean="0">
                <a:solidFill>
                  <a:schemeClr val="bg1"/>
                </a:solidFill>
                <a:cs typeface="B Titr" pitchFamily="2" charset="-78"/>
              </a:rPr>
              <a:t>پیدایش آموزش اداره عمومی</a:t>
            </a:r>
            <a:endParaRPr lang="fa-IR" dirty="0">
              <a:solidFill>
                <a:schemeClr val="bg1"/>
              </a:solidFill>
              <a:cs typeface="B Titr" pitchFamily="2" charset="-78"/>
            </a:endParaRPr>
          </a:p>
        </p:txBody>
      </p:sp>
      <p:graphicFrame>
        <p:nvGraphicFramePr>
          <p:cNvPr id="5" name="Diagram 4"/>
          <p:cNvGraphicFramePr/>
          <p:nvPr/>
        </p:nvGraphicFramePr>
        <p:xfrm>
          <a:off x="0" y="1752600"/>
          <a:ext cx="91440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duotone>
              <a:schemeClr val="bg2">
                <a:shade val="45000"/>
                <a:satMod val="135000"/>
              </a:schemeClr>
              <a:prstClr val="white"/>
            </a:duotone>
          </a:blip>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rtl="1"/>
            <a:r>
              <a:rPr lang="fa-IR" dirty="0" smtClean="0">
                <a:solidFill>
                  <a:schemeClr val="bg1"/>
                </a:solidFill>
                <a:cs typeface="B Titr" pitchFamily="2" charset="-78"/>
              </a:rPr>
              <a:t>نشریه پژوهشی</a:t>
            </a:r>
            <a:endParaRPr lang="fa-IR" dirty="0">
              <a:solidFill>
                <a:schemeClr val="bg1"/>
              </a:solidFill>
              <a:cs typeface="B Titr" pitchFamily="2" charset="-78"/>
            </a:endParaRPr>
          </a:p>
        </p:txBody>
      </p:sp>
      <p:sp>
        <p:nvSpPr>
          <p:cNvPr id="8" name="Content Placeholder 7"/>
          <p:cNvSpPr>
            <a:spLocks noGrp="1"/>
          </p:cNvSpPr>
          <p:nvPr>
            <p:ph idx="1"/>
          </p:nvPr>
        </p:nvSpPr>
        <p:spPr>
          <a:xfrm>
            <a:off x="457200" y="1600200"/>
            <a:ext cx="8229600" cy="5029200"/>
          </a:xfrm>
        </p:spPr>
        <p:txBody>
          <a:bodyPr>
            <a:normAutofit/>
          </a:bodyPr>
          <a:lstStyle/>
          <a:p>
            <a:pPr algn="r" rtl="1"/>
            <a:r>
              <a:rPr lang="en-US" sz="2400" b="1" dirty="0" smtClean="0">
                <a:cs typeface="B Mitra" pitchFamily="2" charset="-78"/>
              </a:rPr>
              <a:t>Journal of Public Administration </a:t>
            </a:r>
            <a:r>
              <a:rPr lang="en-US" sz="2400" b="1" dirty="0" smtClean="0">
                <a:cs typeface="B Mitra" pitchFamily="2" charset="-78"/>
              </a:rPr>
              <a:t>Education (JPAE)</a:t>
            </a:r>
            <a:r>
              <a:rPr lang="fa-IR" sz="2400" b="1" dirty="0" smtClean="0">
                <a:cs typeface="B Mitra" pitchFamily="2" charset="-78"/>
              </a:rPr>
              <a:t>/ 1995</a:t>
            </a:r>
          </a:p>
          <a:p>
            <a:pPr lvl="1" algn="r" rtl="1"/>
            <a:r>
              <a:rPr lang="en-US" sz="2000" dirty="0" smtClean="0">
                <a:cs typeface="B Mitra" pitchFamily="2" charset="-78"/>
              </a:rPr>
              <a:t>American </a:t>
            </a:r>
            <a:r>
              <a:rPr lang="en-US" sz="2000" dirty="0" smtClean="0">
                <a:cs typeface="B Mitra" pitchFamily="2" charset="-78"/>
              </a:rPr>
              <a:t>Society for Public Administration (ASPA) </a:t>
            </a:r>
            <a:endParaRPr lang="fa-IR" sz="2000" dirty="0" smtClean="0">
              <a:cs typeface="B Mitra" pitchFamily="2" charset="-78"/>
            </a:endParaRPr>
          </a:p>
          <a:p>
            <a:pPr lvl="2" algn="r" rtl="1"/>
            <a:r>
              <a:rPr lang="fa-IR" sz="1600" dirty="0" smtClean="0">
                <a:cs typeface="B Mitra" pitchFamily="2" charset="-78"/>
              </a:rPr>
              <a:t>با </a:t>
            </a:r>
            <a:r>
              <a:rPr lang="fa-IR" sz="1600" dirty="0" smtClean="0">
                <a:cs typeface="B Mitra" pitchFamily="2" charset="-78"/>
              </a:rPr>
              <a:t>هدف بهبود آموزش اداره </a:t>
            </a:r>
            <a:r>
              <a:rPr lang="fa-IR" sz="1600" dirty="0" smtClean="0">
                <a:cs typeface="B Mitra" pitchFamily="2" charset="-78"/>
              </a:rPr>
              <a:t>عمومی، </a:t>
            </a:r>
          </a:p>
          <a:p>
            <a:pPr lvl="2" algn="r" rtl="1"/>
            <a:r>
              <a:rPr lang="fa-IR" sz="1600" dirty="0" smtClean="0">
                <a:cs typeface="B Mitra" pitchFamily="2" charset="-78"/>
              </a:rPr>
              <a:t>ایجاد بخشی </a:t>
            </a:r>
            <a:r>
              <a:rPr lang="fa-IR" sz="1600" dirty="0" smtClean="0">
                <a:cs typeface="B Mitra" pitchFamily="2" charset="-78"/>
              </a:rPr>
              <a:t>تحت </a:t>
            </a:r>
            <a:r>
              <a:rPr lang="fa-IR" sz="1600" dirty="0" smtClean="0">
                <a:cs typeface="B Mitra" pitchFamily="2" charset="-78"/>
              </a:rPr>
              <a:t>عنوان </a:t>
            </a:r>
            <a:r>
              <a:rPr lang="en-US" sz="1600" dirty="0" smtClean="0">
                <a:cs typeface="B Mitra" pitchFamily="2" charset="-78"/>
              </a:rPr>
              <a:t>Section </a:t>
            </a:r>
            <a:r>
              <a:rPr lang="en-US" sz="1600" dirty="0" smtClean="0">
                <a:cs typeface="B Mitra" pitchFamily="2" charset="-78"/>
              </a:rPr>
              <a:t>on Public Administration Education (SPAE</a:t>
            </a:r>
            <a:r>
              <a:rPr lang="en-US" sz="1600" dirty="0" smtClean="0">
                <a:cs typeface="B Mitra" pitchFamily="2" charset="-78"/>
              </a:rPr>
              <a:t>)</a:t>
            </a:r>
            <a:endParaRPr lang="fa-IR" sz="1600" dirty="0" smtClean="0">
              <a:cs typeface="B Mitra" pitchFamily="2" charset="-78"/>
            </a:endParaRPr>
          </a:p>
          <a:p>
            <a:pPr lvl="2" algn="r" rtl="1"/>
            <a:r>
              <a:rPr lang="fa-IR" sz="1600" dirty="0" smtClean="0">
                <a:cs typeface="B Mitra" pitchFamily="2" charset="-78"/>
              </a:rPr>
              <a:t>تلاش برای تشویق </a:t>
            </a:r>
            <a:r>
              <a:rPr lang="en-US" sz="1600" dirty="0" smtClean="0">
                <a:cs typeface="B Mitra" pitchFamily="2" charset="-78"/>
              </a:rPr>
              <a:t>SPAE </a:t>
            </a:r>
            <a:r>
              <a:rPr lang="fa-IR" sz="1600" dirty="0" smtClean="0">
                <a:cs typeface="B Mitra" pitchFamily="2" charset="-78"/>
              </a:rPr>
              <a:t> برای </a:t>
            </a:r>
            <a:r>
              <a:rPr lang="fa-IR" sz="1600" dirty="0" smtClean="0">
                <a:cs typeface="B Mitra" pitchFamily="2" charset="-78"/>
              </a:rPr>
              <a:t>انتشار نشریه ای در حوزه آموزش اداره </a:t>
            </a:r>
            <a:r>
              <a:rPr lang="fa-IR" sz="1600" dirty="0" smtClean="0">
                <a:cs typeface="B Mitra" pitchFamily="2" charset="-78"/>
              </a:rPr>
              <a:t>عمومی، اما </a:t>
            </a:r>
            <a:r>
              <a:rPr lang="fa-IR" sz="1600" dirty="0" smtClean="0">
                <a:cs typeface="B Mitra" pitchFamily="2" charset="-78"/>
              </a:rPr>
              <a:t>چنین اتفاقی نیفتاد. </a:t>
            </a:r>
          </a:p>
          <a:p>
            <a:pPr lvl="1" algn="r" rtl="1"/>
            <a:r>
              <a:rPr lang="fa-IR" sz="2000" dirty="0" smtClean="0">
                <a:cs typeface="B Mitra" pitchFamily="2" charset="-78"/>
              </a:rPr>
              <a:t>همکاری جورج </a:t>
            </a:r>
            <a:r>
              <a:rPr lang="fa-IR" sz="2000" dirty="0" smtClean="0">
                <a:cs typeface="B Mitra" pitchFamily="2" charset="-78"/>
              </a:rPr>
              <a:t>فردریکسون با </a:t>
            </a:r>
            <a:r>
              <a:rPr lang="fa-IR" sz="2000" dirty="0" smtClean="0">
                <a:cs typeface="B Mitra" pitchFamily="2" charset="-78"/>
              </a:rPr>
              <a:t>دو </a:t>
            </a:r>
            <a:r>
              <a:rPr lang="fa-IR" sz="2000" dirty="0" smtClean="0">
                <a:cs typeface="B Mitra" pitchFamily="2" charset="-78"/>
              </a:rPr>
              <a:t>دانشگاه </a:t>
            </a:r>
            <a:r>
              <a:rPr lang="en-US" sz="2000" dirty="0" smtClean="0">
                <a:cs typeface="B Mitra" pitchFamily="2" charset="-78"/>
              </a:rPr>
              <a:t>Akron </a:t>
            </a:r>
            <a:r>
              <a:rPr lang="fa-IR" sz="2000" dirty="0" smtClean="0">
                <a:cs typeface="B Mitra" pitchFamily="2" charset="-78"/>
              </a:rPr>
              <a:t>و </a:t>
            </a:r>
            <a:r>
              <a:rPr lang="en-US" sz="2000" dirty="0" smtClean="0">
                <a:cs typeface="B Mitra" pitchFamily="2" charset="-78"/>
              </a:rPr>
              <a:t>Kansas </a:t>
            </a:r>
            <a:r>
              <a:rPr lang="fa-IR" sz="2000" dirty="0" smtClean="0">
                <a:cs typeface="B Mitra" pitchFamily="2" charset="-78"/>
              </a:rPr>
              <a:t> و انتشار نخستین شماره </a:t>
            </a:r>
            <a:r>
              <a:rPr lang="en-US" sz="2000" dirty="0" smtClean="0">
                <a:cs typeface="B Mitra" pitchFamily="2" charset="-78"/>
              </a:rPr>
              <a:t>JPAE</a:t>
            </a:r>
            <a:r>
              <a:rPr lang="fa-IR" sz="2000" dirty="0" smtClean="0">
                <a:cs typeface="B Mitra" pitchFamily="2" charset="-78"/>
              </a:rPr>
              <a:t> </a:t>
            </a:r>
          </a:p>
          <a:p>
            <a:pPr algn="r" rtl="1">
              <a:buNone/>
            </a:pPr>
            <a:endParaRPr lang="fa-IR" sz="2400" b="1" dirty="0" smtClean="0">
              <a:cs typeface="B Mitra" pitchFamily="2" charset="-78"/>
            </a:endParaRPr>
          </a:p>
          <a:p>
            <a:pPr algn="r" rtl="1"/>
            <a:r>
              <a:rPr lang="en-US" sz="2400" b="1" dirty="0" smtClean="0">
                <a:cs typeface="B Mitra" pitchFamily="2" charset="-78"/>
              </a:rPr>
              <a:t>Journal </a:t>
            </a:r>
            <a:r>
              <a:rPr lang="en-US" sz="2400" b="1" dirty="0" smtClean="0">
                <a:cs typeface="B Mitra" pitchFamily="2" charset="-78"/>
              </a:rPr>
              <a:t>of Public Affairs </a:t>
            </a:r>
            <a:r>
              <a:rPr lang="en-US" sz="2400" b="1" dirty="0" smtClean="0">
                <a:cs typeface="B Mitra" pitchFamily="2" charset="-78"/>
              </a:rPr>
              <a:t>Education (JPAE)</a:t>
            </a:r>
            <a:r>
              <a:rPr lang="fa-IR" sz="2400" b="1" dirty="0" smtClean="0">
                <a:cs typeface="B Mitra" pitchFamily="2" charset="-78"/>
              </a:rPr>
              <a:t>/ 1998</a:t>
            </a:r>
          </a:p>
          <a:p>
            <a:pPr lvl="1" algn="r" rtl="1"/>
            <a:r>
              <a:rPr lang="fa-IR" sz="2000" dirty="0" smtClean="0">
                <a:cs typeface="B Mitra" pitchFamily="2" charset="-78"/>
              </a:rPr>
              <a:t>سال 1998، </a:t>
            </a:r>
            <a:r>
              <a:rPr lang="fa-IR" sz="2000" dirty="0" smtClean="0">
                <a:cs typeface="B Mitra" pitchFamily="2" charset="-78"/>
              </a:rPr>
              <a:t>با مشکلات </a:t>
            </a:r>
            <a:r>
              <a:rPr lang="en-US" sz="2000" dirty="0" smtClean="0">
                <a:cs typeface="B Mitra" pitchFamily="2" charset="-78"/>
              </a:rPr>
              <a:t>JPAE </a:t>
            </a:r>
            <a:r>
              <a:rPr lang="fa-IR" sz="2000" dirty="0" smtClean="0">
                <a:cs typeface="B Mitra" pitchFamily="2" charset="-78"/>
              </a:rPr>
              <a:t>در جذب </a:t>
            </a:r>
            <a:r>
              <a:rPr lang="fa-IR" sz="2000" dirty="0" smtClean="0">
                <a:cs typeface="B Mitra" pitchFamily="2" charset="-78"/>
              </a:rPr>
              <a:t>آبونمان</a:t>
            </a:r>
          </a:p>
          <a:p>
            <a:pPr lvl="1" algn="r" rtl="1"/>
            <a:r>
              <a:rPr lang="fa-IR" sz="2000" dirty="0" smtClean="0">
                <a:cs typeface="B Mitra" pitchFamily="2" charset="-78"/>
              </a:rPr>
              <a:t>خریداری</a:t>
            </a:r>
            <a:r>
              <a:rPr lang="en-US" sz="2000" dirty="0" smtClean="0">
                <a:cs typeface="B Mitra" pitchFamily="2" charset="-78"/>
              </a:rPr>
              <a:t> </a:t>
            </a:r>
            <a:r>
              <a:rPr lang="fa-IR" sz="2000" dirty="0" smtClean="0">
                <a:cs typeface="B Mitra" pitchFamily="2" charset="-78"/>
              </a:rPr>
              <a:t>توسط </a:t>
            </a:r>
            <a:r>
              <a:rPr lang="en-US" sz="2000" dirty="0" smtClean="0">
                <a:cs typeface="B Mitra" pitchFamily="2" charset="-78"/>
              </a:rPr>
              <a:t>NASPAA </a:t>
            </a:r>
            <a:endParaRPr lang="fa-IR" sz="2000" dirty="0" smtClean="0">
              <a:cs typeface="B Mitra" pitchFamily="2" charset="-78"/>
            </a:endParaRPr>
          </a:p>
          <a:p>
            <a:pPr lvl="1" algn="r" rtl="1"/>
            <a:r>
              <a:rPr lang="fa-IR" sz="2000" dirty="0" smtClean="0">
                <a:cs typeface="B Mitra" pitchFamily="2" charset="-78"/>
              </a:rPr>
              <a:t>انتشار مقالاتی </a:t>
            </a:r>
            <a:r>
              <a:rPr lang="fa-IR" sz="2000" dirty="0" smtClean="0">
                <a:cs typeface="B Mitra" pitchFamily="2" charset="-78"/>
              </a:rPr>
              <a:t>در حوزه های </a:t>
            </a:r>
            <a:r>
              <a:rPr lang="en-US" sz="2000" dirty="0" smtClean="0">
                <a:cs typeface="B Mitra" pitchFamily="2" charset="-78"/>
              </a:rPr>
              <a:t>curriculum content, pedagogy, and educational philosophy </a:t>
            </a:r>
            <a:endParaRPr lang="fa-IR" sz="2000" dirty="0" smtClean="0">
              <a:cs typeface="B Mitra" pitchFamily="2" charset="-78"/>
            </a:endParaRPr>
          </a:p>
          <a:p>
            <a:pPr algn="r" rtl="1"/>
            <a:endParaRPr lang="fa-IR" sz="2400" dirty="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 presetClass="entr" presetSubtype="0"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8">
                                            <p:txEl>
                                              <p:pRg st="2" end="2"/>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xEl>
                                              <p:pRg st="4" end="4"/>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8">
                                            <p:txEl>
                                              <p:pRg st="7" end="7"/>
                                            </p:txEl>
                                          </p:spTgt>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8">
                                            <p:txEl>
                                              <p:pRg st="8" end="8"/>
                                            </p:txEl>
                                          </p:spTgt>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8">
                                            <p:txEl>
                                              <p:pRg st="9" end="9"/>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duotone>
              <a:schemeClr val="bg2">
                <a:shade val="45000"/>
                <a:satMod val="135000"/>
              </a:schemeClr>
              <a:prstClr val="white"/>
            </a:duotone>
          </a:blip>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rtl="1"/>
            <a:r>
              <a:rPr lang="fa-IR" dirty="0" smtClean="0">
                <a:solidFill>
                  <a:schemeClr val="bg1"/>
                </a:solidFill>
                <a:cs typeface="B Titr" pitchFamily="2" charset="-78"/>
              </a:rPr>
              <a:t>نتیجه گیری</a:t>
            </a:r>
            <a:endParaRPr lang="fa-IR" dirty="0">
              <a:solidFill>
                <a:schemeClr val="bg1"/>
              </a:solidFill>
              <a:cs typeface="B Titr" pitchFamily="2" charset="-78"/>
            </a:endParaRPr>
          </a:p>
        </p:txBody>
      </p:sp>
      <p:sp>
        <p:nvSpPr>
          <p:cNvPr id="8" name="Content Placeholder 7"/>
          <p:cNvSpPr>
            <a:spLocks noGrp="1"/>
          </p:cNvSpPr>
          <p:nvPr>
            <p:ph idx="1"/>
          </p:nvPr>
        </p:nvSpPr>
        <p:spPr>
          <a:xfrm>
            <a:off x="457200" y="1600200"/>
            <a:ext cx="8229600" cy="609600"/>
          </a:xfrm>
        </p:spPr>
        <p:txBody>
          <a:bodyPr>
            <a:normAutofit/>
          </a:bodyPr>
          <a:lstStyle/>
          <a:p>
            <a:pPr algn="r" rtl="1">
              <a:buNone/>
            </a:pPr>
            <a:r>
              <a:rPr lang="fa-IR" sz="2400" b="1" dirty="0" smtClean="0">
                <a:cs typeface="B Mitra" pitchFamily="2" charset="-78"/>
              </a:rPr>
              <a:t>تاثیر موارد زیر بر رویکرد آموزش اداره عمومی</a:t>
            </a:r>
            <a:endParaRPr lang="fa-IR" sz="2400" b="1" dirty="0">
              <a:cs typeface="B Mitra" pitchFamily="2" charset="-78"/>
            </a:endParaRPr>
          </a:p>
        </p:txBody>
      </p:sp>
      <p:graphicFrame>
        <p:nvGraphicFramePr>
          <p:cNvPr id="5" name="Diagram 4"/>
          <p:cNvGraphicFramePr/>
          <p:nvPr/>
        </p:nvGraphicFramePr>
        <p:xfrm>
          <a:off x="1524000" y="25654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 presetClass="entr" presetSubtype="0"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childTnLst>
                                </p:cTn>
                              </p:par>
                              <p:par>
                                <p:cTn id="10" presetID="10"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Graphic spid="5"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duotone>
              <a:schemeClr val="bg2">
                <a:shade val="45000"/>
                <a:satMod val="135000"/>
              </a:schemeClr>
              <a:prstClr val="white"/>
            </a:duotone>
          </a:blip>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a:r>
              <a:rPr lang="fa-IR" dirty="0" smtClean="0">
                <a:solidFill>
                  <a:schemeClr val="bg1"/>
                </a:solidFill>
                <a:cs typeface="B Titr" pitchFamily="2" charset="-78"/>
              </a:rPr>
              <a:t>پیدایش آموزش اداره عمومی. </a:t>
            </a:r>
            <a:r>
              <a:rPr lang="fa-IR" sz="2800" dirty="0" smtClean="0">
                <a:solidFill>
                  <a:schemeClr val="bg1"/>
                </a:solidFill>
                <a:cs typeface="B Titr" pitchFamily="2" charset="-78"/>
              </a:rPr>
              <a:t>ادامه</a:t>
            </a:r>
            <a:endParaRPr lang="fa-IR" dirty="0">
              <a:solidFill>
                <a:schemeClr val="bg1"/>
              </a:solidFill>
              <a:cs typeface="B Titr" pitchFamily="2" charset="-78"/>
            </a:endParaRPr>
          </a:p>
        </p:txBody>
      </p:sp>
      <p:graphicFrame>
        <p:nvGraphicFramePr>
          <p:cNvPr id="5" name="Diagram 4"/>
          <p:cNvGraphicFramePr/>
          <p:nvPr/>
        </p:nvGraphicFramePr>
        <p:xfrm>
          <a:off x="0" y="1828800"/>
          <a:ext cx="91440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Down Arrow 5"/>
          <p:cNvSpPr/>
          <p:nvPr/>
        </p:nvSpPr>
        <p:spPr>
          <a:xfrm>
            <a:off x="2438400" y="1557600"/>
            <a:ext cx="648000" cy="880800"/>
          </a:xfrm>
          <a:prstGeom prst="downArrow">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duotone>
              <a:schemeClr val="bg2">
                <a:shade val="45000"/>
                <a:satMod val="135000"/>
              </a:schemeClr>
              <a:prstClr val="white"/>
            </a:duotone>
          </a:blip>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a:r>
              <a:rPr lang="fa-IR" dirty="0" smtClean="0">
                <a:solidFill>
                  <a:schemeClr val="bg1"/>
                </a:solidFill>
                <a:cs typeface="B Titr" pitchFamily="2" charset="-78"/>
              </a:rPr>
              <a:t>پیدایش آموزش اداره عمومی. </a:t>
            </a:r>
            <a:r>
              <a:rPr lang="fa-IR" sz="2800" dirty="0" smtClean="0">
                <a:solidFill>
                  <a:schemeClr val="bg1"/>
                </a:solidFill>
                <a:cs typeface="B Titr" pitchFamily="2" charset="-78"/>
              </a:rPr>
              <a:t>ادامه</a:t>
            </a:r>
            <a:endParaRPr lang="fa-IR" dirty="0">
              <a:solidFill>
                <a:schemeClr val="bg1"/>
              </a:solidFill>
              <a:cs typeface="B Titr" pitchFamily="2" charset="-78"/>
            </a:endParaRPr>
          </a:p>
        </p:txBody>
      </p:sp>
      <p:sp>
        <p:nvSpPr>
          <p:cNvPr id="7" name="Content Placeholder 2"/>
          <p:cNvSpPr>
            <a:spLocks noGrp="1"/>
          </p:cNvSpPr>
          <p:nvPr>
            <p:ph idx="1"/>
          </p:nvPr>
        </p:nvSpPr>
        <p:spPr>
          <a:xfrm>
            <a:off x="457200" y="1371600"/>
            <a:ext cx="8229600" cy="5486400"/>
          </a:xfrm>
        </p:spPr>
        <p:txBody>
          <a:bodyPr>
            <a:normAutofit fontScale="62500" lnSpcReduction="20000"/>
          </a:bodyPr>
          <a:lstStyle/>
          <a:p>
            <a:pPr lvl="0" algn="just" rtl="1">
              <a:lnSpc>
                <a:spcPct val="115000"/>
              </a:lnSpc>
              <a:buNone/>
            </a:pPr>
            <a:r>
              <a:rPr lang="fa-IR" sz="3800" b="1" dirty="0" smtClean="0">
                <a:ea typeface="Calibri"/>
                <a:cs typeface="B Mitra"/>
              </a:rPr>
              <a:t>برنامه آموزشی کاربردی و متمرکز این </a:t>
            </a:r>
            <a:r>
              <a:rPr lang="fa-IR" sz="3800" b="1" dirty="0" smtClean="0">
                <a:ea typeface="Calibri"/>
                <a:cs typeface="B Mitra"/>
              </a:rPr>
              <a:t>دانشکده</a:t>
            </a:r>
          </a:p>
          <a:p>
            <a:pPr algn="just" rtl="1">
              <a:lnSpc>
                <a:spcPct val="115000"/>
              </a:lnSpc>
            </a:pPr>
            <a:r>
              <a:rPr lang="fa-IR" sz="3800" b="1" dirty="0" smtClean="0">
                <a:ea typeface="Calibri"/>
                <a:cs typeface="B Mitra"/>
              </a:rPr>
              <a:t>محتوا</a:t>
            </a:r>
            <a:r>
              <a:rPr lang="fa-IR" sz="3800" dirty="0" smtClean="0">
                <a:ea typeface="Calibri"/>
                <a:cs typeface="B Mitra"/>
              </a:rPr>
              <a:t>: فرایندها</a:t>
            </a:r>
            <a:r>
              <a:rPr lang="fa-IR" sz="3800" dirty="0" smtClean="0">
                <a:ea typeface="Calibri"/>
                <a:cs typeface="B Mitra"/>
              </a:rPr>
              <a:t>، وظایف و مدیریت دولت و همچنین روش </a:t>
            </a:r>
            <a:r>
              <a:rPr lang="fa-IR" sz="3800" dirty="0" smtClean="0">
                <a:ea typeface="Calibri"/>
                <a:cs typeface="B Mitra"/>
              </a:rPr>
              <a:t>تحقیق</a:t>
            </a:r>
          </a:p>
          <a:p>
            <a:pPr algn="just" rtl="1">
              <a:lnSpc>
                <a:spcPct val="115000"/>
              </a:lnSpc>
            </a:pPr>
            <a:r>
              <a:rPr lang="fa-IR" sz="3800" b="1" dirty="0" smtClean="0">
                <a:ea typeface="Calibri"/>
                <a:cs typeface="B Mitra"/>
              </a:rPr>
              <a:t>شرکت کنندگان</a:t>
            </a:r>
            <a:r>
              <a:rPr lang="fa-IR" sz="3800" dirty="0" smtClean="0">
                <a:ea typeface="Calibri"/>
                <a:cs typeface="B Mitra"/>
              </a:rPr>
              <a:t>: افرادی </a:t>
            </a:r>
            <a:r>
              <a:rPr lang="fa-IR" sz="3800" dirty="0" smtClean="0">
                <a:ea typeface="Calibri"/>
                <a:cs typeface="B Mitra"/>
              </a:rPr>
              <a:t>که به تازگی در تخصصهای خاصی مانند کارهای اجتماعی یا مهندسی شهری آموزش دیده بوند. </a:t>
            </a:r>
            <a:endParaRPr lang="fa-IR" sz="3800" dirty="0" smtClean="0">
              <a:ea typeface="Calibri"/>
              <a:cs typeface="B Mitra"/>
            </a:endParaRPr>
          </a:p>
          <a:p>
            <a:pPr algn="just" rtl="1">
              <a:lnSpc>
                <a:spcPct val="115000"/>
              </a:lnSpc>
            </a:pPr>
            <a:r>
              <a:rPr lang="fa-IR" sz="3800" b="1" dirty="0" smtClean="0">
                <a:ea typeface="Calibri"/>
                <a:cs typeface="B Mitra"/>
              </a:rPr>
              <a:t>سرفصل </a:t>
            </a:r>
            <a:r>
              <a:rPr lang="fa-IR" sz="3800" b="1" dirty="0" smtClean="0">
                <a:ea typeface="Calibri"/>
                <a:cs typeface="B Mitra"/>
              </a:rPr>
              <a:t>برخی </a:t>
            </a:r>
            <a:r>
              <a:rPr lang="fa-IR" sz="3800" b="1" dirty="0" smtClean="0">
                <a:ea typeface="Calibri"/>
                <a:cs typeface="B Mitra"/>
              </a:rPr>
              <a:t>دروس:</a:t>
            </a:r>
            <a:endParaRPr lang="en-US" sz="3800" dirty="0" smtClean="0">
              <a:ea typeface="Calibri"/>
              <a:cs typeface="Arial"/>
            </a:endParaRPr>
          </a:p>
          <a:p>
            <a:pPr lvl="1" algn="just">
              <a:lnSpc>
                <a:spcPct val="115000"/>
              </a:lnSpc>
              <a:spcAft>
                <a:spcPts val="1000"/>
              </a:spcAft>
              <a:buFont typeface="Courier New"/>
              <a:buChar char="o"/>
            </a:pPr>
            <a:r>
              <a:rPr lang="en-US" dirty="0" smtClean="0">
                <a:ea typeface="Calibri"/>
                <a:cs typeface="B Mitra"/>
              </a:rPr>
              <a:t>Law and Municipal Government</a:t>
            </a:r>
            <a:endParaRPr lang="en-US" sz="2400" dirty="0" smtClean="0">
              <a:ea typeface="Calibri"/>
              <a:cs typeface="Arial"/>
            </a:endParaRPr>
          </a:p>
          <a:p>
            <a:pPr lvl="1" algn="just">
              <a:lnSpc>
                <a:spcPct val="115000"/>
              </a:lnSpc>
              <a:spcAft>
                <a:spcPts val="1000"/>
              </a:spcAft>
              <a:buFont typeface="Courier New"/>
              <a:buChar char="o"/>
            </a:pPr>
            <a:r>
              <a:rPr lang="en-US" dirty="0" smtClean="0">
                <a:ea typeface="Calibri"/>
                <a:cs typeface="B Mitra"/>
              </a:rPr>
              <a:t>Legislative Drafting and Administration</a:t>
            </a:r>
            <a:endParaRPr lang="en-US" sz="2400" dirty="0" smtClean="0">
              <a:ea typeface="Calibri"/>
              <a:cs typeface="Arial"/>
            </a:endParaRPr>
          </a:p>
          <a:p>
            <a:pPr lvl="1" algn="just">
              <a:lnSpc>
                <a:spcPct val="115000"/>
              </a:lnSpc>
              <a:spcAft>
                <a:spcPts val="1000"/>
              </a:spcAft>
              <a:buFont typeface="Courier New"/>
              <a:buChar char="o"/>
            </a:pPr>
            <a:r>
              <a:rPr lang="en-US" dirty="0" smtClean="0">
                <a:ea typeface="Calibri"/>
                <a:cs typeface="B Mitra"/>
              </a:rPr>
              <a:t>Elements of Municipal Accounting</a:t>
            </a:r>
            <a:endParaRPr lang="en-US" sz="2400" dirty="0" smtClean="0">
              <a:ea typeface="Calibri"/>
              <a:cs typeface="Arial"/>
            </a:endParaRPr>
          </a:p>
          <a:p>
            <a:pPr lvl="1" algn="just">
              <a:lnSpc>
                <a:spcPct val="115000"/>
              </a:lnSpc>
              <a:spcAft>
                <a:spcPts val="1000"/>
              </a:spcAft>
              <a:buFont typeface="Courier New"/>
              <a:buChar char="o"/>
            </a:pPr>
            <a:r>
              <a:rPr lang="en-US" dirty="0" smtClean="0">
                <a:ea typeface="Calibri"/>
                <a:cs typeface="B Mitra"/>
              </a:rPr>
              <a:t>Municipal Highway Engineering</a:t>
            </a:r>
            <a:endParaRPr lang="en-US" sz="2400" dirty="0" smtClean="0">
              <a:ea typeface="Calibri"/>
              <a:cs typeface="Arial"/>
            </a:endParaRPr>
          </a:p>
          <a:p>
            <a:pPr lvl="1" algn="just">
              <a:lnSpc>
                <a:spcPct val="115000"/>
              </a:lnSpc>
              <a:spcAft>
                <a:spcPts val="1000"/>
              </a:spcAft>
              <a:buFont typeface="Courier New"/>
              <a:buChar char="o"/>
            </a:pPr>
            <a:r>
              <a:rPr lang="en-US" dirty="0" smtClean="0">
                <a:ea typeface="Calibri"/>
                <a:cs typeface="B Mitra"/>
              </a:rPr>
              <a:t>Politics and Administration</a:t>
            </a:r>
            <a:endParaRPr lang="en-US" sz="2400" dirty="0" smtClean="0">
              <a:ea typeface="Calibri"/>
              <a:cs typeface="Arial"/>
            </a:endParaRPr>
          </a:p>
          <a:p>
            <a:pPr lvl="1" algn="just">
              <a:lnSpc>
                <a:spcPct val="115000"/>
              </a:lnSpc>
              <a:spcAft>
                <a:spcPts val="1000"/>
              </a:spcAft>
              <a:buFont typeface="Courier New"/>
              <a:buChar char="o"/>
            </a:pPr>
            <a:r>
              <a:rPr lang="en-US" dirty="0" smtClean="0">
                <a:ea typeface="Calibri"/>
                <a:cs typeface="B Mitra"/>
              </a:rPr>
              <a:t>Principles of Management</a:t>
            </a:r>
            <a:endParaRPr lang="en-US" sz="2400" dirty="0" smtClean="0">
              <a:ea typeface="Calibri"/>
              <a:cs typeface="Arial"/>
            </a:endParaRPr>
          </a:p>
          <a:p>
            <a:pPr lvl="1" algn="just">
              <a:lnSpc>
                <a:spcPct val="115000"/>
              </a:lnSpc>
              <a:spcAft>
                <a:spcPts val="1000"/>
              </a:spcAft>
              <a:buFont typeface="Courier New"/>
              <a:buChar char="o"/>
            </a:pPr>
            <a:r>
              <a:rPr lang="en-US" dirty="0" smtClean="0">
                <a:ea typeface="Calibri"/>
                <a:cs typeface="B Mitra"/>
              </a:rPr>
              <a:t>Police and Fire Administration</a:t>
            </a:r>
            <a:endParaRPr lang="en-US" sz="2400" dirty="0" smtClean="0">
              <a:ea typeface="Calibri"/>
              <a:cs typeface="Arial"/>
            </a:endParaRPr>
          </a:p>
          <a:p>
            <a:pPr lvl="1" algn="just">
              <a:lnSpc>
                <a:spcPct val="115000"/>
              </a:lnSpc>
              <a:spcAft>
                <a:spcPts val="1000"/>
              </a:spcAft>
              <a:buFont typeface="Courier New"/>
              <a:buChar char="o"/>
            </a:pPr>
            <a:r>
              <a:rPr lang="en-US" dirty="0" smtClean="0">
                <a:ea typeface="Calibri"/>
                <a:cs typeface="B Mitra"/>
              </a:rPr>
              <a:t>Budget-Making, Accounting, and Reporting</a:t>
            </a:r>
            <a:endParaRPr lang="en-US" sz="2400" dirty="0">
              <a:ea typeface="Calibri"/>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childTnLst>
                                </p:cTn>
                              </p:par>
                            </p:childTnLst>
                          </p:cTn>
                        </p:par>
                        <p:par>
                          <p:cTn id="10" fill="hold">
                            <p:stCondLst>
                              <p:cond delay="5000"/>
                            </p:stCondLst>
                            <p:childTnLst>
                              <p:par>
                                <p:cTn id="11" presetID="1" presetClass="entr" presetSubtype="0" fill="hold" nodeType="after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childTnLst>
                                </p:cTn>
                              </p:par>
                            </p:childTnLst>
                          </p:cTn>
                        </p:par>
                        <p:par>
                          <p:cTn id="13" fill="hold">
                            <p:stCondLst>
                              <p:cond delay="5000"/>
                            </p:stCondLst>
                            <p:childTnLst>
                              <p:par>
                                <p:cTn id="14" presetID="1" presetClass="entr" presetSubtype="0" fill="hold" nodeType="after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childTnLst>
                                </p:cTn>
                              </p:par>
                            </p:childTnLst>
                          </p:cTn>
                        </p:par>
                        <p:par>
                          <p:cTn id="16" fill="hold">
                            <p:stCondLst>
                              <p:cond delay="5000"/>
                            </p:stCondLst>
                            <p:childTnLst>
                              <p:par>
                                <p:cTn id="17" presetID="1" presetClass="entr" presetSubtype="0" fill="hold" nodeType="after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duotone>
              <a:schemeClr val="accent2">
                <a:shade val="45000"/>
                <a:satMod val="135000"/>
              </a:schemeClr>
              <a:prstClr val="white"/>
            </a:duotone>
            <a:lum bright="10000"/>
          </a:blip>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a:r>
              <a:rPr lang="fa-IR" dirty="0" smtClean="0">
                <a:solidFill>
                  <a:schemeClr val="bg1"/>
                </a:solidFill>
                <a:cs typeface="B Titr" pitchFamily="2" charset="-78"/>
              </a:rPr>
              <a:t>دوره های تحصیلات تکمیلی</a:t>
            </a:r>
            <a:endParaRPr lang="fa-IR" dirty="0">
              <a:solidFill>
                <a:schemeClr val="bg1"/>
              </a:solidFill>
              <a:cs typeface="B Titr" pitchFamily="2" charset="-78"/>
            </a:endParaRPr>
          </a:p>
        </p:txBody>
      </p:sp>
      <p:sp>
        <p:nvSpPr>
          <p:cNvPr id="7" name="Content Placeholder 2"/>
          <p:cNvSpPr>
            <a:spLocks noGrp="1"/>
          </p:cNvSpPr>
          <p:nvPr>
            <p:ph idx="1"/>
          </p:nvPr>
        </p:nvSpPr>
        <p:spPr>
          <a:xfrm>
            <a:off x="457200" y="1371600"/>
            <a:ext cx="8229600" cy="5486400"/>
          </a:xfrm>
        </p:spPr>
        <p:txBody>
          <a:bodyPr>
            <a:normAutofit/>
          </a:bodyPr>
          <a:lstStyle/>
          <a:p>
            <a:pPr algn="just" rtl="1">
              <a:lnSpc>
                <a:spcPct val="150000"/>
              </a:lnSpc>
            </a:pPr>
            <a:r>
              <a:rPr lang="fa-IR" sz="2600" dirty="0" smtClean="0">
                <a:ea typeface="Calibri"/>
                <a:cs typeface="B Mitra" pitchFamily="2" charset="-78"/>
              </a:rPr>
              <a:t>سال 1914: نخستین </a:t>
            </a:r>
            <a:r>
              <a:rPr lang="fa-IR" sz="2600" dirty="0" smtClean="0">
                <a:ea typeface="Calibri"/>
                <a:cs typeface="B Mitra" pitchFamily="2" charset="-78"/>
              </a:rPr>
              <a:t>دوره تحصیلات تکمیلی اداره </a:t>
            </a:r>
            <a:r>
              <a:rPr lang="fa-IR" sz="2600" dirty="0" smtClean="0">
                <a:ea typeface="Calibri"/>
                <a:cs typeface="B Mitra" pitchFamily="2" charset="-78"/>
              </a:rPr>
              <a:t>عمومی؛ </a:t>
            </a:r>
          </a:p>
          <a:p>
            <a:pPr lvl="1" algn="just" rtl="1">
              <a:lnSpc>
                <a:spcPct val="150000"/>
              </a:lnSpc>
            </a:pPr>
            <a:r>
              <a:rPr lang="fa-IR" sz="2200" dirty="0" smtClean="0">
                <a:ea typeface="Calibri"/>
                <a:cs typeface="B Mitra" pitchFamily="2" charset="-78"/>
              </a:rPr>
              <a:t>دانشکده </a:t>
            </a:r>
            <a:r>
              <a:rPr lang="fa-IR" sz="2200" dirty="0" smtClean="0">
                <a:ea typeface="Calibri"/>
                <a:cs typeface="B Mitra" pitchFamily="2" charset="-78"/>
              </a:rPr>
              <a:t>علوم سیاسی دانشگاه میشیگان، </a:t>
            </a:r>
            <a:endParaRPr lang="fa-IR" sz="2200" dirty="0" smtClean="0">
              <a:ea typeface="Calibri"/>
              <a:cs typeface="B Mitra" pitchFamily="2" charset="-78"/>
            </a:endParaRPr>
          </a:p>
          <a:p>
            <a:pPr lvl="1" algn="just" rtl="1">
              <a:lnSpc>
                <a:spcPct val="150000"/>
              </a:lnSpc>
            </a:pPr>
            <a:r>
              <a:rPr lang="fa-IR" sz="2200" dirty="0" smtClean="0">
                <a:ea typeface="Calibri"/>
                <a:cs typeface="B Mitra" pitchFamily="2" charset="-78"/>
              </a:rPr>
              <a:t>دوره </a:t>
            </a:r>
            <a:r>
              <a:rPr lang="fa-IR" sz="2200" dirty="0" smtClean="0">
                <a:ea typeface="Calibri"/>
                <a:cs typeface="B Mitra" pitchFamily="2" charset="-78"/>
              </a:rPr>
              <a:t>یک ساله کارشناسی ارشد اداره </a:t>
            </a:r>
            <a:r>
              <a:rPr lang="fa-IR" sz="2200" dirty="0" smtClean="0">
                <a:ea typeface="Calibri"/>
                <a:cs typeface="B Mitra" pitchFamily="2" charset="-78"/>
              </a:rPr>
              <a:t>شهرداری. </a:t>
            </a:r>
            <a:r>
              <a:rPr lang="en-US" sz="2000" dirty="0" smtClean="0">
                <a:ea typeface="Calibri"/>
                <a:cs typeface="Arial"/>
              </a:rPr>
              <a:t>municipal </a:t>
            </a:r>
            <a:r>
              <a:rPr lang="en-US" sz="2000" dirty="0" smtClean="0">
                <a:ea typeface="Calibri"/>
                <a:cs typeface="Arial"/>
              </a:rPr>
              <a:t>administration</a:t>
            </a:r>
            <a:endParaRPr lang="fa-IR" sz="2200" dirty="0" smtClean="0">
              <a:ea typeface="Calibri"/>
              <a:cs typeface="B Mitra" pitchFamily="2" charset="-78"/>
            </a:endParaRPr>
          </a:p>
          <a:p>
            <a:pPr lvl="1" algn="just" rtl="1">
              <a:lnSpc>
                <a:spcPct val="150000"/>
              </a:lnSpc>
            </a:pPr>
            <a:r>
              <a:rPr lang="fa-IR" sz="2200" dirty="0" smtClean="0">
                <a:ea typeface="Calibri"/>
                <a:cs typeface="B Mitra" pitchFamily="2" charset="-78"/>
              </a:rPr>
              <a:t>علاوه </a:t>
            </a:r>
            <a:r>
              <a:rPr lang="fa-IR" sz="2200" dirty="0" smtClean="0">
                <a:ea typeface="Calibri"/>
                <a:cs typeface="B Mitra" pitchFamily="2" charset="-78"/>
              </a:rPr>
              <a:t>بر پایان نامه، دارای برنامه سه ماهه کار </a:t>
            </a:r>
            <a:r>
              <a:rPr lang="fa-IR" sz="2200" dirty="0" smtClean="0">
                <a:ea typeface="Calibri"/>
                <a:cs typeface="B Mitra" pitchFamily="2" charset="-78"/>
              </a:rPr>
              <a:t>عملی. (</a:t>
            </a:r>
            <a:r>
              <a:rPr lang="en-US" sz="2000" dirty="0" smtClean="0">
                <a:ea typeface="Calibri"/>
                <a:cs typeface="Arial"/>
              </a:rPr>
              <a:t>course </a:t>
            </a:r>
            <a:r>
              <a:rPr lang="en-US" sz="2000" dirty="0" smtClean="0">
                <a:ea typeface="Calibri"/>
                <a:cs typeface="Arial"/>
              </a:rPr>
              <a:t>work+ field work</a:t>
            </a:r>
            <a:r>
              <a:rPr lang="fa-IR" sz="2200" dirty="0" smtClean="0">
                <a:ea typeface="Calibri"/>
                <a:cs typeface="B Mitra" pitchFamily="2" charset="-78"/>
              </a:rPr>
              <a:t>)</a:t>
            </a:r>
            <a:endParaRPr lang="fa-IR" sz="2200" dirty="0" smtClean="0">
              <a:ea typeface="Calibri"/>
              <a:cs typeface="B Mitra" pitchFamily="2" charset="-78"/>
            </a:endParaRPr>
          </a:p>
          <a:p>
            <a:pPr algn="just" rtl="1">
              <a:lnSpc>
                <a:spcPct val="150000"/>
              </a:lnSpc>
            </a:pPr>
            <a:r>
              <a:rPr lang="fa-IR" sz="2600" dirty="0" smtClean="0">
                <a:ea typeface="Calibri"/>
                <a:cs typeface="B Mitra" pitchFamily="2" charset="-78"/>
              </a:rPr>
              <a:t>سال 1920</a:t>
            </a:r>
          </a:p>
          <a:p>
            <a:pPr lvl="1" algn="just" rtl="1">
              <a:lnSpc>
                <a:spcPct val="150000"/>
              </a:lnSpc>
            </a:pPr>
            <a:r>
              <a:rPr lang="fa-IR" sz="2200" dirty="0" smtClean="0">
                <a:ea typeface="Calibri"/>
                <a:cs typeface="B Mitra" pitchFamily="2" charset="-78"/>
              </a:rPr>
              <a:t>دانشکده </a:t>
            </a:r>
            <a:r>
              <a:rPr lang="fa-IR" sz="2200" dirty="0" smtClean="0">
                <a:ea typeface="Calibri"/>
                <a:cs typeface="B Mitra" pitchFamily="2" charset="-78"/>
              </a:rPr>
              <a:t>علوم سیاسی دانشگاه کالیفرنیا، برکلی، </a:t>
            </a:r>
            <a:endParaRPr lang="fa-IR" sz="2200" dirty="0" smtClean="0">
              <a:ea typeface="Calibri"/>
              <a:cs typeface="B Mitra" pitchFamily="2" charset="-78"/>
            </a:endParaRPr>
          </a:p>
          <a:p>
            <a:pPr lvl="1" algn="just" rtl="1">
              <a:lnSpc>
                <a:spcPct val="150000"/>
              </a:lnSpc>
            </a:pPr>
            <a:r>
              <a:rPr lang="fa-IR" sz="2200" dirty="0" smtClean="0">
                <a:ea typeface="Calibri"/>
                <a:cs typeface="B Mitra" pitchFamily="2" charset="-78"/>
              </a:rPr>
              <a:t>ارائه </a:t>
            </a:r>
            <a:r>
              <a:rPr lang="fa-IR" sz="2200" dirty="0" smtClean="0">
                <a:ea typeface="Calibri"/>
                <a:cs typeface="B Mitra" pitchFamily="2" charset="-78"/>
              </a:rPr>
              <a:t>سمینارها و دروسی در زمینه اداره </a:t>
            </a:r>
            <a:r>
              <a:rPr lang="fa-IR" sz="2200" dirty="0" smtClean="0">
                <a:ea typeface="Calibri"/>
                <a:cs typeface="B Mitra" pitchFamily="2" charset="-78"/>
              </a:rPr>
              <a:t>عمومی.</a:t>
            </a:r>
            <a:endParaRPr lang="fa-IR" sz="2200" dirty="0" smtClean="0">
              <a:ea typeface="Calibri"/>
              <a:cs typeface="B Mitra" pitchFamily="2" charset="-78"/>
            </a:endParaRPr>
          </a:p>
          <a:p>
            <a:pPr algn="just" rtl="1">
              <a:lnSpc>
                <a:spcPct val="150000"/>
              </a:lnSpc>
            </a:pPr>
            <a:r>
              <a:rPr lang="fa-IR" sz="2600" dirty="0" smtClean="0">
                <a:ea typeface="Calibri"/>
                <a:cs typeface="B Mitra" pitchFamily="2" charset="-78"/>
              </a:rPr>
              <a:t>سال 1921</a:t>
            </a:r>
          </a:p>
          <a:p>
            <a:pPr lvl="1" algn="just" rtl="1">
              <a:lnSpc>
                <a:spcPct val="150000"/>
              </a:lnSpc>
            </a:pPr>
            <a:r>
              <a:rPr lang="fa-IR" sz="2200" dirty="0" smtClean="0">
                <a:ea typeface="Calibri"/>
                <a:cs typeface="B Mitra" pitchFamily="2" charset="-78"/>
              </a:rPr>
              <a:t>دانشگاه </a:t>
            </a:r>
            <a:r>
              <a:rPr lang="fa-IR" sz="2200" dirty="0" smtClean="0">
                <a:ea typeface="Calibri"/>
                <a:cs typeface="B Mitra" pitchFamily="2" charset="-78"/>
              </a:rPr>
              <a:t>استنفورد، </a:t>
            </a:r>
            <a:r>
              <a:rPr lang="fa-IR" sz="2200" dirty="0" smtClean="0">
                <a:ea typeface="Calibri"/>
                <a:cs typeface="B Mitra" pitchFamily="2" charset="-78"/>
              </a:rPr>
              <a:t>برنامه </a:t>
            </a:r>
            <a:r>
              <a:rPr lang="fa-IR" sz="2200" dirty="0" smtClean="0">
                <a:ea typeface="Calibri"/>
                <a:cs typeface="B Mitra" pitchFamily="2" charset="-78"/>
              </a:rPr>
              <a:t>سه ساله اداره عمومی </a:t>
            </a:r>
            <a:r>
              <a:rPr lang="fa-IR" sz="2200" dirty="0" smtClean="0">
                <a:ea typeface="Calibri"/>
                <a:cs typeface="B Mitra" pitchFamily="2" charset="-78"/>
              </a:rPr>
              <a:t>در دانشکده علوم سیاسی</a:t>
            </a:r>
            <a:endParaRPr lang="fa-IR" sz="2200" dirty="0" smtClean="0">
              <a:ea typeface="Calibri"/>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xEl>
                                              <p:pRg st="4" end="4"/>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7">
                                            <p:txEl>
                                              <p:pRg st="5" end="5"/>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7">
                                            <p:txEl>
                                              <p:pRg st="7" end="7"/>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duotone>
              <a:schemeClr val="accent3">
                <a:shade val="45000"/>
                <a:satMod val="135000"/>
              </a:schemeClr>
              <a:prstClr val="white"/>
            </a:duotone>
            <a:lum bright="10000"/>
          </a:blip>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a:r>
              <a:rPr lang="fa-IR" dirty="0" smtClean="0">
                <a:solidFill>
                  <a:schemeClr val="bg1"/>
                </a:solidFill>
                <a:cs typeface="B Titr" pitchFamily="2" charset="-78"/>
              </a:rPr>
              <a:t>دانشکده مستقل</a:t>
            </a:r>
            <a:endParaRPr lang="fa-IR" dirty="0">
              <a:solidFill>
                <a:schemeClr val="bg1"/>
              </a:solidFill>
              <a:cs typeface="B Titr" pitchFamily="2" charset="-78"/>
            </a:endParaRPr>
          </a:p>
        </p:txBody>
      </p:sp>
      <p:sp>
        <p:nvSpPr>
          <p:cNvPr id="7" name="Content Placeholder 2"/>
          <p:cNvSpPr>
            <a:spLocks noGrp="1"/>
          </p:cNvSpPr>
          <p:nvPr>
            <p:ph idx="1"/>
          </p:nvPr>
        </p:nvSpPr>
        <p:spPr>
          <a:xfrm>
            <a:off x="457200" y="1371600"/>
            <a:ext cx="8229600" cy="5486400"/>
          </a:xfrm>
        </p:spPr>
        <p:txBody>
          <a:bodyPr>
            <a:normAutofit/>
          </a:bodyPr>
          <a:lstStyle/>
          <a:p>
            <a:pPr algn="just" rtl="1">
              <a:lnSpc>
                <a:spcPct val="115000"/>
              </a:lnSpc>
            </a:pPr>
            <a:r>
              <a:rPr lang="fa-IR" sz="2600" dirty="0" smtClean="0">
                <a:ea typeface="Calibri"/>
                <a:cs typeface="B Mitra" pitchFamily="2" charset="-78"/>
              </a:rPr>
              <a:t>سال 1924: </a:t>
            </a:r>
            <a:r>
              <a:rPr lang="fa-IR" sz="2600" dirty="0" smtClean="0">
                <a:ea typeface="Calibri"/>
                <a:cs typeface="B Mitra" pitchFamily="2" charset="-78"/>
              </a:rPr>
              <a:t>نخستین و قدیمی ترین دانشکده مستقل امور عمومی و اداره در آمریکا</a:t>
            </a:r>
            <a:r>
              <a:rPr lang="fa-IR" sz="2600" dirty="0" smtClean="0">
                <a:ea typeface="Calibri"/>
                <a:cs typeface="B Mitra" pitchFamily="2" charset="-78"/>
              </a:rPr>
              <a:t>،</a:t>
            </a:r>
          </a:p>
          <a:p>
            <a:pPr lvl="1" algn="just" rtl="1">
              <a:lnSpc>
                <a:spcPct val="115000"/>
              </a:lnSpc>
            </a:pPr>
            <a:r>
              <a:rPr lang="fa-IR" sz="2200" dirty="0" smtClean="0">
                <a:ea typeface="Calibri"/>
                <a:cs typeface="B Mitra" pitchFamily="2" charset="-78"/>
              </a:rPr>
              <a:t>دانشکده </a:t>
            </a:r>
            <a:r>
              <a:rPr lang="fa-IR" sz="2200" dirty="0" smtClean="0">
                <a:ea typeface="Calibri"/>
                <a:cs typeface="B Mitra" pitchFamily="2" charset="-78"/>
              </a:rPr>
              <a:t>شهروندی و امور اداری ماکسول </a:t>
            </a:r>
            <a:endParaRPr lang="fa-IR" sz="2200" dirty="0" smtClean="0">
              <a:ea typeface="Calibri"/>
              <a:cs typeface="B Mitra" pitchFamily="2" charset="-78"/>
            </a:endParaRPr>
          </a:p>
          <a:p>
            <a:pPr lvl="1" algn="just" rtl="1">
              <a:lnSpc>
                <a:spcPct val="115000"/>
              </a:lnSpc>
            </a:pPr>
            <a:r>
              <a:rPr lang="fa-IR" sz="2200" dirty="0" smtClean="0">
                <a:ea typeface="Calibri"/>
                <a:cs typeface="B Mitra" pitchFamily="2" charset="-78"/>
              </a:rPr>
              <a:t>در </a:t>
            </a:r>
            <a:r>
              <a:rPr lang="fa-IR" sz="2200" dirty="0" smtClean="0">
                <a:ea typeface="Calibri"/>
                <a:cs typeface="B Mitra" pitchFamily="2" charset="-78"/>
              </a:rPr>
              <a:t>دانشگاه </a:t>
            </a:r>
            <a:r>
              <a:rPr lang="fa-IR" sz="2200" dirty="0" smtClean="0">
                <a:ea typeface="Calibri"/>
                <a:cs typeface="B Mitra" pitchFamily="2" charset="-78"/>
              </a:rPr>
              <a:t>سیراکوس</a:t>
            </a:r>
          </a:p>
          <a:p>
            <a:pPr lvl="1" algn="just" rtl="1">
              <a:lnSpc>
                <a:spcPct val="115000"/>
              </a:lnSpc>
            </a:pPr>
            <a:r>
              <a:rPr lang="fa-IR" sz="2200" dirty="0" smtClean="0">
                <a:ea typeface="Calibri"/>
                <a:cs typeface="B Mitra" pitchFamily="2" charset="-78"/>
              </a:rPr>
              <a:t>دروس </a:t>
            </a:r>
            <a:r>
              <a:rPr lang="fa-IR" sz="2200" dirty="0" smtClean="0">
                <a:ea typeface="Calibri"/>
                <a:cs typeface="B Mitra" pitchFamily="2" charset="-78"/>
              </a:rPr>
              <a:t>این دانشکده، </a:t>
            </a:r>
            <a:r>
              <a:rPr lang="fa-IR" sz="2200" dirty="0" smtClean="0">
                <a:ea typeface="Calibri"/>
                <a:cs typeface="B Mitra" pitchFamily="2" charset="-78"/>
              </a:rPr>
              <a:t>دروس </a:t>
            </a:r>
            <a:r>
              <a:rPr lang="fa-IR" sz="2200" dirty="0" smtClean="0">
                <a:ea typeface="Calibri"/>
                <a:cs typeface="B Mitra" pitchFamily="2" charset="-78"/>
              </a:rPr>
              <a:t>اداره عمومی </a:t>
            </a:r>
            <a:r>
              <a:rPr lang="fa-IR" sz="2200" dirty="0" smtClean="0">
                <a:ea typeface="Calibri"/>
                <a:cs typeface="B Mitra" pitchFamily="2" charset="-78"/>
              </a:rPr>
              <a:t>+ دروسی در </a:t>
            </a:r>
            <a:r>
              <a:rPr lang="fa-IR" sz="2200" dirty="0" smtClean="0">
                <a:ea typeface="Calibri"/>
                <a:cs typeface="B Mitra" pitchFamily="2" charset="-78"/>
              </a:rPr>
              <a:t>تمام زمینه های علوم </a:t>
            </a:r>
            <a:r>
              <a:rPr lang="fa-IR" sz="2200" dirty="0" smtClean="0">
                <a:ea typeface="Calibri"/>
                <a:cs typeface="B Mitra" pitchFamily="2" charset="-78"/>
              </a:rPr>
              <a:t>اجتماعی</a:t>
            </a:r>
          </a:p>
          <a:p>
            <a:pPr algn="just" rtl="1">
              <a:lnSpc>
                <a:spcPct val="115000"/>
              </a:lnSpc>
            </a:pPr>
            <a:r>
              <a:rPr lang="fa-IR" sz="2600" dirty="0" smtClean="0">
                <a:ea typeface="Calibri"/>
                <a:cs typeface="B Mitra" pitchFamily="2" charset="-78"/>
              </a:rPr>
              <a:t>سال 1928دانشگاه </a:t>
            </a:r>
            <a:r>
              <a:rPr lang="fa-IR" sz="2600" dirty="0" smtClean="0">
                <a:ea typeface="Calibri"/>
                <a:cs typeface="B Mitra" pitchFamily="2" charset="-78"/>
              </a:rPr>
              <a:t>کالیفرنیای جنوبی</a:t>
            </a:r>
            <a:r>
              <a:rPr lang="fa-IR" sz="2600" dirty="0" smtClean="0">
                <a:ea typeface="Calibri"/>
                <a:cs typeface="B Mitra" pitchFamily="2" charset="-78"/>
              </a:rPr>
              <a:t>، </a:t>
            </a:r>
          </a:p>
          <a:p>
            <a:pPr lvl="1" algn="just" rtl="1">
              <a:lnSpc>
                <a:spcPct val="115000"/>
              </a:lnSpc>
            </a:pPr>
            <a:r>
              <a:rPr lang="fa-IR" sz="2200" dirty="0" smtClean="0">
                <a:ea typeface="Calibri"/>
                <a:cs typeface="B Mitra" pitchFamily="2" charset="-78"/>
              </a:rPr>
              <a:t>دانشکده </a:t>
            </a:r>
            <a:r>
              <a:rPr lang="fa-IR" sz="2200" dirty="0" smtClean="0">
                <a:ea typeface="Calibri"/>
                <a:cs typeface="B Mitra" pitchFamily="2" charset="-78"/>
              </a:rPr>
              <a:t>مستقل اداره </a:t>
            </a:r>
            <a:r>
              <a:rPr lang="fa-IR" sz="2200" dirty="0" smtClean="0">
                <a:ea typeface="Calibri"/>
                <a:cs typeface="B Mitra" pitchFamily="2" charset="-78"/>
              </a:rPr>
              <a:t>عمومی</a:t>
            </a:r>
          </a:p>
          <a:p>
            <a:pPr algn="just" rtl="1">
              <a:lnSpc>
                <a:spcPct val="115000"/>
              </a:lnSpc>
            </a:pPr>
            <a:r>
              <a:rPr lang="fa-IR" sz="2600" dirty="0" smtClean="0">
                <a:ea typeface="Calibri"/>
                <a:cs typeface="B Mitra" pitchFamily="2" charset="-78"/>
              </a:rPr>
              <a:t>در سال 1930، تعدادی دیگر از دانشگاهها، </a:t>
            </a:r>
            <a:r>
              <a:rPr lang="fa-IR" sz="2000" dirty="0" smtClean="0">
                <a:ea typeface="Calibri"/>
                <a:cs typeface="B Mitra" pitchFamily="2" charset="-78"/>
              </a:rPr>
              <a:t>بسیاری از آنها درون دانشکده های علوم سیاسی </a:t>
            </a:r>
            <a:endParaRPr lang="fa-IR" sz="2600" dirty="0" smtClean="0">
              <a:ea typeface="Calibri"/>
              <a:cs typeface="B Mitra" pitchFamily="2" charset="-78"/>
            </a:endParaRPr>
          </a:p>
          <a:p>
            <a:pPr lvl="1" algn="just" rtl="1">
              <a:lnSpc>
                <a:spcPct val="115000"/>
              </a:lnSpc>
            </a:pPr>
            <a:r>
              <a:rPr lang="fa-IR" sz="2200" dirty="0" smtClean="0">
                <a:ea typeface="Calibri"/>
                <a:cs typeface="B Mitra" pitchFamily="2" charset="-78"/>
              </a:rPr>
              <a:t>ارائه </a:t>
            </a:r>
            <a:r>
              <a:rPr lang="fa-IR" sz="2200" dirty="0" smtClean="0">
                <a:ea typeface="Calibri"/>
                <a:cs typeface="B Mitra" pitchFamily="2" charset="-78"/>
              </a:rPr>
              <a:t>پایان نامه های اداره </a:t>
            </a:r>
            <a:r>
              <a:rPr lang="fa-IR" sz="2200" dirty="0" smtClean="0">
                <a:ea typeface="Calibri"/>
                <a:cs typeface="B Mitra" pitchFamily="2" charset="-78"/>
              </a:rPr>
              <a:t>عمومی</a:t>
            </a:r>
          </a:p>
          <a:p>
            <a:pPr algn="just" rtl="1">
              <a:lnSpc>
                <a:spcPct val="115000"/>
              </a:lnSpc>
              <a:buNone/>
            </a:pPr>
            <a:r>
              <a:rPr lang="fa-IR" sz="2400" dirty="0" smtClean="0">
                <a:ea typeface="Calibri"/>
                <a:cs typeface="B Mitra" pitchFamily="2" charset="-78"/>
              </a:rPr>
              <a:t>محل </a:t>
            </a:r>
            <a:r>
              <a:rPr lang="fa-IR" sz="2400" dirty="0" smtClean="0">
                <a:ea typeface="Calibri"/>
                <a:cs typeface="B Mitra" pitchFamily="2" charset="-78"/>
              </a:rPr>
              <a:t>ارائه برنامه </a:t>
            </a:r>
            <a:r>
              <a:rPr lang="fa-IR" sz="2400" dirty="0" smtClean="0">
                <a:ea typeface="Calibri"/>
                <a:cs typeface="B Mitra" pitchFamily="2" charset="-78"/>
              </a:rPr>
              <a:t>ها یا دانشکده های اداره عمومی، </a:t>
            </a:r>
            <a:r>
              <a:rPr lang="fa-IR" sz="2400" dirty="0" smtClean="0">
                <a:ea typeface="Calibri"/>
                <a:cs typeface="B Mitra" pitchFamily="2" charset="-78"/>
              </a:rPr>
              <a:t>نشان </a:t>
            </a:r>
            <a:r>
              <a:rPr lang="fa-IR" sz="2400" dirty="0" smtClean="0">
                <a:ea typeface="Calibri"/>
                <a:cs typeface="B Mitra" pitchFamily="2" charset="-78"/>
              </a:rPr>
              <a:t>دهنده رویکرد آنها به </a:t>
            </a:r>
            <a:r>
              <a:rPr lang="fa-IR" sz="2400" dirty="0" smtClean="0">
                <a:ea typeface="Calibri"/>
                <a:cs typeface="B Mitra" pitchFamily="2" charset="-78"/>
              </a:rPr>
              <a:t>آموزش</a:t>
            </a:r>
            <a:endParaRPr lang="en-US" sz="2400" dirty="0" smtClean="0">
              <a:ea typeface="Calibri"/>
              <a:cs typeface="B Mitra" pitchFamily="2" charset="-78"/>
            </a:endParaRPr>
          </a:p>
          <a:p>
            <a:pPr algn="just" rtl="1">
              <a:lnSpc>
                <a:spcPct val="115000"/>
              </a:lnSpc>
            </a:pPr>
            <a:endParaRPr lang="en-US" sz="2600" dirty="0" smtClean="0">
              <a:ea typeface="Calibri"/>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xEl>
                                              <p:pRg st="4" end="4"/>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7">
                                            <p:txEl>
                                              <p:pRg st="6" end="6"/>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7">
                                            <p:txEl>
                                              <p:pRg st="7" end="7"/>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duotone>
              <a:schemeClr val="accent5">
                <a:shade val="45000"/>
                <a:satMod val="135000"/>
              </a:schemeClr>
              <a:prstClr val="white"/>
            </a:duotone>
            <a:lum bright="10000"/>
          </a:blip>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a:r>
              <a:rPr lang="fa-IR" dirty="0" smtClean="0">
                <a:solidFill>
                  <a:schemeClr val="bg1"/>
                </a:solidFill>
                <a:cs typeface="B Titr" pitchFamily="2" charset="-78"/>
              </a:rPr>
              <a:t>قلمرو و جایگاه رشته اداره عمومی</a:t>
            </a:r>
            <a:endParaRPr lang="fa-IR" dirty="0">
              <a:solidFill>
                <a:schemeClr val="bg1"/>
              </a:solidFill>
              <a:cs typeface="B Titr" pitchFamily="2" charset="-78"/>
            </a:endParaRPr>
          </a:p>
        </p:txBody>
      </p:sp>
      <p:sp>
        <p:nvSpPr>
          <p:cNvPr id="7" name="Content Placeholder 2"/>
          <p:cNvSpPr>
            <a:spLocks noGrp="1"/>
          </p:cNvSpPr>
          <p:nvPr>
            <p:ph idx="1"/>
          </p:nvPr>
        </p:nvSpPr>
        <p:spPr>
          <a:xfrm>
            <a:off x="457200" y="1371600"/>
            <a:ext cx="8229600" cy="5486400"/>
          </a:xfrm>
        </p:spPr>
        <p:txBody>
          <a:bodyPr>
            <a:normAutofit/>
          </a:bodyPr>
          <a:lstStyle/>
          <a:p>
            <a:pPr algn="just" rtl="1">
              <a:lnSpc>
                <a:spcPct val="115000"/>
              </a:lnSpc>
            </a:pPr>
            <a:r>
              <a:rPr lang="fa-IR" sz="2600" dirty="0" smtClean="0">
                <a:ea typeface="Calibri"/>
                <a:cs typeface="B Mitra" pitchFamily="2" charset="-78"/>
              </a:rPr>
              <a:t>والدو: </a:t>
            </a:r>
            <a:r>
              <a:rPr lang="fa-IR" sz="2600" dirty="0" smtClean="0">
                <a:ea typeface="Calibri"/>
                <a:cs typeface="B Mitra" pitchFamily="2" charset="-78"/>
              </a:rPr>
              <a:t>چه کسی می داند؟ از قضا یا از روی ضرورت، اداره عمومی با رشته دانشگاهی جدید علوم سیاسی، شناخته شد. </a:t>
            </a:r>
          </a:p>
          <a:p>
            <a:pPr algn="just" rtl="1">
              <a:lnSpc>
                <a:spcPct val="115000"/>
              </a:lnSpc>
            </a:pPr>
            <a:r>
              <a:rPr lang="fa-IR" sz="2600" dirty="0" smtClean="0">
                <a:ea typeface="Calibri"/>
                <a:cs typeface="B Mitra" pitchFamily="2" charset="-78"/>
              </a:rPr>
              <a:t>هر چند برنامه های آموزشی اداره عمومی، در ابتدا، درون دانشکده های علوم سیاسی پدید آمد، نوشته های ابتدایی وابسته به اداره عمومی، با قاطعیت اداره عمومی را فراتر از تلاشهای علوم سیاسی می دانند. </a:t>
            </a:r>
            <a:endParaRPr lang="fa-IR" sz="2600" dirty="0" smtClean="0">
              <a:ea typeface="Calibri"/>
              <a:cs typeface="B Mitra" pitchFamily="2" charset="-78"/>
            </a:endParaRPr>
          </a:p>
          <a:p>
            <a:pPr algn="just" rtl="1">
              <a:lnSpc>
                <a:spcPct val="115000"/>
              </a:lnSpc>
            </a:pPr>
            <a:r>
              <a:rPr lang="fa-IR" sz="2600" dirty="0" smtClean="0">
                <a:ea typeface="Calibri"/>
                <a:cs typeface="B Mitra" pitchFamily="2" charset="-78"/>
              </a:rPr>
              <a:t>در </a:t>
            </a:r>
            <a:r>
              <a:rPr lang="fa-IR" sz="2600" dirty="0" smtClean="0">
                <a:ea typeface="Calibri"/>
                <a:cs typeface="B Mitra" pitchFamily="2" charset="-78"/>
              </a:rPr>
              <a:t>نوشته هایی چون آثار فرانک گودنو و فردریک تیلور، اداره عمومی، مستقیماً در رشته حقوق یا مهندسی صنعتی تعریف شده است.</a:t>
            </a:r>
          </a:p>
          <a:p>
            <a:pPr algn="just" rtl="1">
              <a:lnSpc>
                <a:spcPct val="115000"/>
              </a:lnSpc>
            </a:pPr>
            <a:r>
              <a:rPr lang="fa-IR" sz="2600" dirty="0" smtClean="0">
                <a:ea typeface="Calibri"/>
                <a:cs typeface="B Mitra" pitchFamily="2" charset="-78"/>
              </a:rPr>
              <a:t>اینگونه مناقشات و تاریخ این رشته، به نبود وفاق در این زمینه و عدم توافق کامل در مورد قلمروی اداره عمومی اشاره دارد. </a:t>
            </a:r>
            <a:endParaRPr lang="fa-IR" sz="2600" dirty="0" smtClean="0">
              <a:ea typeface="Calibri"/>
              <a:cs typeface="B Mitra" pitchFamily="2" charset="-78"/>
            </a:endParaRPr>
          </a:p>
          <a:p>
            <a:pPr algn="just" rtl="1">
              <a:lnSpc>
                <a:spcPct val="115000"/>
              </a:lnSpc>
            </a:pPr>
            <a:r>
              <a:rPr lang="fa-IR" sz="2600" dirty="0" smtClean="0">
                <a:ea typeface="Calibri"/>
                <a:cs typeface="B Mitra" pitchFamily="2" charset="-78"/>
              </a:rPr>
              <a:t>تمامی </a:t>
            </a:r>
            <a:r>
              <a:rPr lang="fa-IR" sz="2600" dirty="0" smtClean="0">
                <a:ea typeface="Calibri"/>
                <a:cs typeface="B Mitra" pitchFamily="2" charset="-78"/>
              </a:rPr>
              <a:t>این موارد، الزامهایی را برای دوره های آموزشی اداره عمومی در بر خواهد داشت</a:t>
            </a:r>
            <a:r>
              <a:rPr lang="fa-IR" sz="2600" dirty="0" smtClean="0">
                <a:ea typeface="Calibri"/>
                <a:cs typeface="B Mitra" pitchFamily="2" charset="-78"/>
              </a:rPr>
              <a:t>.</a:t>
            </a:r>
            <a:endParaRPr lang="fa-IR" sz="2600" dirty="0" smtClean="0">
              <a:ea typeface="Calibri"/>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duotone>
              <a:prstClr val="black"/>
              <a:schemeClr val="accent3">
                <a:lumMod val="20000"/>
                <a:lumOff val="80000"/>
                <a:tint val="45000"/>
                <a:satMod val="400000"/>
              </a:schemeClr>
            </a:duotone>
            <a:lum bright="20000"/>
          </a:blip>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a:r>
              <a:rPr lang="fa-IR" dirty="0" smtClean="0">
                <a:solidFill>
                  <a:schemeClr val="bg1"/>
                </a:solidFill>
                <a:cs typeface="B Titr" pitchFamily="2" charset="-78"/>
              </a:rPr>
              <a:t>ساختار سازمانی</a:t>
            </a:r>
            <a:endParaRPr lang="fa-IR" dirty="0">
              <a:solidFill>
                <a:schemeClr val="bg1"/>
              </a:solidFill>
              <a:cs typeface="B Titr" pitchFamily="2" charset="-78"/>
            </a:endParaRPr>
          </a:p>
        </p:txBody>
      </p:sp>
      <p:sp>
        <p:nvSpPr>
          <p:cNvPr id="7" name="Content Placeholder 2"/>
          <p:cNvSpPr>
            <a:spLocks noGrp="1"/>
          </p:cNvSpPr>
          <p:nvPr>
            <p:ph idx="1"/>
          </p:nvPr>
        </p:nvSpPr>
        <p:spPr>
          <a:xfrm>
            <a:off x="457200" y="1371600"/>
            <a:ext cx="8229600" cy="5486400"/>
          </a:xfrm>
        </p:spPr>
        <p:txBody>
          <a:bodyPr>
            <a:normAutofit lnSpcReduction="10000"/>
          </a:bodyPr>
          <a:lstStyle/>
          <a:p>
            <a:pPr algn="just" rtl="1">
              <a:lnSpc>
                <a:spcPct val="115000"/>
              </a:lnSpc>
            </a:pPr>
            <a:r>
              <a:rPr lang="fa-IR" sz="2600" dirty="0" smtClean="0">
                <a:ea typeface="Calibri"/>
                <a:cs typeface="B Mitra" pitchFamily="2" charset="-78"/>
              </a:rPr>
              <a:t>ساختار سازمانی و محل قرار گرفتن </a:t>
            </a:r>
            <a:r>
              <a:rPr lang="fa-IR" sz="2600" dirty="0" smtClean="0">
                <a:ea typeface="Calibri"/>
                <a:cs typeface="B Mitra" pitchFamily="2" charset="-78"/>
              </a:rPr>
              <a:t>دوره های اداره عمومی در دانشگاهها، گویای مطالبی در مورد رویکرد آموزشی </a:t>
            </a:r>
            <a:r>
              <a:rPr lang="fa-IR" sz="2600" dirty="0" smtClean="0">
                <a:ea typeface="Calibri"/>
                <a:cs typeface="B Mitra" pitchFamily="2" charset="-78"/>
              </a:rPr>
              <a:t>است. نمونه برخی ساختارها</a:t>
            </a:r>
          </a:p>
          <a:p>
            <a:pPr lvl="1" algn="just" rtl="1">
              <a:lnSpc>
                <a:spcPct val="115000"/>
              </a:lnSpc>
            </a:pPr>
            <a:r>
              <a:rPr lang="fa-IR" sz="2200" dirty="0" smtClean="0">
                <a:ea typeface="Calibri"/>
                <a:cs typeface="B Mitra" pitchFamily="2" charset="-78"/>
              </a:rPr>
              <a:t>دوره هایی </a:t>
            </a:r>
            <a:r>
              <a:rPr lang="fa-IR" sz="2200" dirty="0" smtClean="0">
                <a:ea typeface="Calibri"/>
                <a:cs typeface="B Mitra" pitchFamily="2" charset="-78"/>
              </a:rPr>
              <a:t>در </a:t>
            </a:r>
            <a:r>
              <a:rPr lang="fa-IR" sz="2200" b="1" dirty="0" smtClean="0">
                <a:ea typeface="Calibri"/>
                <a:cs typeface="B Mitra" pitchFamily="2" charset="-78"/>
              </a:rPr>
              <a:t>دانشکده های علوم سیاسی </a:t>
            </a:r>
            <a:endParaRPr lang="fa-IR" sz="2200" b="1" dirty="0" smtClean="0">
              <a:ea typeface="Calibri"/>
              <a:cs typeface="B Mitra" pitchFamily="2" charset="-78"/>
            </a:endParaRPr>
          </a:p>
          <a:p>
            <a:pPr lvl="1" algn="just"/>
            <a:r>
              <a:rPr lang="en-US" sz="2000" dirty="0" smtClean="0">
                <a:ea typeface="Calibri"/>
                <a:cs typeface="B Mitra" pitchFamily="2" charset="-78"/>
              </a:rPr>
              <a:t>urban politics; </a:t>
            </a:r>
          </a:p>
          <a:p>
            <a:pPr lvl="1" algn="just"/>
            <a:r>
              <a:rPr lang="en-US" sz="2000" dirty="0" smtClean="0">
                <a:ea typeface="Calibri"/>
                <a:cs typeface="B Mitra" pitchFamily="2" charset="-78"/>
              </a:rPr>
              <a:t>bureaucracy and society; </a:t>
            </a:r>
          </a:p>
          <a:p>
            <a:pPr lvl="1" algn="just"/>
            <a:r>
              <a:rPr lang="en-US" sz="2000" dirty="0" smtClean="0">
                <a:ea typeface="Calibri"/>
                <a:cs typeface="B Mitra" pitchFamily="2" charset="-78"/>
              </a:rPr>
              <a:t>public policy; and </a:t>
            </a:r>
          </a:p>
          <a:p>
            <a:pPr lvl="1" algn="just"/>
            <a:r>
              <a:rPr lang="en-US" sz="2000" dirty="0" smtClean="0">
                <a:ea typeface="Calibri"/>
                <a:cs typeface="B Mitra" pitchFamily="2" charset="-78"/>
              </a:rPr>
              <a:t>state and local </a:t>
            </a:r>
            <a:r>
              <a:rPr lang="en-US" sz="2000" dirty="0" smtClean="0">
                <a:ea typeface="Calibri"/>
                <a:cs typeface="B Mitra" pitchFamily="2" charset="-78"/>
              </a:rPr>
              <a:t>government</a:t>
            </a:r>
            <a:endParaRPr lang="fa-IR" sz="2000" dirty="0" smtClean="0">
              <a:ea typeface="Calibri"/>
              <a:cs typeface="B Mitra" pitchFamily="2" charset="-78"/>
            </a:endParaRPr>
          </a:p>
          <a:p>
            <a:pPr lvl="1" algn="just" rtl="1">
              <a:lnSpc>
                <a:spcPct val="115000"/>
              </a:lnSpc>
            </a:pPr>
            <a:r>
              <a:rPr lang="fa-IR" sz="2200" dirty="0" smtClean="0">
                <a:ea typeface="Calibri"/>
                <a:cs typeface="B Mitra" pitchFamily="2" charset="-78"/>
              </a:rPr>
              <a:t>دوره هایی در </a:t>
            </a:r>
            <a:r>
              <a:rPr lang="fa-IR" sz="2200" b="1" dirty="0" smtClean="0">
                <a:ea typeface="Calibri"/>
                <a:cs typeface="B Mitra" pitchFamily="2" charset="-78"/>
              </a:rPr>
              <a:t>دانشکده های اداره عمومی </a:t>
            </a:r>
            <a:r>
              <a:rPr lang="fa-IR" sz="2200" dirty="0" smtClean="0">
                <a:ea typeface="Calibri"/>
                <a:cs typeface="B Mitra" pitchFamily="2" charset="-78"/>
              </a:rPr>
              <a:t>مانند </a:t>
            </a:r>
            <a:r>
              <a:rPr lang="fa-IR" sz="2200" dirty="0" smtClean="0">
                <a:ea typeface="Calibri"/>
                <a:cs typeface="B Mitra" pitchFamily="2" charset="-78"/>
              </a:rPr>
              <a:t>دانشکده امور </a:t>
            </a:r>
            <a:r>
              <a:rPr lang="fa-IR" sz="2200" dirty="0" smtClean="0">
                <a:ea typeface="Calibri"/>
                <a:cs typeface="B Mitra" pitchFamily="2" charset="-78"/>
              </a:rPr>
              <a:t>عمومی و شهروندی ماکسول در دانشگاه سیراکوس و دانشکده امور عمومی و بین الملل دانشگاه جورجیا</a:t>
            </a:r>
            <a:endParaRPr lang="fa-IR" sz="2200" b="1" dirty="0" smtClean="0">
              <a:ea typeface="Calibri"/>
              <a:cs typeface="B Mitra" pitchFamily="2" charset="-78"/>
            </a:endParaRPr>
          </a:p>
          <a:p>
            <a:pPr lvl="1" algn="just" rtl="1">
              <a:lnSpc>
                <a:spcPct val="115000"/>
              </a:lnSpc>
            </a:pPr>
            <a:r>
              <a:rPr lang="fa-IR" sz="2200" dirty="0" smtClean="0">
                <a:ea typeface="Calibri"/>
                <a:cs typeface="B Mitra" pitchFamily="2" charset="-78"/>
              </a:rPr>
              <a:t>دوره هایی در </a:t>
            </a:r>
            <a:r>
              <a:rPr lang="fa-IR" sz="2200" b="1" dirty="0" smtClean="0">
                <a:ea typeface="Calibri"/>
                <a:cs typeface="B Mitra" pitchFamily="2" charset="-78"/>
              </a:rPr>
              <a:t>دانشکده های کسب و کار </a:t>
            </a:r>
            <a:r>
              <a:rPr lang="fa-IR" sz="2200" dirty="0" smtClean="0">
                <a:ea typeface="Calibri"/>
                <a:cs typeface="B Mitra" pitchFamily="2" charset="-78"/>
              </a:rPr>
              <a:t>مانند دانشکده کسب و کار </a:t>
            </a:r>
            <a:r>
              <a:rPr lang="fa-IR" sz="2200" dirty="0" smtClean="0">
                <a:ea typeface="Calibri"/>
                <a:cs typeface="B Mitra" pitchFamily="2" charset="-78"/>
              </a:rPr>
              <a:t>آجینو. ارائه دروسی چون</a:t>
            </a:r>
            <a:endParaRPr lang="fa-IR" sz="2200" b="1" dirty="0" smtClean="0">
              <a:ea typeface="Calibri"/>
              <a:cs typeface="B Mitra" pitchFamily="2" charset="-78"/>
            </a:endParaRPr>
          </a:p>
          <a:p>
            <a:pPr lvl="1" algn="just"/>
            <a:r>
              <a:rPr lang="en-US" sz="2000" dirty="0" smtClean="0">
                <a:ea typeface="Calibri"/>
                <a:cs typeface="B Mitra" pitchFamily="2" charset="-78"/>
              </a:rPr>
              <a:t>Public Enterprise Management</a:t>
            </a:r>
          </a:p>
          <a:p>
            <a:pPr lvl="1" algn="just"/>
            <a:r>
              <a:rPr lang="en-US" sz="2000" dirty="0" smtClean="0">
                <a:ea typeface="Calibri"/>
                <a:cs typeface="B Mitra" pitchFamily="2" charset="-78"/>
              </a:rPr>
              <a:t>E. Public Sector Business Relations, and </a:t>
            </a:r>
          </a:p>
          <a:p>
            <a:pPr lvl="1" algn="just"/>
            <a:r>
              <a:rPr lang="en-US" sz="2000" dirty="0" smtClean="0">
                <a:ea typeface="Calibri"/>
                <a:cs typeface="B Mitra" pitchFamily="2" charset="-78"/>
              </a:rPr>
              <a:t>Public Service Law</a:t>
            </a:r>
          </a:p>
          <a:p>
            <a:pPr lvl="1" algn="just">
              <a:lnSpc>
                <a:spcPct val="115000"/>
              </a:lnSpc>
            </a:pPr>
            <a:endParaRPr lang="fa-IR" sz="2200" dirty="0" smtClean="0">
              <a:ea typeface="Calibri"/>
              <a:cs typeface="B Mitra" pitchFamily="2" charset="-78"/>
            </a:endParaRPr>
          </a:p>
          <a:p>
            <a:pPr lvl="1" algn="just" rtl="1">
              <a:lnSpc>
                <a:spcPct val="115000"/>
              </a:lnSpc>
            </a:pPr>
            <a:endParaRPr lang="en-US" sz="2200" dirty="0" smtClean="0">
              <a:ea typeface="Calibri"/>
              <a:cs typeface="B Mitra" pitchFamily="2" charset="-78"/>
            </a:endParaRPr>
          </a:p>
          <a:p>
            <a:pPr algn="just" rtl="1">
              <a:lnSpc>
                <a:spcPct val="115000"/>
              </a:lnSpc>
            </a:pPr>
            <a:endParaRPr lang="fa-IR" sz="2600" dirty="0" smtClean="0">
              <a:ea typeface="Calibri"/>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7">
                                            <p:txEl>
                                              <p:pRg st="4" end="4"/>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7">
                                            <p:txEl>
                                              <p:pRg st="5" end="5"/>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7">
                                            <p:txEl>
                                              <p:pRg st="6" end="6"/>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7">
                                            <p:txEl>
                                              <p:pRg st="7" end="7"/>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7">
                                            <p:txEl>
                                              <p:pRg st="8" end="8"/>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7">
                                            <p:txEl>
                                              <p:pRg st="9" end="9"/>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D:\Doktori\Dr. Hajipour\ارائه مقاله 2\1.jpg"/>
          <p:cNvPicPr>
            <a:picLocks noChangeAspect="1" noChangeArrowheads="1"/>
          </p:cNvPicPr>
          <p:nvPr/>
        </p:nvPicPr>
        <p:blipFill>
          <a:blip r:embed="rId2" cstate="print">
            <a:duotone>
              <a:prstClr val="black"/>
              <a:schemeClr val="accent3">
                <a:lumMod val="20000"/>
                <a:lumOff val="80000"/>
                <a:tint val="45000"/>
                <a:satMod val="400000"/>
              </a:schemeClr>
            </a:duotone>
            <a:lum bright="20000"/>
          </a:blip>
          <a:srcRect/>
          <a:stretch>
            <a:fillRect/>
          </a:stretch>
        </p:blipFill>
        <p:spPr bwMode="auto">
          <a:xfrm rot="16200000">
            <a:off x="1787204" y="-498798"/>
            <a:ext cx="5569596" cy="9144000"/>
          </a:xfrm>
          <a:prstGeom prst="rect">
            <a:avLst/>
          </a:prstGeom>
          <a:noFill/>
        </p:spPr>
      </p:pic>
      <p:sp>
        <p:nvSpPr>
          <p:cNvPr id="2" name="Title 1"/>
          <p:cNvSpPr>
            <a:spLocks noGrp="1"/>
          </p:cNvSpPr>
          <p:nvPr>
            <p:ph type="title"/>
          </p:nvPr>
        </p:nvSpPr>
        <p:spPr>
          <a:xfrm>
            <a:off x="0" y="0"/>
            <a:ext cx="9144000" cy="1219200"/>
          </a:xfrm>
          <a:solidFill>
            <a:srgbClr val="640000"/>
          </a:solidFill>
        </p:spPr>
        <p:txBody>
          <a:bodyPr/>
          <a:lstStyle/>
          <a:p>
            <a:pPr algn="r"/>
            <a:r>
              <a:rPr lang="fa-IR" dirty="0" smtClean="0">
                <a:solidFill>
                  <a:schemeClr val="bg1"/>
                </a:solidFill>
                <a:cs typeface="B Titr" pitchFamily="2" charset="-78"/>
              </a:rPr>
              <a:t>ساختار سازمانی. </a:t>
            </a:r>
            <a:r>
              <a:rPr lang="fa-IR" sz="2800" dirty="0" smtClean="0">
                <a:solidFill>
                  <a:schemeClr val="bg1"/>
                </a:solidFill>
                <a:cs typeface="B Titr" pitchFamily="2" charset="-78"/>
              </a:rPr>
              <a:t>ادامه</a:t>
            </a:r>
            <a:endParaRPr lang="fa-IR" dirty="0">
              <a:solidFill>
                <a:schemeClr val="bg1"/>
              </a:solidFill>
              <a:cs typeface="B Titr" pitchFamily="2" charset="-78"/>
            </a:endParaRPr>
          </a:p>
        </p:txBody>
      </p:sp>
      <p:sp>
        <p:nvSpPr>
          <p:cNvPr id="7" name="Content Placeholder 2"/>
          <p:cNvSpPr>
            <a:spLocks noGrp="1"/>
          </p:cNvSpPr>
          <p:nvPr>
            <p:ph idx="1"/>
          </p:nvPr>
        </p:nvSpPr>
        <p:spPr>
          <a:xfrm>
            <a:off x="457200" y="1371600"/>
            <a:ext cx="8229600" cy="5486400"/>
          </a:xfrm>
        </p:spPr>
        <p:txBody>
          <a:bodyPr>
            <a:normAutofit/>
          </a:bodyPr>
          <a:lstStyle/>
          <a:p>
            <a:pPr algn="just" rtl="1">
              <a:lnSpc>
                <a:spcPct val="115000"/>
              </a:lnSpc>
            </a:pPr>
            <a:r>
              <a:rPr lang="fa-IR" sz="2600" dirty="0" smtClean="0">
                <a:ea typeface="Calibri"/>
                <a:cs typeface="B Mitra" pitchFamily="2" charset="-78"/>
              </a:rPr>
              <a:t>دیگر موارد</a:t>
            </a:r>
          </a:p>
          <a:p>
            <a:pPr lvl="1" algn="just">
              <a:lnSpc>
                <a:spcPct val="115000"/>
              </a:lnSpc>
            </a:pPr>
            <a:r>
              <a:rPr lang="en-US" sz="1800" b="1" dirty="0" smtClean="0">
                <a:ea typeface="Calibri"/>
                <a:cs typeface="B Mitra" pitchFamily="2" charset="-78"/>
              </a:rPr>
              <a:t>Social Science Departments or Schools </a:t>
            </a:r>
            <a:r>
              <a:rPr lang="en-US" sz="1800" dirty="0" smtClean="0">
                <a:ea typeface="Calibri"/>
                <a:cs typeface="B Mitra" pitchFamily="2" charset="-78"/>
              </a:rPr>
              <a:t>(e.g., the University at Texas at Dallas)</a:t>
            </a:r>
          </a:p>
          <a:p>
            <a:pPr lvl="1" algn="just">
              <a:lnSpc>
                <a:spcPct val="115000"/>
              </a:lnSpc>
            </a:pPr>
            <a:r>
              <a:rPr lang="en-US" sz="1800" b="1" dirty="0" smtClean="0">
                <a:ea typeface="Calibri"/>
                <a:cs typeface="B Mitra" pitchFamily="2" charset="-78"/>
              </a:rPr>
              <a:t>Public Management Departments or Schools </a:t>
            </a:r>
            <a:r>
              <a:rPr lang="en-US" sz="1800" dirty="0" smtClean="0">
                <a:ea typeface="Calibri"/>
                <a:cs typeface="B Mitra" pitchFamily="2" charset="-78"/>
              </a:rPr>
              <a:t>(e.g., Suffolk University, Boston)</a:t>
            </a:r>
          </a:p>
          <a:p>
            <a:pPr lvl="1" algn="just">
              <a:lnSpc>
                <a:spcPct val="115000"/>
              </a:lnSpc>
            </a:pPr>
            <a:r>
              <a:rPr lang="en-US" sz="1800" b="1" dirty="0" smtClean="0">
                <a:ea typeface="Calibri"/>
                <a:cs typeface="B Mitra" pitchFamily="2" charset="-78"/>
              </a:rPr>
              <a:t>Urban Affairs Schools or Colleges </a:t>
            </a:r>
            <a:r>
              <a:rPr lang="en-US" sz="1800" dirty="0" smtClean="0">
                <a:ea typeface="Calibri"/>
                <a:cs typeface="B Mitra" pitchFamily="2" charset="-78"/>
              </a:rPr>
              <a:t>(e.g., Cleveland State University)</a:t>
            </a:r>
          </a:p>
          <a:p>
            <a:pPr lvl="1" algn="just">
              <a:lnSpc>
                <a:spcPct val="115000"/>
              </a:lnSpc>
            </a:pPr>
            <a:r>
              <a:rPr lang="en-US" sz="1800" b="1" dirty="0" smtClean="0">
                <a:ea typeface="Calibri"/>
                <a:cs typeface="B Mitra" pitchFamily="2" charset="-78"/>
              </a:rPr>
              <a:t>Management &amp; Urban Policy Departments or Schools </a:t>
            </a:r>
            <a:r>
              <a:rPr lang="en-US" sz="1800" dirty="0" smtClean="0">
                <a:ea typeface="Calibri"/>
                <a:cs typeface="B Mitra" pitchFamily="2" charset="-78"/>
              </a:rPr>
              <a:t>(e.g., The New School in New York)</a:t>
            </a:r>
          </a:p>
          <a:p>
            <a:pPr lvl="1" algn="just">
              <a:lnSpc>
                <a:spcPct val="115000"/>
              </a:lnSpc>
            </a:pPr>
            <a:r>
              <a:rPr lang="en-US" sz="1800" b="1" dirty="0" smtClean="0">
                <a:ea typeface="Calibri"/>
                <a:cs typeface="B Mitra" pitchFamily="2" charset="-78"/>
              </a:rPr>
              <a:t>Public Policy &amp; Management Schools or Departments </a:t>
            </a:r>
            <a:r>
              <a:rPr lang="en-US" sz="1800" dirty="0" smtClean="0">
                <a:ea typeface="Calibri"/>
                <a:cs typeface="B Mitra" pitchFamily="2" charset="-78"/>
              </a:rPr>
              <a:t>(e.g., Carnegie Mellon University in Pennsylvania)</a:t>
            </a:r>
          </a:p>
          <a:p>
            <a:pPr lvl="1" algn="just">
              <a:lnSpc>
                <a:spcPct val="115000"/>
              </a:lnSpc>
            </a:pPr>
            <a:r>
              <a:rPr lang="en-US" sz="1800" b="1" dirty="0" smtClean="0">
                <a:ea typeface="Calibri"/>
                <a:cs typeface="B Mitra" pitchFamily="2" charset="-78"/>
              </a:rPr>
              <a:t>Public Service Schools </a:t>
            </a:r>
            <a:r>
              <a:rPr lang="en-US" sz="1800" dirty="0" smtClean="0">
                <a:ea typeface="Calibri"/>
                <a:cs typeface="B Mitra" pitchFamily="2" charset="-78"/>
              </a:rPr>
              <a:t>(e.g., New York University)</a:t>
            </a:r>
          </a:p>
          <a:p>
            <a:pPr lvl="1" algn="just">
              <a:lnSpc>
                <a:spcPct val="115000"/>
              </a:lnSpc>
            </a:pPr>
            <a:endParaRPr lang="fa-IR" sz="1800" dirty="0" smtClean="0">
              <a:ea typeface="Calibri"/>
              <a:cs typeface="B Mitra" pitchFamily="2" charset="-78"/>
            </a:endParaRPr>
          </a:p>
          <a:p>
            <a:pPr lvl="1" algn="just" rtl="1">
              <a:lnSpc>
                <a:spcPct val="115000"/>
              </a:lnSpc>
            </a:pPr>
            <a:endParaRPr lang="en-US" sz="2200" dirty="0" smtClean="0">
              <a:ea typeface="Calibri"/>
              <a:cs typeface="B Mitra" pitchFamily="2" charset="-78"/>
            </a:endParaRPr>
          </a:p>
          <a:p>
            <a:pPr algn="just" rtl="1">
              <a:lnSpc>
                <a:spcPct val="115000"/>
              </a:lnSpc>
            </a:pPr>
            <a:endParaRPr lang="fa-IR" sz="2600" dirty="0" smtClean="0">
              <a:ea typeface="Calibri"/>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0"/>
                                        <p:tgtEl>
                                          <p:spTgt spid="2051"/>
                                        </p:tgtEl>
                                      </p:cBhvr>
                                    </p:animEffect>
                                  </p:childTnLst>
                                </p:cTn>
                              </p:par>
                              <p:par>
                                <p:cTn id="8" presetID="1"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7">
                                            <p:txEl>
                                              <p:pRg st="4" end="4"/>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7">
                                            <p:txEl>
                                              <p:pRg st="5" end="5"/>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1674</Words>
  <Application>Microsoft Office PowerPoint</Application>
  <PresentationFormat>On-screen Show (4:3)</PresentationFormat>
  <Paragraphs>220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vt:lpstr>
      <vt:lpstr>پیدایش آموزش اداره عمومی</vt:lpstr>
      <vt:lpstr>پیدایش آموزش اداره عمومی. ادامه</vt:lpstr>
      <vt:lpstr>پیدایش آموزش اداره عمومی. ادامه</vt:lpstr>
      <vt:lpstr>دوره های تحصیلات تکمیلی</vt:lpstr>
      <vt:lpstr>دانشکده مستقل</vt:lpstr>
      <vt:lpstr>قلمرو و جایگاه رشته اداره عمومی</vt:lpstr>
      <vt:lpstr>ساختار سازمانی</vt:lpstr>
      <vt:lpstr>ساختار سازمانی. ادامه</vt:lpstr>
      <vt:lpstr>ساختار سازمانی. ادامه</vt:lpstr>
      <vt:lpstr>تعریف رشته</vt:lpstr>
      <vt:lpstr>تعریف رشته. ادامه</vt:lpstr>
      <vt:lpstr>تعریف رشته. ادامه</vt:lpstr>
      <vt:lpstr>تعریف رشته. ادامه</vt:lpstr>
      <vt:lpstr>تعریف رشته. ادامه</vt:lpstr>
      <vt:lpstr>تدریس اداره عمومی</vt:lpstr>
      <vt:lpstr>تدریس اداره عمومی</vt:lpstr>
      <vt:lpstr>تدریس اداره عمومی</vt:lpstr>
      <vt:lpstr>تدریس اداره عمومی</vt:lpstr>
      <vt:lpstr>نشریه پژوهشی</vt:lpstr>
      <vt:lpstr>نتیجه گیری</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NPSoft</cp:lastModifiedBy>
  <cp:revision>58</cp:revision>
  <dcterms:created xsi:type="dcterms:W3CDTF">2006-08-16T00:00:00Z</dcterms:created>
  <dcterms:modified xsi:type="dcterms:W3CDTF">2014-04-12T12:39:02Z</dcterms:modified>
</cp:coreProperties>
</file>