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8" r:id="rId3"/>
    <p:sldId id="281" r:id="rId4"/>
    <p:sldId id="282" r:id="rId5"/>
    <p:sldId id="259" r:id="rId6"/>
    <p:sldId id="260" r:id="rId7"/>
    <p:sldId id="283" r:id="rId8"/>
    <p:sldId id="284" r:id="rId9"/>
    <p:sldId id="285" r:id="rId10"/>
    <p:sldId id="286" r:id="rId11"/>
    <p:sldId id="287" r:id="rId12"/>
    <p:sldId id="288" r:id="rId13"/>
    <p:sldId id="289"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6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7CC7B2-71A8-4943-8376-9BB3BFDEA71B}" type="doc">
      <dgm:prSet loTypeId="urn:microsoft.com/office/officeart/2005/8/layout/cycle5" loCatId="cycle" qsTypeId="urn:microsoft.com/office/officeart/2005/8/quickstyle/simple1" qsCatId="simple" csTypeId="urn:microsoft.com/office/officeart/2005/8/colors/accent1_2" csCatId="accent1" phldr="1"/>
      <dgm:spPr/>
      <dgm:t>
        <a:bodyPr/>
        <a:lstStyle/>
        <a:p>
          <a:pPr rtl="1"/>
          <a:endParaRPr lang="fa-IR"/>
        </a:p>
      </dgm:t>
    </dgm:pt>
    <dgm:pt modelId="{BD9A1B6A-B03F-4E3E-A09E-8367281C1FAC}">
      <dgm:prSet phldrT="[Text]"/>
      <dgm:spPr/>
      <dgm:t>
        <a:bodyPr/>
        <a:lstStyle/>
        <a:p>
          <a:pPr rtl="1"/>
          <a:r>
            <a:rPr lang="fa-IR" dirty="0" smtClean="0"/>
            <a:t>آموزشی</a:t>
          </a:r>
          <a:endParaRPr lang="fa-IR" dirty="0"/>
        </a:p>
      </dgm:t>
    </dgm:pt>
    <dgm:pt modelId="{D6B1DBF3-0174-4044-B083-A3D247DE963E}" type="parTrans" cxnId="{DDD0F90C-5890-45E9-8BBB-DC77C64C5033}">
      <dgm:prSet/>
      <dgm:spPr/>
      <dgm:t>
        <a:bodyPr/>
        <a:lstStyle/>
        <a:p>
          <a:pPr rtl="1"/>
          <a:endParaRPr lang="fa-IR"/>
        </a:p>
      </dgm:t>
    </dgm:pt>
    <dgm:pt modelId="{3A3C516F-6886-41FE-9317-24BCD1753E96}" type="sibTrans" cxnId="{DDD0F90C-5890-45E9-8BBB-DC77C64C5033}">
      <dgm:prSet/>
      <dgm:spPr/>
      <dgm:t>
        <a:bodyPr/>
        <a:lstStyle/>
        <a:p>
          <a:pPr rtl="1"/>
          <a:endParaRPr lang="fa-IR"/>
        </a:p>
      </dgm:t>
    </dgm:pt>
    <dgm:pt modelId="{F21095DC-9D3B-406F-88EE-DE1B7FD55952}">
      <dgm:prSet phldrT="[Text]"/>
      <dgm:spPr/>
      <dgm:t>
        <a:bodyPr/>
        <a:lstStyle/>
        <a:p>
          <a:pPr rtl="1"/>
          <a:r>
            <a:rPr lang="fa-IR" dirty="0" smtClean="0"/>
            <a:t>ابزار ها</a:t>
          </a:r>
          <a:endParaRPr lang="fa-IR" dirty="0"/>
        </a:p>
      </dgm:t>
    </dgm:pt>
    <dgm:pt modelId="{03F2F417-9900-4EB5-A4A5-E3B51168E046}" type="parTrans" cxnId="{6AD4EE0E-193B-4E6C-821D-812F71D4FC6F}">
      <dgm:prSet/>
      <dgm:spPr/>
      <dgm:t>
        <a:bodyPr/>
        <a:lstStyle/>
        <a:p>
          <a:pPr rtl="1"/>
          <a:endParaRPr lang="fa-IR"/>
        </a:p>
      </dgm:t>
    </dgm:pt>
    <dgm:pt modelId="{7EABFD6F-30A9-44EC-8BCA-0F3AD600B6D7}" type="sibTrans" cxnId="{6AD4EE0E-193B-4E6C-821D-812F71D4FC6F}">
      <dgm:prSet/>
      <dgm:spPr/>
      <dgm:t>
        <a:bodyPr/>
        <a:lstStyle/>
        <a:p>
          <a:pPr rtl="1"/>
          <a:endParaRPr lang="fa-IR"/>
        </a:p>
      </dgm:t>
    </dgm:pt>
    <dgm:pt modelId="{DFD322C7-4457-4725-85D1-419336458962}">
      <dgm:prSet phldrT="[Text]"/>
      <dgm:spPr/>
      <dgm:t>
        <a:bodyPr/>
        <a:lstStyle/>
        <a:p>
          <a:pPr rtl="1"/>
          <a:r>
            <a:rPr lang="fa-IR" dirty="0" smtClean="0"/>
            <a:t>ارتباطی</a:t>
          </a:r>
          <a:endParaRPr lang="fa-IR" dirty="0"/>
        </a:p>
      </dgm:t>
    </dgm:pt>
    <dgm:pt modelId="{BD1D842E-E891-4CA5-8595-D371D6B77F2E}" type="parTrans" cxnId="{6F705A89-C701-4350-931A-CF04102EE124}">
      <dgm:prSet/>
      <dgm:spPr/>
      <dgm:t>
        <a:bodyPr/>
        <a:lstStyle/>
        <a:p>
          <a:pPr rtl="1"/>
          <a:endParaRPr lang="fa-IR"/>
        </a:p>
      </dgm:t>
    </dgm:pt>
    <dgm:pt modelId="{339108D1-3E04-44C3-A984-10AF3DF11EBE}" type="sibTrans" cxnId="{6F705A89-C701-4350-931A-CF04102EE124}">
      <dgm:prSet/>
      <dgm:spPr/>
      <dgm:t>
        <a:bodyPr/>
        <a:lstStyle/>
        <a:p>
          <a:pPr rtl="1"/>
          <a:endParaRPr lang="fa-IR"/>
        </a:p>
      </dgm:t>
    </dgm:pt>
    <dgm:pt modelId="{AF8D2837-DC1C-4D1D-AA83-EA6828592E19}">
      <dgm:prSet phldrT="[Text]"/>
      <dgm:spPr/>
      <dgm:t>
        <a:bodyPr/>
        <a:lstStyle/>
        <a:p>
          <a:pPr rtl="1"/>
          <a:r>
            <a:rPr lang="fa-IR" dirty="0" smtClean="0"/>
            <a:t>خرید و فروش آنلاین</a:t>
          </a:r>
          <a:endParaRPr lang="fa-IR" dirty="0"/>
        </a:p>
      </dgm:t>
    </dgm:pt>
    <dgm:pt modelId="{A212B4EB-1414-4BAA-8B38-60B59FD08E16}" type="parTrans" cxnId="{5BFAE230-5DD9-4C21-A778-CC8C76BC9F5D}">
      <dgm:prSet/>
      <dgm:spPr/>
      <dgm:t>
        <a:bodyPr/>
        <a:lstStyle/>
        <a:p>
          <a:pPr rtl="1"/>
          <a:endParaRPr lang="fa-IR"/>
        </a:p>
      </dgm:t>
    </dgm:pt>
    <dgm:pt modelId="{2B1E2236-D94F-4AAC-87C3-1A84FA881912}" type="sibTrans" cxnId="{5BFAE230-5DD9-4C21-A778-CC8C76BC9F5D}">
      <dgm:prSet/>
      <dgm:spPr/>
      <dgm:t>
        <a:bodyPr/>
        <a:lstStyle/>
        <a:p>
          <a:pPr rtl="1"/>
          <a:endParaRPr lang="fa-IR"/>
        </a:p>
      </dgm:t>
    </dgm:pt>
    <dgm:pt modelId="{A3FC4FFB-E27A-412B-BD56-94494D7CB288}">
      <dgm:prSet phldrT="[Text]"/>
      <dgm:spPr/>
      <dgm:t>
        <a:bodyPr/>
        <a:lstStyle/>
        <a:p>
          <a:pPr rtl="1"/>
          <a:r>
            <a:rPr lang="fa-IR" dirty="0" smtClean="0"/>
            <a:t>اجتماعی</a:t>
          </a:r>
          <a:endParaRPr lang="fa-IR" dirty="0"/>
        </a:p>
      </dgm:t>
    </dgm:pt>
    <dgm:pt modelId="{0057FC02-B887-4E58-AC1D-9F289929A8E8}" type="parTrans" cxnId="{158C6DFE-350B-40DC-BE41-FF83E6E4EE68}">
      <dgm:prSet/>
      <dgm:spPr/>
      <dgm:t>
        <a:bodyPr/>
        <a:lstStyle/>
        <a:p>
          <a:pPr rtl="1"/>
          <a:endParaRPr lang="fa-IR"/>
        </a:p>
      </dgm:t>
    </dgm:pt>
    <dgm:pt modelId="{2815A021-14AD-4090-BAC3-1E93E8EC3E4A}" type="sibTrans" cxnId="{158C6DFE-350B-40DC-BE41-FF83E6E4EE68}">
      <dgm:prSet/>
      <dgm:spPr/>
      <dgm:t>
        <a:bodyPr/>
        <a:lstStyle/>
        <a:p>
          <a:pPr rtl="1"/>
          <a:endParaRPr lang="fa-IR"/>
        </a:p>
      </dgm:t>
    </dgm:pt>
    <dgm:pt modelId="{7BF0D055-CB85-4724-9F72-35D4BC90E4E5}" type="pres">
      <dgm:prSet presAssocID="{8C7CC7B2-71A8-4943-8376-9BB3BFDEA71B}" presName="cycle" presStyleCnt="0">
        <dgm:presLayoutVars>
          <dgm:dir/>
          <dgm:resizeHandles val="exact"/>
        </dgm:presLayoutVars>
      </dgm:prSet>
      <dgm:spPr/>
      <dgm:t>
        <a:bodyPr/>
        <a:lstStyle/>
        <a:p>
          <a:endParaRPr lang="en-US"/>
        </a:p>
      </dgm:t>
    </dgm:pt>
    <dgm:pt modelId="{093643D2-E341-4B9D-9AC4-E298A5EE7E6D}" type="pres">
      <dgm:prSet presAssocID="{BD9A1B6A-B03F-4E3E-A09E-8367281C1FAC}" presName="node" presStyleLbl="node1" presStyleIdx="0" presStyleCnt="5">
        <dgm:presLayoutVars>
          <dgm:bulletEnabled val="1"/>
        </dgm:presLayoutVars>
      </dgm:prSet>
      <dgm:spPr/>
      <dgm:t>
        <a:bodyPr/>
        <a:lstStyle/>
        <a:p>
          <a:pPr rtl="1"/>
          <a:endParaRPr lang="fa-IR"/>
        </a:p>
      </dgm:t>
    </dgm:pt>
    <dgm:pt modelId="{8212AEA3-6D8F-46F5-9CA9-391DC66C928E}" type="pres">
      <dgm:prSet presAssocID="{BD9A1B6A-B03F-4E3E-A09E-8367281C1FAC}" presName="spNode" presStyleCnt="0"/>
      <dgm:spPr/>
    </dgm:pt>
    <dgm:pt modelId="{B296B664-B7B4-48D3-BD86-3CC1795FBD7B}" type="pres">
      <dgm:prSet presAssocID="{3A3C516F-6886-41FE-9317-24BCD1753E96}" presName="sibTrans" presStyleLbl="sibTrans1D1" presStyleIdx="0" presStyleCnt="5"/>
      <dgm:spPr/>
      <dgm:t>
        <a:bodyPr/>
        <a:lstStyle/>
        <a:p>
          <a:endParaRPr lang="en-US"/>
        </a:p>
      </dgm:t>
    </dgm:pt>
    <dgm:pt modelId="{52EFCDE3-7D44-4EC6-8E1F-F26B0AE103E5}" type="pres">
      <dgm:prSet presAssocID="{F21095DC-9D3B-406F-88EE-DE1B7FD55952}" presName="node" presStyleLbl="node1" presStyleIdx="1" presStyleCnt="5">
        <dgm:presLayoutVars>
          <dgm:bulletEnabled val="1"/>
        </dgm:presLayoutVars>
      </dgm:prSet>
      <dgm:spPr/>
      <dgm:t>
        <a:bodyPr/>
        <a:lstStyle/>
        <a:p>
          <a:endParaRPr lang="en-US"/>
        </a:p>
      </dgm:t>
    </dgm:pt>
    <dgm:pt modelId="{8372FFE7-3A28-415F-985D-892EE2606740}" type="pres">
      <dgm:prSet presAssocID="{F21095DC-9D3B-406F-88EE-DE1B7FD55952}" presName="spNode" presStyleCnt="0"/>
      <dgm:spPr/>
    </dgm:pt>
    <dgm:pt modelId="{34562AB1-BDED-4460-984C-F25B69A7676D}" type="pres">
      <dgm:prSet presAssocID="{7EABFD6F-30A9-44EC-8BCA-0F3AD600B6D7}" presName="sibTrans" presStyleLbl="sibTrans1D1" presStyleIdx="1" presStyleCnt="5"/>
      <dgm:spPr/>
      <dgm:t>
        <a:bodyPr/>
        <a:lstStyle/>
        <a:p>
          <a:endParaRPr lang="en-US"/>
        </a:p>
      </dgm:t>
    </dgm:pt>
    <dgm:pt modelId="{B2BA83BB-8541-48F8-B915-23F1E38C2C5C}" type="pres">
      <dgm:prSet presAssocID="{DFD322C7-4457-4725-85D1-419336458962}" presName="node" presStyleLbl="node1" presStyleIdx="2" presStyleCnt="5">
        <dgm:presLayoutVars>
          <dgm:bulletEnabled val="1"/>
        </dgm:presLayoutVars>
      </dgm:prSet>
      <dgm:spPr/>
      <dgm:t>
        <a:bodyPr/>
        <a:lstStyle/>
        <a:p>
          <a:endParaRPr lang="en-US"/>
        </a:p>
      </dgm:t>
    </dgm:pt>
    <dgm:pt modelId="{3113EDBE-45EA-4B5A-BFDC-A72475F3AFB0}" type="pres">
      <dgm:prSet presAssocID="{DFD322C7-4457-4725-85D1-419336458962}" presName="spNode" presStyleCnt="0"/>
      <dgm:spPr/>
    </dgm:pt>
    <dgm:pt modelId="{DA9F691B-34CB-49DC-A9AF-97A82AE22220}" type="pres">
      <dgm:prSet presAssocID="{339108D1-3E04-44C3-A984-10AF3DF11EBE}" presName="sibTrans" presStyleLbl="sibTrans1D1" presStyleIdx="2" presStyleCnt="5"/>
      <dgm:spPr/>
      <dgm:t>
        <a:bodyPr/>
        <a:lstStyle/>
        <a:p>
          <a:endParaRPr lang="en-US"/>
        </a:p>
      </dgm:t>
    </dgm:pt>
    <dgm:pt modelId="{058A3012-3CCA-4C79-BC93-7BCA3E67A097}" type="pres">
      <dgm:prSet presAssocID="{AF8D2837-DC1C-4D1D-AA83-EA6828592E19}" presName="node" presStyleLbl="node1" presStyleIdx="3" presStyleCnt="5">
        <dgm:presLayoutVars>
          <dgm:bulletEnabled val="1"/>
        </dgm:presLayoutVars>
      </dgm:prSet>
      <dgm:spPr/>
      <dgm:t>
        <a:bodyPr/>
        <a:lstStyle/>
        <a:p>
          <a:pPr rtl="1"/>
          <a:endParaRPr lang="fa-IR"/>
        </a:p>
      </dgm:t>
    </dgm:pt>
    <dgm:pt modelId="{3B6FC1C4-0E46-4A04-A913-DD3C882CF0F5}" type="pres">
      <dgm:prSet presAssocID="{AF8D2837-DC1C-4D1D-AA83-EA6828592E19}" presName="spNode" presStyleCnt="0"/>
      <dgm:spPr/>
    </dgm:pt>
    <dgm:pt modelId="{F45215CA-D115-42D7-A3E6-31AB42F63ACF}" type="pres">
      <dgm:prSet presAssocID="{2B1E2236-D94F-4AAC-87C3-1A84FA881912}" presName="sibTrans" presStyleLbl="sibTrans1D1" presStyleIdx="3" presStyleCnt="5"/>
      <dgm:spPr/>
      <dgm:t>
        <a:bodyPr/>
        <a:lstStyle/>
        <a:p>
          <a:endParaRPr lang="en-US"/>
        </a:p>
      </dgm:t>
    </dgm:pt>
    <dgm:pt modelId="{04E462C6-1FE4-43CA-9736-3B58ED3360F9}" type="pres">
      <dgm:prSet presAssocID="{A3FC4FFB-E27A-412B-BD56-94494D7CB288}" presName="node" presStyleLbl="node1" presStyleIdx="4" presStyleCnt="5">
        <dgm:presLayoutVars>
          <dgm:bulletEnabled val="1"/>
        </dgm:presLayoutVars>
      </dgm:prSet>
      <dgm:spPr/>
      <dgm:t>
        <a:bodyPr/>
        <a:lstStyle/>
        <a:p>
          <a:endParaRPr lang="en-US"/>
        </a:p>
      </dgm:t>
    </dgm:pt>
    <dgm:pt modelId="{1636C152-1E19-4000-B1C5-D60DA80C922F}" type="pres">
      <dgm:prSet presAssocID="{A3FC4FFB-E27A-412B-BD56-94494D7CB288}" presName="spNode" presStyleCnt="0"/>
      <dgm:spPr/>
    </dgm:pt>
    <dgm:pt modelId="{FDC4F0B1-6DBD-4CE6-B795-B7A333144E3D}" type="pres">
      <dgm:prSet presAssocID="{2815A021-14AD-4090-BAC3-1E93E8EC3E4A}" presName="sibTrans" presStyleLbl="sibTrans1D1" presStyleIdx="4" presStyleCnt="5"/>
      <dgm:spPr/>
      <dgm:t>
        <a:bodyPr/>
        <a:lstStyle/>
        <a:p>
          <a:endParaRPr lang="en-US"/>
        </a:p>
      </dgm:t>
    </dgm:pt>
  </dgm:ptLst>
  <dgm:cxnLst>
    <dgm:cxn modelId="{C73DE935-8286-42C9-B5AA-7E1BA0F62C34}" type="presOf" srcId="{A3FC4FFB-E27A-412B-BD56-94494D7CB288}" destId="{04E462C6-1FE4-43CA-9736-3B58ED3360F9}" srcOrd="0" destOrd="0" presId="urn:microsoft.com/office/officeart/2005/8/layout/cycle5"/>
    <dgm:cxn modelId="{9FFDF9CD-33B2-4C24-8AAA-DD292B80E237}" type="presOf" srcId="{DFD322C7-4457-4725-85D1-419336458962}" destId="{B2BA83BB-8541-48F8-B915-23F1E38C2C5C}" srcOrd="0" destOrd="0" presId="urn:microsoft.com/office/officeart/2005/8/layout/cycle5"/>
    <dgm:cxn modelId="{6AD4EE0E-193B-4E6C-821D-812F71D4FC6F}" srcId="{8C7CC7B2-71A8-4943-8376-9BB3BFDEA71B}" destId="{F21095DC-9D3B-406F-88EE-DE1B7FD55952}" srcOrd="1" destOrd="0" parTransId="{03F2F417-9900-4EB5-A4A5-E3B51168E046}" sibTransId="{7EABFD6F-30A9-44EC-8BCA-0F3AD600B6D7}"/>
    <dgm:cxn modelId="{98F13A25-F6E4-43FF-AC26-6BB12999CFED}" type="presOf" srcId="{BD9A1B6A-B03F-4E3E-A09E-8367281C1FAC}" destId="{093643D2-E341-4B9D-9AC4-E298A5EE7E6D}" srcOrd="0" destOrd="0" presId="urn:microsoft.com/office/officeart/2005/8/layout/cycle5"/>
    <dgm:cxn modelId="{4823A6EF-F99F-476E-A9EB-6709F51C6B34}" type="presOf" srcId="{3A3C516F-6886-41FE-9317-24BCD1753E96}" destId="{B296B664-B7B4-48D3-BD86-3CC1795FBD7B}" srcOrd="0" destOrd="0" presId="urn:microsoft.com/office/officeart/2005/8/layout/cycle5"/>
    <dgm:cxn modelId="{D9B57B55-D81F-495A-9B84-BF00F102E37E}" type="presOf" srcId="{8C7CC7B2-71A8-4943-8376-9BB3BFDEA71B}" destId="{7BF0D055-CB85-4724-9F72-35D4BC90E4E5}" srcOrd="0" destOrd="0" presId="urn:microsoft.com/office/officeart/2005/8/layout/cycle5"/>
    <dgm:cxn modelId="{082E4C41-CA16-473E-A9D2-A1E4906F945C}" type="presOf" srcId="{AF8D2837-DC1C-4D1D-AA83-EA6828592E19}" destId="{058A3012-3CCA-4C79-BC93-7BCA3E67A097}" srcOrd="0" destOrd="0" presId="urn:microsoft.com/office/officeart/2005/8/layout/cycle5"/>
    <dgm:cxn modelId="{6F705A89-C701-4350-931A-CF04102EE124}" srcId="{8C7CC7B2-71A8-4943-8376-9BB3BFDEA71B}" destId="{DFD322C7-4457-4725-85D1-419336458962}" srcOrd="2" destOrd="0" parTransId="{BD1D842E-E891-4CA5-8595-D371D6B77F2E}" sibTransId="{339108D1-3E04-44C3-A984-10AF3DF11EBE}"/>
    <dgm:cxn modelId="{C73C20F6-CB22-4539-9008-1CB0BEDA1F05}" type="presOf" srcId="{339108D1-3E04-44C3-A984-10AF3DF11EBE}" destId="{DA9F691B-34CB-49DC-A9AF-97A82AE22220}" srcOrd="0" destOrd="0" presId="urn:microsoft.com/office/officeart/2005/8/layout/cycle5"/>
    <dgm:cxn modelId="{F573DDD6-B8EF-498E-99FB-56D625325C5C}" type="presOf" srcId="{F21095DC-9D3B-406F-88EE-DE1B7FD55952}" destId="{52EFCDE3-7D44-4EC6-8E1F-F26B0AE103E5}" srcOrd="0" destOrd="0" presId="urn:microsoft.com/office/officeart/2005/8/layout/cycle5"/>
    <dgm:cxn modelId="{6D82B8C7-FF8C-474B-9AF3-074A82C67F77}" type="presOf" srcId="{7EABFD6F-30A9-44EC-8BCA-0F3AD600B6D7}" destId="{34562AB1-BDED-4460-984C-F25B69A7676D}" srcOrd="0" destOrd="0" presId="urn:microsoft.com/office/officeart/2005/8/layout/cycle5"/>
    <dgm:cxn modelId="{DDD0F90C-5890-45E9-8BBB-DC77C64C5033}" srcId="{8C7CC7B2-71A8-4943-8376-9BB3BFDEA71B}" destId="{BD9A1B6A-B03F-4E3E-A09E-8367281C1FAC}" srcOrd="0" destOrd="0" parTransId="{D6B1DBF3-0174-4044-B083-A3D247DE963E}" sibTransId="{3A3C516F-6886-41FE-9317-24BCD1753E96}"/>
    <dgm:cxn modelId="{5BFAE230-5DD9-4C21-A778-CC8C76BC9F5D}" srcId="{8C7CC7B2-71A8-4943-8376-9BB3BFDEA71B}" destId="{AF8D2837-DC1C-4D1D-AA83-EA6828592E19}" srcOrd="3" destOrd="0" parTransId="{A212B4EB-1414-4BAA-8B38-60B59FD08E16}" sibTransId="{2B1E2236-D94F-4AAC-87C3-1A84FA881912}"/>
    <dgm:cxn modelId="{158C6DFE-350B-40DC-BE41-FF83E6E4EE68}" srcId="{8C7CC7B2-71A8-4943-8376-9BB3BFDEA71B}" destId="{A3FC4FFB-E27A-412B-BD56-94494D7CB288}" srcOrd="4" destOrd="0" parTransId="{0057FC02-B887-4E58-AC1D-9F289929A8E8}" sibTransId="{2815A021-14AD-4090-BAC3-1E93E8EC3E4A}"/>
    <dgm:cxn modelId="{3A016CF4-3C97-4D10-A2FA-A0EB78A040CD}" type="presOf" srcId="{2B1E2236-D94F-4AAC-87C3-1A84FA881912}" destId="{F45215CA-D115-42D7-A3E6-31AB42F63ACF}" srcOrd="0" destOrd="0" presId="urn:microsoft.com/office/officeart/2005/8/layout/cycle5"/>
    <dgm:cxn modelId="{1DBA88BC-0A70-4772-B0A8-A52A1CB862C9}" type="presOf" srcId="{2815A021-14AD-4090-BAC3-1E93E8EC3E4A}" destId="{FDC4F0B1-6DBD-4CE6-B795-B7A333144E3D}" srcOrd="0" destOrd="0" presId="urn:microsoft.com/office/officeart/2005/8/layout/cycle5"/>
    <dgm:cxn modelId="{392E3EE7-8DC7-483D-A2E9-D1A021FFF2B1}" type="presParOf" srcId="{7BF0D055-CB85-4724-9F72-35D4BC90E4E5}" destId="{093643D2-E341-4B9D-9AC4-E298A5EE7E6D}" srcOrd="0" destOrd="0" presId="urn:microsoft.com/office/officeart/2005/8/layout/cycle5"/>
    <dgm:cxn modelId="{DDBD4BB2-8F2E-48A5-8269-BAEF288AE65A}" type="presParOf" srcId="{7BF0D055-CB85-4724-9F72-35D4BC90E4E5}" destId="{8212AEA3-6D8F-46F5-9CA9-391DC66C928E}" srcOrd="1" destOrd="0" presId="urn:microsoft.com/office/officeart/2005/8/layout/cycle5"/>
    <dgm:cxn modelId="{AB9DFFAC-1F1D-4B51-84C7-B0D8542653E0}" type="presParOf" srcId="{7BF0D055-CB85-4724-9F72-35D4BC90E4E5}" destId="{B296B664-B7B4-48D3-BD86-3CC1795FBD7B}" srcOrd="2" destOrd="0" presId="urn:microsoft.com/office/officeart/2005/8/layout/cycle5"/>
    <dgm:cxn modelId="{EA28A1BB-17FD-465B-BE98-DE2C0F03D1B3}" type="presParOf" srcId="{7BF0D055-CB85-4724-9F72-35D4BC90E4E5}" destId="{52EFCDE3-7D44-4EC6-8E1F-F26B0AE103E5}" srcOrd="3" destOrd="0" presId="urn:microsoft.com/office/officeart/2005/8/layout/cycle5"/>
    <dgm:cxn modelId="{24637E76-9247-434D-831A-3EDA362664DF}" type="presParOf" srcId="{7BF0D055-CB85-4724-9F72-35D4BC90E4E5}" destId="{8372FFE7-3A28-415F-985D-892EE2606740}" srcOrd="4" destOrd="0" presId="urn:microsoft.com/office/officeart/2005/8/layout/cycle5"/>
    <dgm:cxn modelId="{84C65C38-05E7-4E6B-B542-1FA980444AC0}" type="presParOf" srcId="{7BF0D055-CB85-4724-9F72-35D4BC90E4E5}" destId="{34562AB1-BDED-4460-984C-F25B69A7676D}" srcOrd="5" destOrd="0" presId="urn:microsoft.com/office/officeart/2005/8/layout/cycle5"/>
    <dgm:cxn modelId="{BC104E76-08FE-40BE-B4BC-617347931D29}" type="presParOf" srcId="{7BF0D055-CB85-4724-9F72-35D4BC90E4E5}" destId="{B2BA83BB-8541-48F8-B915-23F1E38C2C5C}" srcOrd="6" destOrd="0" presId="urn:microsoft.com/office/officeart/2005/8/layout/cycle5"/>
    <dgm:cxn modelId="{60482A2A-D864-4985-9125-B956B077ACD3}" type="presParOf" srcId="{7BF0D055-CB85-4724-9F72-35D4BC90E4E5}" destId="{3113EDBE-45EA-4B5A-BFDC-A72475F3AFB0}" srcOrd="7" destOrd="0" presId="urn:microsoft.com/office/officeart/2005/8/layout/cycle5"/>
    <dgm:cxn modelId="{86865903-2D98-48B9-A38F-157B99D20F0B}" type="presParOf" srcId="{7BF0D055-CB85-4724-9F72-35D4BC90E4E5}" destId="{DA9F691B-34CB-49DC-A9AF-97A82AE22220}" srcOrd="8" destOrd="0" presId="urn:microsoft.com/office/officeart/2005/8/layout/cycle5"/>
    <dgm:cxn modelId="{E2D9ECFC-434F-4EDF-8B6E-C282951A37D8}" type="presParOf" srcId="{7BF0D055-CB85-4724-9F72-35D4BC90E4E5}" destId="{058A3012-3CCA-4C79-BC93-7BCA3E67A097}" srcOrd="9" destOrd="0" presId="urn:microsoft.com/office/officeart/2005/8/layout/cycle5"/>
    <dgm:cxn modelId="{C6BDF28C-2C22-45B9-B100-6A7D918A1F13}" type="presParOf" srcId="{7BF0D055-CB85-4724-9F72-35D4BC90E4E5}" destId="{3B6FC1C4-0E46-4A04-A913-DD3C882CF0F5}" srcOrd="10" destOrd="0" presId="urn:microsoft.com/office/officeart/2005/8/layout/cycle5"/>
    <dgm:cxn modelId="{B6418ACD-E60D-48A9-B7B7-E90B0882A905}" type="presParOf" srcId="{7BF0D055-CB85-4724-9F72-35D4BC90E4E5}" destId="{F45215CA-D115-42D7-A3E6-31AB42F63ACF}" srcOrd="11" destOrd="0" presId="urn:microsoft.com/office/officeart/2005/8/layout/cycle5"/>
    <dgm:cxn modelId="{8B4694D8-D043-4690-8E62-BD270BD725B3}" type="presParOf" srcId="{7BF0D055-CB85-4724-9F72-35D4BC90E4E5}" destId="{04E462C6-1FE4-43CA-9736-3B58ED3360F9}" srcOrd="12" destOrd="0" presId="urn:microsoft.com/office/officeart/2005/8/layout/cycle5"/>
    <dgm:cxn modelId="{C0B04BD3-F2CF-4E3B-B7E3-9AF29229A258}" type="presParOf" srcId="{7BF0D055-CB85-4724-9F72-35D4BC90E4E5}" destId="{1636C152-1E19-4000-B1C5-D60DA80C922F}" srcOrd="13" destOrd="0" presId="urn:microsoft.com/office/officeart/2005/8/layout/cycle5"/>
    <dgm:cxn modelId="{53FDE106-58AD-4878-A3B0-0D1B5929CCB7}" type="presParOf" srcId="{7BF0D055-CB85-4724-9F72-35D4BC90E4E5}" destId="{FDC4F0B1-6DBD-4CE6-B795-B7A333144E3D}"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3643D2-E341-4B9D-9AC4-E298A5EE7E6D}">
      <dsp:nvSpPr>
        <dsp:cNvPr id="0" name=""/>
        <dsp:cNvSpPr/>
      </dsp:nvSpPr>
      <dsp:spPr>
        <a:xfrm>
          <a:off x="2718175" y="3138"/>
          <a:ext cx="2117005" cy="1376053"/>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آموزشی</a:t>
          </a:r>
          <a:endParaRPr lang="fa-IR" sz="2700" kern="1200" dirty="0"/>
        </a:p>
      </dsp:txBody>
      <dsp:txXfrm>
        <a:off x="2785348" y="70311"/>
        <a:ext cx="1982659" cy="1241707"/>
      </dsp:txXfrm>
    </dsp:sp>
    <dsp:sp modelId="{B296B664-B7B4-48D3-BD86-3CC1795FBD7B}">
      <dsp:nvSpPr>
        <dsp:cNvPr id="0" name=""/>
        <dsp:cNvSpPr/>
      </dsp:nvSpPr>
      <dsp:spPr>
        <a:xfrm>
          <a:off x="1022668" y="691164"/>
          <a:ext cx="5508019" cy="5508019"/>
        </a:xfrm>
        <a:custGeom>
          <a:avLst/>
          <a:gdLst/>
          <a:ahLst/>
          <a:cxnLst/>
          <a:rect l="0" t="0" r="0" b="0"/>
          <a:pathLst>
            <a:path>
              <a:moveTo>
                <a:pt x="4097292" y="349813"/>
              </a:moveTo>
              <a:arcTo wR="2754009" hR="2754009" stAng="17951589" swAng="1214469"/>
            </a:path>
          </a:pathLst>
        </a:custGeom>
        <a:noFill/>
        <a:ln w="1143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2EFCDE3-7D44-4EC6-8E1F-F26B0AE103E5}">
      <dsp:nvSpPr>
        <dsp:cNvPr id="0" name=""/>
        <dsp:cNvSpPr/>
      </dsp:nvSpPr>
      <dsp:spPr>
        <a:xfrm>
          <a:off x="5337394" y="1906112"/>
          <a:ext cx="2117005" cy="1376053"/>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ابزار ها</a:t>
          </a:r>
          <a:endParaRPr lang="fa-IR" sz="2700" kern="1200" dirty="0"/>
        </a:p>
      </dsp:txBody>
      <dsp:txXfrm>
        <a:off x="5404567" y="1973285"/>
        <a:ext cx="1982659" cy="1241707"/>
      </dsp:txXfrm>
    </dsp:sp>
    <dsp:sp modelId="{34562AB1-BDED-4460-984C-F25B69A7676D}">
      <dsp:nvSpPr>
        <dsp:cNvPr id="0" name=""/>
        <dsp:cNvSpPr/>
      </dsp:nvSpPr>
      <dsp:spPr>
        <a:xfrm>
          <a:off x="1022668" y="691164"/>
          <a:ext cx="5508019" cy="5508019"/>
        </a:xfrm>
        <a:custGeom>
          <a:avLst/>
          <a:gdLst/>
          <a:ahLst/>
          <a:cxnLst/>
          <a:rect l="0" t="0" r="0" b="0"/>
          <a:pathLst>
            <a:path>
              <a:moveTo>
                <a:pt x="5501466" y="2943879"/>
              </a:moveTo>
              <a:arcTo wR="2754009" hR="2754009" stAng="21837198" swAng="1361993"/>
            </a:path>
          </a:pathLst>
        </a:custGeom>
        <a:noFill/>
        <a:ln w="1143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2BA83BB-8541-48F8-B915-23F1E38C2C5C}">
      <dsp:nvSpPr>
        <dsp:cNvPr id="0" name=""/>
        <dsp:cNvSpPr/>
      </dsp:nvSpPr>
      <dsp:spPr>
        <a:xfrm>
          <a:off x="4336941" y="4985188"/>
          <a:ext cx="2117005" cy="1376053"/>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ارتباطی</a:t>
          </a:r>
          <a:endParaRPr lang="fa-IR" sz="2700" kern="1200" dirty="0"/>
        </a:p>
      </dsp:txBody>
      <dsp:txXfrm>
        <a:off x="4404114" y="5052361"/>
        <a:ext cx="1982659" cy="1241707"/>
      </dsp:txXfrm>
    </dsp:sp>
    <dsp:sp modelId="{DA9F691B-34CB-49DC-A9AF-97A82AE22220}">
      <dsp:nvSpPr>
        <dsp:cNvPr id="0" name=""/>
        <dsp:cNvSpPr/>
      </dsp:nvSpPr>
      <dsp:spPr>
        <a:xfrm>
          <a:off x="1022668" y="691164"/>
          <a:ext cx="5508019" cy="5508019"/>
        </a:xfrm>
        <a:custGeom>
          <a:avLst/>
          <a:gdLst/>
          <a:ahLst/>
          <a:cxnLst/>
          <a:rect l="0" t="0" r="0" b="0"/>
          <a:pathLst>
            <a:path>
              <a:moveTo>
                <a:pt x="3093242" y="5487046"/>
              </a:moveTo>
              <a:arcTo wR="2754009" hR="2754009" stAng="4975468" swAng="849064"/>
            </a:path>
          </a:pathLst>
        </a:custGeom>
        <a:noFill/>
        <a:ln w="1143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58A3012-3CCA-4C79-BC93-7BCA3E67A097}">
      <dsp:nvSpPr>
        <dsp:cNvPr id="0" name=""/>
        <dsp:cNvSpPr/>
      </dsp:nvSpPr>
      <dsp:spPr>
        <a:xfrm>
          <a:off x="1099409" y="4985188"/>
          <a:ext cx="2117005" cy="1376053"/>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خرید و فروش آنلاین</a:t>
          </a:r>
          <a:endParaRPr lang="fa-IR" sz="2700" kern="1200" dirty="0"/>
        </a:p>
      </dsp:txBody>
      <dsp:txXfrm>
        <a:off x="1166582" y="5052361"/>
        <a:ext cx="1982659" cy="1241707"/>
      </dsp:txXfrm>
    </dsp:sp>
    <dsp:sp modelId="{F45215CA-D115-42D7-A3E6-31AB42F63ACF}">
      <dsp:nvSpPr>
        <dsp:cNvPr id="0" name=""/>
        <dsp:cNvSpPr/>
      </dsp:nvSpPr>
      <dsp:spPr>
        <a:xfrm>
          <a:off x="1022668" y="691164"/>
          <a:ext cx="5508019" cy="5508019"/>
        </a:xfrm>
        <a:custGeom>
          <a:avLst/>
          <a:gdLst/>
          <a:ahLst/>
          <a:cxnLst/>
          <a:rect l="0" t="0" r="0" b="0"/>
          <a:pathLst>
            <a:path>
              <a:moveTo>
                <a:pt x="292645" y="3989427"/>
              </a:moveTo>
              <a:arcTo wR="2754009" hR="2754009" stAng="9200809" swAng="1361993"/>
            </a:path>
          </a:pathLst>
        </a:custGeom>
        <a:noFill/>
        <a:ln w="1143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4E462C6-1FE4-43CA-9736-3B58ED3360F9}">
      <dsp:nvSpPr>
        <dsp:cNvPr id="0" name=""/>
        <dsp:cNvSpPr/>
      </dsp:nvSpPr>
      <dsp:spPr>
        <a:xfrm>
          <a:off x="98956" y="1906112"/>
          <a:ext cx="2117005" cy="1376053"/>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اجتماعی</a:t>
          </a:r>
          <a:endParaRPr lang="fa-IR" sz="2700" kern="1200" dirty="0"/>
        </a:p>
      </dsp:txBody>
      <dsp:txXfrm>
        <a:off x="166129" y="1973285"/>
        <a:ext cx="1982659" cy="1241707"/>
      </dsp:txXfrm>
    </dsp:sp>
    <dsp:sp modelId="{FDC4F0B1-6DBD-4CE6-B795-B7A333144E3D}">
      <dsp:nvSpPr>
        <dsp:cNvPr id="0" name=""/>
        <dsp:cNvSpPr/>
      </dsp:nvSpPr>
      <dsp:spPr>
        <a:xfrm>
          <a:off x="1022668" y="691164"/>
          <a:ext cx="5508019" cy="5508019"/>
        </a:xfrm>
        <a:custGeom>
          <a:avLst/>
          <a:gdLst/>
          <a:ahLst/>
          <a:cxnLst/>
          <a:rect l="0" t="0" r="0" b="0"/>
          <a:pathLst>
            <a:path>
              <a:moveTo>
                <a:pt x="661896" y="963023"/>
              </a:moveTo>
              <a:arcTo wR="2754009" hR="2754009" stAng="13233942" swAng="1214469"/>
            </a:path>
          </a:pathLst>
        </a:custGeom>
        <a:noFill/>
        <a:ln w="1143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8202564-D382-4036-A30D-9B2947E771CB}" type="datetimeFigureOut">
              <a:rPr lang="fa-IR" smtClean="0"/>
              <a:pPr/>
              <a:t>1437/01/21</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120EF6D-DB3D-4D66-BCD2-861646F83821}"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202564-D382-4036-A30D-9B2947E771CB}" type="datetimeFigureOut">
              <a:rPr lang="fa-IR" smtClean="0"/>
              <a:pPr/>
              <a:t>1437/01/21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120EF6D-DB3D-4D66-BCD2-861646F83821}"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8202564-D382-4036-A30D-9B2947E771CB}" type="datetimeFigureOut">
              <a:rPr lang="fa-IR" smtClean="0"/>
              <a:pPr/>
              <a:t>1437/01/21</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120EF6D-DB3D-4D66-BCD2-861646F83821}"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202564-D382-4036-A30D-9B2947E771CB}" type="datetimeFigureOut">
              <a:rPr lang="fa-IR" smtClean="0"/>
              <a:pPr/>
              <a:t>1437/01/21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120EF6D-DB3D-4D66-BCD2-861646F83821}"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8202564-D382-4036-A30D-9B2947E771CB}" type="datetimeFigureOut">
              <a:rPr lang="fa-IR" smtClean="0"/>
              <a:pPr/>
              <a:t>1437/01/21</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5120EF6D-DB3D-4D66-BCD2-861646F83821}"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202564-D382-4036-A30D-9B2947E771CB}" type="datetimeFigureOut">
              <a:rPr lang="fa-IR" smtClean="0"/>
              <a:pPr/>
              <a:t>1437/01/21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120EF6D-DB3D-4D66-BCD2-861646F83821}"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8202564-D382-4036-A30D-9B2947E771CB}" type="datetimeFigureOut">
              <a:rPr lang="fa-IR" smtClean="0"/>
              <a:pPr/>
              <a:t>1437/01/21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5120EF6D-DB3D-4D66-BCD2-861646F83821}"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8202564-D382-4036-A30D-9B2947E771CB}" type="datetimeFigureOut">
              <a:rPr lang="fa-IR" smtClean="0"/>
              <a:pPr/>
              <a:t>1437/01/21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5120EF6D-DB3D-4D66-BCD2-861646F83821}"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8202564-D382-4036-A30D-9B2947E771CB}" type="datetimeFigureOut">
              <a:rPr lang="fa-IR" smtClean="0"/>
              <a:pPr/>
              <a:t>1437/01/21</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5120EF6D-DB3D-4D66-BCD2-861646F83821}"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202564-D382-4036-A30D-9B2947E771CB}" type="datetimeFigureOut">
              <a:rPr lang="fa-IR" smtClean="0"/>
              <a:pPr/>
              <a:t>1437/01/21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120EF6D-DB3D-4D66-BCD2-861646F83821}"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8202564-D382-4036-A30D-9B2947E771CB}" type="datetimeFigureOut">
              <a:rPr lang="fa-IR" smtClean="0"/>
              <a:pPr/>
              <a:t>1437/01/21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120EF6D-DB3D-4D66-BCD2-861646F83821}" type="slidenum">
              <a:rPr lang="fa-IR" smtClean="0"/>
              <a:pPr/>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8202564-D382-4036-A30D-9B2947E771CB}" type="datetimeFigureOut">
              <a:rPr lang="fa-IR" smtClean="0"/>
              <a:pPr/>
              <a:t>1437/01/21</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120EF6D-DB3D-4D66-BCD2-861646F83821}"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sz="6600" dirty="0" smtClean="0">
                <a:cs typeface="B Homa" pitchFamily="2" charset="-78"/>
              </a:rPr>
              <a:t>نرم افزار موبایل</a:t>
            </a:r>
            <a:endParaRPr lang="fa-IR" sz="6600" dirty="0">
              <a:cs typeface="B Homa" pitchFamily="2" charset="-78"/>
            </a:endParaRPr>
          </a:p>
        </p:txBody>
      </p:sp>
      <p:sp>
        <p:nvSpPr>
          <p:cNvPr id="3" name="Subtitle 2"/>
          <p:cNvSpPr>
            <a:spLocks noGrp="1"/>
          </p:cNvSpPr>
          <p:nvPr>
            <p:ph type="subTitle" idx="1"/>
          </p:nvPr>
        </p:nvSpPr>
        <p:spPr>
          <a:xfrm>
            <a:off x="533400" y="4214818"/>
            <a:ext cx="7854696" cy="766318"/>
          </a:xfrm>
        </p:spPr>
        <p:txBody>
          <a:bodyPr>
            <a:normAutofit/>
          </a:bodyPr>
          <a:lstStyle/>
          <a:p>
            <a:pPr algn="ctr"/>
            <a:r>
              <a:rPr lang="fa-IR" sz="4000" dirty="0" smtClean="0">
                <a:cs typeface="B Baran" pitchFamily="2" charset="-78"/>
              </a:rPr>
              <a:t>امیر کلانتری </a:t>
            </a:r>
            <a:endParaRPr lang="fa-IR" sz="4000" dirty="0">
              <a:cs typeface="B Baran"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نرم افزارهای اجتماعی</a:t>
            </a:r>
            <a:endParaRPr lang="fa-IR" dirty="0"/>
          </a:p>
        </p:txBody>
      </p:sp>
      <p:sp>
        <p:nvSpPr>
          <p:cNvPr id="3" name="Content Placeholder 2"/>
          <p:cNvSpPr>
            <a:spLocks noGrp="1"/>
          </p:cNvSpPr>
          <p:nvPr>
            <p:ph idx="1"/>
          </p:nvPr>
        </p:nvSpPr>
        <p:spPr/>
        <p:txBody>
          <a:bodyPr/>
          <a:lstStyle/>
          <a:p>
            <a:pPr algn="r" rtl="1"/>
            <a:endParaRPr lang="fa-IR" dirty="0" smtClean="0"/>
          </a:p>
          <a:p>
            <a:pPr algn="r" rtl="1"/>
            <a:r>
              <a:rPr lang="fa-IR" dirty="0" smtClean="0"/>
              <a:t>این گونه برنامه ها معمولا جهت به اشتراک گذاری مطالب و داده های مختلف بین مردم کاربرد دارند.</a:t>
            </a:r>
          </a:p>
          <a:p>
            <a:pPr algn="r" rtl="1"/>
            <a:endParaRPr lang="fa-IR" dirty="0" smtClean="0"/>
          </a:p>
          <a:p>
            <a:pPr algn="r" rtl="1"/>
            <a:r>
              <a:rPr lang="fa-IR" dirty="0" smtClean="0"/>
              <a:t>از نمونه های بارز این برنامه ها میتوان به فیسبوک اینستاگرام ،یوتویوب و ... نام برد.</a:t>
            </a:r>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نرم افزارهای ارتباطی</a:t>
            </a:r>
            <a:endParaRPr lang="fa-IR" dirty="0"/>
          </a:p>
        </p:txBody>
      </p:sp>
      <p:sp>
        <p:nvSpPr>
          <p:cNvPr id="3" name="Content Placeholder 2"/>
          <p:cNvSpPr>
            <a:spLocks noGrp="1"/>
          </p:cNvSpPr>
          <p:nvPr>
            <p:ph idx="1"/>
          </p:nvPr>
        </p:nvSpPr>
        <p:spPr/>
        <p:txBody>
          <a:bodyPr/>
          <a:lstStyle/>
          <a:p>
            <a:pPr algn="r" rtl="1"/>
            <a:r>
              <a:rPr lang="fa-IR" dirty="0" smtClean="0"/>
              <a:t>این دسته از نرم افزارها برپایه ارتباط دو سویه بنا شده و معمولا جهت ارسال نامه های الکترونیک وارتباط تصویری و صوتی آنلاین استفاده میشوند.</a:t>
            </a:r>
          </a:p>
          <a:p>
            <a:pPr algn="r" rtl="1"/>
            <a:endParaRPr lang="fa-IR" dirty="0" smtClean="0"/>
          </a:p>
          <a:p>
            <a:pPr algn="r" rtl="1"/>
            <a:endParaRPr lang="fa-IR" dirty="0" smtClean="0"/>
          </a:p>
          <a:p>
            <a:pPr algn="r" rtl="1"/>
            <a:r>
              <a:rPr lang="fa-IR" dirty="0" smtClean="0"/>
              <a:t>مانند نمونه های معروفی چون:</a:t>
            </a:r>
          </a:p>
          <a:p>
            <a:pPr algn="r" rtl="1"/>
            <a:r>
              <a:rPr lang="en-US" dirty="0" smtClean="0"/>
              <a:t>Gmail- yahoo mail- </a:t>
            </a:r>
            <a:r>
              <a:rPr lang="en-US" dirty="0" err="1" smtClean="0"/>
              <a:t>skype</a:t>
            </a:r>
            <a:r>
              <a:rPr lang="en-US" dirty="0" smtClean="0"/>
              <a:t> </a:t>
            </a:r>
          </a:p>
          <a:p>
            <a:pPr algn="r" rtl="1"/>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t>نرم افزارهای خرید و فروش آنلاین</a:t>
            </a:r>
            <a:endParaRPr lang="fa-IR" dirty="0"/>
          </a:p>
        </p:txBody>
      </p:sp>
      <p:sp>
        <p:nvSpPr>
          <p:cNvPr id="3" name="Content Placeholder 2"/>
          <p:cNvSpPr>
            <a:spLocks noGrp="1"/>
          </p:cNvSpPr>
          <p:nvPr>
            <p:ph idx="1"/>
          </p:nvPr>
        </p:nvSpPr>
        <p:spPr/>
        <p:txBody>
          <a:bodyPr/>
          <a:lstStyle/>
          <a:p>
            <a:pPr algn="r" rtl="1"/>
            <a:r>
              <a:rPr lang="fa-IR" dirty="0" smtClean="0"/>
              <a:t>این نرم افزارها مختص شرکت های خاصی هستند که ضمن تبلیغ کالای خود یا دیگران به فروش یا خرید کالا مبادرت می ورزند.</a:t>
            </a:r>
          </a:p>
          <a:p>
            <a:pPr algn="r" rtl="1"/>
            <a:endParaRPr lang="fa-IR" dirty="0" smtClean="0"/>
          </a:p>
          <a:p>
            <a:pPr algn="r" rtl="1"/>
            <a:r>
              <a:rPr lang="fa-IR" dirty="0" smtClean="0"/>
              <a:t>مانند برنامه شیپور یا دی جی کالا...</a:t>
            </a: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fa-IR" dirty="0"/>
          </a:p>
        </p:txBody>
      </p:sp>
      <p:sp>
        <p:nvSpPr>
          <p:cNvPr id="3" name="Content Placeholder 2"/>
          <p:cNvSpPr>
            <a:spLocks noGrp="1"/>
          </p:cNvSpPr>
          <p:nvPr>
            <p:ph idx="1"/>
          </p:nvPr>
        </p:nvSpPr>
        <p:spPr/>
        <p:txBody>
          <a:bodyPr/>
          <a:lstStyle/>
          <a:p>
            <a:pPr algn="r" rtl="1"/>
            <a:r>
              <a:rPr lang="fa-IR" dirty="0" smtClean="0"/>
              <a:t> منبع تعاریف اولیه از دانشنامه آزاد در سایت ویکیپدیا می باشد</a:t>
            </a:r>
          </a:p>
          <a:p>
            <a:pPr algn="r" rtl="1"/>
            <a:endParaRPr lang="fa-IR" dirty="0" smtClean="0"/>
          </a:p>
          <a:p>
            <a:pPr algn="r" rtl="1"/>
            <a:endParaRPr lang="fa-IR" dirty="0" smtClean="0"/>
          </a:p>
          <a:p>
            <a:pPr algn="r" rtl="1"/>
            <a:endParaRPr lang="fa-IR" dirty="0" smtClean="0"/>
          </a:p>
          <a:p>
            <a:pPr algn="r" rtl="1"/>
            <a:endParaRPr lang="fa-IR" dirty="0" smtClean="0"/>
          </a:p>
          <a:p>
            <a:pPr algn="r" rtl="1"/>
            <a:r>
              <a:rPr lang="fa-IR" dirty="0" smtClean="0"/>
              <a:t>با تشکر </a:t>
            </a:r>
          </a:p>
          <a:p>
            <a:pPr algn="r" rtl="1"/>
            <a:r>
              <a:rPr lang="fa-IR" dirty="0" smtClean="0"/>
              <a:t>امیر کلانتری</a:t>
            </a: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32696"/>
          </a:xfrm>
        </p:spPr>
        <p:txBody>
          <a:bodyPr/>
          <a:lstStyle/>
          <a:p>
            <a:pPr algn="r"/>
            <a:r>
              <a:rPr lang="fa-IR" dirty="0" smtClean="0">
                <a:cs typeface="B Homa" pitchFamily="2" charset="-78"/>
              </a:rPr>
              <a:t>نرم افزار</a:t>
            </a:r>
            <a:endParaRPr lang="fa-IR" dirty="0">
              <a:cs typeface="B Homa" pitchFamily="2" charset="-78"/>
            </a:endParaRPr>
          </a:p>
        </p:txBody>
      </p:sp>
      <p:sp>
        <p:nvSpPr>
          <p:cNvPr id="3" name="Content Placeholder 2"/>
          <p:cNvSpPr>
            <a:spLocks noGrp="1"/>
          </p:cNvSpPr>
          <p:nvPr>
            <p:ph idx="1"/>
          </p:nvPr>
        </p:nvSpPr>
        <p:spPr>
          <a:xfrm>
            <a:off x="457200" y="1052736"/>
            <a:ext cx="7715200" cy="5403000"/>
          </a:xfrm>
        </p:spPr>
        <p:txBody>
          <a:bodyPr>
            <a:normAutofit fontScale="77500" lnSpcReduction="20000"/>
          </a:bodyPr>
          <a:lstStyle/>
          <a:p>
            <a:pPr algn="just" rtl="1">
              <a:lnSpc>
                <a:spcPct val="150000"/>
              </a:lnSpc>
            </a:pPr>
            <a:r>
              <a:rPr lang="fa-IR" sz="4000" dirty="0" smtClean="0">
                <a:cs typeface="B Homa" pitchFamily="2" charset="-78"/>
              </a:rPr>
              <a:t>به انگلیسی: </a:t>
            </a:r>
            <a:r>
              <a:rPr lang="en-US" sz="4000" dirty="0" smtClean="0">
                <a:cs typeface="B Homa" pitchFamily="2" charset="-78"/>
              </a:rPr>
              <a:t>Software </a:t>
            </a:r>
            <a:r>
              <a:rPr lang="fa-IR" sz="4000" dirty="0" smtClean="0">
                <a:cs typeface="B Homa" pitchFamily="2" charset="-78"/>
              </a:rPr>
              <a:t> یا برنامه، مجموعه‌ای از دستورالعمل‌های دقیق و مرحله به مرحله است که هدف خاصی را دنبال می‌کنند. ظاهراً، اولین بار جان توکی در سال ۱۹۵۸ این واژه را به‌این معنا به‌کار برده‌است. احتمالاً این واژه در مقابل سخت افزار به انگلیسی : </a:t>
            </a:r>
            <a:r>
              <a:rPr lang="en-US" sz="4000" dirty="0" smtClean="0">
                <a:cs typeface="B Homa" pitchFamily="2" charset="-78"/>
              </a:rPr>
              <a:t>Hardware</a:t>
            </a:r>
            <a:r>
              <a:rPr lang="fa-IR" sz="4000" dirty="0" smtClean="0">
                <a:cs typeface="B Homa" pitchFamily="2" charset="-78"/>
              </a:rPr>
              <a:t> به کار برده‌اند که بسیار پیش از پیدایش رایانه (به معنای اسباب و اشیاء به‌کار می‌رفته‌است.</a:t>
            </a:r>
            <a:endParaRPr lang="fa-IR" sz="4000" dirty="0">
              <a:cs typeface="B Homa"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7562"/>
            <a:ext cx="7715200" cy="2967038"/>
          </a:xfrm>
        </p:spPr>
        <p:txBody>
          <a:bodyPr>
            <a:normAutofit/>
          </a:bodyPr>
          <a:lstStyle/>
          <a:p>
            <a:pPr algn="just" rtl="1"/>
            <a:r>
              <a:rPr lang="fa-IR" sz="2800" dirty="0">
                <a:cs typeface="B Homa" pitchFamily="2" charset="-78"/>
              </a:rPr>
              <a:t>در تلفن‌های همراه به صورت معمول یک مجموعه نرم‌افزار یا سیستم‌عامل برای کنترل سخت‌افزار به کار می‌رود و برنامه‌های جانبی توسط</a:t>
            </a:r>
            <a:r>
              <a:rPr lang="en-US" sz="2800" dirty="0">
                <a:cs typeface="B Homa" pitchFamily="2" charset="-78"/>
              </a:rPr>
              <a:t> </a:t>
            </a:r>
            <a:r>
              <a:rPr lang="fa-IR" sz="2800" dirty="0">
                <a:cs typeface="B Homa" pitchFamily="2" charset="-78"/>
              </a:rPr>
              <a:t>سیستم‌عامل اجرا می‌شوند . از سیستم‌عامل‌های معروف برای تلفن همراه، می‌توان به اندروید ، آی‌اواس و ویندوز فون اشاره کرد.</a:t>
            </a:r>
          </a:p>
          <a:p>
            <a:pPr algn="just" rtl="1"/>
            <a:endParaRPr lang="en-US" sz="2800" dirty="0" smtClean="0">
              <a:cs typeface="B Homa" pitchFamily="2" charset="-78"/>
            </a:endParaRPr>
          </a:p>
          <a:p>
            <a:endParaRPr lang="fa-IR" dirty="0"/>
          </a:p>
        </p:txBody>
      </p:sp>
    </p:spTree>
    <p:extLst>
      <p:ext uri="{BB962C8B-B14F-4D97-AF65-F5344CB8AC3E}">
        <p14:creationId xmlns:p14="http://schemas.microsoft.com/office/powerpoint/2010/main" val="191373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239000" cy="642942"/>
          </a:xfrm>
        </p:spPr>
        <p:txBody>
          <a:bodyPr>
            <a:normAutofit/>
          </a:bodyPr>
          <a:lstStyle/>
          <a:p>
            <a:pPr algn="ctr"/>
            <a:r>
              <a:rPr lang="fa-IR" sz="2400" dirty="0" smtClean="0"/>
              <a:t>یکی از دلایل ازدیاد نرم افزارهای تلفن همراه </a:t>
            </a:r>
            <a:endParaRPr lang="fa-IR" sz="2400" dirty="0"/>
          </a:p>
        </p:txBody>
      </p:sp>
      <p:sp>
        <p:nvSpPr>
          <p:cNvPr id="3" name="Content Placeholder 2"/>
          <p:cNvSpPr>
            <a:spLocks noGrp="1"/>
          </p:cNvSpPr>
          <p:nvPr>
            <p:ph idx="1"/>
          </p:nvPr>
        </p:nvSpPr>
        <p:spPr/>
        <p:txBody>
          <a:bodyPr>
            <a:normAutofit/>
          </a:bodyPr>
          <a:lstStyle/>
          <a:p>
            <a:pPr lvl="1" algn="ctr" rtl="1"/>
            <a:r>
              <a:rPr lang="fa-IR" sz="2800" dirty="0" smtClean="0">
                <a:cs typeface="B Homa" pitchFamily="2" charset="-78"/>
              </a:rPr>
              <a:t>طبق آخرین آمار جهانی (در تاریخ اول سپتامبر 2015) تعداد مشترکان تلفن همراه 7.2 میلیارد نفر برآورد شده که البته رقم واقعی افراد 4.9 میلیارد نفر است زیرا بعضی افراد بیش از چند خط و اشتراک دارند. تعداد گوشی های فروخته شده در بازه زمانی نیمه دوم سال 2015 نیز 340 میلیون دستگاه اعلام شده که 45 درصد آن را اسمارت فون ها تشکیل می دهد.</a:t>
            </a:r>
          </a:p>
          <a:p>
            <a:pPr lvl="2" algn="ctr" rtl="1"/>
            <a:endParaRPr lang="fa-I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7743804" cy="1143000"/>
          </a:xfrm>
        </p:spPr>
        <p:txBody>
          <a:bodyPr/>
          <a:lstStyle/>
          <a:p>
            <a:pPr algn="r"/>
            <a:r>
              <a:rPr lang="fa-IR" dirty="0" smtClean="0">
                <a:cs typeface="B Homa" pitchFamily="2" charset="-78"/>
              </a:rPr>
              <a:t>نرم افزار موبایل:</a:t>
            </a:r>
            <a:endParaRPr lang="fa-IR" dirty="0">
              <a:cs typeface="B Homa" pitchFamily="2" charset="-78"/>
            </a:endParaRPr>
          </a:p>
        </p:txBody>
      </p:sp>
      <p:sp>
        <p:nvSpPr>
          <p:cNvPr id="3" name="Content Placeholder 2"/>
          <p:cNvSpPr>
            <a:spLocks noGrp="1"/>
          </p:cNvSpPr>
          <p:nvPr>
            <p:ph idx="1"/>
          </p:nvPr>
        </p:nvSpPr>
        <p:spPr>
          <a:xfrm>
            <a:off x="457200" y="1643050"/>
            <a:ext cx="7715200" cy="4681550"/>
          </a:xfrm>
        </p:spPr>
        <p:txBody>
          <a:bodyPr>
            <a:noAutofit/>
          </a:bodyPr>
          <a:lstStyle/>
          <a:p>
            <a:pPr algn="just" rtl="1"/>
            <a:r>
              <a:rPr lang="fa-IR" sz="3000" dirty="0" smtClean="0">
                <a:cs typeface="B Homa" pitchFamily="2" charset="-78"/>
              </a:rPr>
              <a:t> نرم‌افزاری قابل اجرا برروی گوشی‌های تلفن همراه  می‌باشد که معمولاً با حجم کم و در ابعاد صفحه تلفن همراه عرضه می شود.</a:t>
            </a:r>
          </a:p>
          <a:p>
            <a:pPr algn="just" rtl="1"/>
            <a:r>
              <a:rPr lang="fa-IR" sz="3000" dirty="0" smtClean="0">
                <a:cs typeface="B Homa" pitchFamily="2" charset="-78"/>
              </a:rPr>
              <a:t>معمولا این نرم‌افزارها با زبان برنامه‌سازی جاوا نوشته     می شوند که بر روی اکثر گوشی‌های تلفن همراه اجرا می‌شوند. ولی تعداد قابل توجهی از این نرم‌افزارها مختص سیستم عامل اندروید و </a:t>
            </a:r>
            <a:r>
              <a:rPr lang="en-US" sz="3000" dirty="0" smtClean="0">
                <a:cs typeface="B Homa" pitchFamily="2" charset="-78"/>
              </a:rPr>
              <a:t>IOS</a:t>
            </a:r>
            <a:r>
              <a:rPr lang="fa-IR" sz="3000" dirty="0" smtClean="0">
                <a:cs typeface="B Homa" pitchFamily="2" charset="-78"/>
              </a:rPr>
              <a:t> طراحی می شوند و فقط بر روی گوشی هایی که دارای این سیستم عامل میباشند قابل نصب و اجرا هستند.</a:t>
            </a:r>
          </a:p>
          <a:p>
            <a:pPr algn="just" rtl="1"/>
            <a:endParaRPr lang="fa-IR" sz="3500" dirty="0" smtClean="0">
              <a:cs typeface="B Homa" pitchFamily="2" charset="-78"/>
            </a:endParaRPr>
          </a:p>
          <a:p>
            <a:pPr algn="just" rtl="1"/>
            <a:endParaRPr lang="fa-IR" sz="3500" dirty="0">
              <a:cs typeface="B Homa"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7643192" cy="5324492"/>
          </a:xfrm>
        </p:spPr>
        <p:txBody>
          <a:bodyPr>
            <a:normAutofit/>
          </a:bodyPr>
          <a:lstStyle/>
          <a:p>
            <a:pPr algn="just" rtl="1">
              <a:lnSpc>
                <a:spcPct val="170000"/>
              </a:lnSpc>
            </a:pPr>
            <a:r>
              <a:rPr lang="fa-IR" sz="2800" dirty="0" smtClean="0">
                <a:cs typeface="B Homa" pitchFamily="2" charset="-78"/>
              </a:rPr>
              <a:t>تولید نرم‌افزار تلفن همراه در ایران نیز در حال پیشرفت می‌باشد و بیشتر نرم‌افزارهای فارسی تلفن همراه در بستر جاوا طراحی می شوند تا روی اکثر گوشی‌های تلفن همراه موجود در ایران قابل اجرا باشند.</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496"/>
            <a:ext cx="7239000" cy="1071570"/>
          </a:xfrm>
        </p:spPr>
        <p:txBody>
          <a:bodyPr>
            <a:normAutofit/>
          </a:bodyPr>
          <a:lstStyle/>
          <a:p>
            <a:pPr algn="ctr"/>
            <a:r>
              <a:rPr lang="fa-IR" sz="3200" dirty="0" smtClean="0">
                <a:latin typeface="Bhoma"/>
              </a:rPr>
              <a:t>انواع نرم افزارهای موبایل</a:t>
            </a:r>
            <a:endParaRPr lang="fa-IR" sz="3200" dirty="0">
              <a:latin typeface="Bhoma"/>
            </a:endParaRPr>
          </a:p>
        </p:txBody>
      </p:sp>
      <p:graphicFrame>
        <p:nvGraphicFramePr>
          <p:cNvPr id="4" name="Content Placeholder 3"/>
          <p:cNvGraphicFramePr>
            <a:graphicFrameLocks noGrp="1"/>
          </p:cNvGraphicFramePr>
          <p:nvPr>
            <p:ph idx="1"/>
          </p:nvPr>
        </p:nvGraphicFramePr>
        <p:xfrm>
          <a:off x="142844" y="0"/>
          <a:ext cx="7553356" cy="6456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نرم افزارهای آموزشی</a:t>
            </a:r>
            <a:endParaRPr lang="fa-IR" dirty="0"/>
          </a:p>
        </p:txBody>
      </p:sp>
      <p:sp>
        <p:nvSpPr>
          <p:cNvPr id="3" name="Content Placeholder 2"/>
          <p:cNvSpPr>
            <a:spLocks noGrp="1"/>
          </p:cNvSpPr>
          <p:nvPr>
            <p:ph idx="1"/>
          </p:nvPr>
        </p:nvSpPr>
        <p:spPr/>
        <p:txBody>
          <a:bodyPr/>
          <a:lstStyle/>
          <a:p>
            <a:pPr algn="r" rtl="1"/>
            <a:r>
              <a:rPr lang="fa-IR" dirty="0" smtClean="0"/>
              <a:t>این نرم افزار ها معمولا به صورت فقط خواندنی بوده وحاوی اطلاعات و اموزش در زمینه ای خاص می باشد.</a:t>
            </a:r>
          </a:p>
          <a:p>
            <a:pPr algn="r" rtl="1"/>
            <a:endParaRPr lang="fa-IR" dirty="0" smtClean="0"/>
          </a:p>
          <a:p>
            <a:pPr algn="r" rtl="1"/>
            <a:r>
              <a:rPr lang="fa-IR" dirty="0" smtClean="0"/>
              <a:t>به عنوان مثال نرم افزار رای آموز که توسط شرمت رایتل جهت آموزش مجازی دروس ایجاد گردیده.</a:t>
            </a:r>
          </a:p>
          <a:p>
            <a:pPr algn="r" rtl="1"/>
            <a:endParaRPr lang="fa-IR" dirty="0" smtClean="0"/>
          </a:p>
          <a:p>
            <a:pPr algn="r" rtl="1"/>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ابزارها</a:t>
            </a:r>
            <a:endParaRPr lang="fa-IR" dirty="0"/>
          </a:p>
        </p:txBody>
      </p:sp>
      <p:sp>
        <p:nvSpPr>
          <p:cNvPr id="3" name="Content Placeholder 2"/>
          <p:cNvSpPr>
            <a:spLocks noGrp="1"/>
          </p:cNvSpPr>
          <p:nvPr>
            <p:ph idx="1"/>
          </p:nvPr>
        </p:nvSpPr>
        <p:spPr/>
        <p:txBody>
          <a:bodyPr/>
          <a:lstStyle/>
          <a:p>
            <a:pPr algn="r" rtl="1"/>
            <a:r>
              <a:rPr lang="fa-IR" dirty="0" smtClean="0"/>
              <a:t>این دسته نرم افزارها معمولا برای انجام عملی خاص تهیه میشوند مانند:</a:t>
            </a:r>
          </a:p>
          <a:p>
            <a:pPr algn="r" rtl="1"/>
            <a:endParaRPr lang="fa-IR" dirty="0" smtClean="0"/>
          </a:p>
          <a:p>
            <a:pPr algn="r" rtl="1"/>
            <a:r>
              <a:rPr lang="fa-IR" dirty="0" smtClean="0"/>
              <a:t>برنامه های پخش کننده های فایلهای مختلف </a:t>
            </a:r>
          </a:p>
          <a:p>
            <a:pPr algn="r" rtl="1"/>
            <a:r>
              <a:rPr lang="fa-IR" dirty="0" smtClean="0"/>
              <a:t>برنامه هایی که انجام عملی را در تلفن همراه به عهده دارند مانند برنامه فلش لایت </a:t>
            </a:r>
          </a:p>
          <a:p>
            <a:pPr algn="r" rtl="1"/>
            <a:r>
              <a:rPr lang="fa-IR" dirty="0" smtClean="0"/>
              <a:t>برنامه هایی که کمک نرم ازاری به تلفن می کنند مانند آنتی ویروسها</a:t>
            </a:r>
          </a:p>
          <a:p>
            <a:pPr algn="r" rtl="1"/>
            <a:r>
              <a:rPr lang="fa-IR" dirty="0" smtClean="0"/>
              <a:t>....</a:t>
            </a:r>
          </a:p>
          <a:p>
            <a:pPr algn="r" rtl="1"/>
            <a:endParaRPr lang="fa-IR" dirty="0" smtClean="0"/>
          </a:p>
          <a:p>
            <a:pPr algn="r" rtl="1"/>
            <a:endParaRPr lang="fa-I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367</TotalTime>
  <Words>400</Words>
  <Application>Microsoft Office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نرم افزار موبایل</vt:lpstr>
      <vt:lpstr>نرم افزار</vt:lpstr>
      <vt:lpstr>PowerPoint Presentation</vt:lpstr>
      <vt:lpstr>یکی از دلایل ازدیاد نرم افزارهای تلفن همراه </vt:lpstr>
      <vt:lpstr>نرم افزار موبایل:</vt:lpstr>
      <vt:lpstr>PowerPoint Presentation</vt:lpstr>
      <vt:lpstr>انواع نرم افزارهای موبایل</vt:lpstr>
      <vt:lpstr>نرم افزارهای آموزشی</vt:lpstr>
      <vt:lpstr>ابزارها</vt:lpstr>
      <vt:lpstr>نرم افزارهای اجتماعی</vt:lpstr>
      <vt:lpstr>نرم افزارهای ارتباطی</vt:lpstr>
      <vt:lpstr>نرم افزارهای خرید و فروش آنلاین</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نرم افزار موبایل</dc:title>
  <dc:creator>daryaei.a</dc:creator>
  <cp:lastModifiedBy>Ali</cp:lastModifiedBy>
  <cp:revision>31</cp:revision>
  <dcterms:created xsi:type="dcterms:W3CDTF">2015-11-02T05:29:56Z</dcterms:created>
  <dcterms:modified xsi:type="dcterms:W3CDTF">2015-11-03T12:04:47Z</dcterms:modified>
</cp:coreProperties>
</file>