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87" r:id="rId10"/>
    <p:sldId id="288" r:id="rId11"/>
    <p:sldId id="289" r:id="rId12"/>
    <p:sldId id="290" r:id="rId13"/>
    <p:sldId id="291" r:id="rId14"/>
    <p:sldId id="292" r:id="rId15"/>
    <p:sldId id="293" r:id="rId16"/>
    <p:sldId id="297" r:id="rId17"/>
    <p:sldId id="295" r:id="rId18"/>
    <p:sldId id="296" r:id="rId19"/>
    <p:sldId id="298" r:id="rId20"/>
    <p:sldId id="306" r:id="rId21"/>
    <p:sldId id="299" r:id="rId22"/>
    <p:sldId id="300" r:id="rId23"/>
    <p:sldId id="303" r:id="rId24"/>
    <p:sldId id="304" r:id="rId25"/>
    <p:sldId id="305" r:id="rId26"/>
    <p:sldId id="266" r:id="rId27"/>
    <p:sldId id="267" r:id="rId28"/>
    <p:sldId id="276" r:id="rId29"/>
    <p:sldId id="277" r:id="rId30"/>
    <p:sldId id="286"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D90"/>
    <a:srgbClr val="A50021"/>
    <a:srgbClr val="FFFFFF"/>
    <a:srgbClr val="422C16"/>
    <a:srgbClr val="0C788E"/>
    <a:srgbClr val="006666"/>
    <a:srgbClr val="54381C"/>
    <a:srgbClr val="FFFFA3"/>
    <a:srgbClr val="E6E6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556" autoAdjust="0"/>
  </p:normalViewPr>
  <p:slideViewPr>
    <p:cSldViewPr>
      <p:cViewPr varScale="1">
        <p:scale>
          <a:sx n="82" d="100"/>
          <a:sy n="82" d="100"/>
        </p:scale>
        <p:origin x="978" y="96"/>
      </p:cViewPr>
      <p:guideLst>
        <p:guide orient="horz" pos="2160"/>
        <p:guide pos="2880"/>
      </p:guideLst>
    </p:cSldViewPr>
  </p:slideViewPr>
  <p:outlineViewPr>
    <p:cViewPr>
      <p:scale>
        <a:sx n="33" d="100"/>
        <a:sy n="33" d="100"/>
      </p:scale>
      <p:origin x="18" y="48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7CF5C-733E-4FBF-A8AE-1A4AB46C3284}"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91DBA079-8641-443A-8AB0-4F17C168244E}">
      <dgm:prSet phldrT="[Text]"/>
      <dgm:spPr/>
      <dgm:t>
        <a:bodyPr/>
        <a:lstStyle/>
        <a:p>
          <a:pPr>
            <a:lnSpc>
              <a:spcPct val="100000"/>
            </a:lnSpc>
          </a:pPr>
          <a:r>
            <a:rPr lang="fa-IR" b="1" dirty="0" smtClean="0">
              <a:cs typeface="+mj-cs"/>
            </a:rPr>
            <a:t>روشهای متداول برای ارتباطات رو به پایین</a:t>
          </a:r>
          <a:endParaRPr lang="en-US" b="1" dirty="0">
            <a:cs typeface="+mj-cs"/>
          </a:endParaRPr>
        </a:p>
      </dgm:t>
    </dgm:pt>
    <dgm:pt modelId="{C7A9600D-F1B9-4E35-990F-3641F82C64A0}" type="parTrans" cxnId="{65ED5A9A-2AA0-45D7-A8AC-37DA8263A79E}">
      <dgm:prSet/>
      <dgm:spPr/>
      <dgm:t>
        <a:bodyPr/>
        <a:lstStyle/>
        <a:p>
          <a:endParaRPr lang="en-US" b="1"/>
        </a:p>
      </dgm:t>
    </dgm:pt>
    <dgm:pt modelId="{A127ADAE-9932-4EA1-9738-A3FEF5566206}" type="sibTrans" cxnId="{65ED5A9A-2AA0-45D7-A8AC-37DA8263A79E}">
      <dgm:prSet/>
      <dgm:spPr/>
      <dgm:t>
        <a:bodyPr/>
        <a:lstStyle/>
        <a:p>
          <a:endParaRPr lang="en-US" b="1"/>
        </a:p>
      </dgm:t>
    </dgm:pt>
    <dgm:pt modelId="{CE980378-418B-47EC-B1E8-B347B3ADBBE5}">
      <dgm:prSet phldrT="[Text]"/>
      <dgm:spPr/>
      <dgm:t>
        <a:bodyPr/>
        <a:lstStyle/>
        <a:p>
          <a:r>
            <a:rPr lang="fa-IR" b="1" dirty="0" smtClean="0"/>
            <a:t>یادداشت ها</a:t>
          </a:r>
          <a:endParaRPr lang="en-US" b="1" dirty="0"/>
        </a:p>
      </dgm:t>
    </dgm:pt>
    <dgm:pt modelId="{8C09E189-8918-4A09-942B-C9F0EF344159}" type="parTrans" cxnId="{EDCCDDFA-28B7-4E3C-8602-037CD3F17C42}">
      <dgm:prSet/>
      <dgm:spPr/>
      <dgm:t>
        <a:bodyPr/>
        <a:lstStyle/>
        <a:p>
          <a:endParaRPr lang="en-US" b="1"/>
        </a:p>
      </dgm:t>
    </dgm:pt>
    <dgm:pt modelId="{835C07E1-9012-49AC-B9E1-F1B7DB3F446F}" type="sibTrans" cxnId="{EDCCDDFA-28B7-4E3C-8602-037CD3F17C42}">
      <dgm:prSet/>
      <dgm:spPr/>
      <dgm:t>
        <a:bodyPr/>
        <a:lstStyle/>
        <a:p>
          <a:endParaRPr lang="en-US" b="1"/>
        </a:p>
      </dgm:t>
    </dgm:pt>
    <dgm:pt modelId="{8EBD1E4B-ED1F-4945-94BA-0E3823D278EC}">
      <dgm:prSet phldrT="[Text]"/>
      <dgm:spPr/>
      <dgm:t>
        <a:bodyPr/>
        <a:lstStyle/>
        <a:p>
          <a:r>
            <a:rPr lang="fa-IR" b="1" dirty="0" smtClean="0"/>
            <a:t>جلسات</a:t>
          </a:r>
          <a:endParaRPr lang="en-US" b="1" dirty="0"/>
        </a:p>
      </dgm:t>
    </dgm:pt>
    <dgm:pt modelId="{1556A325-B0E5-44C3-AEBD-5AB49BD2592D}" type="parTrans" cxnId="{DC9A43F6-EB45-4F64-AE0C-CB251D87F637}">
      <dgm:prSet/>
      <dgm:spPr/>
      <dgm:t>
        <a:bodyPr/>
        <a:lstStyle/>
        <a:p>
          <a:endParaRPr lang="en-US" b="1"/>
        </a:p>
      </dgm:t>
    </dgm:pt>
    <dgm:pt modelId="{CB0D1289-BEF8-40DC-BEC4-10D65236D434}" type="sibTrans" cxnId="{DC9A43F6-EB45-4F64-AE0C-CB251D87F637}">
      <dgm:prSet/>
      <dgm:spPr/>
      <dgm:t>
        <a:bodyPr/>
        <a:lstStyle/>
        <a:p>
          <a:endParaRPr lang="en-US" b="1"/>
        </a:p>
      </dgm:t>
    </dgm:pt>
    <dgm:pt modelId="{F04E07DC-F208-43D2-A647-73BC034FEC9A}">
      <dgm:prSet phldrT="[Text]"/>
      <dgm:spPr/>
      <dgm:t>
        <a:bodyPr/>
        <a:lstStyle/>
        <a:p>
          <a:r>
            <a:rPr lang="fa-IR" b="1" dirty="0" smtClean="0"/>
            <a:t>تابلو اعلانات</a:t>
          </a:r>
          <a:endParaRPr lang="en-US" b="1" dirty="0"/>
        </a:p>
      </dgm:t>
    </dgm:pt>
    <dgm:pt modelId="{34AB3E8A-211A-45E4-A5FF-97F7412A8B30}" type="parTrans" cxnId="{76756501-3373-46FD-AE23-1172FDC198AF}">
      <dgm:prSet/>
      <dgm:spPr/>
      <dgm:t>
        <a:bodyPr/>
        <a:lstStyle/>
        <a:p>
          <a:endParaRPr lang="en-US" b="1"/>
        </a:p>
      </dgm:t>
    </dgm:pt>
    <dgm:pt modelId="{AC1EA62E-7205-4F35-8BBE-96C1E9A89687}" type="sibTrans" cxnId="{76756501-3373-46FD-AE23-1172FDC198AF}">
      <dgm:prSet/>
      <dgm:spPr/>
      <dgm:t>
        <a:bodyPr/>
        <a:lstStyle/>
        <a:p>
          <a:endParaRPr lang="en-US" b="1"/>
        </a:p>
      </dgm:t>
    </dgm:pt>
    <dgm:pt modelId="{C9BFE530-9B86-4612-8C8B-6056F41A502C}">
      <dgm:prSet phldrT="[Text]"/>
      <dgm:spPr/>
      <dgm:t>
        <a:bodyPr/>
        <a:lstStyle/>
        <a:p>
          <a:r>
            <a:rPr lang="fa-IR" b="1" dirty="0" smtClean="0"/>
            <a:t>ویدئوها</a:t>
          </a:r>
          <a:endParaRPr lang="en-US" b="1" dirty="0"/>
        </a:p>
      </dgm:t>
    </dgm:pt>
    <dgm:pt modelId="{9F0D671D-F4D8-45BF-AE66-1AC8983D0AF7}" type="parTrans" cxnId="{8C6DB3DA-09A1-4F7F-8D87-94D66F68A0D7}">
      <dgm:prSet/>
      <dgm:spPr/>
      <dgm:t>
        <a:bodyPr/>
        <a:lstStyle/>
        <a:p>
          <a:endParaRPr lang="en-US" b="1"/>
        </a:p>
      </dgm:t>
    </dgm:pt>
    <dgm:pt modelId="{4739CD3A-8894-4188-95F5-37BDE739C9DC}" type="sibTrans" cxnId="{8C6DB3DA-09A1-4F7F-8D87-94D66F68A0D7}">
      <dgm:prSet/>
      <dgm:spPr/>
      <dgm:t>
        <a:bodyPr/>
        <a:lstStyle/>
        <a:p>
          <a:endParaRPr lang="en-US" b="1"/>
        </a:p>
      </dgm:t>
    </dgm:pt>
    <dgm:pt modelId="{DF58BAAD-932A-4651-80E4-52B07D923B21}">
      <dgm:prSet phldrT="[Text]"/>
      <dgm:spPr/>
      <dgm:t>
        <a:bodyPr/>
        <a:lstStyle/>
        <a:p>
          <a:r>
            <a:rPr lang="fa-IR" b="1" dirty="0" smtClean="0"/>
            <a:t>گزارش ها</a:t>
          </a:r>
          <a:endParaRPr lang="en-US" b="1" dirty="0"/>
        </a:p>
      </dgm:t>
    </dgm:pt>
    <dgm:pt modelId="{6BB197B9-8081-4FA8-A5E6-8D1285F25E04}" type="parTrans" cxnId="{2F306410-64BE-4742-894D-005282EAA5D2}">
      <dgm:prSet/>
      <dgm:spPr/>
      <dgm:t>
        <a:bodyPr/>
        <a:lstStyle/>
        <a:p>
          <a:endParaRPr lang="en-US" b="1"/>
        </a:p>
      </dgm:t>
    </dgm:pt>
    <dgm:pt modelId="{8A83AED3-1E19-4412-893B-5946C1AF5E28}" type="sibTrans" cxnId="{2F306410-64BE-4742-894D-005282EAA5D2}">
      <dgm:prSet/>
      <dgm:spPr/>
      <dgm:t>
        <a:bodyPr/>
        <a:lstStyle/>
        <a:p>
          <a:endParaRPr lang="en-US" b="1"/>
        </a:p>
      </dgm:t>
    </dgm:pt>
    <dgm:pt modelId="{B5113C10-A7C9-4193-8F9E-72E92C0E4002}">
      <dgm:prSet phldrT="[Text]"/>
      <dgm:spPr/>
      <dgm:t>
        <a:bodyPr/>
        <a:lstStyle/>
        <a:p>
          <a:r>
            <a:rPr lang="fa-IR" b="1" dirty="0" smtClean="0"/>
            <a:t>خبرنامه ها</a:t>
          </a:r>
          <a:endParaRPr lang="en-US" b="1" dirty="0"/>
        </a:p>
      </dgm:t>
    </dgm:pt>
    <dgm:pt modelId="{4931928B-5A41-470E-B468-4CD430C301A3}" type="parTrans" cxnId="{0DD31A8C-7684-4730-B1ED-76E4F6D8C6C5}">
      <dgm:prSet/>
      <dgm:spPr/>
      <dgm:t>
        <a:bodyPr/>
        <a:lstStyle/>
        <a:p>
          <a:endParaRPr lang="en-US" b="1"/>
        </a:p>
      </dgm:t>
    </dgm:pt>
    <dgm:pt modelId="{B4963B1C-7F08-4E35-8FFB-9FC5262759B8}" type="sibTrans" cxnId="{0DD31A8C-7684-4730-B1ED-76E4F6D8C6C5}">
      <dgm:prSet/>
      <dgm:spPr/>
      <dgm:t>
        <a:bodyPr/>
        <a:lstStyle/>
        <a:p>
          <a:endParaRPr lang="en-US" b="1"/>
        </a:p>
      </dgm:t>
    </dgm:pt>
    <dgm:pt modelId="{888E6D2C-AB34-483E-98C8-8062BF065AF8}">
      <dgm:prSet phldrT="[Text]"/>
      <dgm:spPr/>
      <dgm:t>
        <a:bodyPr/>
        <a:lstStyle/>
        <a:p>
          <a:r>
            <a:rPr lang="fa-IR" b="1" dirty="0" smtClean="0"/>
            <a:t>بیانیه های سازمانی</a:t>
          </a:r>
          <a:endParaRPr lang="en-US" b="1" dirty="0"/>
        </a:p>
      </dgm:t>
    </dgm:pt>
    <dgm:pt modelId="{47AF2E68-73C8-4D9D-94A3-848D0B137F54}" type="parTrans" cxnId="{09EB1248-7F2F-4CF8-A301-32F555585301}">
      <dgm:prSet/>
      <dgm:spPr/>
      <dgm:t>
        <a:bodyPr/>
        <a:lstStyle/>
        <a:p>
          <a:endParaRPr lang="en-US" b="1"/>
        </a:p>
      </dgm:t>
    </dgm:pt>
    <dgm:pt modelId="{35F310F8-176D-4858-A219-905093870C44}" type="sibTrans" cxnId="{09EB1248-7F2F-4CF8-A301-32F555585301}">
      <dgm:prSet/>
      <dgm:spPr/>
      <dgm:t>
        <a:bodyPr/>
        <a:lstStyle/>
        <a:p>
          <a:endParaRPr lang="en-US" b="1"/>
        </a:p>
      </dgm:t>
    </dgm:pt>
    <dgm:pt modelId="{8FFA92D6-E81D-4F40-A17D-2DE7DACE6478}">
      <dgm:prSet phldrT="[Text]"/>
      <dgm:spPr/>
      <dgm:t>
        <a:bodyPr/>
        <a:lstStyle/>
        <a:p>
          <a:r>
            <a:rPr lang="fa-IR" b="1" dirty="0" smtClean="0"/>
            <a:t>پست الکترونیکی</a:t>
          </a:r>
          <a:endParaRPr lang="en-US" b="1" dirty="0"/>
        </a:p>
      </dgm:t>
    </dgm:pt>
    <dgm:pt modelId="{417B9C6C-8FCE-41BC-B564-B2C4B5221770}" type="parTrans" cxnId="{28980D68-9FCA-4260-9909-099A7484E67E}">
      <dgm:prSet/>
      <dgm:spPr/>
      <dgm:t>
        <a:bodyPr/>
        <a:lstStyle/>
        <a:p>
          <a:endParaRPr lang="en-US" b="1"/>
        </a:p>
      </dgm:t>
    </dgm:pt>
    <dgm:pt modelId="{58D91536-5420-4FBC-97E6-4FB9C2FE5582}" type="sibTrans" cxnId="{28980D68-9FCA-4260-9909-099A7484E67E}">
      <dgm:prSet/>
      <dgm:spPr/>
      <dgm:t>
        <a:bodyPr/>
        <a:lstStyle/>
        <a:p>
          <a:endParaRPr lang="en-US" b="1"/>
        </a:p>
      </dgm:t>
    </dgm:pt>
    <dgm:pt modelId="{0F62607E-A83F-4DB8-9CFB-CAE79D0F3032}" type="pres">
      <dgm:prSet presAssocID="{3027CF5C-733E-4FBF-A8AE-1A4AB46C3284}" presName="Name0" presStyleCnt="0">
        <dgm:presLayoutVars>
          <dgm:chMax val="1"/>
          <dgm:dir/>
          <dgm:animLvl val="ctr"/>
          <dgm:resizeHandles val="exact"/>
        </dgm:presLayoutVars>
      </dgm:prSet>
      <dgm:spPr/>
      <dgm:t>
        <a:bodyPr/>
        <a:lstStyle/>
        <a:p>
          <a:endParaRPr lang="en-US"/>
        </a:p>
      </dgm:t>
    </dgm:pt>
    <dgm:pt modelId="{52C673EF-7B75-4F25-B467-C6344BAB1CED}" type="pres">
      <dgm:prSet presAssocID="{91DBA079-8641-443A-8AB0-4F17C168244E}" presName="centerShape" presStyleLbl="node0" presStyleIdx="0" presStyleCnt="1" custScaleX="160984" custScaleY="156385"/>
      <dgm:spPr/>
      <dgm:t>
        <a:bodyPr/>
        <a:lstStyle/>
        <a:p>
          <a:endParaRPr lang="en-US"/>
        </a:p>
      </dgm:t>
    </dgm:pt>
    <dgm:pt modelId="{CDF46030-2A89-4782-9DC3-0148E4F87F96}" type="pres">
      <dgm:prSet presAssocID="{CE980378-418B-47EC-B1E8-B347B3ADBBE5}" presName="node" presStyleLbl="node1" presStyleIdx="0" presStyleCnt="8">
        <dgm:presLayoutVars>
          <dgm:bulletEnabled val="1"/>
        </dgm:presLayoutVars>
      </dgm:prSet>
      <dgm:spPr/>
      <dgm:t>
        <a:bodyPr/>
        <a:lstStyle/>
        <a:p>
          <a:endParaRPr lang="en-US"/>
        </a:p>
      </dgm:t>
    </dgm:pt>
    <dgm:pt modelId="{E1E36564-56E3-41DD-8B29-1407AD948601}" type="pres">
      <dgm:prSet presAssocID="{CE980378-418B-47EC-B1E8-B347B3ADBBE5}" presName="dummy" presStyleCnt="0"/>
      <dgm:spPr/>
    </dgm:pt>
    <dgm:pt modelId="{759D9D68-70B8-462F-B489-3F5C73604A23}" type="pres">
      <dgm:prSet presAssocID="{835C07E1-9012-49AC-B9E1-F1B7DB3F446F}" presName="sibTrans" presStyleLbl="sibTrans2D1" presStyleIdx="0" presStyleCnt="8"/>
      <dgm:spPr/>
      <dgm:t>
        <a:bodyPr/>
        <a:lstStyle/>
        <a:p>
          <a:endParaRPr lang="en-US"/>
        </a:p>
      </dgm:t>
    </dgm:pt>
    <dgm:pt modelId="{07B5107E-9195-4D85-94F9-445CBE7725C9}" type="pres">
      <dgm:prSet presAssocID="{8EBD1E4B-ED1F-4945-94BA-0E3823D278EC}" presName="node" presStyleLbl="node1" presStyleIdx="1" presStyleCnt="8">
        <dgm:presLayoutVars>
          <dgm:bulletEnabled val="1"/>
        </dgm:presLayoutVars>
      </dgm:prSet>
      <dgm:spPr/>
      <dgm:t>
        <a:bodyPr/>
        <a:lstStyle/>
        <a:p>
          <a:endParaRPr lang="en-US"/>
        </a:p>
      </dgm:t>
    </dgm:pt>
    <dgm:pt modelId="{61AE1EDB-3A74-4309-A484-EBB7D5B723FF}" type="pres">
      <dgm:prSet presAssocID="{8EBD1E4B-ED1F-4945-94BA-0E3823D278EC}" presName="dummy" presStyleCnt="0"/>
      <dgm:spPr/>
    </dgm:pt>
    <dgm:pt modelId="{46864E76-2B83-4E00-810D-5DA84D523305}" type="pres">
      <dgm:prSet presAssocID="{CB0D1289-BEF8-40DC-BEC4-10D65236D434}" presName="sibTrans" presStyleLbl="sibTrans2D1" presStyleIdx="1" presStyleCnt="8"/>
      <dgm:spPr/>
      <dgm:t>
        <a:bodyPr/>
        <a:lstStyle/>
        <a:p>
          <a:endParaRPr lang="en-US"/>
        </a:p>
      </dgm:t>
    </dgm:pt>
    <dgm:pt modelId="{CDA0A971-1ADC-4396-B495-6A3F78EF255C}" type="pres">
      <dgm:prSet presAssocID="{DF58BAAD-932A-4651-80E4-52B07D923B21}" presName="node" presStyleLbl="node1" presStyleIdx="2" presStyleCnt="8" custRadScaleRad="102933" custRadScaleInc="-2726">
        <dgm:presLayoutVars>
          <dgm:bulletEnabled val="1"/>
        </dgm:presLayoutVars>
      </dgm:prSet>
      <dgm:spPr/>
      <dgm:t>
        <a:bodyPr/>
        <a:lstStyle/>
        <a:p>
          <a:endParaRPr lang="en-US"/>
        </a:p>
      </dgm:t>
    </dgm:pt>
    <dgm:pt modelId="{2D0C7FF7-A7AB-406C-887D-890158A9D626}" type="pres">
      <dgm:prSet presAssocID="{DF58BAAD-932A-4651-80E4-52B07D923B21}" presName="dummy" presStyleCnt="0"/>
      <dgm:spPr/>
    </dgm:pt>
    <dgm:pt modelId="{8E2E584E-1A02-48BB-AB73-A174D7D1D04B}" type="pres">
      <dgm:prSet presAssocID="{8A83AED3-1E19-4412-893B-5946C1AF5E28}" presName="sibTrans" presStyleLbl="sibTrans2D1" presStyleIdx="2" presStyleCnt="8"/>
      <dgm:spPr/>
      <dgm:t>
        <a:bodyPr/>
        <a:lstStyle/>
        <a:p>
          <a:endParaRPr lang="en-US"/>
        </a:p>
      </dgm:t>
    </dgm:pt>
    <dgm:pt modelId="{EA23DC1B-4E52-4760-BD0A-F0B1B18D5E1E}" type="pres">
      <dgm:prSet presAssocID="{F04E07DC-F208-43D2-A647-73BC034FEC9A}" presName="node" presStyleLbl="node1" presStyleIdx="3" presStyleCnt="8">
        <dgm:presLayoutVars>
          <dgm:bulletEnabled val="1"/>
        </dgm:presLayoutVars>
      </dgm:prSet>
      <dgm:spPr/>
      <dgm:t>
        <a:bodyPr/>
        <a:lstStyle/>
        <a:p>
          <a:endParaRPr lang="en-US"/>
        </a:p>
      </dgm:t>
    </dgm:pt>
    <dgm:pt modelId="{F7E3A6DA-F88A-4BC8-84D7-FE11E40BEC09}" type="pres">
      <dgm:prSet presAssocID="{F04E07DC-F208-43D2-A647-73BC034FEC9A}" presName="dummy" presStyleCnt="0"/>
      <dgm:spPr/>
    </dgm:pt>
    <dgm:pt modelId="{FBF5FEF6-ED07-4F1C-A012-BC997D1C380D}" type="pres">
      <dgm:prSet presAssocID="{AC1EA62E-7205-4F35-8BBE-96C1E9A89687}" presName="sibTrans" presStyleLbl="sibTrans2D1" presStyleIdx="3" presStyleCnt="8"/>
      <dgm:spPr/>
      <dgm:t>
        <a:bodyPr/>
        <a:lstStyle/>
        <a:p>
          <a:endParaRPr lang="en-US"/>
        </a:p>
      </dgm:t>
    </dgm:pt>
    <dgm:pt modelId="{84B2A06F-2163-44EC-9B74-E140A60D1130}" type="pres">
      <dgm:prSet presAssocID="{B5113C10-A7C9-4193-8F9E-72E92C0E4002}" presName="node" presStyleLbl="node1" presStyleIdx="4" presStyleCnt="8">
        <dgm:presLayoutVars>
          <dgm:bulletEnabled val="1"/>
        </dgm:presLayoutVars>
      </dgm:prSet>
      <dgm:spPr/>
      <dgm:t>
        <a:bodyPr/>
        <a:lstStyle/>
        <a:p>
          <a:endParaRPr lang="en-US"/>
        </a:p>
      </dgm:t>
    </dgm:pt>
    <dgm:pt modelId="{B3FC67B7-F2E4-4CC5-8F2E-C996737091BE}" type="pres">
      <dgm:prSet presAssocID="{B5113C10-A7C9-4193-8F9E-72E92C0E4002}" presName="dummy" presStyleCnt="0"/>
      <dgm:spPr/>
    </dgm:pt>
    <dgm:pt modelId="{8F63DDCC-F657-4AB8-A839-6C6435947EE4}" type="pres">
      <dgm:prSet presAssocID="{B4963B1C-7F08-4E35-8FFB-9FC5262759B8}" presName="sibTrans" presStyleLbl="sibTrans2D1" presStyleIdx="4" presStyleCnt="8"/>
      <dgm:spPr/>
      <dgm:t>
        <a:bodyPr/>
        <a:lstStyle/>
        <a:p>
          <a:endParaRPr lang="en-US"/>
        </a:p>
      </dgm:t>
    </dgm:pt>
    <dgm:pt modelId="{C3FC9FF9-7B6B-44DA-A3A5-30CFC389DBD9}" type="pres">
      <dgm:prSet presAssocID="{C9BFE530-9B86-4612-8C8B-6056F41A502C}" presName="node" presStyleLbl="node1" presStyleIdx="5" presStyleCnt="8">
        <dgm:presLayoutVars>
          <dgm:bulletEnabled val="1"/>
        </dgm:presLayoutVars>
      </dgm:prSet>
      <dgm:spPr/>
      <dgm:t>
        <a:bodyPr/>
        <a:lstStyle/>
        <a:p>
          <a:endParaRPr lang="en-US"/>
        </a:p>
      </dgm:t>
    </dgm:pt>
    <dgm:pt modelId="{9C82D579-D952-4092-A35C-C449A6C86EB1}" type="pres">
      <dgm:prSet presAssocID="{C9BFE530-9B86-4612-8C8B-6056F41A502C}" presName="dummy" presStyleCnt="0"/>
      <dgm:spPr/>
    </dgm:pt>
    <dgm:pt modelId="{644FA040-6217-41F9-802D-035034ADC455}" type="pres">
      <dgm:prSet presAssocID="{4739CD3A-8894-4188-95F5-37BDE739C9DC}" presName="sibTrans" presStyleLbl="sibTrans2D1" presStyleIdx="5" presStyleCnt="8"/>
      <dgm:spPr/>
      <dgm:t>
        <a:bodyPr/>
        <a:lstStyle/>
        <a:p>
          <a:endParaRPr lang="en-US"/>
        </a:p>
      </dgm:t>
    </dgm:pt>
    <dgm:pt modelId="{746B2E7B-5F32-4180-9A74-08703507407C}" type="pres">
      <dgm:prSet presAssocID="{888E6D2C-AB34-483E-98C8-8062BF065AF8}" presName="node" presStyleLbl="node1" presStyleIdx="6" presStyleCnt="8">
        <dgm:presLayoutVars>
          <dgm:bulletEnabled val="1"/>
        </dgm:presLayoutVars>
      </dgm:prSet>
      <dgm:spPr/>
      <dgm:t>
        <a:bodyPr/>
        <a:lstStyle/>
        <a:p>
          <a:endParaRPr lang="en-US"/>
        </a:p>
      </dgm:t>
    </dgm:pt>
    <dgm:pt modelId="{5A574195-27C1-4E40-A06A-B485D445FF25}" type="pres">
      <dgm:prSet presAssocID="{888E6D2C-AB34-483E-98C8-8062BF065AF8}" presName="dummy" presStyleCnt="0"/>
      <dgm:spPr/>
    </dgm:pt>
    <dgm:pt modelId="{A8ADAFB2-73B1-4632-84EC-3165622C91B5}" type="pres">
      <dgm:prSet presAssocID="{35F310F8-176D-4858-A219-905093870C44}" presName="sibTrans" presStyleLbl="sibTrans2D1" presStyleIdx="6" presStyleCnt="8"/>
      <dgm:spPr/>
      <dgm:t>
        <a:bodyPr/>
        <a:lstStyle/>
        <a:p>
          <a:endParaRPr lang="en-US"/>
        </a:p>
      </dgm:t>
    </dgm:pt>
    <dgm:pt modelId="{A36035A0-DB58-4E16-9991-D67D2CD3111D}" type="pres">
      <dgm:prSet presAssocID="{8FFA92D6-E81D-4F40-A17D-2DE7DACE6478}" presName="node" presStyleLbl="node1" presStyleIdx="7" presStyleCnt="8">
        <dgm:presLayoutVars>
          <dgm:bulletEnabled val="1"/>
        </dgm:presLayoutVars>
      </dgm:prSet>
      <dgm:spPr/>
      <dgm:t>
        <a:bodyPr/>
        <a:lstStyle/>
        <a:p>
          <a:endParaRPr lang="en-US"/>
        </a:p>
      </dgm:t>
    </dgm:pt>
    <dgm:pt modelId="{40B9FB17-1E48-4069-934A-DB72606DB532}" type="pres">
      <dgm:prSet presAssocID="{8FFA92D6-E81D-4F40-A17D-2DE7DACE6478}" presName="dummy" presStyleCnt="0"/>
      <dgm:spPr/>
    </dgm:pt>
    <dgm:pt modelId="{3FC77563-BA11-40FB-BA97-C40FC43FE6A8}" type="pres">
      <dgm:prSet presAssocID="{58D91536-5420-4FBC-97E6-4FB9C2FE5582}" presName="sibTrans" presStyleLbl="sibTrans2D1" presStyleIdx="7" presStyleCnt="8"/>
      <dgm:spPr/>
      <dgm:t>
        <a:bodyPr/>
        <a:lstStyle/>
        <a:p>
          <a:endParaRPr lang="en-US"/>
        </a:p>
      </dgm:t>
    </dgm:pt>
  </dgm:ptLst>
  <dgm:cxnLst>
    <dgm:cxn modelId="{9143DE18-83C3-4B77-9F15-600A66B600E3}" type="presOf" srcId="{35F310F8-176D-4858-A219-905093870C44}" destId="{A8ADAFB2-73B1-4632-84EC-3165622C91B5}" srcOrd="0" destOrd="0" presId="urn:microsoft.com/office/officeart/2005/8/layout/radial6"/>
    <dgm:cxn modelId="{764BA99C-0F66-420D-A3B5-F9D809B1CEB0}" type="presOf" srcId="{CB0D1289-BEF8-40DC-BEC4-10D65236D434}" destId="{46864E76-2B83-4E00-810D-5DA84D523305}" srcOrd="0" destOrd="0" presId="urn:microsoft.com/office/officeart/2005/8/layout/radial6"/>
    <dgm:cxn modelId="{3BA3DDE5-21A3-4F07-BC6C-728174EF0AA3}" type="presOf" srcId="{DF58BAAD-932A-4651-80E4-52B07D923B21}" destId="{CDA0A971-1ADC-4396-B495-6A3F78EF255C}" srcOrd="0" destOrd="0" presId="urn:microsoft.com/office/officeart/2005/8/layout/radial6"/>
    <dgm:cxn modelId="{09B602D0-E4D2-44DE-AEA3-F0EAE8607CDB}" type="presOf" srcId="{B4963B1C-7F08-4E35-8FFB-9FC5262759B8}" destId="{8F63DDCC-F657-4AB8-A839-6C6435947EE4}" srcOrd="0" destOrd="0" presId="urn:microsoft.com/office/officeart/2005/8/layout/radial6"/>
    <dgm:cxn modelId="{09EB1248-7F2F-4CF8-A301-32F555585301}" srcId="{91DBA079-8641-443A-8AB0-4F17C168244E}" destId="{888E6D2C-AB34-483E-98C8-8062BF065AF8}" srcOrd="6" destOrd="0" parTransId="{47AF2E68-73C8-4D9D-94A3-848D0B137F54}" sibTransId="{35F310F8-176D-4858-A219-905093870C44}"/>
    <dgm:cxn modelId="{65ED5A9A-2AA0-45D7-A8AC-37DA8263A79E}" srcId="{3027CF5C-733E-4FBF-A8AE-1A4AB46C3284}" destId="{91DBA079-8641-443A-8AB0-4F17C168244E}" srcOrd="0" destOrd="0" parTransId="{C7A9600D-F1B9-4E35-990F-3641F82C64A0}" sibTransId="{A127ADAE-9932-4EA1-9738-A3FEF5566206}"/>
    <dgm:cxn modelId="{2F306410-64BE-4742-894D-005282EAA5D2}" srcId="{91DBA079-8641-443A-8AB0-4F17C168244E}" destId="{DF58BAAD-932A-4651-80E4-52B07D923B21}" srcOrd="2" destOrd="0" parTransId="{6BB197B9-8081-4FA8-A5E6-8D1285F25E04}" sibTransId="{8A83AED3-1E19-4412-893B-5946C1AF5E28}"/>
    <dgm:cxn modelId="{7E0B8F9D-6CB9-4297-B04A-6688D9D55EC7}" type="presOf" srcId="{91DBA079-8641-443A-8AB0-4F17C168244E}" destId="{52C673EF-7B75-4F25-B467-C6344BAB1CED}" srcOrd="0" destOrd="0" presId="urn:microsoft.com/office/officeart/2005/8/layout/radial6"/>
    <dgm:cxn modelId="{B2645625-8401-4946-8566-1604E5DEDAD0}" type="presOf" srcId="{4739CD3A-8894-4188-95F5-37BDE739C9DC}" destId="{644FA040-6217-41F9-802D-035034ADC455}" srcOrd="0" destOrd="0" presId="urn:microsoft.com/office/officeart/2005/8/layout/radial6"/>
    <dgm:cxn modelId="{0DD31A8C-7684-4730-B1ED-76E4F6D8C6C5}" srcId="{91DBA079-8641-443A-8AB0-4F17C168244E}" destId="{B5113C10-A7C9-4193-8F9E-72E92C0E4002}" srcOrd="4" destOrd="0" parTransId="{4931928B-5A41-470E-B468-4CD430C301A3}" sibTransId="{B4963B1C-7F08-4E35-8FFB-9FC5262759B8}"/>
    <dgm:cxn modelId="{DC9A43F6-EB45-4F64-AE0C-CB251D87F637}" srcId="{91DBA079-8641-443A-8AB0-4F17C168244E}" destId="{8EBD1E4B-ED1F-4945-94BA-0E3823D278EC}" srcOrd="1" destOrd="0" parTransId="{1556A325-B0E5-44C3-AEBD-5AB49BD2592D}" sibTransId="{CB0D1289-BEF8-40DC-BEC4-10D65236D434}"/>
    <dgm:cxn modelId="{5F83E905-BBD4-4C2F-A67C-F3876BC3BBE6}" type="presOf" srcId="{835C07E1-9012-49AC-B9E1-F1B7DB3F446F}" destId="{759D9D68-70B8-462F-B489-3F5C73604A23}" srcOrd="0" destOrd="0" presId="urn:microsoft.com/office/officeart/2005/8/layout/radial6"/>
    <dgm:cxn modelId="{28980D68-9FCA-4260-9909-099A7484E67E}" srcId="{91DBA079-8641-443A-8AB0-4F17C168244E}" destId="{8FFA92D6-E81D-4F40-A17D-2DE7DACE6478}" srcOrd="7" destOrd="0" parTransId="{417B9C6C-8FCE-41BC-B564-B2C4B5221770}" sibTransId="{58D91536-5420-4FBC-97E6-4FB9C2FE5582}"/>
    <dgm:cxn modelId="{5B48D16A-EDD9-4025-AA3D-E6F04A75C04A}" type="presOf" srcId="{8EBD1E4B-ED1F-4945-94BA-0E3823D278EC}" destId="{07B5107E-9195-4D85-94F9-445CBE7725C9}" srcOrd="0" destOrd="0" presId="urn:microsoft.com/office/officeart/2005/8/layout/radial6"/>
    <dgm:cxn modelId="{8C6DB3DA-09A1-4F7F-8D87-94D66F68A0D7}" srcId="{91DBA079-8641-443A-8AB0-4F17C168244E}" destId="{C9BFE530-9B86-4612-8C8B-6056F41A502C}" srcOrd="5" destOrd="0" parTransId="{9F0D671D-F4D8-45BF-AE66-1AC8983D0AF7}" sibTransId="{4739CD3A-8894-4188-95F5-37BDE739C9DC}"/>
    <dgm:cxn modelId="{66CACF13-8160-41E9-A40E-8F97740A6719}" type="presOf" srcId="{B5113C10-A7C9-4193-8F9E-72E92C0E4002}" destId="{84B2A06F-2163-44EC-9B74-E140A60D1130}" srcOrd="0" destOrd="0" presId="urn:microsoft.com/office/officeart/2005/8/layout/radial6"/>
    <dgm:cxn modelId="{76756501-3373-46FD-AE23-1172FDC198AF}" srcId="{91DBA079-8641-443A-8AB0-4F17C168244E}" destId="{F04E07DC-F208-43D2-A647-73BC034FEC9A}" srcOrd="3" destOrd="0" parTransId="{34AB3E8A-211A-45E4-A5FF-97F7412A8B30}" sibTransId="{AC1EA62E-7205-4F35-8BBE-96C1E9A89687}"/>
    <dgm:cxn modelId="{9DF77475-0563-45F9-924A-B271201B1501}" type="presOf" srcId="{8A83AED3-1E19-4412-893B-5946C1AF5E28}" destId="{8E2E584E-1A02-48BB-AB73-A174D7D1D04B}" srcOrd="0" destOrd="0" presId="urn:microsoft.com/office/officeart/2005/8/layout/radial6"/>
    <dgm:cxn modelId="{EDCCDDFA-28B7-4E3C-8602-037CD3F17C42}" srcId="{91DBA079-8641-443A-8AB0-4F17C168244E}" destId="{CE980378-418B-47EC-B1E8-B347B3ADBBE5}" srcOrd="0" destOrd="0" parTransId="{8C09E189-8918-4A09-942B-C9F0EF344159}" sibTransId="{835C07E1-9012-49AC-B9E1-F1B7DB3F446F}"/>
    <dgm:cxn modelId="{78785856-D451-486A-B01A-176CAE47F9D1}" type="presOf" srcId="{AC1EA62E-7205-4F35-8BBE-96C1E9A89687}" destId="{FBF5FEF6-ED07-4F1C-A012-BC997D1C380D}" srcOrd="0" destOrd="0" presId="urn:microsoft.com/office/officeart/2005/8/layout/radial6"/>
    <dgm:cxn modelId="{45E3649D-48D4-4B83-86E2-AE9E52ABA0C6}" type="presOf" srcId="{888E6D2C-AB34-483E-98C8-8062BF065AF8}" destId="{746B2E7B-5F32-4180-9A74-08703507407C}" srcOrd="0" destOrd="0" presId="urn:microsoft.com/office/officeart/2005/8/layout/radial6"/>
    <dgm:cxn modelId="{D65EAE28-6976-4011-8326-90B3688236B2}" type="presOf" srcId="{8FFA92D6-E81D-4F40-A17D-2DE7DACE6478}" destId="{A36035A0-DB58-4E16-9991-D67D2CD3111D}" srcOrd="0" destOrd="0" presId="urn:microsoft.com/office/officeart/2005/8/layout/radial6"/>
    <dgm:cxn modelId="{1B8FB504-B482-4103-9720-8E0FD827F02C}" type="presOf" srcId="{CE980378-418B-47EC-B1E8-B347B3ADBBE5}" destId="{CDF46030-2A89-4782-9DC3-0148E4F87F96}" srcOrd="0" destOrd="0" presId="urn:microsoft.com/office/officeart/2005/8/layout/radial6"/>
    <dgm:cxn modelId="{4800F1D8-B81F-4A60-8029-2F6BFE37B7F0}" type="presOf" srcId="{3027CF5C-733E-4FBF-A8AE-1A4AB46C3284}" destId="{0F62607E-A83F-4DB8-9CFB-CAE79D0F3032}" srcOrd="0" destOrd="0" presId="urn:microsoft.com/office/officeart/2005/8/layout/radial6"/>
    <dgm:cxn modelId="{86C64E39-1021-4264-AC20-49E7B6835C6D}" type="presOf" srcId="{C9BFE530-9B86-4612-8C8B-6056F41A502C}" destId="{C3FC9FF9-7B6B-44DA-A3A5-30CFC389DBD9}" srcOrd="0" destOrd="0" presId="urn:microsoft.com/office/officeart/2005/8/layout/radial6"/>
    <dgm:cxn modelId="{88AE7F6D-60EE-4290-B142-332111CADE88}" type="presOf" srcId="{58D91536-5420-4FBC-97E6-4FB9C2FE5582}" destId="{3FC77563-BA11-40FB-BA97-C40FC43FE6A8}" srcOrd="0" destOrd="0" presId="urn:microsoft.com/office/officeart/2005/8/layout/radial6"/>
    <dgm:cxn modelId="{D12EC11B-C95E-49B6-A4D9-C2A776109A6F}" type="presOf" srcId="{F04E07DC-F208-43D2-A647-73BC034FEC9A}" destId="{EA23DC1B-4E52-4760-BD0A-F0B1B18D5E1E}" srcOrd="0" destOrd="0" presId="urn:microsoft.com/office/officeart/2005/8/layout/radial6"/>
    <dgm:cxn modelId="{5226A8B9-D395-448E-B58B-3D53B4AAC6FA}" type="presParOf" srcId="{0F62607E-A83F-4DB8-9CFB-CAE79D0F3032}" destId="{52C673EF-7B75-4F25-B467-C6344BAB1CED}" srcOrd="0" destOrd="0" presId="urn:microsoft.com/office/officeart/2005/8/layout/radial6"/>
    <dgm:cxn modelId="{A5C63B4A-4E31-4AF7-A1C8-9738E2B90372}" type="presParOf" srcId="{0F62607E-A83F-4DB8-9CFB-CAE79D0F3032}" destId="{CDF46030-2A89-4782-9DC3-0148E4F87F96}" srcOrd="1" destOrd="0" presId="urn:microsoft.com/office/officeart/2005/8/layout/radial6"/>
    <dgm:cxn modelId="{9CD808CE-70BD-497D-BD50-EF1DA4093041}" type="presParOf" srcId="{0F62607E-A83F-4DB8-9CFB-CAE79D0F3032}" destId="{E1E36564-56E3-41DD-8B29-1407AD948601}" srcOrd="2" destOrd="0" presId="urn:microsoft.com/office/officeart/2005/8/layout/radial6"/>
    <dgm:cxn modelId="{FC33D6EB-F7D3-48A2-988A-C6A1D9EC9535}" type="presParOf" srcId="{0F62607E-A83F-4DB8-9CFB-CAE79D0F3032}" destId="{759D9D68-70B8-462F-B489-3F5C73604A23}" srcOrd="3" destOrd="0" presId="urn:microsoft.com/office/officeart/2005/8/layout/radial6"/>
    <dgm:cxn modelId="{E0717BBE-E15C-47AB-B500-F5EE4BDFABD2}" type="presParOf" srcId="{0F62607E-A83F-4DB8-9CFB-CAE79D0F3032}" destId="{07B5107E-9195-4D85-94F9-445CBE7725C9}" srcOrd="4" destOrd="0" presId="urn:microsoft.com/office/officeart/2005/8/layout/radial6"/>
    <dgm:cxn modelId="{0106769E-A4A4-46A1-9B3A-F12D725B0534}" type="presParOf" srcId="{0F62607E-A83F-4DB8-9CFB-CAE79D0F3032}" destId="{61AE1EDB-3A74-4309-A484-EBB7D5B723FF}" srcOrd="5" destOrd="0" presId="urn:microsoft.com/office/officeart/2005/8/layout/radial6"/>
    <dgm:cxn modelId="{0BDD2BF2-6E6E-40AB-A513-C6DAAFA40529}" type="presParOf" srcId="{0F62607E-A83F-4DB8-9CFB-CAE79D0F3032}" destId="{46864E76-2B83-4E00-810D-5DA84D523305}" srcOrd="6" destOrd="0" presId="urn:microsoft.com/office/officeart/2005/8/layout/radial6"/>
    <dgm:cxn modelId="{EF05F252-7696-4B8A-B0DE-F93FBF754AC6}" type="presParOf" srcId="{0F62607E-A83F-4DB8-9CFB-CAE79D0F3032}" destId="{CDA0A971-1ADC-4396-B495-6A3F78EF255C}" srcOrd="7" destOrd="0" presId="urn:microsoft.com/office/officeart/2005/8/layout/radial6"/>
    <dgm:cxn modelId="{F614986A-2020-422E-81DB-11474753DD6E}" type="presParOf" srcId="{0F62607E-A83F-4DB8-9CFB-CAE79D0F3032}" destId="{2D0C7FF7-A7AB-406C-887D-890158A9D626}" srcOrd="8" destOrd="0" presId="urn:microsoft.com/office/officeart/2005/8/layout/radial6"/>
    <dgm:cxn modelId="{D5BF02F9-9538-4A4F-9FE6-A31FEBE98885}" type="presParOf" srcId="{0F62607E-A83F-4DB8-9CFB-CAE79D0F3032}" destId="{8E2E584E-1A02-48BB-AB73-A174D7D1D04B}" srcOrd="9" destOrd="0" presId="urn:microsoft.com/office/officeart/2005/8/layout/radial6"/>
    <dgm:cxn modelId="{5514DE29-6AE5-49FD-9438-86713E4C6A84}" type="presParOf" srcId="{0F62607E-A83F-4DB8-9CFB-CAE79D0F3032}" destId="{EA23DC1B-4E52-4760-BD0A-F0B1B18D5E1E}" srcOrd="10" destOrd="0" presId="urn:microsoft.com/office/officeart/2005/8/layout/radial6"/>
    <dgm:cxn modelId="{85A31D0E-A4BD-4C00-891A-C49BE0303AEC}" type="presParOf" srcId="{0F62607E-A83F-4DB8-9CFB-CAE79D0F3032}" destId="{F7E3A6DA-F88A-4BC8-84D7-FE11E40BEC09}" srcOrd="11" destOrd="0" presId="urn:microsoft.com/office/officeart/2005/8/layout/radial6"/>
    <dgm:cxn modelId="{9A4501F8-F79B-465B-A3A3-D3C8BFD2A2F0}" type="presParOf" srcId="{0F62607E-A83F-4DB8-9CFB-CAE79D0F3032}" destId="{FBF5FEF6-ED07-4F1C-A012-BC997D1C380D}" srcOrd="12" destOrd="0" presId="urn:microsoft.com/office/officeart/2005/8/layout/radial6"/>
    <dgm:cxn modelId="{B0ADC91E-BF81-48B7-8813-68528F2A9F6D}" type="presParOf" srcId="{0F62607E-A83F-4DB8-9CFB-CAE79D0F3032}" destId="{84B2A06F-2163-44EC-9B74-E140A60D1130}" srcOrd="13" destOrd="0" presId="urn:microsoft.com/office/officeart/2005/8/layout/radial6"/>
    <dgm:cxn modelId="{6C13493D-FC94-4A38-88B5-0EFB07028042}" type="presParOf" srcId="{0F62607E-A83F-4DB8-9CFB-CAE79D0F3032}" destId="{B3FC67B7-F2E4-4CC5-8F2E-C996737091BE}" srcOrd="14" destOrd="0" presId="urn:microsoft.com/office/officeart/2005/8/layout/radial6"/>
    <dgm:cxn modelId="{ACBFD1C5-B453-467F-85DE-7ECC5CAB5F5F}" type="presParOf" srcId="{0F62607E-A83F-4DB8-9CFB-CAE79D0F3032}" destId="{8F63DDCC-F657-4AB8-A839-6C6435947EE4}" srcOrd="15" destOrd="0" presId="urn:microsoft.com/office/officeart/2005/8/layout/radial6"/>
    <dgm:cxn modelId="{10DD24D3-18B1-403C-8E90-829282E53227}" type="presParOf" srcId="{0F62607E-A83F-4DB8-9CFB-CAE79D0F3032}" destId="{C3FC9FF9-7B6B-44DA-A3A5-30CFC389DBD9}" srcOrd="16" destOrd="0" presId="urn:microsoft.com/office/officeart/2005/8/layout/radial6"/>
    <dgm:cxn modelId="{B48E53F2-F077-490F-9BC9-0DC63A36549F}" type="presParOf" srcId="{0F62607E-A83F-4DB8-9CFB-CAE79D0F3032}" destId="{9C82D579-D952-4092-A35C-C449A6C86EB1}" srcOrd="17" destOrd="0" presId="urn:microsoft.com/office/officeart/2005/8/layout/radial6"/>
    <dgm:cxn modelId="{EE115B5B-FCE3-4DCA-A4EC-206C11DE2142}" type="presParOf" srcId="{0F62607E-A83F-4DB8-9CFB-CAE79D0F3032}" destId="{644FA040-6217-41F9-802D-035034ADC455}" srcOrd="18" destOrd="0" presId="urn:microsoft.com/office/officeart/2005/8/layout/radial6"/>
    <dgm:cxn modelId="{3D0D1BBA-67DD-49FA-9802-CBF2AE29659C}" type="presParOf" srcId="{0F62607E-A83F-4DB8-9CFB-CAE79D0F3032}" destId="{746B2E7B-5F32-4180-9A74-08703507407C}" srcOrd="19" destOrd="0" presId="urn:microsoft.com/office/officeart/2005/8/layout/radial6"/>
    <dgm:cxn modelId="{790B54AE-4CFC-4D59-A78E-BC8310CF46E5}" type="presParOf" srcId="{0F62607E-A83F-4DB8-9CFB-CAE79D0F3032}" destId="{5A574195-27C1-4E40-A06A-B485D445FF25}" srcOrd="20" destOrd="0" presId="urn:microsoft.com/office/officeart/2005/8/layout/radial6"/>
    <dgm:cxn modelId="{3566305D-A936-4BBD-A7F1-41F9C555EEE3}" type="presParOf" srcId="{0F62607E-A83F-4DB8-9CFB-CAE79D0F3032}" destId="{A8ADAFB2-73B1-4632-84EC-3165622C91B5}" srcOrd="21" destOrd="0" presId="urn:microsoft.com/office/officeart/2005/8/layout/radial6"/>
    <dgm:cxn modelId="{B66844EA-A0A0-48F8-AB9D-6E33959085C9}" type="presParOf" srcId="{0F62607E-A83F-4DB8-9CFB-CAE79D0F3032}" destId="{A36035A0-DB58-4E16-9991-D67D2CD3111D}" srcOrd="22" destOrd="0" presId="urn:microsoft.com/office/officeart/2005/8/layout/radial6"/>
    <dgm:cxn modelId="{381EB370-572A-488B-997D-B2810CE6B684}" type="presParOf" srcId="{0F62607E-A83F-4DB8-9CFB-CAE79D0F3032}" destId="{40B9FB17-1E48-4069-934A-DB72606DB532}" srcOrd="23" destOrd="0" presId="urn:microsoft.com/office/officeart/2005/8/layout/radial6"/>
    <dgm:cxn modelId="{659BA596-5325-40D5-9958-A3DEA3B6A781}" type="presParOf" srcId="{0F62607E-A83F-4DB8-9CFB-CAE79D0F3032}" destId="{3FC77563-BA11-40FB-BA97-C40FC43FE6A8}"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4CDFB-CCB5-4387-A1CB-01BD581FCCB3}" type="doc">
      <dgm:prSet loTypeId="urn:microsoft.com/office/officeart/2005/8/layout/default#1" loCatId="list" qsTypeId="urn:microsoft.com/office/officeart/2005/8/quickstyle/simple3" qsCatId="simple" csTypeId="urn:microsoft.com/office/officeart/2005/8/colors/accent2_1" csCatId="accent2" phldr="1"/>
      <dgm:spPr/>
      <dgm:t>
        <a:bodyPr/>
        <a:lstStyle/>
        <a:p>
          <a:endParaRPr lang="en-US"/>
        </a:p>
      </dgm:t>
    </dgm:pt>
    <dgm:pt modelId="{622C16F6-7F1B-430F-8CC1-3D4E88B55A6C}">
      <dgm:prSet phldrT="[Text]">
        <dgm:style>
          <a:lnRef idx="2">
            <a:schemeClr val="accent4"/>
          </a:lnRef>
          <a:fillRef idx="1">
            <a:schemeClr val="lt1"/>
          </a:fillRef>
          <a:effectRef idx="0">
            <a:schemeClr val="accent4"/>
          </a:effectRef>
          <a:fontRef idx="minor">
            <a:schemeClr val="dk1"/>
          </a:fontRef>
        </dgm:style>
      </dgm:prSet>
      <dgm:spPr>
        <a:effectLst>
          <a:innerShdw blurRad="114300">
            <a:prstClr val="black"/>
          </a:innerShdw>
        </a:effectLst>
      </dgm:spPr>
      <dgm:t>
        <a:bodyPr/>
        <a:lstStyle/>
        <a:p>
          <a:r>
            <a:rPr lang="fa-IR" b="1" dirty="0" smtClean="0"/>
            <a:t>3. احساس رضایت شغلی در کارکنان</a:t>
          </a:r>
          <a:endParaRPr lang="en-US" b="1" dirty="0"/>
        </a:p>
      </dgm:t>
    </dgm:pt>
    <dgm:pt modelId="{E59D1755-FC22-4C2F-BE51-A4AE37374682}" type="parTrans" cxnId="{639AFB5B-BF74-40E1-9359-B442FD5EC9FF}">
      <dgm:prSet/>
      <dgm:spPr/>
      <dgm:t>
        <a:bodyPr/>
        <a:lstStyle/>
        <a:p>
          <a:endParaRPr lang="en-US"/>
        </a:p>
      </dgm:t>
    </dgm:pt>
    <dgm:pt modelId="{A61A2203-0585-4D39-9718-59A06C0950BF}" type="sibTrans" cxnId="{639AFB5B-BF74-40E1-9359-B442FD5EC9FF}">
      <dgm:prSet/>
      <dgm:spPr/>
      <dgm:t>
        <a:bodyPr/>
        <a:lstStyle/>
        <a:p>
          <a:endParaRPr lang="en-US"/>
        </a:p>
      </dgm:t>
    </dgm:pt>
    <dgm:pt modelId="{30E12723-8250-4E70-8F85-B1463B7C91EF}">
      <dgm:prSet phldrT="[Text]">
        <dgm:style>
          <a:lnRef idx="2">
            <a:schemeClr val="accent5"/>
          </a:lnRef>
          <a:fillRef idx="1">
            <a:schemeClr val="lt1"/>
          </a:fillRef>
          <a:effectRef idx="0">
            <a:schemeClr val="accent5"/>
          </a:effectRef>
          <a:fontRef idx="minor">
            <a:schemeClr val="dk1"/>
          </a:fontRef>
        </dgm:style>
      </dgm:prSet>
      <dgm:spPr>
        <a:effectLst>
          <a:innerShdw blurRad="114300">
            <a:prstClr val="black"/>
          </a:innerShdw>
        </a:effectLst>
      </dgm:spPr>
      <dgm:t>
        <a:bodyPr/>
        <a:lstStyle/>
        <a:p>
          <a:r>
            <a:rPr lang="fa-IR" b="1" dirty="0" smtClean="0"/>
            <a:t>2. ایجاد انگیزه برای کارکنان</a:t>
          </a:r>
          <a:endParaRPr lang="en-US" b="1" dirty="0"/>
        </a:p>
      </dgm:t>
    </dgm:pt>
    <dgm:pt modelId="{3A3EA77C-EDB9-4755-A6E4-6FB8A449E2CF}" type="parTrans" cxnId="{DCC37A5D-C298-4034-80B3-D46DB26AA822}">
      <dgm:prSet/>
      <dgm:spPr/>
      <dgm:t>
        <a:bodyPr/>
        <a:lstStyle/>
        <a:p>
          <a:endParaRPr lang="en-US"/>
        </a:p>
      </dgm:t>
    </dgm:pt>
    <dgm:pt modelId="{2ECA8706-784E-4125-98C9-31793C264982}" type="sibTrans" cxnId="{DCC37A5D-C298-4034-80B3-D46DB26AA822}">
      <dgm:prSet/>
      <dgm:spPr/>
      <dgm:t>
        <a:bodyPr/>
        <a:lstStyle/>
        <a:p>
          <a:endParaRPr lang="en-US"/>
        </a:p>
      </dgm:t>
    </dgm:pt>
    <dgm:pt modelId="{231A49A2-5271-48AE-BD5D-2CF11A4290A6}">
      <dgm:prSet phldrT="[Text]">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b="1" dirty="0" smtClean="0"/>
            <a:t>1. کشف ایده های جدید و قابل ارائه</a:t>
          </a:r>
          <a:endParaRPr lang="en-US" b="1" dirty="0"/>
        </a:p>
      </dgm:t>
    </dgm:pt>
    <dgm:pt modelId="{84D1051A-A365-48E1-A628-AC2826E67161}" type="parTrans" cxnId="{AC6950E6-A85A-4D06-B4CB-6871EDA04C1A}">
      <dgm:prSet/>
      <dgm:spPr/>
      <dgm:t>
        <a:bodyPr/>
        <a:lstStyle/>
        <a:p>
          <a:endParaRPr lang="en-US"/>
        </a:p>
      </dgm:t>
    </dgm:pt>
    <dgm:pt modelId="{658E670D-E841-4842-96B1-0ECFECFCEE85}" type="sibTrans" cxnId="{AC6950E6-A85A-4D06-B4CB-6871EDA04C1A}">
      <dgm:prSet/>
      <dgm:spPr/>
      <dgm:t>
        <a:bodyPr/>
        <a:lstStyle/>
        <a:p>
          <a:endParaRPr lang="en-US"/>
        </a:p>
      </dgm:t>
    </dgm:pt>
    <dgm:pt modelId="{A1D7FC88-F806-45E0-B251-2515FE2C9C9D}">
      <dgm:prSet phldrT="[Text]">
        <dgm:style>
          <a:lnRef idx="2">
            <a:schemeClr val="accent2"/>
          </a:lnRef>
          <a:fillRef idx="1">
            <a:schemeClr val="lt1"/>
          </a:fillRef>
          <a:effectRef idx="0">
            <a:schemeClr val="accent2"/>
          </a:effectRef>
          <a:fontRef idx="minor">
            <a:schemeClr val="dk1"/>
          </a:fontRef>
        </dgm:style>
      </dgm:prSet>
      <dgm:spPr>
        <a:effectLst>
          <a:innerShdw blurRad="114300">
            <a:prstClr val="black"/>
          </a:innerShdw>
        </a:effectLst>
      </dgm:spPr>
      <dgm:t>
        <a:bodyPr/>
        <a:lstStyle/>
        <a:p>
          <a:r>
            <a:rPr lang="fa-IR" b="1" dirty="0" smtClean="0"/>
            <a:t>6. کارکنان احساس توجه و اهمیت می کنند</a:t>
          </a:r>
          <a:endParaRPr lang="en-US" b="1" dirty="0"/>
        </a:p>
      </dgm:t>
    </dgm:pt>
    <dgm:pt modelId="{BB1B0E3B-E111-483A-821E-56F48C4028A7}" type="parTrans" cxnId="{36820D51-D3AE-49B7-A064-36A1704D1CC9}">
      <dgm:prSet/>
      <dgm:spPr/>
      <dgm:t>
        <a:bodyPr/>
        <a:lstStyle/>
        <a:p>
          <a:endParaRPr lang="en-US"/>
        </a:p>
      </dgm:t>
    </dgm:pt>
    <dgm:pt modelId="{7531A2BE-F0B3-4578-A696-C007F984EF66}" type="sibTrans" cxnId="{36820D51-D3AE-49B7-A064-36A1704D1CC9}">
      <dgm:prSet/>
      <dgm:spPr/>
      <dgm:t>
        <a:bodyPr/>
        <a:lstStyle/>
        <a:p>
          <a:endParaRPr lang="en-US"/>
        </a:p>
      </dgm:t>
    </dgm:pt>
    <dgm:pt modelId="{446BD6B5-5998-4F53-806A-8C8DE2701F51}">
      <dgm:prSet phldrT="[Text]">
        <dgm:style>
          <a:lnRef idx="2">
            <a:schemeClr val="dk1"/>
          </a:lnRef>
          <a:fillRef idx="1">
            <a:schemeClr val="lt1"/>
          </a:fillRef>
          <a:effectRef idx="0">
            <a:schemeClr val="dk1"/>
          </a:effectRef>
          <a:fontRef idx="minor">
            <a:schemeClr val="dk1"/>
          </a:fontRef>
        </dgm:style>
      </dgm:prSet>
      <dgm:spPr>
        <a:effectLst>
          <a:innerShdw blurRad="114300">
            <a:prstClr val="black"/>
          </a:innerShdw>
        </a:effectLst>
      </dgm:spPr>
      <dgm:t>
        <a:bodyPr/>
        <a:lstStyle/>
        <a:p>
          <a:r>
            <a:rPr lang="fa-IR" b="1" dirty="0" smtClean="0"/>
            <a:t>5. شکایت ها تا حد ممکن بررسی و مورد توجه قرار می گیرد</a:t>
          </a:r>
          <a:endParaRPr lang="en-US" b="1" dirty="0"/>
        </a:p>
      </dgm:t>
    </dgm:pt>
    <dgm:pt modelId="{11153BE1-41A2-4770-A76B-841958D7A43B}" type="parTrans" cxnId="{89A638B2-552D-4D87-A6C6-B23ED5ECE6BF}">
      <dgm:prSet/>
      <dgm:spPr/>
      <dgm:t>
        <a:bodyPr/>
        <a:lstStyle/>
        <a:p>
          <a:endParaRPr lang="en-US"/>
        </a:p>
      </dgm:t>
    </dgm:pt>
    <dgm:pt modelId="{D7F81BF0-6CF0-4020-B657-62FCA72D9F90}" type="sibTrans" cxnId="{89A638B2-552D-4D87-A6C6-B23ED5ECE6BF}">
      <dgm:prSet/>
      <dgm:spPr/>
      <dgm:t>
        <a:bodyPr/>
        <a:lstStyle/>
        <a:p>
          <a:endParaRPr lang="en-US"/>
        </a:p>
      </dgm:t>
    </dgm:pt>
    <dgm:pt modelId="{95A4BBF5-5302-4CE4-877B-BD1A3195FD4E}">
      <dgm:prSet phldrT="[Text]">
        <dgm:style>
          <a:lnRef idx="2">
            <a:schemeClr val="accent1"/>
          </a:lnRef>
          <a:fillRef idx="1">
            <a:schemeClr val="lt1"/>
          </a:fillRef>
          <a:effectRef idx="0">
            <a:schemeClr val="accent1"/>
          </a:effectRef>
          <a:fontRef idx="minor">
            <a:schemeClr val="dk1"/>
          </a:fontRef>
        </dgm:style>
      </dgm:prSet>
      <dgm:spPr>
        <a:effectLst>
          <a:innerShdw blurRad="114300">
            <a:prstClr val="black"/>
          </a:innerShdw>
        </a:effectLst>
      </dgm:spPr>
      <dgm:t>
        <a:bodyPr/>
        <a:lstStyle/>
        <a:p>
          <a:r>
            <a:rPr lang="fa-IR" b="1" dirty="0" smtClean="0"/>
            <a:t>4. ایجاد تعهد بیشتر نسبت به کار در کارکنان</a:t>
          </a:r>
          <a:endParaRPr lang="en-US" b="1" dirty="0"/>
        </a:p>
      </dgm:t>
    </dgm:pt>
    <dgm:pt modelId="{FE187766-E6D4-4FC4-9B29-831ED85E40FF}" type="parTrans" cxnId="{70211146-C0C9-4A9A-8203-DA7CCD14204F}">
      <dgm:prSet/>
      <dgm:spPr/>
      <dgm:t>
        <a:bodyPr/>
        <a:lstStyle/>
        <a:p>
          <a:endParaRPr lang="en-US"/>
        </a:p>
      </dgm:t>
    </dgm:pt>
    <dgm:pt modelId="{276EF73A-53CA-44BD-8944-6E01F9108F41}" type="sibTrans" cxnId="{70211146-C0C9-4A9A-8203-DA7CCD14204F}">
      <dgm:prSet/>
      <dgm:spPr/>
      <dgm:t>
        <a:bodyPr/>
        <a:lstStyle/>
        <a:p>
          <a:endParaRPr lang="en-US"/>
        </a:p>
      </dgm:t>
    </dgm:pt>
    <dgm:pt modelId="{7A96ABF9-B952-4E33-9F67-C52C58430541}" type="pres">
      <dgm:prSet presAssocID="{4424CDFB-CCB5-4387-A1CB-01BD581FCCB3}" presName="diagram" presStyleCnt="0">
        <dgm:presLayoutVars>
          <dgm:dir/>
          <dgm:resizeHandles val="exact"/>
        </dgm:presLayoutVars>
      </dgm:prSet>
      <dgm:spPr/>
      <dgm:t>
        <a:bodyPr/>
        <a:lstStyle/>
        <a:p>
          <a:endParaRPr lang="en-US"/>
        </a:p>
      </dgm:t>
    </dgm:pt>
    <dgm:pt modelId="{C1B3A926-016B-4A4E-AD07-E410CA6707E7}" type="pres">
      <dgm:prSet presAssocID="{622C16F6-7F1B-430F-8CC1-3D4E88B55A6C}" presName="node" presStyleLbl="node1" presStyleIdx="0" presStyleCnt="6" custLinFactNeighborY="11516">
        <dgm:presLayoutVars>
          <dgm:bulletEnabled val="1"/>
        </dgm:presLayoutVars>
      </dgm:prSet>
      <dgm:spPr/>
      <dgm:t>
        <a:bodyPr/>
        <a:lstStyle/>
        <a:p>
          <a:endParaRPr lang="en-US"/>
        </a:p>
      </dgm:t>
    </dgm:pt>
    <dgm:pt modelId="{B745F6E1-2D97-451F-B526-33D00FD839BF}" type="pres">
      <dgm:prSet presAssocID="{A61A2203-0585-4D39-9718-59A06C0950BF}" presName="sibTrans" presStyleCnt="0"/>
      <dgm:spPr/>
    </dgm:pt>
    <dgm:pt modelId="{2DFCFEBD-A13B-4E02-8A5D-FB744CEA1BFB}" type="pres">
      <dgm:prSet presAssocID="{30E12723-8250-4E70-8F85-B1463B7C91EF}" presName="node" presStyleLbl="node1" presStyleIdx="1" presStyleCnt="6" custLinFactNeighborY="-25123">
        <dgm:presLayoutVars>
          <dgm:bulletEnabled val="1"/>
        </dgm:presLayoutVars>
      </dgm:prSet>
      <dgm:spPr/>
      <dgm:t>
        <a:bodyPr/>
        <a:lstStyle/>
        <a:p>
          <a:endParaRPr lang="en-US"/>
        </a:p>
      </dgm:t>
    </dgm:pt>
    <dgm:pt modelId="{57AF6211-D5DB-4103-B271-945430525473}" type="pres">
      <dgm:prSet presAssocID="{2ECA8706-784E-4125-98C9-31793C264982}" presName="sibTrans" presStyleCnt="0"/>
      <dgm:spPr/>
    </dgm:pt>
    <dgm:pt modelId="{C0909B3A-2C44-450F-B3E0-73657E2A8E19}" type="pres">
      <dgm:prSet presAssocID="{231A49A2-5271-48AE-BD5D-2CF11A4290A6}" presName="node" presStyleLbl="node1" presStyleIdx="2" presStyleCnt="6" custLinFactNeighborY="-55977">
        <dgm:presLayoutVars>
          <dgm:bulletEnabled val="1"/>
        </dgm:presLayoutVars>
      </dgm:prSet>
      <dgm:spPr/>
      <dgm:t>
        <a:bodyPr/>
        <a:lstStyle/>
        <a:p>
          <a:endParaRPr lang="en-US"/>
        </a:p>
      </dgm:t>
    </dgm:pt>
    <dgm:pt modelId="{30698EA9-A55D-4E3A-A448-8FF1DEBC08B5}" type="pres">
      <dgm:prSet presAssocID="{658E670D-E841-4842-96B1-0ECFECFCEE85}" presName="sibTrans" presStyleCnt="0"/>
      <dgm:spPr/>
    </dgm:pt>
    <dgm:pt modelId="{4A8C02FA-C6A7-40C3-B54F-E605B8B41333}" type="pres">
      <dgm:prSet presAssocID="{A1D7FC88-F806-45E0-B251-2515FE2C9C9D}" presName="node" presStyleLbl="node1" presStyleIdx="3" presStyleCnt="6" custLinFactNeighborY="57935">
        <dgm:presLayoutVars>
          <dgm:bulletEnabled val="1"/>
        </dgm:presLayoutVars>
      </dgm:prSet>
      <dgm:spPr/>
      <dgm:t>
        <a:bodyPr/>
        <a:lstStyle/>
        <a:p>
          <a:endParaRPr lang="en-US"/>
        </a:p>
      </dgm:t>
    </dgm:pt>
    <dgm:pt modelId="{F401E8B3-F162-4FB8-85B3-55BBABB00F17}" type="pres">
      <dgm:prSet presAssocID="{7531A2BE-F0B3-4578-A696-C007F984EF66}" presName="sibTrans" presStyleCnt="0"/>
      <dgm:spPr/>
    </dgm:pt>
    <dgm:pt modelId="{CF88DC29-AD56-4BE2-B8DB-A19BB6FC6C47}" type="pres">
      <dgm:prSet presAssocID="{446BD6B5-5998-4F53-806A-8C8DE2701F51}" presName="node" presStyleLbl="node1" presStyleIdx="4" presStyleCnt="6" custLinFactNeighborY="18266">
        <dgm:presLayoutVars>
          <dgm:bulletEnabled val="1"/>
        </dgm:presLayoutVars>
      </dgm:prSet>
      <dgm:spPr/>
      <dgm:t>
        <a:bodyPr/>
        <a:lstStyle/>
        <a:p>
          <a:endParaRPr lang="en-US"/>
        </a:p>
      </dgm:t>
    </dgm:pt>
    <dgm:pt modelId="{4D9EDC68-2527-42AB-9FE1-034F68FB449B}" type="pres">
      <dgm:prSet presAssocID="{D7F81BF0-6CF0-4020-B657-62FCA72D9F90}" presName="sibTrans" presStyleCnt="0"/>
      <dgm:spPr/>
    </dgm:pt>
    <dgm:pt modelId="{8A252010-96CC-4E32-BE3E-BCEB70134E5E}" type="pres">
      <dgm:prSet presAssocID="{95A4BBF5-5302-4CE4-877B-BD1A3195FD4E}" presName="node" presStyleLbl="node1" presStyleIdx="5" presStyleCnt="6" custLinFactNeighborY="-18374">
        <dgm:presLayoutVars>
          <dgm:bulletEnabled val="1"/>
        </dgm:presLayoutVars>
      </dgm:prSet>
      <dgm:spPr/>
      <dgm:t>
        <a:bodyPr/>
        <a:lstStyle/>
        <a:p>
          <a:endParaRPr lang="en-US"/>
        </a:p>
      </dgm:t>
    </dgm:pt>
  </dgm:ptLst>
  <dgm:cxnLst>
    <dgm:cxn modelId="{CEFE8554-75F7-480A-8E4E-6F510B179511}" type="presOf" srcId="{231A49A2-5271-48AE-BD5D-2CF11A4290A6}" destId="{C0909B3A-2C44-450F-B3E0-73657E2A8E19}" srcOrd="0" destOrd="0" presId="urn:microsoft.com/office/officeart/2005/8/layout/default#1"/>
    <dgm:cxn modelId="{70211146-C0C9-4A9A-8203-DA7CCD14204F}" srcId="{4424CDFB-CCB5-4387-A1CB-01BD581FCCB3}" destId="{95A4BBF5-5302-4CE4-877B-BD1A3195FD4E}" srcOrd="5" destOrd="0" parTransId="{FE187766-E6D4-4FC4-9B29-831ED85E40FF}" sibTransId="{276EF73A-53CA-44BD-8944-6E01F9108F41}"/>
    <dgm:cxn modelId="{B6C68A7F-0175-4E9C-A898-856382C219FA}" type="presOf" srcId="{30E12723-8250-4E70-8F85-B1463B7C91EF}" destId="{2DFCFEBD-A13B-4E02-8A5D-FB744CEA1BFB}" srcOrd="0" destOrd="0" presId="urn:microsoft.com/office/officeart/2005/8/layout/default#1"/>
    <dgm:cxn modelId="{6D680A3B-2F42-46AF-9BA6-E73E9DBD34FE}" type="presOf" srcId="{622C16F6-7F1B-430F-8CC1-3D4E88B55A6C}" destId="{C1B3A926-016B-4A4E-AD07-E410CA6707E7}" srcOrd="0" destOrd="0" presId="urn:microsoft.com/office/officeart/2005/8/layout/default#1"/>
    <dgm:cxn modelId="{36820D51-D3AE-49B7-A064-36A1704D1CC9}" srcId="{4424CDFB-CCB5-4387-A1CB-01BD581FCCB3}" destId="{A1D7FC88-F806-45E0-B251-2515FE2C9C9D}" srcOrd="3" destOrd="0" parTransId="{BB1B0E3B-E111-483A-821E-56F48C4028A7}" sibTransId="{7531A2BE-F0B3-4578-A696-C007F984EF66}"/>
    <dgm:cxn modelId="{639AFB5B-BF74-40E1-9359-B442FD5EC9FF}" srcId="{4424CDFB-CCB5-4387-A1CB-01BD581FCCB3}" destId="{622C16F6-7F1B-430F-8CC1-3D4E88B55A6C}" srcOrd="0" destOrd="0" parTransId="{E59D1755-FC22-4C2F-BE51-A4AE37374682}" sibTransId="{A61A2203-0585-4D39-9718-59A06C0950BF}"/>
    <dgm:cxn modelId="{AC6950E6-A85A-4D06-B4CB-6871EDA04C1A}" srcId="{4424CDFB-CCB5-4387-A1CB-01BD581FCCB3}" destId="{231A49A2-5271-48AE-BD5D-2CF11A4290A6}" srcOrd="2" destOrd="0" parTransId="{84D1051A-A365-48E1-A628-AC2826E67161}" sibTransId="{658E670D-E841-4842-96B1-0ECFECFCEE85}"/>
    <dgm:cxn modelId="{D7AE2FBF-0EBF-496C-BE81-9E328A62C10C}" type="presOf" srcId="{A1D7FC88-F806-45E0-B251-2515FE2C9C9D}" destId="{4A8C02FA-C6A7-40C3-B54F-E605B8B41333}" srcOrd="0" destOrd="0" presId="urn:microsoft.com/office/officeart/2005/8/layout/default#1"/>
    <dgm:cxn modelId="{89A638B2-552D-4D87-A6C6-B23ED5ECE6BF}" srcId="{4424CDFB-CCB5-4387-A1CB-01BD581FCCB3}" destId="{446BD6B5-5998-4F53-806A-8C8DE2701F51}" srcOrd="4" destOrd="0" parTransId="{11153BE1-41A2-4770-A76B-841958D7A43B}" sibTransId="{D7F81BF0-6CF0-4020-B657-62FCA72D9F90}"/>
    <dgm:cxn modelId="{F440F7BF-D12F-4D4A-8866-019E428AF225}" type="presOf" srcId="{4424CDFB-CCB5-4387-A1CB-01BD581FCCB3}" destId="{7A96ABF9-B952-4E33-9F67-C52C58430541}" srcOrd="0" destOrd="0" presId="urn:microsoft.com/office/officeart/2005/8/layout/default#1"/>
    <dgm:cxn modelId="{DCC37A5D-C298-4034-80B3-D46DB26AA822}" srcId="{4424CDFB-CCB5-4387-A1CB-01BD581FCCB3}" destId="{30E12723-8250-4E70-8F85-B1463B7C91EF}" srcOrd="1" destOrd="0" parTransId="{3A3EA77C-EDB9-4755-A6E4-6FB8A449E2CF}" sibTransId="{2ECA8706-784E-4125-98C9-31793C264982}"/>
    <dgm:cxn modelId="{FE9A1A57-A3B5-41B6-B654-188EC54E0ED0}" type="presOf" srcId="{95A4BBF5-5302-4CE4-877B-BD1A3195FD4E}" destId="{8A252010-96CC-4E32-BE3E-BCEB70134E5E}" srcOrd="0" destOrd="0" presId="urn:microsoft.com/office/officeart/2005/8/layout/default#1"/>
    <dgm:cxn modelId="{F30A713F-5068-4975-9D0A-70431425A6A1}" type="presOf" srcId="{446BD6B5-5998-4F53-806A-8C8DE2701F51}" destId="{CF88DC29-AD56-4BE2-B8DB-A19BB6FC6C47}" srcOrd="0" destOrd="0" presId="urn:microsoft.com/office/officeart/2005/8/layout/default#1"/>
    <dgm:cxn modelId="{4863D6D1-7834-40FF-8F20-D66D67D2CBB8}" type="presParOf" srcId="{7A96ABF9-B952-4E33-9F67-C52C58430541}" destId="{C1B3A926-016B-4A4E-AD07-E410CA6707E7}" srcOrd="0" destOrd="0" presId="urn:microsoft.com/office/officeart/2005/8/layout/default#1"/>
    <dgm:cxn modelId="{BA61B0BB-C9C5-447D-AE29-B572D8310098}" type="presParOf" srcId="{7A96ABF9-B952-4E33-9F67-C52C58430541}" destId="{B745F6E1-2D97-451F-B526-33D00FD839BF}" srcOrd="1" destOrd="0" presId="urn:microsoft.com/office/officeart/2005/8/layout/default#1"/>
    <dgm:cxn modelId="{B13D5260-145E-4DA8-8BAF-7280C0908CED}" type="presParOf" srcId="{7A96ABF9-B952-4E33-9F67-C52C58430541}" destId="{2DFCFEBD-A13B-4E02-8A5D-FB744CEA1BFB}" srcOrd="2" destOrd="0" presId="urn:microsoft.com/office/officeart/2005/8/layout/default#1"/>
    <dgm:cxn modelId="{3FDD9A95-ABEA-42FA-8E12-102923ECC4E2}" type="presParOf" srcId="{7A96ABF9-B952-4E33-9F67-C52C58430541}" destId="{57AF6211-D5DB-4103-B271-945430525473}" srcOrd="3" destOrd="0" presId="urn:microsoft.com/office/officeart/2005/8/layout/default#1"/>
    <dgm:cxn modelId="{55195E54-05A1-4EA5-8A05-14B7B5F9F270}" type="presParOf" srcId="{7A96ABF9-B952-4E33-9F67-C52C58430541}" destId="{C0909B3A-2C44-450F-B3E0-73657E2A8E19}" srcOrd="4" destOrd="0" presId="urn:microsoft.com/office/officeart/2005/8/layout/default#1"/>
    <dgm:cxn modelId="{669AD39A-BE80-47CA-AE20-A0385F5945BF}" type="presParOf" srcId="{7A96ABF9-B952-4E33-9F67-C52C58430541}" destId="{30698EA9-A55D-4E3A-A448-8FF1DEBC08B5}" srcOrd="5" destOrd="0" presId="urn:microsoft.com/office/officeart/2005/8/layout/default#1"/>
    <dgm:cxn modelId="{78E6E7C1-F751-4CCF-B592-AF683E0289FD}" type="presParOf" srcId="{7A96ABF9-B952-4E33-9F67-C52C58430541}" destId="{4A8C02FA-C6A7-40C3-B54F-E605B8B41333}" srcOrd="6" destOrd="0" presId="urn:microsoft.com/office/officeart/2005/8/layout/default#1"/>
    <dgm:cxn modelId="{3F3A0340-5CCC-4094-9523-E5B55B64EC4A}" type="presParOf" srcId="{7A96ABF9-B952-4E33-9F67-C52C58430541}" destId="{F401E8B3-F162-4FB8-85B3-55BBABB00F17}" srcOrd="7" destOrd="0" presId="urn:microsoft.com/office/officeart/2005/8/layout/default#1"/>
    <dgm:cxn modelId="{8CB28B25-BC93-4533-9AD5-1FCD57801F51}" type="presParOf" srcId="{7A96ABF9-B952-4E33-9F67-C52C58430541}" destId="{CF88DC29-AD56-4BE2-B8DB-A19BB6FC6C47}" srcOrd="8" destOrd="0" presId="urn:microsoft.com/office/officeart/2005/8/layout/default#1"/>
    <dgm:cxn modelId="{9CF7A60D-E78E-442E-9716-5D1BA14C45DE}" type="presParOf" srcId="{7A96ABF9-B952-4E33-9F67-C52C58430541}" destId="{4D9EDC68-2527-42AB-9FE1-034F68FB449B}" srcOrd="9" destOrd="0" presId="urn:microsoft.com/office/officeart/2005/8/layout/default#1"/>
    <dgm:cxn modelId="{04F0D5EE-889B-4FA3-961B-8B2C578775A6}" type="presParOf" srcId="{7A96ABF9-B952-4E33-9F67-C52C58430541}" destId="{8A252010-96CC-4E32-BE3E-BCEB70134E5E}"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EF012-A5E4-4BE3-BA9F-253F30F33263}" type="doc">
      <dgm:prSet loTypeId="urn:microsoft.com/office/officeart/2005/8/layout/bList2#1" loCatId="list" qsTypeId="urn:microsoft.com/office/officeart/2005/8/quickstyle/simple3" qsCatId="simple" csTypeId="urn:microsoft.com/office/officeart/2005/8/colors/colorful5" csCatId="colorful" phldr="1"/>
      <dgm:spPr/>
    </dgm:pt>
    <dgm:pt modelId="{0F3F0291-BC0A-465F-8070-04C59084F5FD}">
      <dgm:prSet phldrT="[Text]" custT="1"/>
      <dgm:spPr/>
      <dgm:t>
        <a:bodyPr/>
        <a:lstStyle/>
        <a:p>
          <a:r>
            <a:rPr lang="fa-IR" sz="4800" dirty="0" smtClean="0">
              <a:solidFill>
                <a:srgbClr val="12005C"/>
              </a:solidFill>
              <a:cs typeface="+mj-cs"/>
            </a:rPr>
            <a:t>کارکنان</a:t>
          </a:r>
          <a:endParaRPr lang="en-US" sz="4800" dirty="0">
            <a:solidFill>
              <a:srgbClr val="12005C"/>
            </a:solidFill>
            <a:cs typeface="+mj-cs"/>
          </a:endParaRPr>
        </a:p>
      </dgm:t>
    </dgm:pt>
    <dgm:pt modelId="{40F1588C-7819-444F-9D5F-DFB521E9CA09}" type="parTrans" cxnId="{D940B3FE-84B0-4461-94B6-FB9243B93199}">
      <dgm:prSet/>
      <dgm:spPr/>
      <dgm:t>
        <a:bodyPr/>
        <a:lstStyle/>
        <a:p>
          <a:endParaRPr lang="en-US"/>
        </a:p>
      </dgm:t>
    </dgm:pt>
    <dgm:pt modelId="{D79B485C-0B53-4461-9A81-B171262C6717}" type="sibTrans" cxnId="{D940B3FE-84B0-4461-94B6-FB9243B93199}">
      <dgm:prSet/>
      <dgm:spPr/>
      <dgm:t>
        <a:bodyPr/>
        <a:lstStyle/>
        <a:p>
          <a:endParaRPr lang="en-US"/>
        </a:p>
      </dgm:t>
    </dgm:pt>
    <dgm:pt modelId="{C3C146AC-C4FA-4E29-813C-D361DF6DC6F9}">
      <dgm:prSet phldrT="[Text]" custT="1"/>
      <dgm:spPr/>
      <dgm:t>
        <a:bodyPr/>
        <a:lstStyle/>
        <a:p>
          <a:r>
            <a:rPr lang="fa-IR" sz="4800" dirty="0" smtClean="0">
              <a:solidFill>
                <a:srgbClr val="12005C"/>
              </a:solidFill>
              <a:cs typeface="+mj-cs"/>
            </a:rPr>
            <a:t>مدیران</a:t>
          </a:r>
          <a:endParaRPr lang="en-US" sz="4800" dirty="0">
            <a:solidFill>
              <a:srgbClr val="12005C"/>
            </a:solidFill>
            <a:cs typeface="+mj-cs"/>
          </a:endParaRPr>
        </a:p>
      </dgm:t>
    </dgm:pt>
    <dgm:pt modelId="{213BF219-87FD-4E32-8A4A-DD437323C4A0}" type="parTrans" cxnId="{672BF8B4-E05B-47B1-B601-4EE2FEAC1FB8}">
      <dgm:prSet/>
      <dgm:spPr/>
      <dgm:t>
        <a:bodyPr/>
        <a:lstStyle/>
        <a:p>
          <a:endParaRPr lang="en-US"/>
        </a:p>
      </dgm:t>
    </dgm:pt>
    <dgm:pt modelId="{C9384E6B-9DD0-446D-BD9D-889801F56589}" type="sibTrans" cxnId="{672BF8B4-E05B-47B1-B601-4EE2FEAC1FB8}">
      <dgm:prSet/>
      <dgm:spPr/>
      <dgm:t>
        <a:bodyPr/>
        <a:lstStyle/>
        <a:p>
          <a:endParaRPr lang="en-US"/>
        </a:p>
      </dgm:t>
    </dgm:pt>
    <dgm:pt modelId="{6A1BA519-2FAF-425B-9AA2-6A67BD4ED45A}">
      <dgm:prSet/>
      <dgm:spPr/>
      <dgm:t>
        <a:bodyPr/>
        <a:lstStyle/>
        <a:p>
          <a:pPr algn="justLow" rtl="1"/>
          <a:r>
            <a:rPr lang="fa-IR" dirty="0" smtClean="0"/>
            <a:t>ارتباطات رو به بالا را روشی برای بهبود دادن کیفیت و کارایی می دانند . </a:t>
          </a:r>
          <a:endParaRPr lang="en-US" dirty="0"/>
        </a:p>
      </dgm:t>
    </dgm:pt>
    <dgm:pt modelId="{A8D8871C-AA41-4411-B9AB-209547A9DE85}" type="parTrans" cxnId="{84FED4A8-C3A2-4975-8C20-71FD28D7E027}">
      <dgm:prSet/>
      <dgm:spPr/>
      <dgm:t>
        <a:bodyPr/>
        <a:lstStyle/>
        <a:p>
          <a:endParaRPr lang="en-US"/>
        </a:p>
      </dgm:t>
    </dgm:pt>
    <dgm:pt modelId="{33128FAA-A346-463E-B53C-C8B23CD5BA7A}" type="sibTrans" cxnId="{84FED4A8-C3A2-4975-8C20-71FD28D7E027}">
      <dgm:prSet/>
      <dgm:spPr/>
      <dgm:t>
        <a:bodyPr/>
        <a:lstStyle/>
        <a:p>
          <a:endParaRPr lang="en-US"/>
        </a:p>
      </dgm:t>
    </dgm:pt>
    <dgm:pt modelId="{2C419A87-E84F-4B5C-BCCE-1F3C52AB65F9}">
      <dgm:prSet/>
      <dgm:spPr/>
      <dgm:t>
        <a:bodyPr/>
        <a:lstStyle/>
        <a:p>
          <a:pPr algn="justLow" rtl="1"/>
          <a:r>
            <a:rPr lang="fa-IR" dirty="0" smtClean="0"/>
            <a:t>عموماً احساس می کنند که ارتباطات رو به بالا روشی برای پیشرفت در مسیر شغلی می باشد .</a:t>
          </a:r>
          <a:endParaRPr lang="en-US" dirty="0"/>
        </a:p>
      </dgm:t>
    </dgm:pt>
    <dgm:pt modelId="{C93672FA-A85F-4E76-893C-6B9147071C11}" type="parTrans" cxnId="{E8D78CC2-CB8C-4266-AAA1-153893690A2C}">
      <dgm:prSet/>
      <dgm:spPr/>
      <dgm:t>
        <a:bodyPr/>
        <a:lstStyle/>
        <a:p>
          <a:endParaRPr lang="en-US"/>
        </a:p>
      </dgm:t>
    </dgm:pt>
    <dgm:pt modelId="{F35DE745-9B47-4B36-B1BF-676644D901A9}" type="sibTrans" cxnId="{E8D78CC2-CB8C-4266-AAA1-153893690A2C}">
      <dgm:prSet/>
      <dgm:spPr/>
      <dgm:t>
        <a:bodyPr/>
        <a:lstStyle/>
        <a:p>
          <a:endParaRPr lang="en-US"/>
        </a:p>
      </dgm:t>
    </dgm:pt>
    <dgm:pt modelId="{B64523CB-FBC6-4D88-93EC-382C2018161D}" type="pres">
      <dgm:prSet presAssocID="{AD0EF012-A5E4-4BE3-BA9F-253F30F33263}" presName="diagram" presStyleCnt="0">
        <dgm:presLayoutVars>
          <dgm:dir/>
          <dgm:animLvl val="lvl"/>
          <dgm:resizeHandles val="exact"/>
        </dgm:presLayoutVars>
      </dgm:prSet>
      <dgm:spPr/>
    </dgm:pt>
    <dgm:pt modelId="{F044E46B-6BDF-4404-A9D1-3F4CD95A250F}" type="pres">
      <dgm:prSet presAssocID="{0F3F0291-BC0A-465F-8070-04C59084F5FD}" presName="compNode" presStyleCnt="0"/>
      <dgm:spPr/>
    </dgm:pt>
    <dgm:pt modelId="{B6BDF59C-314B-450D-8FC2-D4CD556293AB}" type="pres">
      <dgm:prSet presAssocID="{0F3F0291-BC0A-465F-8070-04C59084F5FD}" presName="childRect" presStyleLbl="bgAcc1" presStyleIdx="0" presStyleCnt="2">
        <dgm:presLayoutVars>
          <dgm:bulletEnabled val="1"/>
        </dgm:presLayoutVars>
      </dgm:prSet>
      <dgm:spPr/>
      <dgm:t>
        <a:bodyPr/>
        <a:lstStyle/>
        <a:p>
          <a:endParaRPr lang="en-US"/>
        </a:p>
      </dgm:t>
    </dgm:pt>
    <dgm:pt modelId="{2A759C59-5DD6-46D1-846D-8122BD4D90BC}" type="pres">
      <dgm:prSet presAssocID="{0F3F0291-BC0A-465F-8070-04C59084F5FD}" presName="parentText" presStyleLbl="node1" presStyleIdx="0" presStyleCnt="0">
        <dgm:presLayoutVars>
          <dgm:chMax val="0"/>
          <dgm:bulletEnabled val="1"/>
        </dgm:presLayoutVars>
      </dgm:prSet>
      <dgm:spPr/>
      <dgm:t>
        <a:bodyPr/>
        <a:lstStyle/>
        <a:p>
          <a:endParaRPr lang="en-US"/>
        </a:p>
      </dgm:t>
    </dgm:pt>
    <dgm:pt modelId="{DC9DD145-5DB5-4A31-A4B7-0CED66222CE2}" type="pres">
      <dgm:prSet presAssocID="{0F3F0291-BC0A-465F-8070-04C59084F5FD}" presName="parentRect" presStyleLbl="alignNode1" presStyleIdx="0" presStyleCnt="2"/>
      <dgm:spPr/>
      <dgm:t>
        <a:bodyPr/>
        <a:lstStyle/>
        <a:p>
          <a:endParaRPr lang="en-US"/>
        </a:p>
      </dgm:t>
    </dgm:pt>
    <dgm:pt modelId="{DEE2E3EB-82E8-4706-AD89-824FC405B40D}" type="pres">
      <dgm:prSet presAssocID="{0F3F0291-BC0A-465F-8070-04C59084F5FD}" presName="adorn" presStyleLbl="fgAccFollowNode1" presStyleIdx="0" presStyleCnt="2"/>
      <dgm:spPr>
        <a:blipFill rotWithShape="0">
          <a:blip xmlns:r="http://schemas.openxmlformats.org/officeDocument/2006/relationships" r:embed="rId1"/>
          <a:stretch>
            <a:fillRect/>
          </a:stretch>
        </a:blipFill>
      </dgm:spPr>
    </dgm:pt>
    <dgm:pt modelId="{BB379E49-A75C-45F2-A882-F14A48008E52}" type="pres">
      <dgm:prSet presAssocID="{D79B485C-0B53-4461-9A81-B171262C6717}" presName="sibTrans" presStyleLbl="sibTrans2D1" presStyleIdx="0" presStyleCnt="0"/>
      <dgm:spPr/>
      <dgm:t>
        <a:bodyPr/>
        <a:lstStyle/>
        <a:p>
          <a:endParaRPr lang="en-US"/>
        </a:p>
      </dgm:t>
    </dgm:pt>
    <dgm:pt modelId="{BFD50319-46B8-4B6B-AD11-BF84DC3FBE0A}" type="pres">
      <dgm:prSet presAssocID="{C3C146AC-C4FA-4E29-813C-D361DF6DC6F9}" presName="compNode" presStyleCnt="0"/>
      <dgm:spPr/>
    </dgm:pt>
    <dgm:pt modelId="{1FFD7A19-1A7E-43A6-9E4E-5982B8768D9C}" type="pres">
      <dgm:prSet presAssocID="{C3C146AC-C4FA-4E29-813C-D361DF6DC6F9}" presName="childRect" presStyleLbl="bgAcc1" presStyleIdx="1" presStyleCnt="2">
        <dgm:presLayoutVars>
          <dgm:bulletEnabled val="1"/>
        </dgm:presLayoutVars>
      </dgm:prSet>
      <dgm:spPr/>
      <dgm:t>
        <a:bodyPr/>
        <a:lstStyle/>
        <a:p>
          <a:endParaRPr lang="en-US"/>
        </a:p>
      </dgm:t>
    </dgm:pt>
    <dgm:pt modelId="{B1F9CB55-C489-413C-B642-157ED2765A02}" type="pres">
      <dgm:prSet presAssocID="{C3C146AC-C4FA-4E29-813C-D361DF6DC6F9}" presName="parentText" presStyleLbl="node1" presStyleIdx="0" presStyleCnt="0">
        <dgm:presLayoutVars>
          <dgm:chMax val="0"/>
          <dgm:bulletEnabled val="1"/>
        </dgm:presLayoutVars>
      </dgm:prSet>
      <dgm:spPr/>
      <dgm:t>
        <a:bodyPr/>
        <a:lstStyle/>
        <a:p>
          <a:endParaRPr lang="en-US"/>
        </a:p>
      </dgm:t>
    </dgm:pt>
    <dgm:pt modelId="{B5D58177-DCDD-4DB6-8C2C-4E00230353F2}" type="pres">
      <dgm:prSet presAssocID="{C3C146AC-C4FA-4E29-813C-D361DF6DC6F9}" presName="parentRect" presStyleLbl="alignNode1" presStyleIdx="1" presStyleCnt="2"/>
      <dgm:spPr/>
      <dgm:t>
        <a:bodyPr/>
        <a:lstStyle/>
        <a:p>
          <a:endParaRPr lang="en-US"/>
        </a:p>
      </dgm:t>
    </dgm:pt>
    <dgm:pt modelId="{9B67C5A9-A0E0-416A-8698-75E26C1B1473}" type="pres">
      <dgm:prSet presAssocID="{C3C146AC-C4FA-4E29-813C-D361DF6DC6F9}" presName="adorn" presStyleLbl="fgAccFollowNode1" presStyleIdx="1" presStyleCnt="2"/>
      <dgm:spPr>
        <a:blipFill rotWithShape="0">
          <a:blip xmlns:r="http://schemas.openxmlformats.org/officeDocument/2006/relationships" r:embed="rId2"/>
          <a:stretch>
            <a:fillRect/>
          </a:stretch>
        </a:blipFill>
      </dgm:spPr>
    </dgm:pt>
  </dgm:ptLst>
  <dgm:cxnLst>
    <dgm:cxn modelId="{A36DB46E-7B73-4FBE-B598-38CB265FAB61}" type="presOf" srcId="{C3C146AC-C4FA-4E29-813C-D361DF6DC6F9}" destId="{B5D58177-DCDD-4DB6-8C2C-4E00230353F2}" srcOrd="1" destOrd="0" presId="urn:microsoft.com/office/officeart/2005/8/layout/bList2#1"/>
    <dgm:cxn modelId="{84FED4A8-C3A2-4975-8C20-71FD28D7E027}" srcId="{C3C146AC-C4FA-4E29-813C-D361DF6DC6F9}" destId="{6A1BA519-2FAF-425B-9AA2-6A67BD4ED45A}" srcOrd="0" destOrd="0" parTransId="{A8D8871C-AA41-4411-B9AB-209547A9DE85}" sibTransId="{33128FAA-A346-463E-B53C-C8B23CD5BA7A}"/>
    <dgm:cxn modelId="{D940B3FE-84B0-4461-94B6-FB9243B93199}" srcId="{AD0EF012-A5E4-4BE3-BA9F-253F30F33263}" destId="{0F3F0291-BC0A-465F-8070-04C59084F5FD}" srcOrd="0" destOrd="0" parTransId="{40F1588C-7819-444F-9D5F-DFB521E9CA09}" sibTransId="{D79B485C-0B53-4461-9A81-B171262C6717}"/>
    <dgm:cxn modelId="{B742FD54-4EB5-4238-8E37-B3BE54574F4D}" type="presOf" srcId="{2C419A87-E84F-4B5C-BCCE-1F3C52AB65F9}" destId="{B6BDF59C-314B-450D-8FC2-D4CD556293AB}" srcOrd="0" destOrd="0" presId="urn:microsoft.com/office/officeart/2005/8/layout/bList2#1"/>
    <dgm:cxn modelId="{3F0209E1-AD53-4CB6-B1B4-D0480DC18E06}" type="presOf" srcId="{6A1BA519-2FAF-425B-9AA2-6A67BD4ED45A}" destId="{1FFD7A19-1A7E-43A6-9E4E-5982B8768D9C}" srcOrd="0" destOrd="0" presId="urn:microsoft.com/office/officeart/2005/8/layout/bList2#1"/>
    <dgm:cxn modelId="{5AE9F2F5-897A-4949-A412-2C6919DE6EAB}" type="presOf" srcId="{D79B485C-0B53-4461-9A81-B171262C6717}" destId="{BB379E49-A75C-45F2-A882-F14A48008E52}" srcOrd="0" destOrd="0" presId="urn:microsoft.com/office/officeart/2005/8/layout/bList2#1"/>
    <dgm:cxn modelId="{13E0C68F-6ECF-49FB-8D8A-0FA6FA3EE181}" type="presOf" srcId="{0F3F0291-BC0A-465F-8070-04C59084F5FD}" destId="{DC9DD145-5DB5-4A31-A4B7-0CED66222CE2}" srcOrd="1" destOrd="0" presId="urn:microsoft.com/office/officeart/2005/8/layout/bList2#1"/>
    <dgm:cxn modelId="{672BF8B4-E05B-47B1-B601-4EE2FEAC1FB8}" srcId="{AD0EF012-A5E4-4BE3-BA9F-253F30F33263}" destId="{C3C146AC-C4FA-4E29-813C-D361DF6DC6F9}" srcOrd="1" destOrd="0" parTransId="{213BF219-87FD-4E32-8A4A-DD437323C4A0}" sibTransId="{C9384E6B-9DD0-446D-BD9D-889801F56589}"/>
    <dgm:cxn modelId="{9275C025-33BF-41BE-BDB0-E23536030ED9}" type="presOf" srcId="{0F3F0291-BC0A-465F-8070-04C59084F5FD}" destId="{2A759C59-5DD6-46D1-846D-8122BD4D90BC}" srcOrd="0" destOrd="0" presId="urn:microsoft.com/office/officeart/2005/8/layout/bList2#1"/>
    <dgm:cxn modelId="{E8D78CC2-CB8C-4266-AAA1-153893690A2C}" srcId="{0F3F0291-BC0A-465F-8070-04C59084F5FD}" destId="{2C419A87-E84F-4B5C-BCCE-1F3C52AB65F9}" srcOrd="0" destOrd="0" parTransId="{C93672FA-A85F-4E76-893C-6B9147071C11}" sibTransId="{F35DE745-9B47-4B36-B1BF-676644D901A9}"/>
    <dgm:cxn modelId="{1505B575-6974-4381-8F1A-16A138A94945}" type="presOf" srcId="{C3C146AC-C4FA-4E29-813C-D361DF6DC6F9}" destId="{B1F9CB55-C489-413C-B642-157ED2765A02}" srcOrd="0" destOrd="0" presId="urn:microsoft.com/office/officeart/2005/8/layout/bList2#1"/>
    <dgm:cxn modelId="{507450F9-0162-45FB-8F20-3B1034C2B3F8}" type="presOf" srcId="{AD0EF012-A5E4-4BE3-BA9F-253F30F33263}" destId="{B64523CB-FBC6-4D88-93EC-382C2018161D}" srcOrd="0" destOrd="0" presId="urn:microsoft.com/office/officeart/2005/8/layout/bList2#1"/>
    <dgm:cxn modelId="{3674186C-4324-48AF-B404-8A1717A4E844}" type="presParOf" srcId="{B64523CB-FBC6-4D88-93EC-382C2018161D}" destId="{F044E46B-6BDF-4404-A9D1-3F4CD95A250F}" srcOrd="0" destOrd="0" presId="urn:microsoft.com/office/officeart/2005/8/layout/bList2#1"/>
    <dgm:cxn modelId="{2A8F5D7D-94F9-43EC-9FB7-26B31A99CF72}" type="presParOf" srcId="{F044E46B-6BDF-4404-A9D1-3F4CD95A250F}" destId="{B6BDF59C-314B-450D-8FC2-D4CD556293AB}" srcOrd="0" destOrd="0" presId="urn:microsoft.com/office/officeart/2005/8/layout/bList2#1"/>
    <dgm:cxn modelId="{51D6A25C-6531-416F-B275-DD9017238747}" type="presParOf" srcId="{F044E46B-6BDF-4404-A9D1-3F4CD95A250F}" destId="{2A759C59-5DD6-46D1-846D-8122BD4D90BC}" srcOrd="1" destOrd="0" presId="urn:microsoft.com/office/officeart/2005/8/layout/bList2#1"/>
    <dgm:cxn modelId="{5C6CEC77-9831-4891-A5F5-47D3F7D4398F}" type="presParOf" srcId="{F044E46B-6BDF-4404-A9D1-3F4CD95A250F}" destId="{DC9DD145-5DB5-4A31-A4B7-0CED66222CE2}" srcOrd="2" destOrd="0" presId="urn:microsoft.com/office/officeart/2005/8/layout/bList2#1"/>
    <dgm:cxn modelId="{4F5990FC-7374-4E76-A3A9-7EED4A5B9257}" type="presParOf" srcId="{F044E46B-6BDF-4404-A9D1-3F4CD95A250F}" destId="{DEE2E3EB-82E8-4706-AD89-824FC405B40D}" srcOrd="3" destOrd="0" presId="urn:microsoft.com/office/officeart/2005/8/layout/bList2#1"/>
    <dgm:cxn modelId="{46D200B2-0A85-477F-9401-97167065704D}" type="presParOf" srcId="{B64523CB-FBC6-4D88-93EC-382C2018161D}" destId="{BB379E49-A75C-45F2-A882-F14A48008E52}" srcOrd="1" destOrd="0" presId="urn:microsoft.com/office/officeart/2005/8/layout/bList2#1"/>
    <dgm:cxn modelId="{1A124B97-06EF-4D72-BC6A-8168D55F907C}" type="presParOf" srcId="{B64523CB-FBC6-4D88-93EC-382C2018161D}" destId="{BFD50319-46B8-4B6B-AD11-BF84DC3FBE0A}" srcOrd="2" destOrd="0" presId="urn:microsoft.com/office/officeart/2005/8/layout/bList2#1"/>
    <dgm:cxn modelId="{9BDCF8FF-C217-42DA-AE20-B6982BA06277}" type="presParOf" srcId="{BFD50319-46B8-4B6B-AD11-BF84DC3FBE0A}" destId="{1FFD7A19-1A7E-43A6-9E4E-5982B8768D9C}" srcOrd="0" destOrd="0" presId="urn:microsoft.com/office/officeart/2005/8/layout/bList2#1"/>
    <dgm:cxn modelId="{BD8A1223-CE0F-4B0F-9AFB-2A8819B8A62E}" type="presParOf" srcId="{BFD50319-46B8-4B6B-AD11-BF84DC3FBE0A}" destId="{B1F9CB55-C489-413C-B642-157ED2765A02}" srcOrd="1" destOrd="0" presId="urn:microsoft.com/office/officeart/2005/8/layout/bList2#1"/>
    <dgm:cxn modelId="{E25795AC-ECCA-45F6-9368-5F01FBB0C784}" type="presParOf" srcId="{BFD50319-46B8-4B6B-AD11-BF84DC3FBE0A}" destId="{B5D58177-DCDD-4DB6-8C2C-4E00230353F2}" srcOrd="2" destOrd="0" presId="urn:microsoft.com/office/officeart/2005/8/layout/bList2#1"/>
    <dgm:cxn modelId="{9E8FCBD5-0CFD-41B9-BA10-B2C41737CEE0}" type="presParOf" srcId="{BFD50319-46B8-4B6B-AD11-BF84DC3FBE0A}" destId="{9B67C5A9-A0E0-416A-8698-75E26C1B1473}"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9BF37-BB2F-4D49-A343-260B3D1FEDCE}" type="doc">
      <dgm:prSet loTypeId="urn:microsoft.com/office/officeart/2005/8/layout/radial1" loCatId="cycle" qsTypeId="urn:microsoft.com/office/officeart/2005/8/quickstyle/simple3" qsCatId="simple" csTypeId="urn:microsoft.com/office/officeart/2005/8/colors/colorful2" csCatId="colorful" phldr="1"/>
      <dgm:spPr/>
      <dgm:t>
        <a:bodyPr/>
        <a:lstStyle/>
        <a:p>
          <a:endParaRPr lang="en-US"/>
        </a:p>
      </dgm:t>
    </dgm:pt>
    <dgm:pt modelId="{4C7F49B4-B2B2-4B92-A418-F0ADCA692B9C}">
      <dgm:prSet phldrT="[Text]" custT="1"/>
      <dgm:spPr/>
      <dgm:t>
        <a:bodyPr/>
        <a:lstStyle/>
        <a:p>
          <a:r>
            <a:rPr lang="fa-IR" sz="1600" b="1" dirty="0" smtClean="0">
              <a:solidFill>
                <a:srgbClr val="C00000"/>
              </a:solidFill>
              <a:cs typeface="+mj-cs"/>
            </a:rPr>
            <a:t>از طریق</a:t>
          </a:r>
          <a:endParaRPr lang="en-US" sz="1600" b="1" dirty="0">
            <a:solidFill>
              <a:srgbClr val="C00000"/>
            </a:solidFill>
            <a:cs typeface="+mj-cs"/>
          </a:endParaRPr>
        </a:p>
      </dgm:t>
    </dgm:pt>
    <dgm:pt modelId="{4BEE8AC9-F167-491D-AFE9-825009EA48E1}" type="parTrans" cxnId="{EA307639-B559-4219-8686-613F5582AEC6}">
      <dgm:prSet/>
      <dgm:spPr/>
      <dgm:t>
        <a:bodyPr/>
        <a:lstStyle/>
        <a:p>
          <a:endParaRPr lang="en-US" sz="1800" b="1"/>
        </a:p>
      </dgm:t>
    </dgm:pt>
    <dgm:pt modelId="{ECE9A080-C152-4FE8-9FD6-BD7CAAC78229}" type="sibTrans" cxnId="{EA307639-B559-4219-8686-613F5582AEC6}">
      <dgm:prSet/>
      <dgm:spPr/>
      <dgm:t>
        <a:bodyPr/>
        <a:lstStyle/>
        <a:p>
          <a:endParaRPr lang="en-US" sz="1800" b="1"/>
        </a:p>
      </dgm:t>
    </dgm:pt>
    <dgm:pt modelId="{66E912FD-121F-4498-ABAE-582E96700FA1}">
      <dgm:prSet phldrT="[Text]" custT="1"/>
      <dgm:spPr/>
      <dgm:t>
        <a:bodyPr/>
        <a:lstStyle/>
        <a:p>
          <a:r>
            <a:rPr lang="fa-IR" sz="1600" b="1" dirty="0" smtClean="0"/>
            <a:t>ملاقاتهای شخصی</a:t>
          </a:r>
          <a:endParaRPr lang="en-US" sz="1600" b="1" dirty="0"/>
        </a:p>
      </dgm:t>
    </dgm:pt>
    <dgm:pt modelId="{5CC77301-D894-4C78-9C82-CAC3D17DA168}" type="parTrans" cxnId="{469503EC-6C01-4523-A729-5847582021DC}">
      <dgm:prSet custT="1"/>
      <dgm:spPr/>
      <dgm:t>
        <a:bodyPr/>
        <a:lstStyle/>
        <a:p>
          <a:endParaRPr lang="en-US" sz="500" b="1"/>
        </a:p>
      </dgm:t>
    </dgm:pt>
    <dgm:pt modelId="{5EEB36D1-C309-4989-BFAD-DC4936528163}" type="sibTrans" cxnId="{469503EC-6C01-4523-A729-5847582021DC}">
      <dgm:prSet/>
      <dgm:spPr/>
      <dgm:t>
        <a:bodyPr/>
        <a:lstStyle/>
        <a:p>
          <a:endParaRPr lang="en-US" sz="1800" b="1"/>
        </a:p>
      </dgm:t>
    </dgm:pt>
    <dgm:pt modelId="{25203A34-1299-4ED7-A424-A3C1C7D440A8}">
      <dgm:prSet phldrT="[Text]" custT="1"/>
      <dgm:spPr/>
      <dgm:t>
        <a:bodyPr/>
        <a:lstStyle/>
        <a:p>
          <a:r>
            <a:rPr lang="fa-IR" sz="1400" b="1" dirty="0" smtClean="0"/>
            <a:t>تماسهای دوستانه</a:t>
          </a:r>
          <a:endParaRPr lang="en-US" sz="1400" b="1" dirty="0"/>
        </a:p>
      </dgm:t>
    </dgm:pt>
    <dgm:pt modelId="{DBD79F80-24C3-497D-ACEB-D70A795E7AB3}" type="parTrans" cxnId="{686CD990-B12F-44C5-8991-4C410EDB57EA}">
      <dgm:prSet custT="1"/>
      <dgm:spPr/>
      <dgm:t>
        <a:bodyPr/>
        <a:lstStyle/>
        <a:p>
          <a:endParaRPr lang="en-US" sz="500" b="1"/>
        </a:p>
      </dgm:t>
    </dgm:pt>
    <dgm:pt modelId="{EAF69728-F864-4D0E-8E91-CFBABBD0D23B}" type="sibTrans" cxnId="{686CD990-B12F-44C5-8991-4C410EDB57EA}">
      <dgm:prSet/>
      <dgm:spPr/>
      <dgm:t>
        <a:bodyPr/>
        <a:lstStyle/>
        <a:p>
          <a:endParaRPr lang="en-US" sz="1800" b="1"/>
        </a:p>
      </dgm:t>
    </dgm:pt>
    <dgm:pt modelId="{F40A31CC-440B-49C6-8553-BAA1BBED1BC0}">
      <dgm:prSet phldrT="[Text]" custT="1"/>
      <dgm:spPr/>
      <dgm:t>
        <a:bodyPr/>
        <a:lstStyle/>
        <a:p>
          <a:r>
            <a:rPr lang="fa-IR" sz="1800" b="1" dirty="0" smtClean="0"/>
            <a:t>یادداشتها</a:t>
          </a:r>
          <a:endParaRPr lang="en-US" sz="1800" b="1" dirty="0"/>
        </a:p>
      </dgm:t>
    </dgm:pt>
    <dgm:pt modelId="{94F2C85D-97FD-47C7-8E12-58BEA6DA3655}" type="parTrans" cxnId="{6975C363-E499-484B-8684-8775BE3516DA}">
      <dgm:prSet custT="1"/>
      <dgm:spPr/>
      <dgm:t>
        <a:bodyPr/>
        <a:lstStyle/>
        <a:p>
          <a:endParaRPr lang="en-US" sz="500" b="1"/>
        </a:p>
      </dgm:t>
    </dgm:pt>
    <dgm:pt modelId="{2E6D54E4-32DF-48C4-B71A-F1DF89713C43}" type="sibTrans" cxnId="{6975C363-E499-484B-8684-8775BE3516DA}">
      <dgm:prSet/>
      <dgm:spPr/>
      <dgm:t>
        <a:bodyPr/>
        <a:lstStyle/>
        <a:p>
          <a:endParaRPr lang="en-US" sz="1800" b="1"/>
        </a:p>
      </dgm:t>
    </dgm:pt>
    <dgm:pt modelId="{743113FB-14A7-44B9-9E30-B10528282D72}">
      <dgm:prSet phldrT="[Text]" custT="1"/>
      <dgm:spPr/>
      <dgm:t>
        <a:bodyPr/>
        <a:lstStyle/>
        <a:p>
          <a:r>
            <a:rPr lang="fa-IR" sz="1800" b="1" dirty="0" smtClean="0"/>
            <a:t>همکاری ها</a:t>
          </a:r>
          <a:endParaRPr lang="en-US" sz="1800" b="1" dirty="0"/>
        </a:p>
      </dgm:t>
    </dgm:pt>
    <dgm:pt modelId="{0372BA33-A419-473B-AB89-D59A85392579}" type="parTrans" cxnId="{F9966F6D-1AE3-4349-964D-4359FFA9FCCF}">
      <dgm:prSet custT="1"/>
      <dgm:spPr/>
      <dgm:t>
        <a:bodyPr/>
        <a:lstStyle/>
        <a:p>
          <a:endParaRPr lang="en-US" sz="500" b="1"/>
        </a:p>
      </dgm:t>
    </dgm:pt>
    <dgm:pt modelId="{827F66EE-3A47-42BC-B866-0C9D6240941B}" type="sibTrans" cxnId="{F9966F6D-1AE3-4349-964D-4359FFA9FCCF}">
      <dgm:prSet/>
      <dgm:spPr/>
      <dgm:t>
        <a:bodyPr/>
        <a:lstStyle/>
        <a:p>
          <a:endParaRPr lang="en-US" sz="1800" b="1"/>
        </a:p>
      </dgm:t>
    </dgm:pt>
    <dgm:pt modelId="{CD5902CC-2D5B-4E71-B8D4-6ED23D773EE3}" type="pres">
      <dgm:prSet presAssocID="{E5B9BF37-BB2F-4D49-A343-260B3D1FEDCE}" presName="cycle" presStyleCnt="0">
        <dgm:presLayoutVars>
          <dgm:chMax val="1"/>
          <dgm:dir/>
          <dgm:animLvl val="ctr"/>
          <dgm:resizeHandles val="exact"/>
        </dgm:presLayoutVars>
      </dgm:prSet>
      <dgm:spPr/>
      <dgm:t>
        <a:bodyPr/>
        <a:lstStyle/>
        <a:p>
          <a:endParaRPr lang="en-US"/>
        </a:p>
      </dgm:t>
    </dgm:pt>
    <dgm:pt modelId="{E4EB234C-586B-4A23-B8BF-0B674DD01575}" type="pres">
      <dgm:prSet presAssocID="{4C7F49B4-B2B2-4B92-A418-F0ADCA692B9C}" presName="centerShape" presStyleLbl="node0" presStyleIdx="0" presStyleCnt="1"/>
      <dgm:spPr/>
      <dgm:t>
        <a:bodyPr/>
        <a:lstStyle/>
        <a:p>
          <a:endParaRPr lang="en-US"/>
        </a:p>
      </dgm:t>
    </dgm:pt>
    <dgm:pt modelId="{F878E23C-9AB9-4996-9186-9E69202B39E8}" type="pres">
      <dgm:prSet presAssocID="{5CC77301-D894-4C78-9C82-CAC3D17DA168}" presName="Name9" presStyleLbl="parChTrans1D2" presStyleIdx="0" presStyleCnt="4"/>
      <dgm:spPr/>
      <dgm:t>
        <a:bodyPr/>
        <a:lstStyle/>
        <a:p>
          <a:endParaRPr lang="en-US"/>
        </a:p>
      </dgm:t>
    </dgm:pt>
    <dgm:pt modelId="{70F47AFA-ECE7-495C-988F-6A54B9CB12B1}" type="pres">
      <dgm:prSet presAssocID="{5CC77301-D894-4C78-9C82-CAC3D17DA168}" presName="connTx" presStyleLbl="parChTrans1D2" presStyleIdx="0" presStyleCnt="4"/>
      <dgm:spPr/>
      <dgm:t>
        <a:bodyPr/>
        <a:lstStyle/>
        <a:p>
          <a:endParaRPr lang="en-US"/>
        </a:p>
      </dgm:t>
    </dgm:pt>
    <dgm:pt modelId="{BB439658-6170-46DC-8291-3123B2E9CA17}" type="pres">
      <dgm:prSet presAssocID="{66E912FD-121F-4498-ABAE-582E96700FA1}" presName="node" presStyleLbl="node1" presStyleIdx="0" presStyleCnt="4">
        <dgm:presLayoutVars>
          <dgm:bulletEnabled val="1"/>
        </dgm:presLayoutVars>
      </dgm:prSet>
      <dgm:spPr/>
      <dgm:t>
        <a:bodyPr/>
        <a:lstStyle/>
        <a:p>
          <a:endParaRPr lang="en-US"/>
        </a:p>
      </dgm:t>
    </dgm:pt>
    <dgm:pt modelId="{BDF4049E-70FD-4EDE-B6E1-EA39E3D37D00}" type="pres">
      <dgm:prSet presAssocID="{DBD79F80-24C3-497D-ACEB-D70A795E7AB3}" presName="Name9" presStyleLbl="parChTrans1D2" presStyleIdx="1" presStyleCnt="4"/>
      <dgm:spPr/>
      <dgm:t>
        <a:bodyPr/>
        <a:lstStyle/>
        <a:p>
          <a:endParaRPr lang="en-US"/>
        </a:p>
      </dgm:t>
    </dgm:pt>
    <dgm:pt modelId="{A468ADC2-FF2E-48A9-AF66-F2AF697599DB}" type="pres">
      <dgm:prSet presAssocID="{DBD79F80-24C3-497D-ACEB-D70A795E7AB3}" presName="connTx" presStyleLbl="parChTrans1D2" presStyleIdx="1" presStyleCnt="4"/>
      <dgm:spPr/>
      <dgm:t>
        <a:bodyPr/>
        <a:lstStyle/>
        <a:p>
          <a:endParaRPr lang="en-US"/>
        </a:p>
      </dgm:t>
    </dgm:pt>
    <dgm:pt modelId="{E9AB7482-2B44-4AA8-B784-DA0C7C5BF38B}" type="pres">
      <dgm:prSet presAssocID="{25203A34-1299-4ED7-A424-A3C1C7D440A8}" presName="node" presStyleLbl="node1" presStyleIdx="1" presStyleCnt="4">
        <dgm:presLayoutVars>
          <dgm:bulletEnabled val="1"/>
        </dgm:presLayoutVars>
      </dgm:prSet>
      <dgm:spPr/>
      <dgm:t>
        <a:bodyPr/>
        <a:lstStyle/>
        <a:p>
          <a:endParaRPr lang="en-US"/>
        </a:p>
      </dgm:t>
    </dgm:pt>
    <dgm:pt modelId="{B3C5DB74-A5A4-4F0F-8C5A-FF66C059F97E}" type="pres">
      <dgm:prSet presAssocID="{94F2C85D-97FD-47C7-8E12-58BEA6DA3655}" presName="Name9" presStyleLbl="parChTrans1D2" presStyleIdx="2" presStyleCnt="4"/>
      <dgm:spPr/>
      <dgm:t>
        <a:bodyPr/>
        <a:lstStyle/>
        <a:p>
          <a:endParaRPr lang="en-US"/>
        </a:p>
      </dgm:t>
    </dgm:pt>
    <dgm:pt modelId="{17E2962E-1639-4F1E-9902-0F0A617A59C0}" type="pres">
      <dgm:prSet presAssocID="{94F2C85D-97FD-47C7-8E12-58BEA6DA3655}" presName="connTx" presStyleLbl="parChTrans1D2" presStyleIdx="2" presStyleCnt="4"/>
      <dgm:spPr/>
      <dgm:t>
        <a:bodyPr/>
        <a:lstStyle/>
        <a:p>
          <a:endParaRPr lang="en-US"/>
        </a:p>
      </dgm:t>
    </dgm:pt>
    <dgm:pt modelId="{67657185-349C-4AF8-8806-67D13DA427DC}" type="pres">
      <dgm:prSet presAssocID="{F40A31CC-440B-49C6-8553-BAA1BBED1BC0}" presName="node" presStyleLbl="node1" presStyleIdx="2" presStyleCnt="4">
        <dgm:presLayoutVars>
          <dgm:bulletEnabled val="1"/>
        </dgm:presLayoutVars>
      </dgm:prSet>
      <dgm:spPr/>
      <dgm:t>
        <a:bodyPr/>
        <a:lstStyle/>
        <a:p>
          <a:endParaRPr lang="en-US"/>
        </a:p>
      </dgm:t>
    </dgm:pt>
    <dgm:pt modelId="{02E99630-D560-4909-B36B-44CD5F119366}" type="pres">
      <dgm:prSet presAssocID="{0372BA33-A419-473B-AB89-D59A85392579}" presName="Name9" presStyleLbl="parChTrans1D2" presStyleIdx="3" presStyleCnt="4"/>
      <dgm:spPr/>
      <dgm:t>
        <a:bodyPr/>
        <a:lstStyle/>
        <a:p>
          <a:endParaRPr lang="en-US"/>
        </a:p>
      </dgm:t>
    </dgm:pt>
    <dgm:pt modelId="{AC95DE90-542E-4874-A9D2-F41C067ED797}" type="pres">
      <dgm:prSet presAssocID="{0372BA33-A419-473B-AB89-D59A85392579}" presName="connTx" presStyleLbl="parChTrans1D2" presStyleIdx="3" presStyleCnt="4"/>
      <dgm:spPr/>
      <dgm:t>
        <a:bodyPr/>
        <a:lstStyle/>
        <a:p>
          <a:endParaRPr lang="en-US"/>
        </a:p>
      </dgm:t>
    </dgm:pt>
    <dgm:pt modelId="{B6C45F78-3457-417F-8B79-8B7A3E26F637}" type="pres">
      <dgm:prSet presAssocID="{743113FB-14A7-44B9-9E30-B10528282D72}" presName="node" presStyleLbl="node1" presStyleIdx="3" presStyleCnt="4">
        <dgm:presLayoutVars>
          <dgm:bulletEnabled val="1"/>
        </dgm:presLayoutVars>
      </dgm:prSet>
      <dgm:spPr/>
      <dgm:t>
        <a:bodyPr/>
        <a:lstStyle/>
        <a:p>
          <a:endParaRPr lang="en-US"/>
        </a:p>
      </dgm:t>
    </dgm:pt>
  </dgm:ptLst>
  <dgm:cxnLst>
    <dgm:cxn modelId="{F9966F6D-1AE3-4349-964D-4359FFA9FCCF}" srcId="{4C7F49B4-B2B2-4B92-A418-F0ADCA692B9C}" destId="{743113FB-14A7-44B9-9E30-B10528282D72}" srcOrd="3" destOrd="0" parTransId="{0372BA33-A419-473B-AB89-D59A85392579}" sibTransId="{827F66EE-3A47-42BC-B866-0C9D6240941B}"/>
    <dgm:cxn modelId="{A929BC91-6804-4A16-94F2-2DF75B9E39F9}" type="presOf" srcId="{F40A31CC-440B-49C6-8553-BAA1BBED1BC0}" destId="{67657185-349C-4AF8-8806-67D13DA427DC}" srcOrd="0" destOrd="0" presId="urn:microsoft.com/office/officeart/2005/8/layout/radial1"/>
    <dgm:cxn modelId="{BC82F538-8986-4155-9AF0-CBC1E610754F}" type="presOf" srcId="{0372BA33-A419-473B-AB89-D59A85392579}" destId="{AC95DE90-542E-4874-A9D2-F41C067ED797}" srcOrd="1" destOrd="0" presId="urn:microsoft.com/office/officeart/2005/8/layout/radial1"/>
    <dgm:cxn modelId="{1CD4918D-DEE0-4B1F-8798-10B860C11745}" type="presOf" srcId="{94F2C85D-97FD-47C7-8E12-58BEA6DA3655}" destId="{17E2962E-1639-4F1E-9902-0F0A617A59C0}" srcOrd="1" destOrd="0" presId="urn:microsoft.com/office/officeart/2005/8/layout/radial1"/>
    <dgm:cxn modelId="{467C2CA0-9832-48D3-B8FB-DAEABFCC1DB9}" type="presOf" srcId="{5CC77301-D894-4C78-9C82-CAC3D17DA168}" destId="{F878E23C-9AB9-4996-9186-9E69202B39E8}" srcOrd="0" destOrd="0" presId="urn:microsoft.com/office/officeart/2005/8/layout/radial1"/>
    <dgm:cxn modelId="{D1FA73DE-C1BF-472A-A59A-F6FBDF3E4C1A}" type="presOf" srcId="{66E912FD-121F-4498-ABAE-582E96700FA1}" destId="{BB439658-6170-46DC-8291-3123B2E9CA17}" srcOrd="0" destOrd="0" presId="urn:microsoft.com/office/officeart/2005/8/layout/radial1"/>
    <dgm:cxn modelId="{469503EC-6C01-4523-A729-5847582021DC}" srcId="{4C7F49B4-B2B2-4B92-A418-F0ADCA692B9C}" destId="{66E912FD-121F-4498-ABAE-582E96700FA1}" srcOrd="0" destOrd="0" parTransId="{5CC77301-D894-4C78-9C82-CAC3D17DA168}" sibTransId="{5EEB36D1-C309-4989-BFAD-DC4936528163}"/>
    <dgm:cxn modelId="{B4216086-22ED-48F4-9AF4-6EAACC458CE2}" type="presOf" srcId="{743113FB-14A7-44B9-9E30-B10528282D72}" destId="{B6C45F78-3457-417F-8B79-8B7A3E26F637}" srcOrd="0" destOrd="0" presId="urn:microsoft.com/office/officeart/2005/8/layout/radial1"/>
    <dgm:cxn modelId="{5B2F6210-D9AC-46E8-B318-8984A6CD53EE}" type="presOf" srcId="{4C7F49B4-B2B2-4B92-A418-F0ADCA692B9C}" destId="{E4EB234C-586B-4A23-B8BF-0B674DD01575}" srcOrd="0" destOrd="0" presId="urn:microsoft.com/office/officeart/2005/8/layout/radial1"/>
    <dgm:cxn modelId="{1B999501-95B7-4375-AC73-ED2111D960DA}" type="presOf" srcId="{25203A34-1299-4ED7-A424-A3C1C7D440A8}" destId="{E9AB7482-2B44-4AA8-B784-DA0C7C5BF38B}" srcOrd="0" destOrd="0" presId="urn:microsoft.com/office/officeart/2005/8/layout/radial1"/>
    <dgm:cxn modelId="{E59A2D73-B759-4887-B66A-88CEBD58A34B}" type="presOf" srcId="{DBD79F80-24C3-497D-ACEB-D70A795E7AB3}" destId="{BDF4049E-70FD-4EDE-B6E1-EA39E3D37D00}" srcOrd="0" destOrd="0" presId="urn:microsoft.com/office/officeart/2005/8/layout/radial1"/>
    <dgm:cxn modelId="{6331CEA5-4A77-470A-B0EC-0F4F2ABE8F2B}" type="presOf" srcId="{E5B9BF37-BB2F-4D49-A343-260B3D1FEDCE}" destId="{CD5902CC-2D5B-4E71-B8D4-6ED23D773EE3}" srcOrd="0" destOrd="0" presId="urn:microsoft.com/office/officeart/2005/8/layout/radial1"/>
    <dgm:cxn modelId="{85419FC8-3C29-44D8-80F7-661A5E0A3E00}" type="presOf" srcId="{0372BA33-A419-473B-AB89-D59A85392579}" destId="{02E99630-D560-4909-B36B-44CD5F119366}" srcOrd="0" destOrd="0" presId="urn:microsoft.com/office/officeart/2005/8/layout/radial1"/>
    <dgm:cxn modelId="{6975C363-E499-484B-8684-8775BE3516DA}" srcId="{4C7F49B4-B2B2-4B92-A418-F0ADCA692B9C}" destId="{F40A31CC-440B-49C6-8553-BAA1BBED1BC0}" srcOrd="2" destOrd="0" parTransId="{94F2C85D-97FD-47C7-8E12-58BEA6DA3655}" sibTransId="{2E6D54E4-32DF-48C4-B71A-F1DF89713C43}"/>
    <dgm:cxn modelId="{BF2DA16F-9E91-4F9E-849A-FE8C1298E3A9}" type="presOf" srcId="{DBD79F80-24C3-497D-ACEB-D70A795E7AB3}" destId="{A468ADC2-FF2E-48A9-AF66-F2AF697599DB}" srcOrd="1" destOrd="0" presId="urn:microsoft.com/office/officeart/2005/8/layout/radial1"/>
    <dgm:cxn modelId="{EA307639-B559-4219-8686-613F5582AEC6}" srcId="{E5B9BF37-BB2F-4D49-A343-260B3D1FEDCE}" destId="{4C7F49B4-B2B2-4B92-A418-F0ADCA692B9C}" srcOrd="0" destOrd="0" parTransId="{4BEE8AC9-F167-491D-AFE9-825009EA48E1}" sibTransId="{ECE9A080-C152-4FE8-9FD6-BD7CAAC78229}"/>
    <dgm:cxn modelId="{2CBA380D-6E88-4E38-A7F1-04A6A3FD20E6}" type="presOf" srcId="{94F2C85D-97FD-47C7-8E12-58BEA6DA3655}" destId="{B3C5DB74-A5A4-4F0F-8C5A-FF66C059F97E}" srcOrd="0" destOrd="0" presId="urn:microsoft.com/office/officeart/2005/8/layout/radial1"/>
    <dgm:cxn modelId="{CD286C63-472E-41B2-8019-198056BB7DFF}" type="presOf" srcId="{5CC77301-D894-4C78-9C82-CAC3D17DA168}" destId="{70F47AFA-ECE7-495C-988F-6A54B9CB12B1}" srcOrd="1" destOrd="0" presId="urn:microsoft.com/office/officeart/2005/8/layout/radial1"/>
    <dgm:cxn modelId="{686CD990-B12F-44C5-8991-4C410EDB57EA}" srcId="{4C7F49B4-B2B2-4B92-A418-F0ADCA692B9C}" destId="{25203A34-1299-4ED7-A424-A3C1C7D440A8}" srcOrd="1" destOrd="0" parTransId="{DBD79F80-24C3-497D-ACEB-D70A795E7AB3}" sibTransId="{EAF69728-F864-4D0E-8E91-CFBABBD0D23B}"/>
    <dgm:cxn modelId="{46B4871A-AB56-4217-B8CA-B6FC22981974}" type="presParOf" srcId="{CD5902CC-2D5B-4E71-B8D4-6ED23D773EE3}" destId="{E4EB234C-586B-4A23-B8BF-0B674DD01575}" srcOrd="0" destOrd="0" presId="urn:microsoft.com/office/officeart/2005/8/layout/radial1"/>
    <dgm:cxn modelId="{82E5E1F8-D13F-44AB-AAD7-1FD91B9CF2DB}" type="presParOf" srcId="{CD5902CC-2D5B-4E71-B8D4-6ED23D773EE3}" destId="{F878E23C-9AB9-4996-9186-9E69202B39E8}" srcOrd="1" destOrd="0" presId="urn:microsoft.com/office/officeart/2005/8/layout/radial1"/>
    <dgm:cxn modelId="{6E35532D-C064-415B-B97C-00A5DAD498FF}" type="presParOf" srcId="{F878E23C-9AB9-4996-9186-9E69202B39E8}" destId="{70F47AFA-ECE7-495C-988F-6A54B9CB12B1}" srcOrd="0" destOrd="0" presId="urn:microsoft.com/office/officeart/2005/8/layout/radial1"/>
    <dgm:cxn modelId="{FFD3933E-FEC1-460E-92F0-F97DEE0F233E}" type="presParOf" srcId="{CD5902CC-2D5B-4E71-B8D4-6ED23D773EE3}" destId="{BB439658-6170-46DC-8291-3123B2E9CA17}" srcOrd="2" destOrd="0" presId="urn:microsoft.com/office/officeart/2005/8/layout/radial1"/>
    <dgm:cxn modelId="{8B859E1D-48F2-4A94-957F-4720BA0B92B4}" type="presParOf" srcId="{CD5902CC-2D5B-4E71-B8D4-6ED23D773EE3}" destId="{BDF4049E-70FD-4EDE-B6E1-EA39E3D37D00}" srcOrd="3" destOrd="0" presId="urn:microsoft.com/office/officeart/2005/8/layout/radial1"/>
    <dgm:cxn modelId="{D156B193-F619-4867-89DA-07CF3C2DEB6D}" type="presParOf" srcId="{BDF4049E-70FD-4EDE-B6E1-EA39E3D37D00}" destId="{A468ADC2-FF2E-48A9-AF66-F2AF697599DB}" srcOrd="0" destOrd="0" presId="urn:microsoft.com/office/officeart/2005/8/layout/radial1"/>
    <dgm:cxn modelId="{7CBD9038-245C-4719-8FC1-831E8A1633EC}" type="presParOf" srcId="{CD5902CC-2D5B-4E71-B8D4-6ED23D773EE3}" destId="{E9AB7482-2B44-4AA8-B784-DA0C7C5BF38B}" srcOrd="4" destOrd="0" presId="urn:microsoft.com/office/officeart/2005/8/layout/radial1"/>
    <dgm:cxn modelId="{BE17CE7A-C65E-44E8-86B3-817381E6F03A}" type="presParOf" srcId="{CD5902CC-2D5B-4E71-B8D4-6ED23D773EE3}" destId="{B3C5DB74-A5A4-4F0F-8C5A-FF66C059F97E}" srcOrd="5" destOrd="0" presId="urn:microsoft.com/office/officeart/2005/8/layout/radial1"/>
    <dgm:cxn modelId="{4A1940DF-C6EA-4BF7-A35A-E3CD2E23B8D1}" type="presParOf" srcId="{B3C5DB74-A5A4-4F0F-8C5A-FF66C059F97E}" destId="{17E2962E-1639-4F1E-9902-0F0A617A59C0}" srcOrd="0" destOrd="0" presId="urn:microsoft.com/office/officeart/2005/8/layout/radial1"/>
    <dgm:cxn modelId="{D8BD2813-D39A-4E54-B81C-CD0F23E3EDE4}" type="presParOf" srcId="{CD5902CC-2D5B-4E71-B8D4-6ED23D773EE3}" destId="{67657185-349C-4AF8-8806-67D13DA427DC}" srcOrd="6" destOrd="0" presId="urn:microsoft.com/office/officeart/2005/8/layout/radial1"/>
    <dgm:cxn modelId="{3BF4CEB7-7F76-49BF-BBCF-9A6364D42BCC}" type="presParOf" srcId="{CD5902CC-2D5B-4E71-B8D4-6ED23D773EE3}" destId="{02E99630-D560-4909-B36B-44CD5F119366}" srcOrd="7" destOrd="0" presId="urn:microsoft.com/office/officeart/2005/8/layout/radial1"/>
    <dgm:cxn modelId="{B2FD2236-C8ED-495A-B6AE-5CF81486371C}" type="presParOf" srcId="{02E99630-D560-4909-B36B-44CD5F119366}" destId="{AC95DE90-542E-4874-A9D2-F41C067ED797}" srcOrd="0" destOrd="0" presId="urn:microsoft.com/office/officeart/2005/8/layout/radial1"/>
    <dgm:cxn modelId="{B2641D39-96B6-428A-A46E-40E40A4E335E}" type="presParOf" srcId="{CD5902CC-2D5B-4E71-B8D4-6ED23D773EE3}" destId="{B6C45F78-3457-417F-8B79-8B7A3E26F63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24CDFB-CCB5-4387-A1CB-01BD581FCCB3}" type="doc">
      <dgm:prSet loTypeId="urn:microsoft.com/office/officeart/2005/8/layout/default#2" loCatId="list" qsTypeId="urn:microsoft.com/office/officeart/2005/8/quickstyle/simple3" qsCatId="simple" csTypeId="urn:microsoft.com/office/officeart/2005/8/colors/accent2_1" csCatId="accent2" phldr="1"/>
      <dgm:spPr/>
      <dgm:t>
        <a:bodyPr/>
        <a:lstStyle/>
        <a:p>
          <a:endParaRPr lang="en-US"/>
        </a:p>
      </dgm:t>
    </dgm:pt>
    <dgm:pt modelId="{622C16F6-7F1B-430F-8CC1-3D4E88B55A6C}">
      <dgm:prSet phldrT="[Text]">
        <dgm:style>
          <a:lnRef idx="2">
            <a:schemeClr val="accent4"/>
          </a:lnRef>
          <a:fillRef idx="1">
            <a:schemeClr val="lt1"/>
          </a:fillRef>
          <a:effectRef idx="0">
            <a:schemeClr val="accent4"/>
          </a:effectRef>
          <a:fontRef idx="minor">
            <a:schemeClr val="dk1"/>
          </a:fontRef>
        </dgm:style>
      </dgm:prSet>
      <dgm:spPr>
        <a:ln>
          <a:solidFill>
            <a:srgbClr val="003300"/>
          </a:solidFill>
        </a:ln>
        <a:effectLst>
          <a:glow rad="63500">
            <a:schemeClr val="accent3">
              <a:satMod val="175000"/>
              <a:alpha val="40000"/>
            </a:schemeClr>
          </a:glow>
          <a:innerShdw blurRad="114300">
            <a:prstClr val="black"/>
          </a:innerShdw>
        </a:effectLst>
      </dgm:spPr>
      <dgm:t>
        <a:bodyPr/>
        <a:lstStyle/>
        <a:p>
          <a:r>
            <a:rPr lang="fa-IR" b="1" dirty="0" smtClean="0"/>
            <a:t>3.اثر بخشی بیشتر ارتباطات</a:t>
          </a:r>
          <a:endParaRPr lang="en-US" b="1" dirty="0"/>
        </a:p>
      </dgm:t>
    </dgm:pt>
    <dgm:pt modelId="{E59D1755-FC22-4C2F-BE51-A4AE37374682}" type="parTrans" cxnId="{639AFB5B-BF74-40E1-9359-B442FD5EC9FF}">
      <dgm:prSet/>
      <dgm:spPr/>
      <dgm:t>
        <a:bodyPr/>
        <a:lstStyle/>
        <a:p>
          <a:endParaRPr lang="en-US"/>
        </a:p>
      </dgm:t>
    </dgm:pt>
    <dgm:pt modelId="{A61A2203-0585-4D39-9718-59A06C0950BF}" type="sibTrans" cxnId="{639AFB5B-BF74-40E1-9359-B442FD5EC9FF}">
      <dgm:prSet/>
      <dgm:spPr/>
      <dgm:t>
        <a:bodyPr/>
        <a:lstStyle/>
        <a:p>
          <a:endParaRPr lang="en-US"/>
        </a:p>
      </dgm:t>
    </dgm:pt>
    <dgm:pt modelId="{30E12723-8250-4E70-8F85-B1463B7C91EF}">
      <dgm:prSet phldrT="[Text]">
        <dgm:style>
          <a:lnRef idx="2">
            <a:schemeClr val="accent5"/>
          </a:lnRef>
          <a:fillRef idx="1">
            <a:schemeClr val="lt1"/>
          </a:fillRef>
          <a:effectRef idx="0">
            <a:schemeClr val="accent5"/>
          </a:effectRef>
          <a:fontRef idx="minor">
            <a:schemeClr val="dk1"/>
          </a:fontRef>
        </dgm:style>
      </dgm:prSet>
      <dgm:spPr>
        <a:ln>
          <a:solidFill>
            <a:srgbClr val="003300"/>
          </a:solidFill>
        </a:ln>
        <a:effectLst>
          <a:glow rad="63500">
            <a:schemeClr val="accent3">
              <a:satMod val="175000"/>
              <a:alpha val="40000"/>
            </a:schemeClr>
          </a:glow>
          <a:innerShdw blurRad="114300">
            <a:prstClr val="black"/>
          </a:innerShdw>
        </a:effectLst>
      </dgm:spPr>
      <dgm:t>
        <a:bodyPr/>
        <a:lstStyle/>
        <a:p>
          <a:r>
            <a:rPr lang="fa-IR" b="1" dirty="0" smtClean="0"/>
            <a:t>2. ارتباطات درون سازمانی سریعتر و مسقیم تر صورت می پذیرد</a:t>
          </a:r>
          <a:endParaRPr lang="en-US" b="1" dirty="0"/>
        </a:p>
      </dgm:t>
    </dgm:pt>
    <dgm:pt modelId="{3A3EA77C-EDB9-4755-A6E4-6FB8A449E2CF}" type="parTrans" cxnId="{DCC37A5D-C298-4034-80B3-D46DB26AA822}">
      <dgm:prSet/>
      <dgm:spPr/>
      <dgm:t>
        <a:bodyPr/>
        <a:lstStyle/>
        <a:p>
          <a:endParaRPr lang="en-US"/>
        </a:p>
      </dgm:t>
    </dgm:pt>
    <dgm:pt modelId="{2ECA8706-784E-4125-98C9-31793C264982}" type="sibTrans" cxnId="{DCC37A5D-C298-4034-80B3-D46DB26AA822}">
      <dgm:prSet/>
      <dgm:spPr/>
      <dgm:t>
        <a:bodyPr/>
        <a:lstStyle/>
        <a:p>
          <a:endParaRPr lang="en-US"/>
        </a:p>
      </dgm:t>
    </dgm:pt>
    <dgm:pt modelId="{231A49A2-5271-48AE-BD5D-2CF11A4290A6}">
      <dgm:prSet phldrT="[Text]">
        <dgm:style>
          <a:lnRef idx="2">
            <a:schemeClr val="accent6"/>
          </a:lnRef>
          <a:fillRef idx="1">
            <a:schemeClr val="lt1"/>
          </a:fillRef>
          <a:effectRef idx="0">
            <a:schemeClr val="accent6"/>
          </a:effectRef>
          <a:fontRef idx="minor">
            <a:schemeClr val="dk1"/>
          </a:fontRef>
        </dgm:style>
      </dgm:prSet>
      <dgm:spPr>
        <a:ln>
          <a:solidFill>
            <a:srgbClr val="003300"/>
          </a:solidFill>
        </a:ln>
        <a:effectLst>
          <a:glow rad="63500">
            <a:schemeClr val="accent3">
              <a:satMod val="175000"/>
              <a:alpha val="40000"/>
            </a:schemeClr>
          </a:glow>
          <a:innerShdw blurRad="114300">
            <a:prstClr val="black"/>
          </a:innerShdw>
        </a:effectLst>
      </dgm:spPr>
      <dgm:t>
        <a:bodyPr/>
        <a:lstStyle/>
        <a:p>
          <a:r>
            <a:rPr lang="fa-IR" b="1" dirty="0" smtClean="0"/>
            <a:t>1. فرآیند ارتباطات درون سازمانی را کوتاه می کند </a:t>
          </a:r>
          <a:endParaRPr lang="en-US" b="1" dirty="0"/>
        </a:p>
      </dgm:t>
    </dgm:pt>
    <dgm:pt modelId="{84D1051A-A365-48E1-A628-AC2826E67161}" type="parTrans" cxnId="{AC6950E6-A85A-4D06-B4CB-6871EDA04C1A}">
      <dgm:prSet/>
      <dgm:spPr/>
      <dgm:t>
        <a:bodyPr/>
        <a:lstStyle/>
        <a:p>
          <a:endParaRPr lang="en-US"/>
        </a:p>
      </dgm:t>
    </dgm:pt>
    <dgm:pt modelId="{658E670D-E841-4842-96B1-0ECFECFCEE85}" type="sibTrans" cxnId="{AC6950E6-A85A-4D06-B4CB-6871EDA04C1A}">
      <dgm:prSet/>
      <dgm:spPr/>
      <dgm:t>
        <a:bodyPr/>
        <a:lstStyle/>
        <a:p>
          <a:endParaRPr lang="en-US"/>
        </a:p>
      </dgm:t>
    </dgm:pt>
    <dgm:pt modelId="{A1D7FC88-F806-45E0-B251-2515FE2C9C9D}">
      <dgm:prSet phldrT="[Text]">
        <dgm:style>
          <a:lnRef idx="2">
            <a:schemeClr val="accent2"/>
          </a:lnRef>
          <a:fillRef idx="1">
            <a:schemeClr val="lt1"/>
          </a:fillRef>
          <a:effectRef idx="0">
            <a:schemeClr val="accent2"/>
          </a:effectRef>
          <a:fontRef idx="minor">
            <a:schemeClr val="dk1"/>
          </a:fontRef>
        </dgm:style>
      </dgm:prSet>
      <dgm:spPr>
        <a:ln>
          <a:solidFill>
            <a:srgbClr val="C00000"/>
          </a:solidFill>
        </a:ln>
        <a:effectLst>
          <a:glow rad="63500">
            <a:schemeClr val="accent2">
              <a:satMod val="175000"/>
              <a:alpha val="40000"/>
            </a:schemeClr>
          </a:glow>
          <a:innerShdw blurRad="114300">
            <a:prstClr val="black"/>
          </a:innerShdw>
        </a:effectLst>
      </dgm:spPr>
      <dgm:t>
        <a:bodyPr/>
        <a:lstStyle/>
        <a:p>
          <a:r>
            <a:rPr lang="fa-IR" b="1" dirty="0" smtClean="0"/>
            <a:t>3. ایجاد تعارض و دلخوردگی بین کارکنان به دلیل کج فهمی</a:t>
          </a:r>
          <a:endParaRPr lang="en-US" b="1" dirty="0"/>
        </a:p>
      </dgm:t>
    </dgm:pt>
    <dgm:pt modelId="{BB1B0E3B-E111-483A-821E-56F48C4028A7}" type="parTrans" cxnId="{36820D51-D3AE-49B7-A064-36A1704D1CC9}">
      <dgm:prSet/>
      <dgm:spPr/>
      <dgm:t>
        <a:bodyPr/>
        <a:lstStyle/>
        <a:p>
          <a:endParaRPr lang="en-US"/>
        </a:p>
      </dgm:t>
    </dgm:pt>
    <dgm:pt modelId="{7531A2BE-F0B3-4578-A696-C007F984EF66}" type="sibTrans" cxnId="{36820D51-D3AE-49B7-A064-36A1704D1CC9}">
      <dgm:prSet/>
      <dgm:spPr/>
      <dgm:t>
        <a:bodyPr/>
        <a:lstStyle/>
        <a:p>
          <a:endParaRPr lang="en-US"/>
        </a:p>
      </dgm:t>
    </dgm:pt>
    <dgm:pt modelId="{446BD6B5-5998-4F53-806A-8C8DE2701F51}">
      <dgm:prSet phldrT="[Text]">
        <dgm:style>
          <a:lnRef idx="2">
            <a:schemeClr val="dk1"/>
          </a:lnRef>
          <a:fillRef idx="1">
            <a:schemeClr val="lt1"/>
          </a:fillRef>
          <a:effectRef idx="0">
            <a:schemeClr val="dk1"/>
          </a:effectRef>
          <a:fontRef idx="minor">
            <a:schemeClr val="dk1"/>
          </a:fontRef>
        </dgm:style>
      </dgm:prSet>
      <dgm:spPr>
        <a:ln>
          <a:solidFill>
            <a:srgbClr val="C00000"/>
          </a:solidFill>
        </a:ln>
        <a:effectLst>
          <a:glow rad="63500">
            <a:schemeClr val="accent2">
              <a:satMod val="175000"/>
              <a:alpha val="40000"/>
            </a:schemeClr>
          </a:glow>
          <a:innerShdw blurRad="114300">
            <a:prstClr val="black"/>
          </a:innerShdw>
        </a:effectLst>
      </dgm:spPr>
      <dgm:t>
        <a:bodyPr/>
        <a:lstStyle/>
        <a:p>
          <a:r>
            <a:rPr lang="fa-IR" b="1" dirty="0" smtClean="0"/>
            <a:t>2. وجود رقابت بین همکاران بهره وری ارتباطات افقی را کاهش می دهد </a:t>
          </a:r>
          <a:endParaRPr lang="en-US" b="1" dirty="0"/>
        </a:p>
      </dgm:t>
    </dgm:pt>
    <dgm:pt modelId="{11153BE1-41A2-4770-A76B-841958D7A43B}" type="parTrans" cxnId="{89A638B2-552D-4D87-A6C6-B23ED5ECE6BF}">
      <dgm:prSet/>
      <dgm:spPr/>
      <dgm:t>
        <a:bodyPr/>
        <a:lstStyle/>
        <a:p>
          <a:endParaRPr lang="en-US"/>
        </a:p>
      </dgm:t>
    </dgm:pt>
    <dgm:pt modelId="{D7F81BF0-6CF0-4020-B657-62FCA72D9F90}" type="sibTrans" cxnId="{89A638B2-552D-4D87-A6C6-B23ED5ECE6BF}">
      <dgm:prSet/>
      <dgm:spPr/>
      <dgm:t>
        <a:bodyPr/>
        <a:lstStyle/>
        <a:p>
          <a:endParaRPr lang="en-US"/>
        </a:p>
      </dgm:t>
    </dgm:pt>
    <dgm:pt modelId="{95A4BBF5-5302-4CE4-877B-BD1A3195FD4E}">
      <dgm:prSet phldrT="[Text]">
        <dgm:style>
          <a:lnRef idx="2">
            <a:schemeClr val="accent1"/>
          </a:lnRef>
          <a:fillRef idx="1">
            <a:schemeClr val="lt1"/>
          </a:fillRef>
          <a:effectRef idx="0">
            <a:schemeClr val="accent1"/>
          </a:effectRef>
          <a:fontRef idx="minor">
            <a:schemeClr val="dk1"/>
          </a:fontRef>
        </dgm:style>
      </dgm:prSet>
      <dgm:spPr>
        <a:ln>
          <a:solidFill>
            <a:srgbClr val="C00000"/>
          </a:solidFill>
        </a:ln>
        <a:effectLst>
          <a:glow rad="63500">
            <a:schemeClr val="accent2">
              <a:satMod val="175000"/>
              <a:alpha val="40000"/>
            </a:schemeClr>
          </a:glow>
          <a:innerShdw blurRad="114300">
            <a:prstClr val="black"/>
          </a:innerShdw>
        </a:effectLst>
      </dgm:spPr>
      <dgm:t>
        <a:bodyPr/>
        <a:lstStyle/>
        <a:p>
          <a:r>
            <a:rPr lang="fa-IR" b="1" dirty="0" smtClean="0"/>
            <a:t>1. کم اثر کردن زنجیره فرماندهی</a:t>
          </a:r>
          <a:endParaRPr lang="en-US" b="1" dirty="0"/>
        </a:p>
      </dgm:t>
    </dgm:pt>
    <dgm:pt modelId="{FE187766-E6D4-4FC4-9B29-831ED85E40FF}" type="parTrans" cxnId="{70211146-C0C9-4A9A-8203-DA7CCD14204F}">
      <dgm:prSet/>
      <dgm:spPr/>
      <dgm:t>
        <a:bodyPr/>
        <a:lstStyle/>
        <a:p>
          <a:endParaRPr lang="en-US"/>
        </a:p>
      </dgm:t>
    </dgm:pt>
    <dgm:pt modelId="{276EF73A-53CA-44BD-8944-6E01F9108F41}" type="sibTrans" cxnId="{70211146-C0C9-4A9A-8203-DA7CCD14204F}">
      <dgm:prSet/>
      <dgm:spPr/>
      <dgm:t>
        <a:bodyPr/>
        <a:lstStyle/>
        <a:p>
          <a:endParaRPr lang="en-US"/>
        </a:p>
      </dgm:t>
    </dgm:pt>
    <dgm:pt modelId="{7A96ABF9-B952-4E33-9F67-C52C58430541}" type="pres">
      <dgm:prSet presAssocID="{4424CDFB-CCB5-4387-A1CB-01BD581FCCB3}" presName="diagram" presStyleCnt="0">
        <dgm:presLayoutVars>
          <dgm:dir/>
          <dgm:resizeHandles val="exact"/>
        </dgm:presLayoutVars>
      </dgm:prSet>
      <dgm:spPr/>
      <dgm:t>
        <a:bodyPr/>
        <a:lstStyle/>
        <a:p>
          <a:endParaRPr lang="en-US"/>
        </a:p>
      </dgm:t>
    </dgm:pt>
    <dgm:pt modelId="{C1B3A926-016B-4A4E-AD07-E410CA6707E7}" type="pres">
      <dgm:prSet presAssocID="{622C16F6-7F1B-430F-8CC1-3D4E88B55A6C}" presName="node" presStyleLbl="node1" presStyleIdx="0" presStyleCnt="6" custLinFactNeighborY="11516">
        <dgm:presLayoutVars>
          <dgm:bulletEnabled val="1"/>
        </dgm:presLayoutVars>
      </dgm:prSet>
      <dgm:spPr/>
      <dgm:t>
        <a:bodyPr/>
        <a:lstStyle/>
        <a:p>
          <a:endParaRPr lang="en-US"/>
        </a:p>
      </dgm:t>
    </dgm:pt>
    <dgm:pt modelId="{B745F6E1-2D97-451F-B526-33D00FD839BF}" type="pres">
      <dgm:prSet presAssocID="{A61A2203-0585-4D39-9718-59A06C0950BF}" presName="sibTrans" presStyleCnt="0"/>
      <dgm:spPr/>
    </dgm:pt>
    <dgm:pt modelId="{2DFCFEBD-A13B-4E02-8A5D-FB744CEA1BFB}" type="pres">
      <dgm:prSet presAssocID="{30E12723-8250-4E70-8F85-B1463B7C91EF}" presName="node" presStyleLbl="node1" presStyleIdx="1" presStyleCnt="6" custLinFactNeighborY="-25123">
        <dgm:presLayoutVars>
          <dgm:bulletEnabled val="1"/>
        </dgm:presLayoutVars>
      </dgm:prSet>
      <dgm:spPr/>
      <dgm:t>
        <a:bodyPr/>
        <a:lstStyle/>
        <a:p>
          <a:endParaRPr lang="en-US"/>
        </a:p>
      </dgm:t>
    </dgm:pt>
    <dgm:pt modelId="{57AF6211-D5DB-4103-B271-945430525473}" type="pres">
      <dgm:prSet presAssocID="{2ECA8706-784E-4125-98C9-31793C264982}" presName="sibTrans" presStyleCnt="0"/>
      <dgm:spPr/>
    </dgm:pt>
    <dgm:pt modelId="{C0909B3A-2C44-450F-B3E0-73657E2A8E19}" type="pres">
      <dgm:prSet presAssocID="{231A49A2-5271-48AE-BD5D-2CF11A4290A6}" presName="node" presStyleLbl="node1" presStyleIdx="2" presStyleCnt="6" custLinFactNeighborY="-55977">
        <dgm:presLayoutVars>
          <dgm:bulletEnabled val="1"/>
        </dgm:presLayoutVars>
      </dgm:prSet>
      <dgm:spPr/>
      <dgm:t>
        <a:bodyPr/>
        <a:lstStyle/>
        <a:p>
          <a:endParaRPr lang="en-US"/>
        </a:p>
      </dgm:t>
    </dgm:pt>
    <dgm:pt modelId="{30698EA9-A55D-4E3A-A448-8FF1DEBC08B5}" type="pres">
      <dgm:prSet presAssocID="{658E670D-E841-4842-96B1-0ECFECFCEE85}" presName="sibTrans" presStyleCnt="0"/>
      <dgm:spPr/>
    </dgm:pt>
    <dgm:pt modelId="{4A8C02FA-C6A7-40C3-B54F-E605B8B41333}" type="pres">
      <dgm:prSet presAssocID="{A1D7FC88-F806-45E0-B251-2515FE2C9C9D}" presName="node" presStyleLbl="node1" presStyleIdx="3" presStyleCnt="6" custLinFactNeighborY="57935">
        <dgm:presLayoutVars>
          <dgm:bulletEnabled val="1"/>
        </dgm:presLayoutVars>
      </dgm:prSet>
      <dgm:spPr/>
      <dgm:t>
        <a:bodyPr/>
        <a:lstStyle/>
        <a:p>
          <a:endParaRPr lang="en-US"/>
        </a:p>
      </dgm:t>
    </dgm:pt>
    <dgm:pt modelId="{F401E8B3-F162-4FB8-85B3-55BBABB00F17}" type="pres">
      <dgm:prSet presAssocID="{7531A2BE-F0B3-4578-A696-C007F984EF66}" presName="sibTrans" presStyleCnt="0"/>
      <dgm:spPr/>
    </dgm:pt>
    <dgm:pt modelId="{CF88DC29-AD56-4BE2-B8DB-A19BB6FC6C47}" type="pres">
      <dgm:prSet presAssocID="{446BD6B5-5998-4F53-806A-8C8DE2701F51}" presName="node" presStyleLbl="node1" presStyleIdx="4" presStyleCnt="6" custLinFactNeighborY="18266">
        <dgm:presLayoutVars>
          <dgm:bulletEnabled val="1"/>
        </dgm:presLayoutVars>
      </dgm:prSet>
      <dgm:spPr/>
      <dgm:t>
        <a:bodyPr/>
        <a:lstStyle/>
        <a:p>
          <a:endParaRPr lang="en-US"/>
        </a:p>
      </dgm:t>
    </dgm:pt>
    <dgm:pt modelId="{4D9EDC68-2527-42AB-9FE1-034F68FB449B}" type="pres">
      <dgm:prSet presAssocID="{D7F81BF0-6CF0-4020-B657-62FCA72D9F90}" presName="sibTrans" presStyleCnt="0"/>
      <dgm:spPr/>
    </dgm:pt>
    <dgm:pt modelId="{8A252010-96CC-4E32-BE3E-BCEB70134E5E}" type="pres">
      <dgm:prSet presAssocID="{95A4BBF5-5302-4CE4-877B-BD1A3195FD4E}" presName="node" presStyleLbl="node1" presStyleIdx="5" presStyleCnt="6" custLinFactNeighborY="-18374">
        <dgm:presLayoutVars>
          <dgm:bulletEnabled val="1"/>
        </dgm:presLayoutVars>
      </dgm:prSet>
      <dgm:spPr/>
      <dgm:t>
        <a:bodyPr/>
        <a:lstStyle/>
        <a:p>
          <a:endParaRPr lang="en-US"/>
        </a:p>
      </dgm:t>
    </dgm:pt>
  </dgm:ptLst>
  <dgm:cxnLst>
    <dgm:cxn modelId="{70211146-C0C9-4A9A-8203-DA7CCD14204F}" srcId="{4424CDFB-CCB5-4387-A1CB-01BD581FCCB3}" destId="{95A4BBF5-5302-4CE4-877B-BD1A3195FD4E}" srcOrd="5" destOrd="0" parTransId="{FE187766-E6D4-4FC4-9B29-831ED85E40FF}" sibTransId="{276EF73A-53CA-44BD-8944-6E01F9108F41}"/>
    <dgm:cxn modelId="{17E4040F-D328-4F0F-82C5-5A4545984BA7}" type="presOf" srcId="{A1D7FC88-F806-45E0-B251-2515FE2C9C9D}" destId="{4A8C02FA-C6A7-40C3-B54F-E605B8B41333}" srcOrd="0" destOrd="0" presId="urn:microsoft.com/office/officeart/2005/8/layout/default#2"/>
    <dgm:cxn modelId="{7B858019-FD3F-4E1D-9798-0040F2007003}" type="presOf" srcId="{446BD6B5-5998-4F53-806A-8C8DE2701F51}" destId="{CF88DC29-AD56-4BE2-B8DB-A19BB6FC6C47}" srcOrd="0" destOrd="0" presId="urn:microsoft.com/office/officeart/2005/8/layout/default#2"/>
    <dgm:cxn modelId="{36820D51-D3AE-49B7-A064-36A1704D1CC9}" srcId="{4424CDFB-CCB5-4387-A1CB-01BD581FCCB3}" destId="{A1D7FC88-F806-45E0-B251-2515FE2C9C9D}" srcOrd="3" destOrd="0" parTransId="{BB1B0E3B-E111-483A-821E-56F48C4028A7}" sibTransId="{7531A2BE-F0B3-4578-A696-C007F984EF66}"/>
    <dgm:cxn modelId="{639AFB5B-BF74-40E1-9359-B442FD5EC9FF}" srcId="{4424CDFB-CCB5-4387-A1CB-01BD581FCCB3}" destId="{622C16F6-7F1B-430F-8CC1-3D4E88B55A6C}" srcOrd="0" destOrd="0" parTransId="{E59D1755-FC22-4C2F-BE51-A4AE37374682}" sibTransId="{A61A2203-0585-4D39-9718-59A06C0950BF}"/>
    <dgm:cxn modelId="{AC6950E6-A85A-4D06-B4CB-6871EDA04C1A}" srcId="{4424CDFB-CCB5-4387-A1CB-01BD581FCCB3}" destId="{231A49A2-5271-48AE-BD5D-2CF11A4290A6}" srcOrd="2" destOrd="0" parTransId="{84D1051A-A365-48E1-A628-AC2826E67161}" sibTransId="{658E670D-E841-4842-96B1-0ECFECFCEE85}"/>
    <dgm:cxn modelId="{1CEE4BD9-570A-43E2-A10B-7934683BA152}" type="presOf" srcId="{622C16F6-7F1B-430F-8CC1-3D4E88B55A6C}" destId="{C1B3A926-016B-4A4E-AD07-E410CA6707E7}" srcOrd="0" destOrd="0" presId="urn:microsoft.com/office/officeart/2005/8/layout/default#2"/>
    <dgm:cxn modelId="{89A638B2-552D-4D87-A6C6-B23ED5ECE6BF}" srcId="{4424CDFB-CCB5-4387-A1CB-01BD581FCCB3}" destId="{446BD6B5-5998-4F53-806A-8C8DE2701F51}" srcOrd="4" destOrd="0" parTransId="{11153BE1-41A2-4770-A76B-841958D7A43B}" sibTransId="{D7F81BF0-6CF0-4020-B657-62FCA72D9F90}"/>
    <dgm:cxn modelId="{DCC37A5D-C298-4034-80B3-D46DB26AA822}" srcId="{4424CDFB-CCB5-4387-A1CB-01BD581FCCB3}" destId="{30E12723-8250-4E70-8F85-B1463B7C91EF}" srcOrd="1" destOrd="0" parTransId="{3A3EA77C-EDB9-4755-A6E4-6FB8A449E2CF}" sibTransId="{2ECA8706-784E-4125-98C9-31793C264982}"/>
    <dgm:cxn modelId="{853AC330-FFE5-42DC-A45A-8A15E0DE8AE6}" type="presOf" srcId="{4424CDFB-CCB5-4387-A1CB-01BD581FCCB3}" destId="{7A96ABF9-B952-4E33-9F67-C52C58430541}" srcOrd="0" destOrd="0" presId="urn:microsoft.com/office/officeart/2005/8/layout/default#2"/>
    <dgm:cxn modelId="{AB89E210-BCD7-4957-8563-0CC05809B0AD}" type="presOf" srcId="{231A49A2-5271-48AE-BD5D-2CF11A4290A6}" destId="{C0909B3A-2C44-450F-B3E0-73657E2A8E19}" srcOrd="0" destOrd="0" presId="urn:microsoft.com/office/officeart/2005/8/layout/default#2"/>
    <dgm:cxn modelId="{B85E573C-8E34-4E08-84D1-4899FBF44EA7}" type="presOf" srcId="{95A4BBF5-5302-4CE4-877B-BD1A3195FD4E}" destId="{8A252010-96CC-4E32-BE3E-BCEB70134E5E}" srcOrd="0" destOrd="0" presId="urn:microsoft.com/office/officeart/2005/8/layout/default#2"/>
    <dgm:cxn modelId="{B6E350BB-A6AF-4785-B6D8-DB56EB357649}" type="presOf" srcId="{30E12723-8250-4E70-8F85-B1463B7C91EF}" destId="{2DFCFEBD-A13B-4E02-8A5D-FB744CEA1BFB}" srcOrd="0" destOrd="0" presId="urn:microsoft.com/office/officeart/2005/8/layout/default#2"/>
    <dgm:cxn modelId="{A57609AD-C9EA-4D71-AEBB-A325CB7B809C}" type="presParOf" srcId="{7A96ABF9-B952-4E33-9F67-C52C58430541}" destId="{C1B3A926-016B-4A4E-AD07-E410CA6707E7}" srcOrd="0" destOrd="0" presId="urn:microsoft.com/office/officeart/2005/8/layout/default#2"/>
    <dgm:cxn modelId="{A32E038E-C42D-4968-820C-C82692D25417}" type="presParOf" srcId="{7A96ABF9-B952-4E33-9F67-C52C58430541}" destId="{B745F6E1-2D97-451F-B526-33D00FD839BF}" srcOrd="1" destOrd="0" presId="urn:microsoft.com/office/officeart/2005/8/layout/default#2"/>
    <dgm:cxn modelId="{B4C439C2-DAB8-449F-949C-C919FA036DCC}" type="presParOf" srcId="{7A96ABF9-B952-4E33-9F67-C52C58430541}" destId="{2DFCFEBD-A13B-4E02-8A5D-FB744CEA1BFB}" srcOrd="2" destOrd="0" presId="urn:microsoft.com/office/officeart/2005/8/layout/default#2"/>
    <dgm:cxn modelId="{C1DCA51C-3872-42A0-9119-202243C50B57}" type="presParOf" srcId="{7A96ABF9-B952-4E33-9F67-C52C58430541}" destId="{57AF6211-D5DB-4103-B271-945430525473}" srcOrd="3" destOrd="0" presId="urn:microsoft.com/office/officeart/2005/8/layout/default#2"/>
    <dgm:cxn modelId="{67AA557A-9BF4-4C1C-AF24-18FF69CD59B3}" type="presParOf" srcId="{7A96ABF9-B952-4E33-9F67-C52C58430541}" destId="{C0909B3A-2C44-450F-B3E0-73657E2A8E19}" srcOrd="4" destOrd="0" presId="urn:microsoft.com/office/officeart/2005/8/layout/default#2"/>
    <dgm:cxn modelId="{E79BF4E6-A165-447B-ADA6-2D44E44FD7AF}" type="presParOf" srcId="{7A96ABF9-B952-4E33-9F67-C52C58430541}" destId="{30698EA9-A55D-4E3A-A448-8FF1DEBC08B5}" srcOrd="5" destOrd="0" presId="urn:microsoft.com/office/officeart/2005/8/layout/default#2"/>
    <dgm:cxn modelId="{885F5395-4905-4FBE-898D-0CF2C8DBA80D}" type="presParOf" srcId="{7A96ABF9-B952-4E33-9F67-C52C58430541}" destId="{4A8C02FA-C6A7-40C3-B54F-E605B8B41333}" srcOrd="6" destOrd="0" presId="urn:microsoft.com/office/officeart/2005/8/layout/default#2"/>
    <dgm:cxn modelId="{0EED6649-CBD1-4CE9-9E83-2FAE5B432FDF}" type="presParOf" srcId="{7A96ABF9-B952-4E33-9F67-C52C58430541}" destId="{F401E8B3-F162-4FB8-85B3-55BBABB00F17}" srcOrd="7" destOrd="0" presId="urn:microsoft.com/office/officeart/2005/8/layout/default#2"/>
    <dgm:cxn modelId="{7410F3E9-B353-416F-9500-363DC7B10A13}" type="presParOf" srcId="{7A96ABF9-B952-4E33-9F67-C52C58430541}" destId="{CF88DC29-AD56-4BE2-B8DB-A19BB6FC6C47}" srcOrd="8" destOrd="0" presId="urn:microsoft.com/office/officeart/2005/8/layout/default#2"/>
    <dgm:cxn modelId="{630485DE-EAE5-4C5D-845B-42FC7D8211D5}" type="presParOf" srcId="{7A96ABF9-B952-4E33-9F67-C52C58430541}" destId="{4D9EDC68-2527-42AB-9FE1-034F68FB449B}" srcOrd="9" destOrd="0" presId="urn:microsoft.com/office/officeart/2005/8/layout/default#2"/>
    <dgm:cxn modelId="{4A096129-D9BE-46B2-BFF2-BB95FF2FA456}" type="presParOf" srcId="{7A96ABF9-B952-4E33-9F67-C52C58430541}" destId="{8A252010-96CC-4E32-BE3E-BCEB70134E5E}"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77563-BA11-40FB-BA97-C40FC43FE6A8}">
      <dsp:nvSpPr>
        <dsp:cNvPr id="0" name=""/>
        <dsp:cNvSpPr/>
      </dsp:nvSpPr>
      <dsp:spPr>
        <a:xfrm>
          <a:off x="2524146" y="452476"/>
          <a:ext cx="4095707" cy="4095707"/>
        </a:xfrm>
        <a:prstGeom prst="blockArc">
          <a:avLst>
            <a:gd name="adj1" fmla="val 13500000"/>
            <a:gd name="adj2" fmla="val 16200000"/>
            <a:gd name="adj3" fmla="val 3428"/>
          </a:avLst>
        </a:prstGeom>
        <a:gradFill rotWithShape="0">
          <a:gsLst>
            <a:gs pos="0">
              <a:schemeClr val="accent4">
                <a:hueOff val="11142974"/>
                <a:satOff val="39624"/>
                <a:lumOff val="89608"/>
                <a:alphaOff val="0"/>
                <a:tint val="50000"/>
                <a:satMod val="300000"/>
              </a:schemeClr>
            </a:gs>
            <a:gs pos="35000">
              <a:schemeClr val="accent4">
                <a:hueOff val="11142974"/>
                <a:satOff val="39624"/>
                <a:lumOff val="89608"/>
                <a:alphaOff val="0"/>
                <a:tint val="37000"/>
                <a:satMod val="300000"/>
              </a:schemeClr>
            </a:gs>
            <a:gs pos="100000">
              <a:schemeClr val="accent4">
                <a:hueOff val="11142974"/>
                <a:satOff val="39624"/>
                <a:lumOff val="8960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8ADAFB2-73B1-4632-84EC-3165622C91B5}">
      <dsp:nvSpPr>
        <dsp:cNvPr id="0" name=""/>
        <dsp:cNvSpPr/>
      </dsp:nvSpPr>
      <dsp:spPr>
        <a:xfrm>
          <a:off x="2524146" y="452476"/>
          <a:ext cx="4095707" cy="4095707"/>
        </a:xfrm>
        <a:prstGeom prst="blockArc">
          <a:avLst>
            <a:gd name="adj1" fmla="val 10800000"/>
            <a:gd name="adj2" fmla="val 13500000"/>
            <a:gd name="adj3" fmla="val 3428"/>
          </a:avLst>
        </a:prstGeom>
        <a:gradFill rotWithShape="0">
          <a:gsLst>
            <a:gs pos="0">
              <a:schemeClr val="accent4">
                <a:hueOff val="9551121"/>
                <a:satOff val="33963"/>
                <a:lumOff val="76807"/>
                <a:alphaOff val="0"/>
                <a:tint val="50000"/>
                <a:satMod val="300000"/>
              </a:schemeClr>
            </a:gs>
            <a:gs pos="35000">
              <a:schemeClr val="accent4">
                <a:hueOff val="9551121"/>
                <a:satOff val="33963"/>
                <a:lumOff val="76807"/>
                <a:alphaOff val="0"/>
                <a:tint val="37000"/>
                <a:satMod val="300000"/>
              </a:schemeClr>
            </a:gs>
            <a:gs pos="100000">
              <a:schemeClr val="accent4">
                <a:hueOff val="9551121"/>
                <a:satOff val="33963"/>
                <a:lumOff val="7680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44FA040-6217-41F9-802D-035034ADC455}">
      <dsp:nvSpPr>
        <dsp:cNvPr id="0" name=""/>
        <dsp:cNvSpPr/>
      </dsp:nvSpPr>
      <dsp:spPr>
        <a:xfrm>
          <a:off x="2524146" y="452476"/>
          <a:ext cx="4095707" cy="4095707"/>
        </a:xfrm>
        <a:prstGeom prst="blockArc">
          <a:avLst>
            <a:gd name="adj1" fmla="val 8100000"/>
            <a:gd name="adj2" fmla="val 10800000"/>
            <a:gd name="adj3" fmla="val 3428"/>
          </a:avLst>
        </a:prstGeom>
        <a:gradFill rotWithShape="0">
          <a:gsLst>
            <a:gs pos="0">
              <a:schemeClr val="accent4">
                <a:hueOff val="7959267"/>
                <a:satOff val="28303"/>
                <a:lumOff val="64006"/>
                <a:alphaOff val="0"/>
                <a:tint val="50000"/>
                <a:satMod val="300000"/>
              </a:schemeClr>
            </a:gs>
            <a:gs pos="35000">
              <a:schemeClr val="accent4">
                <a:hueOff val="7959267"/>
                <a:satOff val="28303"/>
                <a:lumOff val="64006"/>
                <a:alphaOff val="0"/>
                <a:tint val="37000"/>
                <a:satMod val="300000"/>
              </a:schemeClr>
            </a:gs>
            <a:gs pos="100000">
              <a:schemeClr val="accent4">
                <a:hueOff val="7959267"/>
                <a:satOff val="28303"/>
                <a:lumOff val="6400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F63DDCC-F657-4AB8-A839-6C6435947EE4}">
      <dsp:nvSpPr>
        <dsp:cNvPr id="0" name=""/>
        <dsp:cNvSpPr/>
      </dsp:nvSpPr>
      <dsp:spPr>
        <a:xfrm>
          <a:off x="2524146" y="452476"/>
          <a:ext cx="4095707" cy="4095707"/>
        </a:xfrm>
        <a:prstGeom prst="blockArc">
          <a:avLst>
            <a:gd name="adj1" fmla="val 5400000"/>
            <a:gd name="adj2" fmla="val 8100000"/>
            <a:gd name="adj3" fmla="val 3428"/>
          </a:avLst>
        </a:prstGeom>
        <a:gradFill rotWithShape="0">
          <a:gsLst>
            <a:gs pos="0">
              <a:schemeClr val="accent4">
                <a:hueOff val="6367414"/>
                <a:satOff val="22642"/>
                <a:lumOff val="51205"/>
                <a:alphaOff val="0"/>
                <a:tint val="50000"/>
                <a:satMod val="300000"/>
              </a:schemeClr>
            </a:gs>
            <a:gs pos="35000">
              <a:schemeClr val="accent4">
                <a:hueOff val="6367414"/>
                <a:satOff val="22642"/>
                <a:lumOff val="51205"/>
                <a:alphaOff val="0"/>
                <a:tint val="37000"/>
                <a:satMod val="300000"/>
              </a:schemeClr>
            </a:gs>
            <a:gs pos="100000">
              <a:schemeClr val="accent4">
                <a:hueOff val="6367414"/>
                <a:satOff val="22642"/>
                <a:lumOff val="5120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BF5FEF6-ED07-4F1C-A012-BC997D1C380D}">
      <dsp:nvSpPr>
        <dsp:cNvPr id="0" name=""/>
        <dsp:cNvSpPr/>
      </dsp:nvSpPr>
      <dsp:spPr>
        <a:xfrm>
          <a:off x="2524146" y="452476"/>
          <a:ext cx="4095707" cy="4095707"/>
        </a:xfrm>
        <a:prstGeom prst="blockArc">
          <a:avLst>
            <a:gd name="adj1" fmla="val 2700000"/>
            <a:gd name="adj2" fmla="val 5400000"/>
            <a:gd name="adj3" fmla="val 3428"/>
          </a:avLst>
        </a:prstGeom>
        <a:gradFill rotWithShape="0">
          <a:gsLst>
            <a:gs pos="0">
              <a:schemeClr val="accent4">
                <a:hueOff val="4775560"/>
                <a:satOff val="16982"/>
                <a:lumOff val="38403"/>
                <a:alphaOff val="0"/>
                <a:tint val="50000"/>
                <a:satMod val="300000"/>
              </a:schemeClr>
            </a:gs>
            <a:gs pos="35000">
              <a:schemeClr val="accent4">
                <a:hueOff val="4775560"/>
                <a:satOff val="16982"/>
                <a:lumOff val="38403"/>
                <a:alphaOff val="0"/>
                <a:tint val="37000"/>
                <a:satMod val="300000"/>
              </a:schemeClr>
            </a:gs>
            <a:gs pos="100000">
              <a:schemeClr val="accent4">
                <a:hueOff val="4775560"/>
                <a:satOff val="16982"/>
                <a:lumOff val="3840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E2E584E-1A02-48BB-AB73-A174D7D1D04B}">
      <dsp:nvSpPr>
        <dsp:cNvPr id="0" name=""/>
        <dsp:cNvSpPr/>
      </dsp:nvSpPr>
      <dsp:spPr>
        <a:xfrm>
          <a:off x="2583570" y="395434"/>
          <a:ext cx="4095707" cy="4095707"/>
        </a:xfrm>
        <a:prstGeom prst="blockArc">
          <a:avLst>
            <a:gd name="adj1" fmla="val 72177"/>
            <a:gd name="adj2" fmla="val 2840698"/>
            <a:gd name="adj3" fmla="val 3428"/>
          </a:avLst>
        </a:prstGeom>
        <a:gradFill rotWithShape="0">
          <a:gsLst>
            <a:gs pos="0">
              <a:schemeClr val="accent4">
                <a:hueOff val="3183707"/>
                <a:satOff val="11321"/>
                <a:lumOff val="25602"/>
                <a:alphaOff val="0"/>
                <a:tint val="50000"/>
                <a:satMod val="300000"/>
              </a:schemeClr>
            </a:gs>
            <a:gs pos="35000">
              <a:schemeClr val="accent4">
                <a:hueOff val="3183707"/>
                <a:satOff val="11321"/>
                <a:lumOff val="25602"/>
                <a:alphaOff val="0"/>
                <a:tint val="37000"/>
                <a:satMod val="300000"/>
              </a:schemeClr>
            </a:gs>
            <a:gs pos="100000">
              <a:schemeClr val="accent4">
                <a:hueOff val="3183707"/>
                <a:satOff val="11321"/>
                <a:lumOff val="2560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6864E76-2B83-4E00-810D-5DA84D523305}">
      <dsp:nvSpPr>
        <dsp:cNvPr id="0" name=""/>
        <dsp:cNvSpPr/>
      </dsp:nvSpPr>
      <dsp:spPr>
        <a:xfrm>
          <a:off x="2584437" y="510315"/>
          <a:ext cx="4095707" cy="4095707"/>
        </a:xfrm>
        <a:prstGeom prst="blockArc">
          <a:avLst>
            <a:gd name="adj1" fmla="val 18757288"/>
            <a:gd name="adj2" fmla="val 21475931"/>
            <a:gd name="adj3" fmla="val 3428"/>
          </a:avLst>
        </a:prstGeom>
        <a:gradFill rotWithShape="0">
          <a:gsLst>
            <a:gs pos="0">
              <a:schemeClr val="accent4">
                <a:hueOff val="1591853"/>
                <a:satOff val="5661"/>
                <a:lumOff val="12801"/>
                <a:alphaOff val="0"/>
                <a:tint val="50000"/>
                <a:satMod val="300000"/>
              </a:schemeClr>
            </a:gs>
            <a:gs pos="35000">
              <a:schemeClr val="accent4">
                <a:hueOff val="1591853"/>
                <a:satOff val="5661"/>
                <a:lumOff val="12801"/>
                <a:alphaOff val="0"/>
                <a:tint val="37000"/>
                <a:satMod val="300000"/>
              </a:schemeClr>
            </a:gs>
            <a:gs pos="100000">
              <a:schemeClr val="accent4">
                <a:hueOff val="1591853"/>
                <a:satOff val="5661"/>
                <a:lumOff val="128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59D9D68-70B8-462F-B489-3F5C73604A23}">
      <dsp:nvSpPr>
        <dsp:cNvPr id="0" name=""/>
        <dsp:cNvSpPr/>
      </dsp:nvSpPr>
      <dsp:spPr>
        <a:xfrm>
          <a:off x="2524146" y="452476"/>
          <a:ext cx="4095707" cy="4095707"/>
        </a:xfrm>
        <a:prstGeom prst="blockArc">
          <a:avLst>
            <a:gd name="adj1" fmla="val 16200000"/>
            <a:gd name="adj2" fmla="val 18900000"/>
            <a:gd name="adj3" fmla="val 3428"/>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2C673EF-7B75-4F25-B467-C6344BAB1CED}">
      <dsp:nvSpPr>
        <dsp:cNvPr id="0" name=""/>
        <dsp:cNvSpPr/>
      </dsp:nvSpPr>
      <dsp:spPr>
        <a:xfrm>
          <a:off x="3450721" y="1411084"/>
          <a:ext cx="2242557" cy="217849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100000"/>
            </a:lnSpc>
            <a:spcBef>
              <a:spcPct val="0"/>
            </a:spcBef>
            <a:spcAft>
              <a:spcPct val="35000"/>
            </a:spcAft>
          </a:pPr>
          <a:r>
            <a:rPr lang="fa-IR" sz="2500" b="1" kern="1200" dirty="0" smtClean="0">
              <a:cs typeface="+mj-cs"/>
            </a:rPr>
            <a:t>روشهای متداول برای ارتباطات رو به پایین</a:t>
          </a:r>
          <a:endParaRPr lang="en-US" sz="2500" b="1" kern="1200" dirty="0">
            <a:cs typeface="+mj-cs"/>
          </a:endParaRPr>
        </a:p>
      </dsp:txBody>
      <dsp:txXfrm>
        <a:off x="3779136" y="1730117"/>
        <a:ext cx="1585727" cy="1540425"/>
      </dsp:txXfrm>
    </dsp:sp>
    <dsp:sp modelId="{CDF46030-2A89-4782-9DC3-0148E4F87F96}">
      <dsp:nvSpPr>
        <dsp:cNvPr id="0" name=""/>
        <dsp:cNvSpPr/>
      </dsp:nvSpPr>
      <dsp:spPr>
        <a:xfrm>
          <a:off x="4084439" y="19"/>
          <a:ext cx="975121" cy="97512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یادداشت ها</a:t>
          </a:r>
          <a:endParaRPr lang="en-US" sz="1300" b="1" kern="1200" dirty="0"/>
        </a:p>
      </dsp:txBody>
      <dsp:txXfrm>
        <a:off x="4227242" y="142822"/>
        <a:ext cx="689515" cy="689515"/>
      </dsp:txXfrm>
    </dsp:sp>
    <dsp:sp modelId="{07B5107E-9195-4D85-94F9-445CBE7725C9}">
      <dsp:nvSpPr>
        <dsp:cNvPr id="0" name=""/>
        <dsp:cNvSpPr/>
      </dsp:nvSpPr>
      <dsp:spPr>
        <a:xfrm>
          <a:off x="5507667" y="589540"/>
          <a:ext cx="975121" cy="975121"/>
        </a:xfrm>
        <a:prstGeom prst="ellipse">
          <a:avLst/>
        </a:prstGeom>
        <a:gradFill rotWithShape="0">
          <a:gsLst>
            <a:gs pos="0">
              <a:schemeClr val="accent4">
                <a:hueOff val="1591853"/>
                <a:satOff val="5661"/>
                <a:lumOff val="12801"/>
                <a:alphaOff val="0"/>
                <a:tint val="50000"/>
                <a:satMod val="300000"/>
              </a:schemeClr>
            </a:gs>
            <a:gs pos="35000">
              <a:schemeClr val="accent4">
                <a:hueOff val="1591853"/>
                <a:satOff val="5661"/>
                <a:lumOff val="12801"/>
                <a:alphaOff val="0"/>
                <a:tint val="37000"/>
                <a:satMod val="300000"/>
              </a:schemeClr>
            </a:gs>
            <a:gs pos="100000">
              <a:schemeClr val="accent4">
                <a:hueOff val="1591853"/>
                <a:satOff val="5661"/>
                <a:lumOff val="128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جلسات</a:t>
          </a:r>
          <a:endParaRPr lang="en-US" sz="1300" b="1" kern="1200" dirty="0"/>
        </a:p>
      </dsp:txBody>
      <dsp:txXfrm>
        <a:off x="5650470" y="732343"/>
        <a:ext cx="689515" cy="689515"/>
      </dsp:txXfrm>
    </dsp:sp>
    <dsp:sp modelId="{CDA0A971-1ADC-4396-B495-6A3F78EF255C}">
      <dsp:nvSpPr>
        <dsp:cNvPr id="0" name=""/>
        <dsp:cNvSpPr/>
      </dsp:nvSpPr>
      <dsp:spPr>
        <a:xfrm>
          <a:off x="6156169" y="1997983"/>
          <a:ext cx="975121" cy="975121"/>
        </a:xfrm>
        <a:prstGeom prst="ellipse">
          <a:avLst/>
        </a:prstGeom>
        <a:gradFill rotWithShape="0">
          <a:gsLst>
            <a:gs pos="0">
              <a:schemeClr val="accent4">
                <a:hueOff val="3183707"/>
                <a:satOff val="11321"/>
                <a:lumOff val="25602"/>
                <a:alphaOff val="0"/>
                <a:tint val="50000"/>
                <a:satMod val="300000"/>
              </a:schemeClr>
            </a:gs>
            <a:gs pos="35000">
              <a:schemeClr val="accent4">
                <a:hueOff val="3183707"/>
                <a:satOff val="11321"/>
                <a:lumOff val="25602"/>
                <a:alphaOff val="0"/>
                <a:tint val="37000"/>
                <a:satMod val="300000"/>
              </a:schemeClr>
            </a:gs>
            <a:gs pos="100000">
              <a:schemeClr val="accent4">
                <a:hueOff val="3183707"/>
                <a:satOff val="11321"/>
                <a:lumOff val="256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گزارش ها</a:t>
          </a:r>
          <a:endParaRPr lang="en-US" sz="1300" b="1" kern="1200" dirty="0"/>
        </a:p>
      </dsp:txBody>
      <dsp:txXfrm>
        <a:off x="6298972" y="2140786"/>
        <a:ext cx="689515" cy="689515"/>
      </dsp:txXfrm>
    </dsp:sp>
    <dsp:sp modelId="{EA23DC1B-4E52-4760-BD0A-F0B1B18D5E1E}">
      <dsp:nvSpPr>
        <dsp:cNvPr id="0" name=""/>
        <dsp:cNvSpPr/>
      </dsp:nvSpPr>
      <dsp:spPr>
        <a:xfrm>
          <a:off x="5507667" y="3435997"/>
          <a:ext cx="975121" cy="975121"/>
        </a:xfrm>
        <a:prstGeom prst="ellipse">
          <a:avLst/>
        </a:prstGeom>
        <a:gradFill rotWithShape="0">
          <a:gsLst>
            <a:gs pos="0">
              <a:schemeClr val="accent4">
                <a:hueOff val="4775560"/>
                <a:satOff val="16982"/>
                <a:lumOff val="38403"/>
                <a:alphaOff val="0"/>
                <a:tint val="50000"/>
                <a:satMod val="300000"/>
              </a:schemeClr>
            </a:gs>
            <a:gs pos="35000">
              <a:schemeClr val="accent4">
                <a:hueOff val="4775560"/>
                <a:satOff val="16982"/>
                <a:lumOff val="38403"/>
                <a:alphaOff val="0"/>
                <a:tint val="37000"/>
                <a:satMod val="300000"/>
              </a:schemeClr>
            </a:gs>
            <a:gs pos="100000">
              <a:schemeClr val="accent4">
                <a:hueOff val="4775560"/>
                <a:satOff val="16982"/>
                <a:lumOff val="3840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تابلو اعلانات</a:t>
          </a:r>
          <a:endParaRPr lang="en-US" sz="1300" b="1" kern="1200" dirty="0"/>
        </a:p>
      </dsp:txBody>
      <dsp:txXfrm>
        <a:off x="5650470" y="3578800"/>
        <a:ext cx="689515" cy="689515"/>
      </dsp:txXfrm>
    </dsp:sp>
    <dsp:sp modelId="{84B2A06F-2163-44EC-9B74-E140A60D1130}">
      <dsp:nvSpPr>
        <dsp:cNvPr id="0" name=""/>
        <dsp:cNvSpPr/>
      </dsp:nvSpPr>
      <dsp:spPr>
        <a:xfrm>
          <a:off x="4084439" y="4025518"/>
          <a:ext cx="975121" cy="975121"/>
        </a:xfrm>
        <a:prstGeom prst="ellipse">
          <a:avLst/>
        </a:prstGeom>
        <a:gradFill rotWithShape="0">
          <a:gsLst>
            <a:gs pos="0">
              <a:schemeClr val="accent4">
                <a:hueOff val="6367414"/>
                <a:satOff val="22642"/>
                <a:lumOff val="51205"/>
                <a:alphaOff val="0"/>
                <a:tint val="50000"/>
                <a:satMod val="300000"/>
              </a:schemeClr>
            </a:gs>
            <a:gs pos="35000">
              <a:schemeClr val="accent4">
                <a:hueOff val="6367414"/>
                <a:satOff val="22642"/>
                <a:lumOff val="51205"/>
                <a:alphaOff val="0"/>
                <a:tint val="37000"/>
                <a:satMod val="300000"/>
              </a:schemeClr>
            </a:gs>
            <a:gs pos="100000">
              <a:schemeClr val="accent4">
                <a:hueOff val="6367414"/>
                <a:satOff val="22642"/>
                <a:lumOff val="512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خبرنامه ها</a:t>
          </a:r>
          <a:endParaRPr lang="en-US" sz="1300" b="1" kern="1200" dirty="0"/>
        </a:p>
      </dsp:txBody>
      <dsp:txXfrm>
        <a:off x="4227242" y="4168321"/>
        <a:ext cx="689515" cy="689515"/>
      </dsp:txXfrm>
    </dsp:sp>
    <dsp:sp modelId="{C3FC9FF9-7B6B-44DA-A3A5-30CFC389DBD9}">
      <dsp:nvSpPr>
        <dsp:cNvPr id="0" name=""/>
        <dsp:cNvSpPr/>
      </dsp:nvSpPr>
      <dsp:spPr>
        <a:xfrm>
          <a:off x="2661210" y="3435997"/>
          <a:ext cx="975121" cy="975121"/>
        </a:xfrm>
        <a:prstGeom prst="ellipse">
          <a:avLst/>
        </a:prstGeom>
        <a:gradFill rotWithShape="0">
          <a:gsLst>
            <a:gs pos="0">
              <a:schemeClr val="accent4">
                <a:hueOff val="7959267"/>
                <a:satOff val="28303"/>
                <a:lumOff val="64006"/>
                <a:alphaOff val="0"/>
                <a:tint val="50000"/>
                <a:satMod val="300000"/>
              </a:schemeClr>
            </a:gs>
            <a:gs pos="35000">
              <a:schemeClr val="accent4">
                <a:hueOff val="7959267"/>
                <a:satOff val="28303"/>
                <a:lumOff val="64006"/>
                <a:alphaOff val="0"/>
                <a:tint val="37000"/>
                <a:satMod val="300000"/>
              </a:schemeClr>
            </a:gs>
            <a:gs pos="100000">
              <a:schemeClr val="accent4">
                <a:hueOff val="7959267"/>
                <a:satOff val="28303"/>
                <a:lumOff val="640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ویدئوها</a:t>
          </a:r>
          <a:endParaRPr lang="en-US" sz="1300" b="1" kern="1200" dirty="0"/>
        </a:p>
      </dsp:txBody>
      <dsp:txXfrm>
        <a:off x="2804013" y="3578800"/>
        <a:ext cx="689515" cy="689515"/>
      </dsp:txXfrm>
    </dsp:sp>
    <dsp:sp modelId="{746B2E7B-5F32-4180-9A74-08703507407C}">
      <dsp:nvSpPr>
        <dsp:cNvPr id="0" name=""/>
        <dsp:cNvSpPr/>
      </dsp:nvSpPr>
      <dsp:spPr>
        <a:xfrm>
          <a:off x="2071689" y="2012769"/>
          <a:ext cx="975121" cy="975121"/>
        </a:xfrm>
        <a:prstGeom prst="ellipse">
          <a:avLst/>
        </a:prstGeom>
        <a:gradFill rotWithShape="0">
          <a:gsLst>
            <a:gs pos="0">
              <a:schemeClr val="accent4">
                <a:hueOff val="9551121"/>
                <a:satOff val="33963"/>
                <a:lumOff val="76807"/>
                <a:alphaOff val="0"/>
                <a:tint val="50000"/>
                <a:satMod val="300000"/>
              </a:schemeClr>
            </a:gs>
            <a:gs pos="35000">
              <a:schemeClr val="accent4">
                <a:hueOff val="9551121"/>
                <a:satOff val="33963"/>
                <a:lumOff val="76807"/>
                <a:alphaOff val="0"/>
                <a:tint val="37000"/>
                <a:satMod val="300000"/>
              </a:schemeClr>
            </a:gs>
            <a:gs pos="100000">
              <a:schemeClr val="accent4">
                <a:hueOff val="9551121"/>
                <a:satOff val="33963"/>
                <a:lumOff val="768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بیانیه های سازمانی</a:t>
          </a:r>
          <a:endParaRPr lang="en-US" sz="1300" b="1" kern="1200" dirty="0"/>
        </a:p>
      </dsp:txBody>
      <dsp:txXfrm>
        <a:off x="2214492" y="2155572"/>
        <a:ext cx="689515" cy="689515"/>
      </dsp:txXfrm>
    </dsp:sp>
    <dsp:sp modelId="{A36035A0-DB58-4E16-9991-D67D2CD3111D}">
      <dsp:nvSpPr>
        <dsp:cNvPr id="0" name=""/>
        <dsp:cNvSpPr/>
      </dsp:nvSpPr>
      <dsp:spPr>
        <a:xfrm>
          <a:off x="2661210" y="589540"/>
          <a:ext cx="975121" cy="975121"/>
        </a:xfrm>
        <a:prstGeom prst="ellipse">
          <a:avLst/>
        </a:prstGeom>
        <a:gradFill rotWithShape="0">
          <a:gsLst>
            <a:gs pos="0">
              <a:schemeClr val="accent4">
                <a:hueOff val="11142974"/>
                <a:satOff val="39624"/>
                <a:lumOff val="89608"/>
                <a:alphaOff val="0"/>
                <a:tint val="50000"/>
                <a:satMod val="300000"/>
              </a:schemeClr>
            </a:gs>
            <a:gs pos="35000">
              <a:schemeClr val="accent4">
                <a:hueOff val="11142974"/>
                <a:satOff val="39624"/>
                <a:lumOff val="89608"/>
                <a:alphaOff val="0"/>
                <a:tint val="37000"/>
                <a:satMod val="300000"/>
              </a:schemeClr>
            </a:gs>
            <a:gs pos="100000">
              <a:schemeClr val="accent4">
                <a:hueOff val="11142974"/>
                <a:satOff val="39624"/>
                <a:lumOff val="8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b="1" kern="1200" dirty="0" smtClean="0"/>
            <a:t>پست الکترونیکی</a:t>
          </a:r>
          <a:endParaRPr lang="en-US" sz="1300" b="1" kern="1200" dirty="0"/>
        </a:p>
      </dsp:txBody>
      <dsp:txXfrm>
        <a:off x="2804013" y="732343"/>
        <a:ext cx="689515" cy="68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3A926-016B-4A4E-AD07-E410CA6707E7}">
      <dsp:nvSpPr>
        <dsp:cNvPr id="0" name=""/>
        <dsp:cNvSpPr/>
      </dsp:nvSpPr>
      <dsp:spPr>
        <a:xfrm>
          <a:off x="0" y="982750"/>
          <a:ext cx="2701249" cy="1620749"/>
        </a:xfrm>
        <a:prstGeom prst="rect">
          <a:avLst/>
        </a:prstGeom>
        <a:solidFill>
          <a:schemeClr val="lt1"/>
        </a:solidFill>
        <a:ln w="25400" cap="flat" cmpd="sng" algn="ctr">
          <a:solidFill>
            <a:schemeClr val="accent4"/>
          </a:solidFill>
          <a:prstDash val="solid"/>
        </a:ln>
        <a:effectLst>
          <a:innerShdw blurRad="114300">
            <a:prstClr val="black"/>
          </a:innerShdw>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b="1" kern="1200" dirty="0" smtClean="0"/>
            <a:t>3. احساس رضایت شغلی در کارکنان</a:t>
          </a:r>
          <a:endParaRPr lang="en-US" sz="2700" b="1" kern="1200" dirty="0"/>
        </a:p>
      </dsp:txBody>
      <dsp:txXfrm>
        <a:off x="0" y="982750"/>
        <a:ext cx="2701249" cy="1620749"/>
      </dsp:txXfrm>
    </dsp:sp>
    <dsp:sp modelId="{2DFCFEBD-A13B-4E02-8A5D-FB744CEA1BFB}">
      <dsp:nvSpPr>
        <dsp:cNvPr id="0" name=""/>
        <dsp:cNvSpPr/>
      </dsp:nvSpPr>
      <dsp:spPr>
        <a:xfrm>
          <a:off x="2971374" y="388923"/>
          <a:ext cx="2701249" cy="1620749"/>
        </a:xfrm>
        <a:prstGeom prst="rect">
          <a:avLst/>
        </a:prstGeom>
        <a:solidFill>
          <a:schemeClr val="lt1"/>
        </a:solidFill>
        <a:ln w="25400" cap="flat" cmpd="sng" algn="ctr">
          <a:solidFill>
            <a:schemeClr val="accent5"/>
          </a:solidFill>
          <a:prstDash val="solid"/>
        </a:ln>
        <a:effectLst>
          <a:innerShdw blurRad="114300">
            <a:prstClr val="black"/>
          </a:innerShd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b="1" kern="1200" dirty="0" smtClean="0"/>
            <a:t>2. ایجاد انگیزه برای کارکنان</a:t>
          </a:r>
          <a:endParaRPr lang="en-US" sz="2700" b="1" kern="1200" dirty="0"/>
        </a:p>
      </dsp:txBody>
      <dsp:txXfrm>
        <a:off x="2971374" y="388923"/>
        <a:ext cx="2701249" cy="1620749"/>
      </dsp:txXfrm>
    </dsp:sp>
    <dsp:sp modelId="{C0909B3A-2C44-450F-B3E0-73657E2A8E19}">
      <dsp:nvSpPr>
        <dsp:cNvPr id="0" name=""/>
        <dsp:cNvSpPr/>
      </dsp:nvSpPr>
      <dsp:spPr>
        <a:xfrm>
          <a:off x="5942748" y="0"/>
          <a:ext cx="2701249" cy="1620749"/>
        </a:xfrm>
        <a:prstGeom prst="rect">
          <a:avLst/>
        </a:prstGeom>
        <a:solidFill>
          <a:schemeClr val="lt1"/>
        </a:solidFill>
        <a:ln w="25400" cap="flat" cmpd="sng" algn="ctr">
          <a:solidFill>
            <a:schemeClr val="accent6"/>
          </a:solidFill>
          <a:prstDash val="solid"/>
        </a:ln>
        <a:effectLst>
          <a:innerShdw blurRad="114300">
            <a:prstClr val="black"/>
          </a:innerShdw>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b="1" kern="1200" dirty="0" smtClean="0"/>
            <a:t>1. کشف ایده های جدید و قابل ارائه</a:t>
          </a:r>
          <a:endParaRPr lang="en-US" sz="2700" b="1" kern="1200" dirty="0"/>
        </a:p>
      </dsp:txBody>
      <dsp:txXfrm>
        <a:off x="5942748" y="0"/>
        <a:ext cx="2701249" cy="1620749"/>
      </dsp:txXfrm>
    </dsp:sp>
    <dsp:sp modelId="{4A8C02FA-C6A7-40C3-B54F-E605B8B41333}">
      <dsp:nvSpPr>
        <dsp:cNvPr id="0" name=""/>
        <dsp:cNvSpPr/>
      </dsp:nvSpPr>
      <dsp:spPr>
        <a:xfrm>
          <a:off x="0" y="3483084"/>
          <a:ext cx="2701249" cy="1620749"/>
        </a:xfrm>
        <a:prstGeom prst="rect">
          <a:avLst/>
        </a:prstGeom>
        <a:solidFill>
          <a:schemeClr val="lt1"/>
        </a:solidFill>
        <a:ln w="25400" cap="flat" cmpd="sng" algn="ctr">
          <a:solidFill>
            <a:schemeClr val="accent2"/>
          </a:solidFill>
          <a:prstDash val="solid"/>
        </a:ln>
        <a:effectLst>
          <a:innerShdw blurRad="114300">
            <a:prstClr val="black"/>
          </a:innerShdw>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b="1" kern="1200" dirty="0" smtClean="0"/>
            <a:t>6. کارکنان احساس توجه و اهمیت می کنند</a:t>
          </a:r>
          <a:endParaRPr lang="en-US" sz="2700" b="1" kern="1200" dirty="0"/>
        </a:p>
      </dsp:txBody>
      <dsp:txXfrm>
        <a:off x="0" y="3483084"/>
        <a:ext cx="2701249" cy="1620749"/>
      </dsp:txXfrm>
    </dsp:sp>
    <dsp:sp modelId="{CF88DC29-AD56-4BE2-B8DB-A19BB6FC6C47}">
      <dsp:nvSpPr>
        <dsp:cNvPr id="0" name=""/>
        <dsp:cNvSpPr/>
      </dsp:nvSpPr>
      <dsp:spPr>
        <a:xfrm>
          <a:off x="2971374" y="2983025"/>
          <a:ext cx="2701249" cy="1620749"/>
        </a:xfrm>
        <a:prstGeom prst="rect">
          <a:avLst/>
        </a:prstGeom>
        <a:solidFill>
          <a:schemeClr val="lt1"/>
        </a:solidFill>
        <a:ln w="25400" cap="flat" cmpd="sng" algn="ctr">
          <a:solidFill>
            <a:schemeClr val="dk1"/>
          </a:solidFill>
          <a:prstDash val="solid"/>
        </a:ln>
        <a:effectLst>
          <a:innerShdw blurRad="114300">
            <a:prstClr val="black"/>
          </a:innerShdw>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b="1" kern="1200" dirty="0" smtClean="0"/>
            <a:t>5. شکایت ها تا حد ممکن بررسی و مورد توجه قرار می گیرد</a:t>
          </a:r>
          <a:endParaRPr lang="en-US" sz="2700" b="1" kern="1200" dirty="0"/>
        </a:p>
      </dsp:txBody>
      <dsp:txXfrm>
        <a:off x="2971374" y="2983025"/>
        <a:ext cx="2701249" cy="1620749"/>
      </dsp:txXfrm>
    </dsp:sp>
    <dsp:sp modelId="{8A252010-96CC-4E32-BE3E-BCEB70134E5E}">
      <dsp:nvSpPr>
        <dsp:cNvPr id="0" name=""/>
        <dsp:cNvSpPr/>
      </dsp:nvSpPr>
      <dsp:spPr>
        <a:xfrm>
          <a:off x="5942748" y="2389182"/>
          <a:ext cx="2701249" cy="1620749"/>
        </a:xfrm>
        <a:prstGeom prst="rect">
          <a:avLst/>
        </a:prstGeom>
        <a:solidFill>
          <a:schemeClr val="lt1"/>
        </a:solidFill>
        <a:ln w="25400" cap="flat" cmpd="sng" algn="ctr">
          <a:solidFill>
            <a:schemeClr val="accent1"/>
          </a:solidFill>
          <a:prstDash val="solid"/>
        </a:ln>
        <a:effectLst>
          <a:innerShdw blurRad="114300">
            <a:prstClr val="black"/>
          </a:innerShdw>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a-IR" sz="2700" b="1" kern="1200" dirty="0" smtClean="0"/>
            <a:t>4. ایجاد تعهد بیشتر نسبت به کار در کارکنان</a:t>
          </a:r>
          <a:endParaRPr lang="en-US" sz="2700" b="1" kern="1200" dirty="0"/>
        </a:p>
      </dsp:txBody>
      <dsp:txXfrm>
        <a:off x="5942748" y="2389182"/>
        <a:ext cx="2701249" cy="1620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F59C-314B-450D-8FC2-D4CD556293AB}">
      <dsp:nvSpPr>
        <dsp:cNvPr id="0" name=""/>
        <dsp:cNvSpPr/>
      </dsp:nvSpPr>
      <dsp:spPr>
        <a:xfrm>
          <a:off x="3635" y="602304"/>
          <a:ext cx="3930759" cy="293422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justLow" defTabSz="1778000" rtl="1">
            <a:lnSpc>
              <a:spcPct val="90000"/>
            </a:lnSpc>
            <a:spcBef>
              <a:spcPct val="0"/>
            </a:spcBef>
            <a:spcAft>
              <a:spcPct val="15000"/>
            </a:spcAft>
            <a:buChar char="••"/>
          </a:pPr>
          <a:r>
            <a:rPr lang="fa-IR" sz="4000" kern="1200" dirty="0" smtClean="0"/>
            <a:t>عموماً احساس می کنند که ارتباطات رو به بالا روشی برای پیشرفت در مسیر شغلی می باشد .</a:t>
          </a:r>
          <a:endParaRPr lang="en-US" sz="4000" kern="1200" dirty="0"/>
        </a:p>
      </dsp:txBody>
      <dsp:txXfrm>
        <a:off x="72388" y="671057"/>
        <a:ext cx="3793253" cy="2865476"/>
      </dsp:txXfrm>
    </dsp:sp>
    <dsp:sp modelId="{DC9DD145-5DB5-4A31-A4B7-0CED66222CE2}">
      <dsp:nvSpPr>
        <dsp:cNvPr id="0" name=""/>
        <dsp:cNvSpPr/>
      </dsp:nvSpPr>
      <dsp:spPr>
        <a:xfrm>
          <a:off x="3635" y="3536533"/>
          <a:ext cx="3930759" cy="126171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880" tIns="0" rIns="60960" bIns="0" numCol="1" spcCol="1270" anchor="ctr" anchorCtr="0">
          <a:noAutofit/>
        </a:bodyPr>
        <a:lstStyle/>
        <a:p>
          <a:pPr lvl="0" algn="l" defTabSz="2133600">
            <a:lnSpc>
              <a:spcPct val="90000"/>
            </a:lnSpc>
            <a:spcBef>
              <a:spcPct val="0"/>
            </a:spcBef>
            <a:spcAft>
              <a:spcPct val="35000"/>
            </a:spcAft>
          </a:pPr>
          <a:r>
            <a:rPr lang="fa-IR" sz="4800" kern="1200" dirty="0" smtClean="0">
              <a:solidFill>
                <a:srgbClr val="12005C"/>
              </a:solidFill>
              <a:cs typeface="+mj-cs"/>
            </a:rPr>
            <a:t>کارکنان</a:t>
          </a:r>
          <a:endParaRPr lang="en-US" sz="4800" kern="1200" dirty="0">
            <a:solidFill>
              <a:srgbClr val="12005C"/>
            </a:solidFill>
            <a:cs typeface="+mj-cs"/>
          </a:endParaRPr>
        </a:p>
      </dsp:txBody>
      <dsp:txXfrm>
        <a:off x="3635" y="3536533"/>
        <a:ext cx="2768140" cy="1261718"/>
      </dsp:txXfrm>
    </dsp:sp>
    <dsp:sp modelId="{DEE2E3EB-82E8-4706-AD89-824FC405B40D}">
      <dsp:nvSpPr>
        <dsp:cNvPr id="0" name=""/>
        <dsp:cNvSpPr/>
      </dsp:nvSpPr>
      <dsp:spPr>
        <a:xfrm>
          <a:off x="2882971" y="3736945"/>
          <a:ext cx="1375765" cy="1375765"/>
        </a:xfrm>
        <a:prstGeom prst="ellipse">
          <a:avLst/>
        </a:prstGeom>
        <a:blipFill rotWithShape="0">
          <a:blip xmlns:r="http://schemas.openxmlformats.org/officeDocument/2006/relationships" r:embed="rId1"/>
          <a:stretch>
            <a:fillRect/>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FD7A19-1A7E-43A6-9E4E-5982B8768D9C}">
      <dsp:nvSpPr>
        <dsp:cNvPr id="0" name=""/>
        <dsp:cNvSpPr/>
      </dsp:nvSpPr>
      <dsp:spPr>
        <a:xfrm>
          <a:off x="4599574" y="602304"/>
          <a:ext cx="3930759" cy="293422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3257026"/>
              <a:satOff val="11196"/>
              <a:lumOff val="-53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justLow" defTabSz="1778000" rtl="1">
            <a:lnSpc>
              <a:spcPct val="90000"/>
            </a:lnSpc>
            <a:spcBef>
              <a:spcPct val="0"/>
            </a:spcBef>
            <a:spcAft>
              <a:spcPct val="15000"/>
            </a:spcAft>
            <a:buChar char="••"/>
          </a:pPr>
          <a:r>
            <a:rPr lang="fa-IR" sz="4000" kern="1200" dirty="0" smtClean="0"/>
            <a:t>ارتباطات رو به بالا را روشی برای بهبود دادن کیفیت و کارایی می دانند . </a:t>
          </a:r>
          <a:endParaRPr lang="en-US" sz="4000" kern="1200" dirty="0"/>
        </a:p>
      </dsp:txBody>
      <dsp:txXfrm>
        <a:off x="4668327" y="671057"/>
        <a:ext cx="3793253" cy="2865476"/>
      </dsp:txXfrm>
    </dsp:sp>
    <dsp:sp modelId="{B5D58177-DCDD-4DB6-8C2C-4E00230353F2}">
      <dsp:nvSpPr>
        <dsp:cNvPr id="0" name=""/>
        <dsp:cNvSpPr/>
      </dsp:nvSpPr>
      <dsp:spPr>
        <a:xfrm>
          <a:off x="4599574" y="3536533"/>
          <a:ext cx="3930759" cy="1261718"/>
        </a:xfrm>
        <a:prstGeom prst="rect">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w="9525" cap="flat" cmpd="sng" algn="ctr">
          <a:solidFill>
            <a:schemeClr val="accent5">
              <a:hueOff val="3257026"/>
              <a:satOff val="11196"/>
              <a:lumOff val="-5372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2880" tIns="0" rIns="60960" bIns="0" numCol="1" spcCol="1270" anchor="ctr" anchorCtr="0">
          <a:noAutofit/>
        </a:bodyPr>
        <a:lstStyle/>
        <a:p>
          <a:pPr lvl="0" algn="l" defTabSz="2133600">
            <a:lnSpc>
              <a:spcPct val="90000"/>
            </a:lnSpc>
            <a:spcBef>
              <a:spcPct val="0"/>
            </a:spcBef>
            <a:spcAft>
              <a:spcPct val="35000"/>
            </a:spcAft>
          </a:pPr>
          <a:r>
            <a:rPr lang="fa-IR" sz="4800" kern="1200" dirty="0" smtClean="0">
              <a:solidFill>
                <a:srgbClr val="12005C"/>
              </a:solidFill>
              <a:cs typeface="+mj-cs"/>
            </a:rPr>
            <a:t>مدیران</a:t>
          </a:r>
          <a:endParaRPr lang="en-US" sz="4800" kern="1200" dirty="0">
            <a:solidFill>
              <a:srgbClr val="12005C"/>
            </a:solidFill>
            <a:cs typeface="+mj-cs"/>
          </a:endParaRPr>
        </a:p>
      </dsp:txBody>
      <dsp:txXfrm>
        <a:off x="4599574" y="3536533"/>
        <a:ext cx="2768140" cy="1261718"/>
      </dsp:txXfrm>
    </dsp:sp>
    <dsp:sp modelId="{9B67C5A9-A0E0-416A-8698-75E26C1B1473}">
      <dsp:nvSpPr>
        <dsp:cNvPr id="0" name=""/>
        <dsp:cNvSpPr/>
      </dsp:nvSpPr>
      <dsp:spPr>
        <a:xfrm>
          <a:off x="7478910" y="3736945"/>
          <a:ext cx="1375765" cy="1375765"/>
        </a:xfrm>
        <a:prstGeom prst="ellipse">
          <a:avLst/>
        </a:prstGeom>
        <a:blipFill rotWithShape="0">
          <a:blip xmlns:r="http://schemas.openxmlformats.org/officeDocument/2006/relationships" r:embed="rId2"/>
          <a:stretch>
            <a:fillRect/>
          </a:stretch>
        </a:blip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234C-586B-4A23-B8BF-0B674DD01575}">
      <dsp:nvSpPr>
        <dsp:cNvPr id="0" name=""/>
        <dsp:cNvSpPr/>
      </dsp:nvSpPr>
      <dsp:spPr>
        <a:xfrm>
          <a:off x="1705674" y="1527083"/>
          <a:ext cx="1160650" cy="116065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solidFill>
                <a:srgbClr val="C00000"/>
              </a:solidFill>
              <a:cs typeface="+mj-cs"/>
            </a:rPr>
            <a:t>از طریق</a:t>
          </a:r>
          <a:endParaRPr lang="en-US" sz="1600" b="1" kern="1200" dirty="0">
            <a:solidFill>
              <a:srgbClr val="C00000"/>
            </a:solidFill>
            <a:cs typeface="+mj-cs"/>
          </a:endParaRPr>
        </a:p>
      </dsp:txBody>
      <dsp:txXfrm>
        <a:off x="1875647" y="1697056"/>
        <a:ext cx="820704" cy="820704"/>
      </dsp:txXfrm>
    </dsp:sp>
    <dsp:sp modelId="{F878E23C-9AB9-4996-9186-9E69202B39E8}">
      <dsp:nvSpPr>
        <dsp:cNvPr id="0" name=""/>
        <dsp:cNvSpPr/>
      </dsp:nvSpPr>
      <dsp:spPr>
        <a:xfrm rot="16200000">
          <a:off x="2110604" y="1328841"/>
          <a:ext cx="350790" cy="45694"/>
        </a:xfrm>
        <a:custGeom>
          <a:avLst/>
          <a:gdLst/>
          <a:ahLst/>
          <a:cxnLst/>
          <a:rect l="0" t="0" r="0" b="0"/>
          <a:pathLst>
            <a:path>
              <a:moveTo>
                <a:pt x="0" y="22847"/>
              </a:moveTo>
              <a:lnTo>
                <a:pt x="350790" y="2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277230" y="1342919"/>
        <a:ext cx="17539" cy="17539"/>
      </dsp:txXfrm>
    </dsp:sp>
    <dsp:sp modelId="{BB439658-6170-46DC-8291-3123B2E9CA17}">
      <dsp:nvSpPr>
        <dsp:cNvPr id="0" name=""/>
        <dsp:cNvSpPr/>
      </dsp:nvSpPr>
      <dsp:spPr>
        <a:xfrm>
          <a:off x="1705674" y="15643"/>
          <a:ext cx="1160650" cy="1160650"/>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t>ملاقاتهای شخصی</a:t>
          </a:r>
          <a:endParaRPr lang="en-US" sz="1600" b="1" kern="1200" dirty="0"/>
        </a:p>
      </dsp:txBody>
      <dsp:txXfrm>
        <a:off x="1875647" y="185616"/>
        <a:ext cx="820704" cy="820704"/>
      </dsp:txXfrm>
    </dsp:sp>
    <dsp:sp modelId="{BDF4049E-70FD-4EDE-B6E1-EA39E3D37D00}">
      <dsp:nvSpPr>
        <dsp:cNvPr id="0" name=""/>
        <dsp:cNvSpPr/>
      </dsp:nvSpPr>
      <dsp:spPr>
        <a:xfrm>
          <a:off x="2866325" y="2084561"/>
          <a:ext cx="350790" cy="45694"/>
        </a:xfrm>
        <a:custGeom>
          <a:avLst/>
          <a:gdLst/>
          <a:ahLst/>
          <a:cxnLst/>
          <a:rect l="0" t="0" r="0" b="0"/>
          <a:pathLst>
            <a:path>
              <a:moveTo>
                <a:pt x="0" y="22847"/>
              </a:moveTo>
              <a:lnTo>
                <a:pt x="350790" y="2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032950" y="2098639"/>
        <a:ext cx="17539" cy="17539"/>
      </dsp:txXfrm>
    </dsp:sp>
    <dsp:sp modelId="{E9AB7482-2B44-4AA8-B784-DA0C7C5BF38B}">
      <dsp:nvSpPr>
        <dsp:cNvPr id="0" name=""/>
        <dsp:cNvSpPr/>
      </dsp:nvSpPr>
      <dsp:spPr>
        <a:xfrm>
          <a:off x="3217115" y="1527083"/>
          <a:ext cx="1160650" cy="1160650"/>
        </a:xfrm>
        <a:prstGeom prst="ellipse">
          <a:avLst/>
        </a:prstGeom>
        <a:gradFill rotWithShape="0">
          <a:gsLst>
            <a:gs pos="0">
              <a:schemeClr val="accent2">
                <a:hueOff val="-4800000"/>
                <a:satOff val="-16668"/>
                <a:lumOff val="20000"/>
                <a:alphaOff val="0"/>
                <a:tint val="50000"/>
                <a:satMod val="300000"/>
              </a:schemeClr>
            </a:gs>
            <a:gs pos="35000">
              <a:schemeClr val="accent2">
                <a:hueOff val="-4800000"/>
                <a:satOff val="-16668"/>
                <a:lumOff val="20000"/>
                <a:alphaOff val="0"/>
                <a:tint val="37000"/>
                <a:satMod val="300000"/>
              </a:schemeClr>
            </a:gs>
            <a:gs pos="100000">
              <a:schemeClr val="accent2">
                <a:hueOff val="-4800000"/>
                <a:satOff val="-16668"/>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t>تماسهای دوستانه</a:t>
          </a:r>
          <a:endParaRPr lang="en-US" sz="1400" b="1" kern="1200" dirty="0"/>
        </a:p>
      </dsp:txBody>
      <dsp:txXfrm>
        <a:off x="3387088" y="1697056"/>
        <a:ext cx="820704" cy="820704"/>
      </dsp:txXfrm>
    </dsp:sp>
    <dsp:sp modelId="{B3C5DB74-A5A4-4F0F-8C5A-FF66C059F97E}">
      <dsp:nvSpPr>
        <dsp:cNvPr id="0" name=""/>
        <dsp:cNvSpPr/>
      </dsp:nvSpPr>
      <dsp:spPr>
        <a:xfrm rot="5400000">
          <a:off x="2110604" y="2840281"/>
          <a:ext cx="350790" cy="45694"/>
        </a:xfrm>
        <a:custGeom>
          <a:avLst/>
          <a:gdLst/>
          <a:ahLst/>
          <a:cxnLst/>
          <a:rect l="0" t="0" r="0" b="0"/>
          <a:pathLst>
            <a:path>
              <a:moveTo>
                <a:pt x="0" y="22847"/>
              </a:moveTo>
              <a:lnTo>
                <a:pt x="350790" y="2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277230" y="2854359"/>
        <a:ext cx="17539" cy="17539"/>
      </dsp:txXfrm>
    </dsp:sp>
    <dsp:sp modelId="{67657185-349C-4AF8-8806-67D13DA427DC}">
      <dsp:nvSpPr>
        <dsp:cNvPr id="0" name=""/>
        <dsp:cNvSpPr/>
      </dsp:nvSpPr>
      <dsp:spPr>
        <a:xfrm>
          <a:off x="1705674" y="3038524"/>
          <a:ext cx="1160650" cy="1160650"/>
        </a:xfrm>
        <a:prstGeom prst="ellipse">
          <a:avLst/>
        </a:prstGeom>
        <a:gradFill rotWithShape="0">
          <a:gsLst>
            <a:gs pos="0">
              <a:schemeClr val="accent2">
                <a:hueOff val="-9600000"/>
                <a:satOff val="-33335"/>
                <a:lumOff val="40001"/>
                <a:alphaOff val="0"/>
                <a:tint val="50000"/>
                <a:satMod val="300000"/>
              </a:schemeClr>
            </a:gs>
            <a:gs pos="35000">
              <a:schemeClr val="accent2">
                <a:hueOff val="-9600000"/>
                <a:satOff val="-33335"/>
                <a:lumOff val="40001"/>
                <a:alphaOff val="0"/>
                <a:tint val="37000"/>
                <a:satMod val="300000"/>
              </a:schemeClr>
            </a:gs>
            <a:gs pos="100000">
              <a:schemeClr val="accent2">
                <a:hueOff val="-9600000"/>
                <a:satOff val="-33335"/>
                <a:lumOff val="4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t>یادداشتها</a:t>
          </a:r>
          <a:endParaRPr lang="en-US" sz="1800" b="1" kern="1200" dirty="0"/>
        </a:p>
      </dsp:txBody>
      <dsp:txXfrm>
        <a:off x="1875647" y="3208497"/>
        <a:ext cx="820704" cy="820704"/>
      </dsp:txXfrm>
    </dsp:sp>
    <dsp:sp modelId="{02E99630-D560-4909-B36B-44CD5F119366}">
      <dsp:nvSpPr>
        <dsp:cNvPr id="0" name=""/>
        <dsp:cNvSpPr/>
      </dsp:nvSpPr>
      <dsp:spPr>
        <a:xfrm rot="10800000">
          <a:off x="1354884" y="2084561"/>
          <a:ext cx="350790" cy="45694"/>
        </a:xfrm>
        <a:custGeom>
          <a:avLst/>
          <a:gdLst/>
          <a:ahLst/>
          <a:cxnLst/>
          <a:rect l="0" t="0" r="0" b="0"/>
          <a:pathLst>
            <a:path>
              <a:moveTo>
                <a:pt x="0" y="22847"/>
              </a:moveTo>
              <a:lnTo>
                <a:pt x="350790" y="2284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1521510" y="2098639"/>
        <a:ext cx="17539" cy="17539"/>
      </dsp:txXfrm>
    </dsp:sp>
    <dsp:sp modelId="{B6C45F78-3457-417F-8B79-8B7A3E26F637}">
      <dsp:nvSpPr>
        <dsp:cNvPr id="0" name=""/>
        <dsp:cNvSpPr/>
      </dsp:nvSpPr>
      <dsp:spPr>
        <a:xfrm>
          <a:off x="194234" y="1527083"/>
          <a:ext cx="1160650" cy="1160650"/>
        </a:xfrm>
        <a:prstGeom prst="ellipse">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t>همکاری ها</a:t>
          </a:r>
          <a:endParaRPr lang="en-US" sz="1800" b="1" kern="1200" dirty="0"/>
        </a:p>
      </dsp:txBody>
      <dsp:txXfrm>
        <a:off x="364207" y="1697056"/>
        <a:ext cx="820704" cy="820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3A926-016B-4A4E-AD07-E410CA6707E7}">
      <dsp:nvSpPr>
        <dsp:cNvPr id="0" name=""/>
        <dsp:cNvSpPr/>
      </dsp:nvSpPr>
      <dsp:spPr>
        <a:xfrm>
          <a:off x="0" y="895444"/>
          <a:ext cx="2701249" cy="1620749"/>
        </a:xfrm>
        <a:prstGeom prst="rect">
          <a:avLst/>
        </a:prstGeom>
        <a:solidFill>
          <a:schemeClr val="lt1"/>
        </a:solidFill>
        <a:ln w="25400" cap="flat" cmpd="sng" algn="ctr">
          <a:solidFill>
            <a:srgbClr val="003300"/>
          </a:solidFill>
          <a:prstDash val="solid"/>
        </a:ln>
        <a:effectLst>
          <a:glow rad="63500">
            <a:schemeClr val="accent3">
              <a:satMod val="175000"/>
              <a:alpha val="40000"/>
            </a:schemeClr>
          </a:glow>
          <a:innerShdw blurRad="114300">
            <a:prstClr val="black"/>
          </a:innerShdw>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b="1" kern="1200" dirty="0" smtClean="0"/>
            <a:t>3.اثر بخشی بیشتر ارتباطات</a:t>
          </a:r>
          <a:endParaRPr lang="en-US" sz="2600" b="1" kern="1200" dirty="0"/>
        </a:p>
      </dsp:txBody>
      <dsp:txXfrm>
        <a:off x="0" y="895444"/>
        <a:ext cx="2701249" cy="1620749"/>
      </dsp:txXfrm>
    </dsp:sp>
    <dsp:sp modelId="{2DFCFEBD-A13B-4E02-8A5D-FB744CEA1BFB}">
      <dsp:nvSpPr>
        <dsp:cNvPr id="0" name=""/>
        <dsp:cNvSpPr/>
      </dsp:nvSpPr>
      <dsp:spPr>
        <a:xfrm>
          <a:off x="2971374" y="301617"/>
          <a:ext cx="2701249" cy="1620749"/>
        </a:xfrm>
        <a:prstGeom prst="rect">
          <a:avLst/>
        </a:prstGeom>
        <a:solidFill>
          <a:schemeClr val="lt1"/>
        </a:solidFill>
        <a:ln w="25400" cap="flat" cmpd="sng" algn="ctr">
          <a:solidFill>
            <a:srgbClr val="003300"/>
          </a:solidFill>
          <a:prstDash val="solid"/>
        </a:ln>
        <a:effectLst>
          <a:glow rad="63500">
            <a:schemeClr val="accent3">
              <a:satMod val="175000"/>
              <a:alpha val="40000"/>
            </a:schemeClr>
          </a:glow>
          <a:innerShdw blurRad="114300">
            <a:prstClr val="black"/>
          </a:innerShd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b="1" kern="1200" dirty="0" smtClean="0"/>
            <a:t>2. ارتباطات درون سازمانی سریعتر و مسقیم تر صورت می پذیرد</a:t>
          </a:r>
          <a:endParaRPr lang="en-US" sz="2600" b="1" kern="1200" dirty="0"/>
        </a:p>
      </dsp:txBody>
      <dsp:txXfrm>
        <a:off x="2971374" y="301617"/>
        <a:ext cx="2701249" cy="1620749"/>
      </dsp:txXfrm>
    </dsp:sp>
    <dsp:sp modelId="{C0909B3A-2C44-450F-B3E0-73657E2A8E19}">
      <dsp:nvSpPr>
        <dsp:cNvPr id="0" name=""/>
        <dsp:cNvSpPr/>
      </dsp:nvSpPr>
      <dsp:spPr>
        <a:xfrm>
          <a:off x="5942748" y="0"/>
          <a:ext cx="2701249" cy="1620749"/>
        </a:xfrm>
        <a:prstGeom prst="rect">
          <a:avLst/>
        </a:prstGeom>
        <a:solidFill>
          <a:schemeClr val="lt1"/>
        </a:solidFill>
        <a:ln w="25400" cap="flat" cmpd="sng" algn="ctr">
          <a:solidFill>
            <a:srgbClr val="003300"/>
          </a:solidFill>
          <a:prstDash val="solid"/>
        </a:ln>
        <a:effectLst>
          <a:glow rad="63500">
            <a:schemeClr val="accent3">
              <a:satMod val="175000"/>
              <a:alpha val="40000"/>
            </a:schemeClr>
          </a:glow>
          <a:innerShdw blurRad="114300">
            <a:prstClr val="black"/>
          </a:innerShdw>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b="1" kern="1200" dirty="0" smtClean="0"/>
            <a:t>1. فرآیند ارتباطات درون سازمانی را کوتاه می کند </a:t>
          </a:r>
          <a:endParaRPr lang="en-US" sz="2600" b="1" kern="1200" dirty="0"/>
        </a:p>
      </dsp:txBody>
      <dsp:txXfrm>
        <a:off x="5942748" y="0"/>
        <a:ext cx="2701249" cy="1620749"/>
      </dsp:txXfrm>
    </dsp:sp>
    <dsp:sp modelId="{4A8C02FA-C6A7-40C3-B54F-E605B8B41333}">
      <dsp:nvSpPr>
        <dsp:cNvPr id="0" name=""/>
        <dsp:cNvSpPr/>
      </dsp:nvSpPr>
      <dsp:spPr>
        <a:xfrm>
          <a:off x="0" y="3308472"/>
          <a:ext cx="2701249" cy="1620749"/>
        </a:xfrm>
        <a:prstGeom prst="rect">
          <a:avLst/>
        </a:prstGeom>
        <a:solidFill>
          <a:schemeClr val="lt1"/>
        </a:solidFill>
        <a:ln w="25400" cap="flat" cmpd="sng" algn="ctr">
          <a:solidFill>
            <a:srgbClr val="C00000"/>
          </a:solidFill>
          <a:prstDash val="solid"/>
        </a:ln>
        <a:effectLst>
          <a:glow rad="63500">
            <a:schemeClr val="accent2">
              <a:satMod val="175000"/>
              <a:alpha val="40000"/>
            </a:schemeClr>
          </a:glow>
          <a:innerShdw blurRad="114300">
            <a:prstClr val="black"/>
          </a:innerShdw>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b="1" kern="1200" dirty="0" smtClean="0"/>
            <a:t>3. ایجاد تعارض و دلخوردگی بین کارکنان به دلیل کج فهمی</a:t>
          </a:r>
          <a:endParaRPr lang="en-US" sz="2600" b="1" kern="1200" dirty="0"/>
        </a:p>
      </dsp:txBody>
      <dsp:txXfrm>
        <a:off x="0" y="3308472"/>
        <a:ext cx="2701249" cy="1620749"/>
      </dsp:txXfrm>
    </dsp:sp>
    <dsp:sp modelId="{CF88DC29-AD56-4BE2-B8DB-A19BB6FC6C47}">
      <dsp:nvSpPr>
        <dsp:cNvPr id="0" name=""/>
        <dsp:cNvSpPr/>
      </dsp:nvSpPr>
      <dsp:spPr>
        <a:xfrm>
          <a:off x="2971374" y="2895719"/>
          <a:ext cx="2701249" cy="1620749"/>
        </a:xfrm>
        <a:prstGeom prst="rect">
          <a:avLst/>
        </a:prstGeom>
        <a:solidFill>
          <a:schemeClr val="lt1"/>
        </a:solidFill>
        <a:ln w="25400" cap="flat" cmpd="sng" algn="ctr">
          <a:solidFill>
            <a:srgbClr val="C00000"/>
          </a:solidFill>
          <a:prstDash val="solid"/>
        </a:ln>
        <a:effectLst>
          <a:glow rad="63500">
            <a:schemeClr val="accent2">
              <a:satMod val="175000"/>
              <a:alpha val="40000"/>
            </a:schemeClr>
          </a:glow>
          <a:innerShdw blurRad="114300">
            <a:prstClr val="black"/>
          </a:innerShdw>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b="1" kern="1200" dirty="0" smtClean="0"/>
            <a:t>2. وجود رقابت بین همکاران بهره وری ارتباطات افقی را کاهش می دهد </a:t>
          </a:r>
          <a:endParaRPr lang="en-US" sz="2600" b="1" kern="1200" dirty="0"/>
        </a:p>
      </dsp:txBody>
      <dsp:txXfrm>
        <a:off x="2971374" y="2895719"/>
        <a:ext cx="2701249" cy="1620749"/>
      </dsp:txXfrm>
    </dsp:sp>
    <dsp:sp modelId="{8A252010-96CC-4E32-BE3E-BCEB70134E5E}">
      <dsp:nvSpPr>
        <dsp:cNvPr id="0" name=""/>
        <dsp:cNvSpPr/>
      </dsp:nvSpPr>
      <dsp:spPr>
        <a:xfrm>
          <a:off x="5942748" y="2301876"/>
          <a:ext cx="2701249" cy="1620749"/>
        </a:xfrm>
        <a:prstGeom prst="rect">
          <a:avLst/>
        </a:prstGeom>
        <a:solidFill>
          <a:schemeClr val="lt1"/>
        </a:solidFill>
        <a:ln w="25400" cap="flat" cmpd="sng" algn="ctr">
          <a:solidFill>
            <a:srgbClr val="C00000"/>
          </a:solidFill>
          <a:prstDash val="solid"/>
        </a:ln>
        <a:effectLst>
          <a:glow rad="63500">
            <a:schemeClr val="accent2">
              <a:satMod val="175000"/>
              <a:alpha val="40000"/>
            </a:schemeClr>
          </a:glow>
          <a:innerShdw blurRad="114300">
            <a:prstClr val="black"/>
          </a:innerShdw>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a-IR" sz="2600" b="1" kern="1200" dirty="0" smtClean="0"/>
            <a:t>1. کم اثر کردن زنجیره فرماندهی</a:t>
          </a:r>
          <a:endParaRPr lang="en-US" sz="2600" b="1" kern="1200" dirty="0"/>
        </a:p>
      </dsp:txBody>
      <dsp:txXfrm>
        <a:off x="5942748" y="2301876"/>
        <a:ext cx="2701249" cy="162074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D0F79FF-7A2F-480C-A7CB-1A72A20549E0}" type="slidenum">
              <a:rPr lang="es-ES"/>
              <a:pPr/>
              <a:t>‹#›</a:t>
            </a:fld>
            <a:endParaRPr lang="es-ES"/>
          </a:p>
        </p:txBody>
      </p:sp>
    </p:spTree>
    <p:extLst>
      <p:ext uri="{BB962C8B-B14F-4D97-AF65-F5344CB8AC3E}">
        <p14:creationId xmlns:p14="http://schemas.microsoft.com/office/powerpoint/2010/main" val="300381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2CDAD81-ADD0-4B0C-B3D9-D77B9A900CF1}" type="slidenum">
              <a:rPr lang="es-ES"/>
              <a:pPr/>
              <a:t>‹#›</a:t>
            </a:fld>
            <a:endParaRPr lang="es-ES"/>
          </a:p>
        </p:txBody>
      </p:sp>
    </p:spTree>
    <p:extLst>
      <p:ext uri="{BB962C8B-B14F-4D97-AF65-F5344CB8AC3E}">
        <p14:creationId xmlns:p14="http://schemas.microsoft.com/office/powerpoint/2010/main" val="5229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E2F9CCB-B0E0-4ED1-B7B3-4BBE51C2C59A}" type="slidenum">
              <a:rPr lang="es-ES"/>
              <a:pPr/>
              <a:t>‹#›</a:t>
            </a:fld>
            <a:endParaRPr lang="es-ES"/>
          </a:p>
        </p:txBody>
      </p:sp>
    </p:spTree>
    <p:extLst>
      <p:ext uri="{BB962C8B-B14F-4D97-AF65-F5344CB8AC3E}">
        <p14:creationId xmlns:p14="http://schemas.microsoft.com/office/powerpoint/2010/main" val="106358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E2355ED-C3FC-4E0B-9C39-42F1B2C28398}" type="slidenum">
              <a:rPr lang="es-ES"/>
              <a:pPr/>
              <a:t>‹#›</a:t>
            </a:fld>
            <a:endParaRPr lang="es-ES"/>
          </a:p>
        </p:txBody>
      </p:sp>
    </p:spTree>
    <p:extLst>
      <p:ext uri="{BB962C8B-B14F-4D97-AF65-F5344CB8AC3E}">
        <p14:creationId xmlns:p14="http://schemas.microsoft.com/office/powerpoint/2010/main" val="386915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583DFEC-BA48-49AC-AA7A-7E95BB8E8C8C}" type="slidenum">
              <a:rPr lang="es-ES"/>
              <a:pPr/>
              <a:t>‹#›</a:t>
            </a:fld>
            <a:endParaRPr lang="es-ES"/>
          </a:p>
        </p:txBody>
      </p:sp>
    </p:spTree>
    <p:extLst>
      <p:ext uri="{BB962C8B-B14F-4D97-AF65-F5344CB8AC3E}">
        <p14:creationId xmlns:p14="http://schemas.microsoft.com/office/powerpoint/2010/main" val="118920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CE8D1FD-5797-4BD3-9704-F47B0EDC3F66}" type="slidenum">
              <a:rPr lang="es-ES"/>
              <a:pPr/>
              <a:t>‹#›</a:t>
            </a:fld>
            <a:endParaRPr lang="es-ES"/>
          </a:p>
        </p:txBody>
      </p:sp>
    </p:spTree>
    <p:extLst>
      <p:ext uri="{BB962C8B-B14F-4D97-AF65-F5344CB8AC3E}">
        <p14:creationId xmlns:p14="http://schemas.microsoft.com/office/powerpoint/2010/main" val="161835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876761B2-D9D1-4CDE-B2A6-9FB98153AC07}" type="slidenum">
              <a:rPr lang="es-ES"/>
              <a:pPr/>
              <a:t>‹#›</a:t>
            </a:fld>
            <a:endParaRPr lang="es-ES"/>
          </a:p>
        </p:txBody>
      </p:sp>
    </p:spTree>
    <p:extLst>
      <p:ext uri="{BB962C8B-B14F-4D97-AF65-F5344CB8AC3E}">
        <p14:creationId xmlns:p14="http://schemas.microsoft.com/office/powerpoint/2010/main" val="288354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9E7EF916-A706-4061-A408-ED0530431D93}" type="slidenum">
              <a:rPr lang="es-ES"/>
              <a:pPr/>
              <a:t>‹#›</a:t>
            </a:fld>
            <a:endParaRPr lang="es-ES"/>
          </a:p>
        </p:txBody>
      </p:sp>
    </p:spTree>
    <p:extLst>
      <p:ext uri="{BB962C8B-B14F-4D97-AF65-F5344CB8AC3E}">
        <p14:creationId xmlns:p14="http://schemas.microsoft.com/office/powerpoint/2010/main" val="227820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E36F8799-3D88-47B0-8DFD-CEA69AA414DC}" type="slidenum">
              <a:rPr lang="es-ES"/>
              <a:pPr/>
              <a:t>‹#›</a:t>
            </a:fld>
            <a:endParaRPr lang="es-ES"/>
          </a:p>
        </p:txBody>
      </p:sp>
    </p:spTree>
    <p:extLst>
      <p:ext uri="{BB962C8B-B14F-4D97-AF65-F5344CB8AC3E}">
        <p14:creationId xmlns:p14="http://schemas.microsoft.com/office/powerpoint/2010/main" val="45095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5CA2C3B-A9C2-4CF7-BDCC-11DE07CBD78F}" type="slidenum">
              <a:rPr lang="es-ES"/>
              <a:pPr/>
              <a:t>‹#›</a:t>
            </a:fld>
            <a:endParaRPr lang="es-ES"/>
          </a:p>
        </p:txBody>
      </p:sp>
    </p:spTree>
    <p:extLst>
      <p:ext uri="{BB962C8B-B14F-4D97-AF65-F5344CB8AC3E}">
        <p14:creationId xmlns:p14="http://schemas.microsoft.com/office/powerpoint/2010/main" val="157699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20CD79C-0AB8-4AC6-8922-CFF578BDE6CE}" type="slidenum">
              <a:rPr lang="es-ES"/>
              <a:pPr/>
              <a:t>‹#›</a:t>
            </a:fld>
            <a:endParaRPr lang="es-ES"/>
          </a:p>
        </p:txBody>
      </p:sp>
    </p:spTree>
    <p:extLst>
      <p:ext uri="{BB962C8B-B14F-4D97-AF65-F5344CB8AC3E}">
        <p14:creationId xmlns:p14="http://schemas.microsoft.com/office/powerpoint/2010/main" val="4370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F0E9ED-71E5-494B-AA13-CFAF66B007F3}"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9143999" cy="4869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98" name="Rectangle 150"/>
          <p:cNvSpPr>
            <a:spLocks noGrp="1" noChangeArrowheads="1"/>
          </p:cNvSpPr>
          <p:nvPr>
            <p:ph type="ctrTitle"/>
          </p:nvPr>
        </p:nvSpPr>
        <p:spPr>
          <a:xfrm>
            <a:off x="323850" y="5157788"/>
            <a:ext cx="7416502" cy="647700"/>
          </a:xfrm>
        </p:spPr>
        <p:txBody>
          <a:bodyPr/>
          <a:lstStyle/>
          <a:p>
            <a:r>
              <a:rPr lang="fa-IR" sz="3200" b="1" dirty="0" smtClean="0">
                <a:solidFill>
                  <a:schemeClr val="bg1"/>
                </a:solidFill>
                <a:cs typeface="B Mitra" pitchFamily="2" charset="-78"/>
              </a:rPr>
              <a:t>کتب رفتار سازمانی </a:t>
            </a:r>
            <a:r>
              <a:rPr lang="en-US" sz="3200" b="1" dirty="0" smtClean="0">
                <a:solidFill>
                  <a:schemeClr val="bg1"/>
                </a:solidFill>
                <a:cs typeface="B Mitra" pitchFamily="2" charset="-78"/>
              </a:rPr>
              <a:t/>
            </a:r>
            <a:br>
              <a:rPr lang="en-US" sz="3200" b="1" dirty="0" smtClean="0">
                <a:solidFill>
                  <a:schemeClr val="bg1"/>
                </a:solidFill>
                <a:cs typeface="B Mitra" pitchFamily="2" charset="-78"/>
              </a:rPr>
            </a:br>
            <a:r>
              <a:rPr lang="fa-IR" sz="3200" b="1" dirty="0" smtClean="0">
                <a:solidFill>
                  <a:schemeClr val="bg1"/>
                </a:solidFill>
                <a:cs typeface="B Mitra" pitchFamily="2" charset="-78"/>
              </a:rPr>
              <a:t> دکتر رضائیان- صالح منصوری  - حسین صفر زاده </a:t>
            </a:r>
            <a:endParaRPr lang="es-ES" sz="3200" b="1" dirty="0">
              <a:solidFill>
                <a:schemeClr val="bg1"/>
              </a:solidFill>
              <a:cs typeface="B Mitra" pitchFamily="2" charset="-78"/>
            </a:endParaRPr>
          </a:p>
        </p:txBody>
      </p:sp>
      <p:sp>
        <p:nvSpPr>
          <p:cNvPr id="2217" name="Rectangle 169"/>
          <p:cNvSpPr>
            <a:spLocks noChangeArrowheads="1"/>
          </p:cNvSpPr>
          <p:nvPr/>
        </p:nvSpPr>
        <p:spPr bwMode="auto">
          <a:xfrm>
            <a:off x="107504" y="6021089"/>
            <a:ext cx="367240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buFont typeface="Wingdings" pitchFamily="2" charset="2"/>
              <a:buNone/>
            </a:pPr>
            <a:r>
              <a:rPr lang="fa-IR" b="1" dirty="0" smtClean="0">
                <a:solidFill>
                  <a:schemeClr val="bg1"/>
                </a:solidFill>
                <a:cs typeface="B Lotus" pitchFamily="2" charset="-78"/>
              </a:rPr>
              <a:t>استاد ارجمند </a:t>
            </a:r>
            <a:r>
              <a:rPr lang="fa-IR" b="1" smtClean="0">
                <a:solidFill>
                  <a:schemeClr val="bg1"/>
                </a:solidFill>
                <a:cs typeface="B Lotus" pitchFamily="2" charset="-78"/>
              </a:rPr>
              <a:t>جناب آقای </a:t>
            </a:r>
            <a:r>
              <a:rPr lang="fa-IR" b="1" dirty="0">
                <a:solidFill>
                  <a:schemeClr val="bg1"/>
                </a:solidFill>
                <a:cs typeface="B Lotus" pitchFamily="2" charset="-78"/>
              </a:rPr>
              <a:t>منظري حصار</a:t>
            </a:r>
            <a:endParaRPr lang="en-US" b="1" dirty="0">
              <a:solidFill>
                <a:schemeClr val="bg1"/>
              </a:solidFill>
              <a:cs typeface="B Lotus"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813" y="487363"/>
            <a:ext cx="6643687" cy="584200"/>
          </a:xfrm>
          <a:prstGeom prst="rect">
            <a:avLst/>
          </a:prstGeom>
          <a:noFill/>
        </p:spPr>
        <p:txBody>
          <a:bodyPr>
            <a:spAutoFit/>
          </a:bodyPr>
          <a:lstStyle/>
          <a:p>
            <a:pPr algn="r" fontAlgn="auto">
              <a:spcBef>
                <a:spcPts val="0"/>
              </a:spcBef>
              <a:spcAft>
                <a:spcPts val="0"/>
              </a:spcAft>
              <a:defRPr/>
            </a:pPr>
            <a:r>
              <a:rPr lang="fa-IR" sz="3200" b="1" dirty="0">
                <a:solidFill>
                  <a:srgbClr val="054200"/>
                </a:solidFill>
                <a:latin typeface="+mn-lt"/>
                <a:cs typeface="+mj-cs"/>
              </a:rPr>
              <a:t> </a:t>
            </a:r>
            <a:r>
              <a:rPr lang="fa-IR" sz="3200" b="1" dirty="0">
                <a:solidFill>
                  <a:schemeClr val="bg1"/>
                </a:solidFill>
                <a:latin typeface="+mn-lt"/>
                <a:cs typeface="+mj-cs"/>
              </a:rPr>
              <a:t>الگوهای ارتباطات رسمی</a:t>
            </a:r>
            <a:endParaRPr lang="en-US" sz="3200" b="1" dirty="0">
              <a:solidFill>
                <a:schemeClr val="bg1"/>
              </a:solidFill>
              <a:latin typeface="+mn-lt"/>
              <a:cs typeface="+mj-cs"/>
            </a:endParaRPr>
          </a:p>
        </p:txBody>
      </p:sp>
      <p:grpSp>
        <p:nvGrpSpPr>
          <p:cNvPr id="8196" name="Group 3"/>
          <p:cNvGrpSpPr>
            <a:grpSpLocks/>
          </p:cNvGrpSpPr>
          <p:nvPr/>
        </p:nvGrpSpPr>
        <p:grpSpPr bwMode="auto">
          <a:xfrm>
            <a:off x="214313" y="1556792"/>
            <a:ext cx="8786812" cy="5086896"/>
            <a:chOff x="1219200" y="3124200"/>
            <a:chExt cx="7682459" cy="3429000"/>
          </a:xfrm>
        </p:grpSpPr>
        <p:sp>
          <p:nvSpPr>
            <p:cNvPr id="5" name="Rectangle 4"/>
            <p:cNvSpPr/>
            <p:nvPr/>
          </p:nvSpPr>
          <p:spPr>
            <a:xfrm>
              <a:off x="1219200" y="3124200"/>
              <a:ext cx="76200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Up Arrow 5"/>
            <p:cNvSpPr/>
            <p:nvPr/>
          </p:nvSpPr>
          <p:spPr>
            <a:xfrm>
              <a:off x="1344118" y="3657600"/>
              <a:ext cx="1905000" cy="1981200"/>
            </a:xfrm>
            <a:prstGeom prst="upArrow">
              <a:avLst/>
            </a:prstGeom>
            <a:solidFill>
              <a:srgbClr val="E7FFFF"/>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fa-IR" b="1" dirty="0">
                  <a:solidFill>
                    <a:schemeClr val="tx1"/>
                  </a:solidFill>
                </a:rPr>
                <a:t>ارسال اطلاعات و ارائه گزارش های عملکرد ها و پیشنهادها</a:t>
              </a:r>
              <a:endParaRPr lang="en-US" b="1" dirty="0">
                <a:solidFill>
                  <a:schemeClr val="tx1"/>
                </a:solidFill>
              </a:endParaRPr>
            </a:p>
          </p:txBody>
        </p:sp>
        <p:sp>
          <p:nvSpPr>
            <p:cNvPr id="7" name="Left-Right Arrow 6"/>
            <p:cNvSpPr/>
            <p:nvPr/>
          </p:nvSpPr>
          <p:spPr>
            <a:xfrm>
              <a:off x="3405265" y="4191137"/>
              <a:ext cx="3372787" cy="114505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a-IR" sz="2400" b="1" dirty="0">
                  <a:solidFill>
                    <a:schemeClr val="tx1"/>
                  </a:solidFill>
                </a:rPr>
                <a:t>هماهنگی و پرورش تعاملات اجتماعی</a:t>
              </a:r>
              <a:endParaRPr lang="en-US" sz="2400" b="1" dirty="0">
                <a:solidFill>
                  <a:schemeClr val="tx1"/>
                </a:solidFill>
              </a:endParaRPr>
            </a:p>
          </p:txBody>
        </p:sp>
        <p:cxnSp>
          <p:nvCxnSpPr>
            <p:cNvPr id="8" name="Straight Connector 7"/>
            <p:cNvCxnSpPr/>
            <p:nvPr/>
          </p:nvCxnSpPr>
          <p:spPr>
            <a:xfrm>
              <a:off x="1219200" y="3581605"/>
              <a:ext cx="7620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95538" y="6095794"/>
              <a:ext cx="7543662"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86894" y="3130367"/>
              <a:ext cx="2360951" cy="352695"/>
            </a:xfrm>
            <a:prstGeom prst="rect">
              <a:avLst/>
            </a:prstGeom>
            <a:solidFill>
              <a:srgbClr val="A50021"/>
            </a:solidFill>
            <a:ln>
              <a:solidFill>
                <a:srgbClr val="FFFF00"/>
              </a:solidFill>
            </a:ln>
          </p:spPr>
          <p:txBody>
            <a:bodyPr>
              <a:spAutoFit/>
            </a:bodyPr>
            <a:lstStyle/>
            <a:p>
              <a:pPr fontAlgn="auto">
                <a:spcBef>
                  <a:spcPts val="0"/>
                </a:spcBef>
                <a:spcAft>
                  <a:spcPts val="0"/>
                </a:spcAft>
                <a:defRPr/>
              </a:pPr>
              <a:r>
                <a:rPr lang="fa-IR" sz="2800" b="1" dirty="0">
                  <a:solidFill>
                    <a:srgbClr val="FFFF00"/>
                  </a:solidFill>
                  <a:latin typeface="+mn-lt"/>
                  <a:cs typeface="+mj-cs"/>
                </a:rPr>
                <a:t>سطوح بالای سازمان</a:t>
              </a:r>
              <a:endParaRPr lang="en-US" sz="2800" b="1" dirty="0">
                <a:solidFill>
                  <a:srgbClr val="FFFF00"/>
                </a:solidFill>
                <a:latin typeface="+mn-lt"/>
                <a:cs typeface="+mj-cs"/>
              </a:endParaRPr>
            </a:p>
          </p:txBody>
        </p:sp>
        <p:sp>
          <p:nvSpPr>
            <p:cNvPr id="11" name="TextBox 10"/>
            <p:cNvSpPr txBox="1"/>
            <p:nvPr/>
          </p:nvSpPr>
          <p:spPr>
            <a:xfrm>
              <a:off x="3978501" y="6136909"/>
              <a:ext cx="2362339" cy="352695"/>
            </a:xfrm>
            <a:prstGeom prst="rect">
              <a:avLst/>
            </a:prstGeom>
            <a:solidFill>
              <a:srgbClr val="C00000"/>
            </a:solidFill>
            <a:ln>
              <a:solidFill>
                <a:srgbClr val="FFFF00"/>
              </a:solidFill>
            </a:ln>
          </p:spPr>
          <p:txBody>
            <a:bodyPr>
              <a:spAutoFit/>
            </a:bodyPr>
            <a:lstStyle/>
            <a:p>
              <a:pPr fontAlgn="auto">
                <a:spcBef>
                  <a:spcPts val="0"/>
                </a:spcBef>
                <a:spcAft>
                  <a:spcPts val="0"/>
                </a:spcAft>
                <a:defRPr/>
              </a:pPr>
              <a:r>
                <a:rPr lang="fa-IR" sz="2800" b="1" dirty="0">
                  <a:solidFill>
                    <a:srgbClr val="FFFF00"/>
                  </a:solidFill>
                  <a:latin typeface="+mn-lt"/>
                  <a:cs typeface="+mj-cs"/>
                </a:rPr>
                <a:t>سطوح پایین سازمان</a:t>
              </a:r>
              <a:endParaRPr lang="en-US" sz="2800" b="1" dirty="0">
                <a:solidFill>
                  <a:srgbClr val="FFFF00"/>
                </a:solidFill>
                <a:latin typeface="+mn-lt"/>
                <a:cs typeface="+mj-cs"/>
              </a:endParaRPr>
            </a:p>
          </p:txBody>
        </p:sp>
        <p:sp>
          <p:nvSpPr>
            <p:cNvPr id="8204" name="TextBox 11"/>
            <p:cNvSpPr txBox="1">
              <a:spLocks noChangeArrowheads="1"/>
            </p:cNvSpPr>
            <p:nvPr/>
          </p:nvSpPr>
          <p:spPr bwMode="auto">
            <a:xfrm>
              <a:off x="1219201" y="5715000"/>
              <a:ext cx="2061147" cy="298920"/>
            </a:xfrm>
            <a:prstGeom prst="rect">
              <a:avLst/>
            </a:prstGeom>
            <a:noFill/>
            <a:ln w="9525">
              <a:noFill/>
              <a:miter lim="800000"/>
              <a:headEnd/>
              <a:tailEnd/>
            </a:ln>
          </p:spPr>
          <p:txBody>
            <a:bodyPr>
              <a:spAutoFit/>
            </a:bodyPr>
            <a:lstStyle/>
            <a:p>
              <a:pPr algn="ctr"/>
              <a:r>
                <a:rPr lang="fa-IR" sz="2400" b="1">
                  <a:solidFill>
                    <a:srgbClr val="C00000"/>
                  </a:solidFill>
                  <a:latin typeface="Calibri" pitchFamily="34" charset="0"/>
                  <a:cs typeface="B Nazanin" pitchFamily="2" charset="-78"/>
                </a:rPr>
                <a:t>ارتباطات به طرف بالا</a:t>
              </a:r>
              <a:endParaRPr lang="en-US" sz="2400" b="1">
                <a:solidFill>
                  <a:srgbClr val="C00000"/>
                </a:solidFill>
                <a:latin typeface="Calibri" pitchFamily="34" charset="0"/>
                <a:cs typeface="B Nazanin" pitchFamily="2" charset="-78"/>
              </a:endParaRPr>
            </a:p>
          </p:txBody>
        </p:sp>
        <p:sp>
          <p:nvSpPr>
            <p:cNvPr id="13" name="Up Arrow 12"/>
            <p:cNvSpPr/>
            <p:nvPr/>
          </p:nvSpPr>
          <p:spPr>
            <a:xfrm rot="10800000">
              <a:off x="6844675" y="3953697"/>
              <a:ext cx="1904306" cy="1998194"/>
            </a:xfrm>
            <a:prstGeom prst="upArrow">
              <a:avLst/>
            </a:prstGeom>
            <a:solidFill>
              <a:srgbClr val="FFEFFD"/>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fa-IR" sz="1600" b="1" dirty="0">
                  <a:solidFill>
                    <a:schemeClr val="tx1"/>
                  </a:solidFill>
                </a:rPr>
                <a:t>ابلاغ خط مشی ها و دستورالعمل ها هدایت،راهنمایی و کنترل رفتار</a:t>
              </a:r>
              <a:endParaRPr lang="en-US" sz="1600" b="1" dirty="0">
                <a:solidFill>
                  <a:schemeClr val="tx1"/>
                </a:solidFill>
              </a:endParaRPr>
            </a:p>
          </p:txBody>
        </p:sp>
        <p:sp>
          <p:nvSpPr>
            <p:cNvPr id="8206" name="TextBox 13"/>
            <p:cNvSpPr txBox="1">
              <a:spLocks noChangeArrowheads="1"/>
            </p:cNvSpPr>
            <p:nvPr/>
          </p:nvSpPr>
          <p:spPr bwMode="auto">
            <a:xfrm>
              <a:off x="6539459" y="3657600"/>
              <a:ext cx="2362200" cy="298920"/>
            </a:xfrm>
            <a:prstGeom prst="rect">
              <a:avLst/>
            </a:prstGeom>
            <a:noFill/>
            <a:ln w="9525">
              <a:noFill/>
              <a:miter lim="800000"/>
              <a:headEnd/>
              <a:tailEnd/>
            </a:ln>
          </p:spPr>
          <p:txBody>
            <a:bodyPr>
              <a:spAutoFit/>
            </a:bodyPr>
            <a:lstStyle/>
            <a:p>
              <a:pPr algn="ctr"/>
              <a:r>
                <a:rPr lang="fa-IR" sz="2400" b="1">
                  <a:solidFill>
                    <a:srgbClr val="C00000"/>
                  </a:solidFill>
                  <a:latin typeface="Calibri" pitchFamily="34" charset="0"/>
                  <a:cs typeface="B Nazanin" pitchFamily="2" charset="-78"/>
                </a:rPr>
                <a:t>ارتباطات به طرف پایین</a:t>
              </a:r>
              <a:endParaRPr lang="en-US" sz="2400" b="1">
                <a:solidFill>
                  <a:srgbClr val="C00000"/>
                </a:solidFill>
                <a:latin typeface="Calibri" pitchFamily="34" charset="0"/>
                <a:cs typeface="B Nazanin" pitchFamily="2" charset="-78"/>
              </a:endParaRPr>
            </a:p>
          </p:txBody>
        </p:sp>
        <p:sp>
          <p:nvSpPr>
            <p:cNvPr id="8207" name="TextBox 14"/>
            <p:cNvSpPr txBox="1">
              <a:spLocks noChangeArrowheads="1"/>
            </p:cNvSpPr>
            <p:nvPr/>
          </p:nvSpPr>
          <p:spPr bwMode="auto">
            <a:xfrm>
              <a:off x="3967397" y="5190420"/>
              <a:ext cx="2362200" cy="298920"/>
            </a:xfrm>
            <a:prstGeom prst="rect">
              <a:avLst/>
            </a:prstGeom>
            <a:noFill/>
            <a:ln w="9525">
              <a:noFill/>
              <a:miter lim="800000"/>
              <a:headEnd/>
              <a:tailEnd/>
            </a:ln>
          </p:spPr>
          <p:txBody>
            <a:bodyPr>
              <a:spAutoFit/>
            </a:bodyPr>
            <a:lstStyle/>
            <a:p>
              <a:pPr algn="ctr"/>
              <a:r>
                <a:rPr lang="fa-IR" sz="2400" b="1">
                  <a:solidFill>
                    <a:srgbClr val="C00000"/>
                  </a:solidFill>
                  <a:latin typeface="Calibri" pitchFamily="34" charset="0"/>
                  <a:cs typeface="B Nazanin" pitchFamily="2" charset="-78"/>
                </a:rPr>
                <a:t>ارتباطات افقی</a:t>
              </a:r>
              <a:endParaRPr lang="en-US" sz="2400" b="1">
                <a:solidFill>
                  <a:srgbClr val="C00000"/>
                </a:solidFill>
                <a:latin typeface="Calibri" pitchFamily="34" charset="0"/>
                <a:cs typeface="B Nazanin" pitchFamily="2" charset="-78"/>
              </a:endParaRPr>
            </a:p>
          </p:txBody>
        </p:sp>
      </p:grpSp>
    </p:spTree>
    <p:extLst>
      <p:ext uri="{BB962C8B-B14F-4D97-AF65-F5344CB8AC3E}">
        <p14:creationId xmlns:p14="http://schemas.microsoft.com/office/powerpoint/2010/main" val="295295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813" y="500063"/>
            <a:ext cx="6643687" cy="584200"/>
          </a:xfrm>
          <a:prstGeom prst="rect">
            <a:avLst/>
          </a:prstGeom>
          <a:noFill/>
        </p:spPr>
        <p:txBody>
          <a:bodyPr>
            <a:spAutoFit/>
          </a:bodyPr>
          <a:lstStyle/>
          <a:p>
            <a:pPr algn="r" fontAlgn="auto">
              <a:spcBef>
                <a:spcPts val="0"/>
              </a:spcBef>
              <a:spcAft>
                <a:spcPts val="0"/>
              </a:spcAft>
              <a:defRPr/>
            </a:pPr>
            <a:r>
              <a:rPr lang="fa-IR" sz="3200" b="1" dirty="0">
                <a:solidFill>
                  <a:schemeClr val="bg1"/>
                </a:solidFill>
                <a:latin typeface="+mn-lt"/>
                <a:cs typeface="+mj-cs"/>
              </a:rPr>
              <a:t> ارتباطات رو به پایین </a:t>
            </a:r>
            <a:endParaRPr lang="en-US" sz="3200" b="1" dirty="0">
              <a:solidFill>
                <a:schemeClr val="bg1"/>
              </a:solidFill>
              <a:latin typeface="+mn-lt"/>
              <a:cs typeface="+mj-cs"/>
            </a:endParaRPr>
          </a:p>
        </p:txBody>
      </p:sp>
      <p:graphicFrame>
        <p:nvGraphicFramePr>
          <p:cNvPr id="4" name="Diagram 3"/>
          <p:cNvGraphicFramePr/>
          <p:nvPr>
            <p:extLst>
              <p:ext uri="{D42A27DB-BD31-4B8C-83A1-F6EECF244321}">
                <p14:modId xmlns:p14="http://schemas.microsoft.com/office/powerpoint/2010/main" val="4280667099"/>
              </p:ext>
            </p:extLst>
          </p:nvPr>
        </p:nvGraphicFramePr>
        <p:xfrm>
          <a:off x="-26822" y="1772816"/>
          <a:ext cx="91440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5" name="Rectangle 3"/>
          <p:cNvSpPr txBox="1">
            <a:spLocks/>
          </p:cNvSpPr>
          <p:nvPr/>
        </p:nvSpPr>
        <p:spPr bwMode="auto">
          <a:xfrm>
            <a:off x="-26822" y="1268760"/>
            <a:ext cx="9170822" cy="504056"/>
          </a:xfrm>
          <a:prstGeom prst="rect">
            <a:avLst/>
          </a:prstGeom>
          <a:solidFill>
            <a:srgbClr val="A31D90"/>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rtl="1">
              <a:lnSpc>
                <a:spcPct val="150000"/>
              </a:lnSpc>
              <a:spcBef>
                <a:spcPct val="20000"/>
              </a:spcBef>
              <a:spcAft>
                <a:spcPts val="600"/>
              </a:spcAft>
              <a:buClr>
                <a:srgbClr val="003300"/>
              </a:buClr>
            </a:pPr>
            <a:r>
              <a:rPr lang="fa-IR" sz="2200" b="1" dirty="0">
                <a:latin typeface="Calibri" pitchFamily="34" charset="0"/>
                <a:cs typeface="B Nazanin" pitchFamily="2" charset="-78"/>
              </a:rPr>
              <a:t>مدیران تقریباً نیمی از وقت خود را صرف ارتباطات رو به پایین با زیردستان خود می کنند .</a:t>
            </a:r>
            <a:endParaRPr lang="en-US" sz="2200" b="1" dirty="0">
              <a:latin typeface="Calibri" pitchFamily="34" charset="0"/>
              <a:cs typeface="B Nazanin" pitchFamily="2" charset="-78"/>
            </a:endParaRPr>
          </a:p>
        </p:txBody>
      </p:sp>
    </p:spTree>
    <p:extLst>
      <p:ext uri="{BB962C8B-B14F-4D97-AF65-F5344CB8AC3E}">
        <p14:creationId xmlns:p14="http://schemas.microsoft.com/office/powerpoint/2010/main" val="315809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3688" y="558800"/>
            <a:ext cx="6643687" cy="584200"/>
          </a:xfrm>
          <a:prstGeom prst="rect">
            <a:avLst/>
          </a:prstGeom>
          <a:noFill/>
        </p:spPr>
        <p:txBody>
          <a:bodyPr>
            <a:spAutoFit/>
          </a:bodyPr>
          <a:lstStyle/>
          <a:p>
            <a:pPr algn="r" fontAlgn="auto">
              <a:spcBef>
                <a:spcPts val="0"/>
              </a:spcBef>
              <a:spcAft>
                <a:spcPts val="0"/>
              </a:spcAft>
              <a:defRPr/>
            </a:pPr>
            <a:r>
              <a:rPr lang="fa-IR" sz="3200" b="1" dirty="0">
                <a:solidFill>
                  <a:schemeClr val="bg1"/>
                </a:solidFill>
                <a:latin typeface="+mn-lt"/>
                <a:cs typeface="+mj-cs"/>
              </a:rPr>
              <a:t>مزایای ارتباطات رو به بالا</a:t>
            </a:r>
            <a:endParaRPr lang="en-US" sz="3200" b="1" dirty="0">
              <a:solidFill>
                <a:schemeClr val="bg1"/>
              </a:solidFill>
              <a:latin typeface="+mn-lt"/>
              <a:cs typeface="+mj-cs"/>
            </a:endParaRPr>
          </a:p>
        </p:txBody>
      </p:sp>
      <p:graphicFrame>
        <p:nvGraphicFramePr>
          <p:cNvPr id="4" name="Diagram 3"/>
          <p:cNvGraphicFramePr/>
          <p:nvPr/>
        </p:nvGraphicFramePr>
        <p:xfrm>
          <a:off x="285720" y="1397000"/>
          <a:ext cx="8643998"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751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813" y="500063"/>
            <a:ext cx="6643687" cy="584200"/>
          </a:xfrm>
          <a:prstGeom prst="rect">
            <a:avLst/>
          </a:prstGeom>
          <a:noFill/>
        </p:spPr>
        <p:txBody>
          <a:bodyPr>
            <a:spAutoFit/>
          </a:bodyPr>
          <a:lstStyle/>
          <a:p>
            <a:pPr algn="r" fontAlgn="auto">
              <a:spcBef>
                <a:spcPts val="0"/>
              </a:spcBef>
              <a:spcAft>
                <a:spcPts val="0"/>
              </a:spcAft>
              <a:defRPr/>
            </a:pPr>
            <a:r>
              <a:rPr lang="fa-IR" sz="3200" b="1" dirty="0">
                <a:solidFill>
                  <a:schemeClr val="bg1"/>
                </a:solidFill>
                <a:latin typeface="+mn-lt"/>
                <a:cs typeface="+mj-cs"/>
              </a:rPr>
              <a:t>ارتباطات رو به بالا</a:t>
            </a:r>
            <a:endParaRPr lang="en-US" sz="3200" b="1" dirty="0">
              <a:solidFill>
                <a:schemeClr val="bg1"/>
              </a:solidFill>
              <a:latin typeface="+mn-lt"/>
              <a:cs typeface="+mj-cs"/>
            </a:endParaRPr>
          </a:p>
        </p:txBody>
      </p:sp>
      <p:graphicFrame>
        <p:nvGraphicFramePr>
          <p:cNvPr id="4" name="Diagram 3"/>
          <p:cNvGraphicFramePr/>
          <p:nvPr/>
        </p:nvGraphicFramePr>
        <p:xfrm>
          <a:off x="142844" y="1142984"/>
          <a:ext cx="8858312"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656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813" y="500063"/>
            <a:ext cx="6643687" cy="584200"/>
          </a:xfrm>
          <a:prstGeom prst="rect">
            <a:avLst/>
          </a:prstGeom>
          <a:noFill/>
        </p:spPr>
        <p:txBody>
          <a:bodyPr>
            <a:spAutoFit/>
          </a:bodyPr>
          <a:lstStyle/>
          <a:p>
            <a:pPr algn="r" fontAlgn="auto">
              <a:spcBef>
                <a:spcPts val="0"/>
              </a:spcBef>
              <a:spcAft>
                <a:spcPts val="0"/>
              </a:spcAft>
              <a:defRPr/>
            </a:pPr>
            <a:r>
              <a:rPr lang="fa-IR" sz="3200" b="1" dirty="0">
                <a:solidFill>
                  <a:schemeClr val="bg1"/>
                </a:solidFill>
                <a:latin typeface="+mn-lt"/>
                <a:cs typeface="+mj-cs"/>
              </a:rPr>
              <a:t>ارتباطات افقی</a:t>
            </a:r>
            <a:endParaRPr lang="en-US" sz="3200" b="1" dirty="0">
              <a:solidFill>
                <a:schemeClr val="bg1"/>
              </a:solidFill>
              <a:latin typeface="+mn-lt"/>
              <a:cs typeface="+mj-cs"/>
            </a:endParaRPr>
          </a:p>
        </p:txBody>
      </p:sp>
      <p:sp>
        <p:nvSpPr>
          <p:cNvPr id="4" name="Rounded Rectangle 3"/>
          <p:cNvSpPr/>
          <p:nvPr/>
        </p:nvSpPr>
        <p:spPr>
          <a:xfrm>
            <a:off x="214282" y="1357298"/>
            <a:ext cx="8715436" cy="928694"/>
          </a:xfrm>
          <a:prstGeom prst="roundRect">
            <a:avLst/>
          </a:prstGeom>
          <a:solidFill>
            <a:schemeClr val="bg1"/>
          </a:solidFill>
          <a:ln>
            <a:solidFill>
              <a:srgbClr val="0033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a-IR" sz="2800" b="1" dirty="0">
                <a:solidFill>
                  <a:schemeClr val="tx1"/>
                </a:solidFill>
              </a:rPr>
              <a:t>تعامل بین افرادی است که قدرت نسبتاً برابر دارند .</a:t>
            </a:r>
            <a:endParaRPr lang="en-US" sz="2800" b="1" dirty="0">
              <a:solidFill>
                <a:schemeClr val="tx1"/>
              </a:solidFill>
            </a:endParaRPr>
          </a:p>
        </p:txBody>
      </p:sp>
      <p:graphicFrame>
        <p:nvGraphicFramePr>
          <p:cNvPr id="5" name="Diagram 4"/>
          <p:cNvGraphicFramePr/>
          <p:nvPr/>
        </p:nvGraphicFramePr>
        <p:xfrm>
          <a:off x="0" y="2500330"/>
          <a:ext cx="4572000" cy="4214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txBox="1">
            <a:spLocks/>
          </p:cNvSpPr>
          <p:nvPr/>
        </p:nvSpPr>
        <p:spPr>
          <a:xfrm>
            <a:off x="4357688" y="2357438"/>
            <a:ext cx="4572000" cy="4071937"/>
          </a:xfrm>
          <a:prstGeom prst="rect">
            <a:avLst/>
          </a:prstGeom>
        </p:spPr>
        <p:txBody>
          <a:bodyPr/>
          <a:lstStyle/>
          <a:p>
            <a:pPr marL="450850" indent="-450850" algn="justLow" rtl="1" fontAlgn="auto">
              <a:lnSpc>
                <a:spcPct val="150000"/>
              </a:lnSpc>
              <a:spcBef>
                <a:spcPct val="20000"/>
              </a:spcBef>
              <a:spcAft>
                <a:spcPts val="600"/>
              </a:spcAft>
              <a:buClr>
                <a:srgbClr val="003300"/>
              </a:buClr>
              <a:buFont typeface="Wingdings" pitchFamily="2" charset="2"/>
              <a:buChar char="ü"/>
              <a:defRPr/>
            </a:pPr>
            <a:r>
              <a:rPr lang="fa-IR" sz="3200" b="1" dirty="0">
                <a:solidFill>
                  <a:srgbClr val="C00000"/>
                </a:solidFill>
                <a:latin typeface="+mn-lt"/>
                <a:cs typeface="+mn-cs"/>
              </a:rPr>
              <a:t>میزان کاربرد ارتباطات افقی:</a:t>
            </a:r>
          </a:p>
          <a:p>
            <a:pPr algn="justLow" rtl="1" fontAlgn="auto">
              <a:lnSpc>
                <a:spcPct val="150000"/>
              </a:lnSpc>
              <a:spcBef>
                <a:spcPct val="20000"/>
              </a:spcBef>
              <a:spcAft>
                <a:spcPts val="600"/>
              </a:spcAft>
              <a:buClr>
                <a:srgbClr val="003300"/>
              </a:buClr>
              <a:defRPr/>
            </a:pPr>
            <a:r>
              <a:rPr lang="fa-IR" sz="3000" dirty="0">
                <a:latin typeface="+mn-lt"/>
                <a:cs typeface="+mn-cs"/>
              </a:rPr>
              <a:t>وقت مدیران نزدیک به </a:t>
            </a:r>
            <a:r>
              <a:rPr lang="fa-IR" sz="3000" dirty="0">
                <a:solidFill>
                  <a:srgbClr val="003300"/>
                </a:solidFill>
                <a:latin typeface="+mn-lt"/>
                <a:cs typeface="+mn-cs"/>
              </a:rPr>
              <a:t>40% </a:t>
            </a:r>
            <a:r>
              <a:rPr lang="fa-IR" sz="3000" dirty="0">
                <a:latin typeface="+mn-lt"/>
                <a:cs typeface="+mn-cs"/>
              </a:rPr>
              <a:t>برای ابلاغ پیامهای افقی می شود .</a:t>
            </a:r>
          </a:p>
          <a:p>
            <a:pPr algn="justLow" rtl="1" fontAlgn="auto">
              <a:lnSpc>
                <a:spcPct val="150000"/>
              </a:lnSpc>
              <a:spcBef>
                <a:spcPct val="20000"/>
              </a:spcBef>
              <a:spcAft>
                <a:spcPts val="600"/>
              </a:spcAft>
              <a:buClr>
                <a:srgbClr val="003300"/>
              </a:buClr>
              <a:defRPr/>
            </a:pPr>
            <a:r>
              <a:rPr lang="fa-IR" sz="3000" dirty="0">
                <a:latin typeface="+mn-lt"/>
                <a:cs typeface="+mn-cs"/>
              </a:rPr>
              <a:t>ارتباطات افقی در بین </a:t>
            </a:r>
            <a:r>
              <a:rPr lang="fa-IR" sz="3000" dirty="0">
                <a:solidFill>
                  <a:srgbClr val="003300"/>
                </a:solidFill>
                <a:latin typeface="+mn-lt"/>
                <a:cs typeface="+mn-cs"/>
              </a:rPr>
              <a:t>مراتب پایین تر </a:t>
            </a:r>
            <a:r>
              <a:rPr lang="fa-IR" sz="3000" dirty="0">
                <a:latin typeface="+mn-lt"/>
                <a:cs typeface="+mn-cs"/>
              </a:rPr>
              <a:t>سازمان متداول تر می باشد .</a:t>
            </a:r>
            <a:endParaRPr lang="en-US" sz="3000" dirty="0">
              <a:latin typeface="+mn-lt"/>
              <a:cs typeface="+mn-cs"/>
            </a:endParaRPr>
          </a:p>
        </p:txBody>
      </p:sp>
    </p:spTree>
    <p:extLst>
      <p:ext uri="{BB962C8B-B14F-4D97-AF65-F5344CB8AC3E}">
        <p14:creationId xmlns:p14="http://schemas.microsoft.com/office/powerpoint/2010/main" val="2959825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813" y="558800"/>
            <a:ext cx="6643687" cy="584200"/>
          </a:xfrm>
          <a:prstGeom prst="rect">
            <a:avLst/>
          </a:prstGeom>
          <a:noFill/>
        </p:spPr>
        <p:txBody>
          <a:bodyPr>
            <a:spAutoFit/>
          </a:bodyPr>
          <a:lstStyle/>
          <a:p>
            <a:pPr algn="r" fontAlgn="auto">
              <a:spcBef>
                <a:spcPts val="0"/>
              </a:spcBef>
              <a:spcAft>
                <a:spcPts val="0"/>
              </a:spcAft>
              <a:defRPr/>
            </a:pPr>
            <a:r>
              <a:rPr lang="fa-IR" sz="3200" b="1" dirty="0">
                <a:solidFill>
                  <a:schemeClr val="bg1"/>
                </a:solidFill>
                <a:latin typeface="+mn-lt"/>
                <a:cs typeface="+mj-cs"/>
              </a:rPr>
              <a:t>مزایای و معایب ارتباطات افقی</a:t>
            </a:r>
            <a:endParaRPr lang="en-US" sz="3200" b="1" dirty="0">
              <a:solidFill>
                <a:schemeClr val="bg1"/>
              </a:solidFill>
              <a:latin typeface="+mn-lt"/>
              <a:cs typeface="+mj-cs"/>
            </a:endParaRPr>
          </a:p>
        </p:txBody>
      </p:sp>
      <p:graphicFrame>
        <p:nvGraphicFramePr>
          <p:cNvPr id="4" name="Diagram 3"/>
          <p:cNvGraphicFramePr/>
          <p:nvPr/>
        </p:nvGraphicFramePr>
        <p:xfrm>
          <a:off x="285720" y="1571612"/>
          <a:ext cx="864399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793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594" y="692696"/>
            <a:ext cx="3914854" cy="584775"/>
          </a:xfrm>
          <a:prstGeom prst="rect">
            <a:avLst/>
          </a:prstGeom>
        </p:spPr>
        <p:txBody>
          <a:bodyPr wrap="none">
            <a:spAutoFit/>
          </a:bodyPr>
          <a:lstStyle/>
          <a:p>
            <a:r>
              <a:rPr lang="fa-IR" sz="3200" b="1" dirty="0">
                <a:solidFill>
                  <a:schemeClr val="bg1"/>
                </a:solidFill>
                <a:latin typeface="+mn-lt"/>
                <a:cs typeface="+mj-cs"/>
              </a:rPr>
              <a:t>الگو های ارتباطات </a:t>
            </a:r>
            <a:r>
              <a:rPr lang="fa-IR" sz="3200" b="1" dirty="0" smtClean="0">
                <a:solidFill>
                  <a:schemeClr val="bg1"/>
                </a:solidFill>
                <a:latin typeface="+mn-lt"/>
                <a:cs typeface="+mj-cs"/>
              </a:rPr>
              <a:t>رسمی </a:t>
            </a:r>
            <a:r>
              <a:rPr lang="fa-IR" sz="3200" b="1" dirty="0">
                <a:solidFill>
                  <a:schemeClr val="bg1"/>
                </a:solidFill>
                <a:latin typeface="+mn-lt"/>
                <a:cs typeface="+mj-cs"/>
              </a:rPr>
              <a:t>:</a:t>
            </a:r>
          </a:p>
        </p:txBody>
      </p:sp>
      <p:sp>
        <p:nvSpPr>
          <p:cNvPr id="3" name="Flowchart: Connector 2"/>
          <p:cNvSpPr/>
          <p:nvPr/>
        </p:nvSpPr>
        <p:spPr>
          <a:xfrm>
            <a:off x="7288872" y="2833504"/>
            <a:ext cx="91440" cy="91440"/>
          </a:xfrm>
          <a:prstGeom prst="flowChartConnector">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7884368" y="191683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7275161" y="191683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47021" y="191683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5128632" y="191683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139952" y="191683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116840" y="290551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139952" y="290551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4644008" y="242088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888272" y="191683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411760" y="242088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1403648" y="242088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2464336" y="3068960"/>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418544" y="3068960"/>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660232" y="395875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7975808" y="3946054"/>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7320881" y="455826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2392328" y="4149080"/>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7288872" y="542579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971600" y="4993744"/>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1763688" y="556980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4643874" y="5268967"/>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691218" y="4993744"/>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3923928" y="4696421"/>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5344656" y="4705712"/>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4120520" y="395875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5045088" y="3892956"/>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1331640" y="4193948"/>
            <a:ext cx="91440" cy="91440"/>
          </a:xfrm>
          <a:prstGeom prst="flowChartConnector">
            <a:avLst/>
          </a:prstGeom>
          <a:solidFill>
            <a:schemeClr val="bg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12" idx="5"/>
            <a:endCxn id="13" idx="1"/>
          </p:cNvCxnSpPr>
          <p:nvPr/>
        </p:nvCxnSpPr>
        <p:spPr>
          <a:xfrm>
            <a:off x="1966321" y="1994881"/>
            <a:ext cx="458830" cy="43939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11960" y="1988840"/>
            <a:ext cx="477634" cy="47776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44008" y="2420888"/>
            <a:ext cx="523488" cy="504056"/>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 idx="5"/>
            <a:endCxn id="3" idx="5"/>
          </p:cNvCxnSpPr>
          <p:nvPr/>
        </p:nvCxnSpPr>
        <p:spPr>
          <a:xfrm>
            <a:off x="6725070" y="1994881"/>
            <a:ext cx="641851" cy="916672"/>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483768" y="4293096"/>
            <a:ext cx="226882" cy="621784"/>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1" idx="4"/>
          </p:cNvCxnSpPr>
          <p:nvPr/>
        </p:nvCxnSpPr>
        <p:spPr>
          <a:xfrm>
            <a:off x="5090808" y="3984396"/>
            <a:ext cx="263043" cy="703280"/>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781645" y="4050198"/>
            <a:ext cx="523488" cy="504056"/>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4" idx="4"/>
            <a:endCxn id="16" idx="0"/>
          </p:cNvCxnSpPr>
          <p:nvPr/>
        </p:nvCxnSpPr>
        <p:spPr>
          <a:xfrm>
            <a:off x="1449368" y="2512328"/>
            <a:ext cx="14896" cy="556632"/>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3" idx="5"/>
            <a:endCxn id="15" idx="0"/>
          </p:cNvCxnSpPr>
          <p:nvPr/>
        </p:nvCxnSpPr>
        <p:spPr>
          <a:xfrm>
            <a:off x="2489809" y="2498937"/>
            <a:ext cx="20247" cy="570023"/>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2" idx="4"/>
            <a:endCxn id="14" idx="7"/>
          </p:cNvCxnSpPr>
          <p:nvPr/>
        </p:nvCxnSpPr>
        <p:spPr>
          <a:xfrm flipH="1">
            <a:off x="1481697" y="2008272"/>
            <a:ext cx="452295" cy="426007"/>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23445" y="2008272"/>
            <a:ext cx="902318" cy="918334"/>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3" idx="5"/>
          </p:cNvCxnSpPr>
          <p:nvPr/>
        </p:nvCxnSpPr>
        <p:spPr>
          <a:xfrm>
            <a:off x="7320881" y="2008272"/>
            <a:ext cx="46040" cy="903281"/>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 idx="4"/>
            <a:endCxn id="3" idx="5"/>
          </p:cNvCxnSpPr>
          <p:nvPr/>
        </p:nvCxnSpPr>
        <p:spPr>
          <a:xfrm flipH="1">
            <a:off x="7366921" y="2008272"/>
            <a:ext cx="563167" cy="903281"/>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8" idx="5"/>
            <a:endCxn id="19" idx="5"/>
          </p:cNvCxnSpPr>
          <p:nvPr/>
        </p:nvCxnSpPr>
        <p:spPr>
          <a:xfrm flipH="1">
            <a:off x="7398930" y="4024103"/>
            <a:ext cx="654927" cy="612214"/>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9" idx="4"/>
            <a:endCxn id="21" idx="5"/>
          </p:cNvCxnSpPr>
          <p:nvPr/>
        </p:nvCxnSpPr>
        <p:spPr>
          <a:xfrm>
            <a:off x="7366601" y="4649708"/>
            <a:ext cx="320" cy="854133"/>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9" idx="3"/>
            <a:endCxn id="26" idx="5"/>
          </p:cNvCxnSpPr>
          <p:nvPr/>
        </p:nvCxnSpPr>
        <p:spPr>
          <a:xfrm flipH="1">
            <a:off x="4721923" y="4783761"/>
            <a:ext cx="636124" cy="56325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6" idx="2"/>
            <a:endCxn id="28" idx="6"/>
          </p:cNvCxnSpPr>
          <p:nvPr/>
        </p:nvCxnSpPr>
        <p:spPr>
          <a:xfrm flipH="1" flipV="1">
            <a:off x="4015368" y="4742141"/>
            <a:ext cx="628506" cy="572546"/>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8" idx="0"/>
            <a:endCxn id="30" idx="4"/>
          </p:cNvCxnSpPr>
          <p:nvPr/>
        </p:nvCxnSpPr>
        <p:spPr>
          <a:xfrm flipV="1">
            <a:off x="3969648" y="4050198"/>
            <a:ext cx="196592" cy="646223"/>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0" idx="6"/>
            <a:endCxn id="31" idx="4"/>
          </p:cNvCxnSpPr>
          <p:nvPr/>
        </p:nvCxnSpPr>
        <p:spPr>
          <a:xfrm flipV="1">
            <a:off x="4211960" y="3984396"/>
            <a:ext cx="878848" cy="20082"/>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32" idx="6"/>
          </p:cNvCxnSpPr>
          <p:nvPr/>
        </p:nvCxnSpPr>
        <p:spPr>
          <a:xfrm flipH="1">
            <a:off x="1423080" y="4227129"/>
            <a:ext cx="948312" cy="12539"/>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32" idx="3"/>
            <a:endCxn id="23" idx="5"/>
          </p:cNvCxnSpPr>
          <p:nvPr/>
        </p:nvCxnSpPr>
        <p:spPr>
          <a:xfrm flipH="1">
            <a:off x="1049649" y="4271997"/>
            <a:ext cx="295382" cy="799796"/>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3" idx="5"/>
            <a:endCxn id="25" idx="6"/>
          </p:cNvCxnSpPr>
          <p:nvPr/>
        </p:nvCxnSpPr>
        <p:spPr>
          <a:xfrm>
            <a:off x="1049649" y="5071793"/>
            <a:ext cx="805479" cy="54373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5" idx="6"/>
            <a:endCxn id="27" idx="5"/>
          </p:cNvCxnSpPr>
          <p:nvPr/>
        </p:nvCxnSpPr>
        <p:spPr>
          <a:xfrm flipV="1">
            <a:off x="1855128" y="5071793"/>
            <a:ext cx="914139" cy="54373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20" idx="4"/>
            <a:endCxn id="23" idx="7"/>
          </p:cNvCxnSpPr>
          <p:nvPr/>
        </p:nvCxnSpPr>
        <p:spPr>
          <a:xfrm flipH="1">
            <a:off x="1049649" y="4240520"/>
            <a:ext cx="1388399" cy="766615"/>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20" idx="4"/>
            <a:endCxn id="25" idx="4"/>
          </p:cNvCxnSpPr>
          <p:nvPr/>
        </p:nvCxnSpPr>
        <p:spPr>
          <a:xfrm flipH="1">
            <a:off x="1809408" y="4240520"/>
            <a:ext cx="628640" cy="1420728"/>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25" idx="4"/>
            <a:endCxn id="32" idx="4"/>
          </p:cNvCxnSpPr>
          <p:nvPr/>
        </p:nvCxnSpPr>
        <p:spPr>
          <a:xfrm flipH="1" flipV="1">
            <a:off x="1377360" y="4285388"/>
            <a:ext cx="432048" cy="1375860"/>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27" idx="3"/>
            <a:endCxn id="23" idx="5"/>
          </p:cNvCxnSpPr>
          <p:nvPr/>
        </p:nvCxnSpPr>
        <p:spPr>
          <a:xfrm flipH="1">
            <a:off x="1049649" y="5071793"/>
            <a:ext cx="1654960" cy="0"/>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27" idx="2"/>
            <a:endCxn id="32" idx="3"/>
          </p:cNvCxnSpPr>
          <p:nvPr/>
        </p:nvCxnSpPr>
        <p:spPr>
          <a:xfrm flipH="1" flipV="1">
            <a:off x="1345031" y="4271997"/>
            <a:ext cx="1346187" cy="767467"/>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372200" y="3356992"/>
            <a:ext cx="1649328" cy="369332"/>
          </a:xfrm>
          <a:prstGeom prst="rect">
            <a:avLst/>
          </a:prstGeom>
          <a:noFill/>
        </p:spPr>
        <p:txBody>
          <a:bodyPr wrap="square" rtlCol="0">
            <a:spAutoFit/>
          </a:bodyPr>
          <a:lstStyle/>
          <a:p>
            <a:pPr algn="ctr"/>
            <a:r>
              <a:rPr lang="fa-IR" b="1" dirty="0" smtClean="0">
                <a:cs typeface="B Nazanin" pitchFamily="2" charset="-78"/>
              </a:rPr>
              <a:t>متمرکز </a:t>
            </a:r>
            <a:endParaRPr lang="en-US" b="1" dirty="0">
              <a:cs typeface="B Nazanin" pitchFamily="2" charset="-78"/>
            </a:endParaRPr>
          </a:p>
        </p:txBody>
      </p:sp>
      <p:sp>
        <p:nvSpPr>
          <p:cNvPr id="118" name="TextBox 117"/>
          <p:cNvSpPr txBox="1"/>
          <p:nvPr/>
        </p:nvSpPr>
        <p:spPr>
          <a:xfrm>
            <a:off x="1119939" y="3356992"/>
            <a:ext cx="1649328" cy="369332"/>
          </a:xfrm>
          <a:prstGeom prst="rect">
            <a:avLst/>
          </a:prstGeom>
          <a:noFill/>
        </p:spPr>
        <p:txBody>
          <a:bodyPr wrap="square" rtlCol="0">
            <a:spAutoFit/>
          </a:bodyPr>
          <a:lstStyle/>
          <a:p>
            <a:pPr algn="ctr"/>
            <a:r>
              <a:rPr lang="fa-IR" b="1" dirty="0" smtClean="0">
                <a:cs typeface="B Nazanin" pitchFamily="2" charset="-78"/>
              </a:rPr>
              <a:t>زنجیره</a:t>
            </a:r>
            <a:endParaRPr lang="en-US" dirty="0"/>
          </a:p>
        </p:txBody>
      </p:sp>
      <p:sp>
        <p:nvSpPr>
          <p:cNvPr id="119" name="TextBox 118"/>
          <p:cNvSpPr txBox="1"/>
          <p:nvPr/>
        </p:nvSpPr>
        <p:spPr>
          <a:xfrm>
            <a:off x="3849940" y="3356992"/>
            <a:ext cx="1649328" cy="369332"/>
          </a:xfrm>
          <a:prstGeom prst="rect">
            <a:avLst/>
          </a:prstGeom>
          <a:noFill/>
        </p:spPr>
        <p:txBody>
          <a:bodyPr wrap="square" rtlCol="0">
            <a:spAutoFit/>
          </a:bodyPr>
          <a:lstStyle/>
          <a:p>
            <a:pPr algn="ctr"/>
            <a:r>
              <a:rPr lang="fa-IR" b="1" dirty="0" smtClean="0">
                <a:cs typeface="B Nazanin" pitchFamily="2" charset="-78"/>
              </a:rPr>
              <a:t>ستاره</a:t>
            </a:r>
            <a:endParaRPr lang="en-US" dirty="0"/>
          </a:p>
        </p:txBody>
      </p:sp>
      <p:sp>
        <p:nvSpPr>
          <p:cNvPr id="120" name="TextBox 119"/>
          <p:cNvSpPr txBox="1"/>
          <p:nvPr/>
        </p:nvSpPr>
        <p:spPr>
          <a:xfrm>
            <a:off x="1055281" y="5661248"/>
            <a:ext cx="1649328" cy="369332"/>
          </a:xfrm>
          <a:prstGeom prst="rect">
            <a:avLst/>
          </a:prstGeom>
          <a:noFill/>
        </p:spPr>
        <p:txBody>
          <a:bodyPr wrap="square" rtlCol="0">
            <a:spAutoFit/>
          </a:bodyPr>
          <a:lstStyle/>
          <a:p>
            <a:pPr algn="ctr"/>
            <a:r>
              <a:rPr lang="fa-IR" b="1" dirty="0" smtClean="0">
                <a:cs typeface="B Nazanin" pitchFamily="2" charset="-78"/>
              </a:rPr>
              <a:t>همه جانبه </a:t>
            </a:r>
            <a:endParaRPr lang="en-US" dirty="0"/>
          </a:p>
        </p:txBody>
      </p:sp>
      <p:sp>
        <p:nvSpPr>
          <p:cNvPr id="121" name="TextBox 120"/>
          <p:cNvSpPr txBox="1"/>
          <p:nvPr/>
        </p:nvSpPr>
        <p:spPr>
          <a:xfrm>
            <a:off x="3967318" y="5661248"/>
            <a:ext cx="1649328" cy="369332"/>
          </a:xfrm>
          <a:prstGeom prst="rect">
            <a:avLst/>
          </a:prstGeom>
          <a:noFill/>
        </p:spPr>
        <p:txBody>
          <a:bodyPr wrap="square" rtlCol="0">
            <a:spAutoFit/>
          </a:bodyPr>
          <a:lstStyle/>
          <a:p>
            <a:pPr algn="ctr"/>
            <a:r>
              <a:rPr lang="fa-IR" b="1" dirty="0" smtClean="0">
                <a:cs typeface="B Nazanin" pitchFamily="2" charset="-78"/>
              </a:rPr>
              <a:t>دایره</a:t>
            </a:r>
            <a:endParaRPr lang="en-US" dirty="0"/>
          </a:p>
        </p:txBody>
      </p:sp>
      <p:sp>
        <p:nvSpPr>
          <p:cNvPr id="122" name="TextBox 121"/>
          <p:cNvSpPr txBox="1"/>
          <p:nvPr/>
        </p:nvSpPr>
        <p:spPr>
          <a:xfrm>
            <a:off x="6634794" y="5661248"/>
            <a:ext cx="1649328" cy="369332"/>
          </a:xfrm>
          <a:prstGeom prst="rect">
            <a:avLst/>
          </a:prstGeom>
          <a:noFill/>
        </p:spPr>
        <p:txBody>
          <a:bodyPr wrap="square" rtlCol="0">
            <a:spAutoFit/>
          </a:bodyPr>
          <a:lstStyle/>
          <a:p>
            <a:pPr algn="ctr"/>
            <a:r>
              <a:rPr lang="fa-IR" b="1" dirty="0" smtClean="0">
                <a:cs typeface="B Nazanin" pitchFamily="2" charset="-78"/>
              </a:rPr>
              <a:t>سه شاخه </a:t>
            </a:r>
            <a:endParaRPr lang="en-US" dirty="0"/>
          </a:p>
        </p:txBody>
      </p:sp>
    </p:spTree>
    <p:extLst>
      <p:ext uri="{BB962C8B-B14F-4D97-AF65-F5344CB8AC3E}">
        <p14:creationId xmlns:p14="http://schemas.microsoft.com/office/powerpoint/2010/main" val="294014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813" y="500063"/>
            <a:ext cx="6643687" cy="584200"/>
          </a:xfrm>
          <a:prstGeom prst="rect">
            <a:avLst/>
          </a:prstGeom>
          <a:noFill/>
        </p:spPr>
        <p:txBody>
          <a:bodyPr>
            <a:spAutoFit/>
          </a:bodyPr>
          <a:lstStyle/>
          <a:p>
            <a:pPr algn="r" fontAlgn="auto">
              <a:spcBef>
                <a:spcPts val="0"/>
              </a:spcBef>
              <a:spcAft>
                <a:spcPts val="0"/>
              </a:spcAft>
              <a:defRPr/>
            </a:pPr>
            <a:r>
              <a:rPr lang="fa-IR" sz="3200" b="1" dirty="0">
                <a:solidFill>
                  <a:schemeClr val="bg1"/>
                </a:solidFill>
                <a:latin typeface="+mn-lt"/>
                <a:cs typeface="+mj-cs"/>
              </a:rPr>
              <a:t>ارتباطات غیر رسمی</a:t>
            </a:r>
            <a:endParaRPr lang="en-US" sz="3200" b="1" dirty="0">
              <a:solidFill>
                <a:schemeClr val="bg1"/>
              </a:solidFill>
              <a:latin typeface="+mn-lt"/>
              <a:cs typeface="+mj-cs"/>
            </a:endParaRPr>
          </a:p>
        </p:txBody>
      </p:sp>
      <p:sp>
        <p:nvSpPr>
          <p:cNvPr id="74" name="Rounded Rectangle 73"/>
          <p:cNvSpPr/>
          <p:nvPr/>
        </p:nvSpPr>
        <p:spPr>
          <a:xfrm>
            <a:off x="214282" y="1357298"/>
            <a:ext cx="8715436" cy="1357322"/>
          </a:xfrm>
          <a:prstGeom prst="roundRect">
            <a:avLst/>
          </a:prstGeom>
          <a:solidFill>
            <a:schemeClr val="bg1"/>
          </a:solidFill>
          <a:ln>
            <a:solidFill>
              <a:srgbClr val="0033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justLow" rtl="1" fontAlgn="auto">
              <a:lnSpc>
                <a:spcPct val="150000"/>
              </a:lnSpc>
              <a:spcBef>
                <a:spcPts val="0"/>
              </a:spcBef>
              <a:spcAft>
                <a:spcPts val="0"/>
              </a:spcAft>
              <a:defRPr/>
            </a:pPr>
            <a:r>
              <a:rPr lang="fa-IR" sz="2800" b="1" dirty="0">
                <a:solidFill>
                  <a:schemeClr val="tx1"/>
                </a:solidFill>
              </a:rPr>
              <a:t>کانالهای ارتباطی غیر رسمی ، </a:t>
            </a:r>
            <a:r>
              <a:rPr lang="fa-IR" sz="3200" b="1" dirty="0">
                <a:solidFill>
                  <a:schemeClr val="tx1"/>
                </a:solidFill>
              </a:rPr>
              <a:t>افراد</a:t>
            </a:r>
            <a:r>
              <a:rPr lang="fa-IR" sz="2800" b="1" dirty="0">
                <a:solidFill>
                  <a:schemeClr val="tx1"/>
                </a:solidFill>
              </a:rPr>
              <a:t> </a:t>
            </a:r>
            <a:r>
              <a:rPr lang="fa-IR" sz="2800" b="1" dirty="0" smtClean="0">
                <a:solidFill>
                  <a:srgbClr val="C00000"/>
                </a:solidFill>
              </a:rPr>
              <a:t>پست </a:t>
            </a:r>
            <a:r>
              <a:rPr lang="fa-IR" sz="2800" b="1" dirty="0">
                <a:solidFill>
                  <a:srgbClr val="C00000"/>
                </a:solidFill>
              </a:rPr>
              <a:t>های سازمانی </a:t>
            </a:r>
            <a:r>
              <a:rPr lang="fa-IR" sz="2800" b="1" dirty="0">
                <a:solidFill>
                  <a:schemeClr val="tx1"/>
                </a:solidFill>
              </a:rPr>
              <a:t>را به هم مرتبط </a:t>
            </a:r>
            <a:r>
              <a:rPr lang="fa-IR" sz="2800" b="1" dirty="0" smtClean="0">
                <a:solidFill>
                  <a:schemeClr val="tx1"/>
                </a:solidFill>
              </a:rPr>
              <a:t>نمی </a:t>
            </a:r>
            <a:r>
              <a:rPr lang="fa-IR" sz="2800" b="1" dirty="0">
                <a:solidFill>
                  <a:schemeClr val="tx1"/>
                </a:solidFill>
              </a:rPr>
              <a:t>کنند و از قبل طراحی نشده اند .</a:t>
            </a:r>
            <a:endParaRPr lang="en-US" sz="2800" b="1" dirty="0">
              <a:solidFill>
                <a:schemeClr val="tx1"/>
              </a:solidFill>
            </a:endParaRPr>
          </a:p>
        </p:txBody>
      </p:sp>
      <p:sp>
        <p:nvSpPr>
          <p:cNvPr id="75" name="Rectangle 3"/>
          <p:cNvSpPr txBox="1">
            <a:spLocks/>
          </p:cNvSpPr>
          <p:nvPr/>
        </p:nvSpPr>
        <p:spPr>
          <a:xfrm>
            <a:off x="142875" y="2786063"/>
            <a:ext cx="8858250" cy="3929062"/>
          </a:xfrm>
          <a:prstGeom prst="rect">
            <a:avLst/>
          </a:prstGeom>
        </p:spPr>
        <p:txBody>
          <a:bodyPr>
            <a:normAutofit fontScale="85000" lnSpcReduction="20000"/>
          </a:bodyPr>
          <a:lstStyle/>
          <a:p>
            <a:pPr marL="273050" indent="-273050" algn="justLow" rtl="1" fontAlgn="auto">
              <a:lnSpc>
                <a:spcPct val="170000"/>
              </a:lnSpc>
              <a:spcBef>
                <a:spcPts val="1200"/>
              </a:spcBef>
              <a:spcAft>
                <a:spcPts val="600"/>
              </a:spcAft>
              <a:buClr>
                <a:srgbClr val="C00000"/>
              </a:buClr>
              <a:buFont typeface="Arial" pitchFamily="34" charset="0"/>
              <a:buChar char="•"/>
              <a:defRPr/>
            </a:pPr>
            <a:r>
              <a:rPr lang="fa-IR" sz="2800" dirty="0">
                <a:latin typeface="+mn-lt"/>
                <a:cs typeface="+mn-cs"/>
              </a:rPr>
              <a:t>نباید پنداشت که کانالهای غیر رسمی همیشه منابع نامطلوب اطلاعات هستند . چراکه سازمان های کمی وجود دارد که قادر باشند همه اطلاعات مورد نیاز خود را به وسیله کارکنان و از طریق کانالهای ارتباطی رسمی انتقال دهند .</a:t>
            </a:r>
          </a:p>
          <a:p>
            <a:pPr marL="273050" indent="-273050" algn="justLow" rtl="1" fontAlgn="auto">
              <a:lnSpc>
                <a:spcPct val="170000"/>
              </a:lnSpc>
              <a:spcBef>
                <a:spcPts val="1200"/>
              </a:spcBef>
              <a:spcAft>
                <a:spcPts val="600"/>
              </a:spcAft>
              <a:buClr>
                <a:srgbClr val="C00000"/>
              </a:buClr>
              <a:buFont typeface="Arial" pitchFamily="34" charset="0"/>
              <a:buChar char="•"/>
              <a:defRPr/>
            </a:pPr>
            <a:r>
              <a:rPr lang="fa-IR" sz="2800" dirty="0">
                <a:latin typeface="+mn-lt"/>
                <a:cs typeface="+mn-cs"/>
              </a:rPr>
              <a:t>کانالهای غیر رسمی چند سویه هستند و تنها محدود به جهت های افقی یا عمودی در ساختار سازمانی نمی باشند .</a:t>
            </a:r>
          </a:p>
          <a:p>
            <a:pPr marL="273050" indent="-273050" algn="justLow" rtl="1" fontAlgn="auto">
              <a:lnSpc>
                <a:spcPct val="170000"/>
              </a:lnSpc>
              <a:spcBef>
                <a:spcPts val="1200"/>
              </a:spcBef>
              <a:spcAft>
                <a:spcPts val="600"/>
              </a:spcAft>
              <a:buClr>
                <a:srgbClr val="C00000"/>
              </a:buClr>
              <a:buFont typeface="Arial" pitchFamily="34" charset="0"/>
              <a:buChar char="•"/>
              <a:defRPr/>
            </a:pPr>
            <a:r>
              <a:rPr lang="fa-IR" sz="2800" dirty="0">
                <a:latin typeface="+mn-lt"/>
                <a:cs typeface="+mn-cs"/>
              </a:rPr>
              <a:t>شایعات یکی از متداول ترین کانال های غیر رسمی می باشد .</a:t>
            </a:r>
            <a:endParaRPr lang="en-US" sz="2800" dirty="0">
              <a:latin typeface="+mn-lt"/>
              <a:cs typeface="+mn-cs"/>
            </a:endParaRPr>
          </a:p>
        </p:txBody>
      </p:sp>
    </p:spTree>
    <p:extLst>
      <p:ext uri="{BB962C8B-B14F-4D97-AF65-F5344CB8AC3E}">
        <p14:creationId xmlns:p14="http://schemas.microsoft.com/office/powerpoint/2010/main" val="801405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2280" y="1202555"/>
            <a:ext cx="885179" cy="314973"/>
          </a:xfrm>
          <a:prstGeom prst="rect">
            <a:avLst/>
          </a:prstGeom>
          <a:noFill/>
        </p:spPr>
        <p:txBody>
          <a:bodyPr wrap="none" rtlCol="0">
            <a:spAutoFit/>
          </a:bodyPr>
          <a:lstStyle/>
          <a:p>
            <a:r>
              <a:rPr lang="fa-IR" dirty="0" smtClean="0"/>
              <a:t>رشته ای </a:t>
            </a:r>
            <a:endParaRPr lang="en-US" dirty="0"/>
          </a:p>
        </p:txBody>
      </p:sp>
      <p:sp>
        <p:nvSpPr>
          <p:cNvPr id="4" name="Rounded Rectangle 3"/>
          <p:cNvSpPr/>
          <p:nvPr/>
        </p:nvSpPr>
        <p:spPr>
          <a:xfrm>
            <a:off x="587664" y="1761579"/>
            <a:ext cx="2347521" cy="1379389"/>
          </a:xfrm>
          <a:prstGeom prst="roundRect">
            <a:avLst/>
          </a:prstGeom>
          <a:blipFill rotWithShape="0">
            <a:blip r:embed="rId2"/>
            <a:stretch>
              <a:fillRect/>
            </a:stretch>
          </a:blipFill>
          <a:ln>
            <a:solidFill>
              <a:srgbClr val="C00000"/>
            </a:solid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sp>
      <p:grpSp>
        <p:nvGrpSpPr>
          <p:cNvPr id="5" name="Group 4"/>
          <p:cNvGrpSpPr/>
          <p:nvPr/>
        </p:nvGrpSpPr>
        <p:grpSpPr>
          <a:xfrm>
            <a:off x="587664" y="3262316"/>
            <a:ext cx="2347521" cy="742748"/>
            <a:chOff x="587664" y="1619180"/>
            <a:chExt cx="2347521" cy="870930"/>
          </a:xfrm>
        </p:grpSpPr>
        <p:sp>
          <p:nvSpPr>
            <p:cNvPr id="18" name="Rectangle 17"/>
            <p:cNvSpPr/>
            <p:nvPr/>
          </p:nvSpPr>
          <p:spPr>
            <a:xfrm>
              <a:off x="587664" y="1619180"/>
              <a:ext cx="2347521" cy="8709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587664" y="1619180"/>
              <a:ext cx="2347521" cy="8709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r>
                <a:rPr lang="fa-IR" sz="3300" b="1" kern="1200" dirty="0" smtClean="0">
                  <a:latin typeface="Arial" charset="0"/>
                </a:rPr>
                <a:t>تابشي</a:t>
              </a:r>
              <a:endParaRPr lang="en-US" sz="3300" kern="1200" dirty="0"/>
            </a:p>
          </p:txBody>
        </p:sp>
      </p:grpSp>
      <p:sp>
        <p:nvSpPr>
          <p:cNvPr id="6" name="Rounded Rectangle 5"/>
          <p:cNvSpPr/>
          <p:nvPr/>
        </p:nvSpPr>
        <p:spPr>
          <a:xfrm>
            <a:off x="3398239" y="1761579"/>
            <a:ext cx="2347521" cy="1379389"/>
          </a:xfrm>
          <a:prstGeom prst="roundRect">
            <a:avLst/>
          </a:prstGeom>
          <a:blipFill rotWithShape="0">
            <a:blip r:embed="rId3"/>
            <a:stretch>
              <a:fillRect/>
            </a:stretch>
          </a:blipFill>
          <a:ln>
            <a:solidFill>
              <a:srgbClr val="C00000"/>
            </a:solid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sp>
      <p:grpSp>
        <p:nvGrpSpPr>
          <p:cNvPr id="7" name="Group 6"/>
          <p:cNvGrpSpPr/>
          <p:nvPr/>
        </p:nvGrpSpPr>
        <p:grpSpPr>
          <a:xfrm>
            <a:off x="3398239" y="3262316"/>
            <a:ext cx="2347521" cy="742748"/>
            <a:chOff x="3398239" y="1619180"/>
            <a:chExt cx="2347521" cy="870930"/>
          </a:xfrm>
        </p:grpSpPr>
        <p:sp>
          <p:nvSpPr>
            <p:cNvPr id="16" name="Rectangle 15"/>
            <p:cNvSpPr/>
            <p:nvPr/>
          </p:nvSpPr>
          <p:spPr>
            <a:xfrm>
              <a:off x="3398239" y="1619180"/>
              <a:ext cx="2347521" cy="8709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398239" y="1619180"/>
              <a:ext cx="2347521" cy="8709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r>
                <a:rPr lang="fa-IR" sz="3300" b="1" kern="1200" dirty="0" smtClean="0">
                  <a:latin typeface="Arial" charset="0"/>
                </a:rPr>
                <a:t>تصادفي</a:t>
              </a:r>
              <a:endParaRPr lang="en-US" sz="3300" kern="1200" dirty="0"/>
            </a:p>
          </p:txBody>
        </p:sp>
      </p:grpSp>
      <p:sp>
        <p:nvSpPr>
          <p:cNvPr id="8" name="Rounded Rectangle 7"/>
          <p:cNvSpPr/>
          <p:nvPr/>
        </p:nvSpPr>
        <p:spPr>
          <a:xfrm>
            <a:off x="6208814" y="1772816"/>
            <a:ext cx="2347521" cy="1379389"/>
          </a:xfrm>
          <a:prstGeom prst="roundRect">
            <a:avLst/>
          </a:prstGeom>
          <a:blipFill rotWithShape="0">
            <a:blip r:embed="rId4"/>
            <a:stretch>
              <a:fillRect/>
            </a:stretch>
          </a:blipFill>
          <a:ln>
            <a:solidFill>
              <a:srgbClr val="C00000"/>
            </a:solid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sp>
      <p:grpSp>
        <p:nvGrpSpPr>
          <p:cNvPr id="9" name="Group 8"/>
          <p:cNvGrpSpPr/>
          <p:nvPr/>
        </p:nvGrpSpPr>
        <p:grpSpPr>
          <a:xfrm>
            <a:off x="6208814" y="3262316"/>
            <a:ext cx="2347521" cy="742748"/>
            <a:chOff x="6208814" y="1619180"/>
            <a:chExt cx="2347521" cy="870930"/>
          </a:xfrm>
        </p:grpSpPr>
        <p:sp>
          <p:nvSpPr>
            <p:cNvPr id="14" name="Rectangle 13"/>
            <p:cNvSpPr/>
            <p:nvPr/>
          </p:nvSpPr>
          <p:spPr>
            <a:xfrm>
              <a:off x="6208814" y="1619180"/>
              <a:ext cx="2347521" cy="8709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6208814" y="1619180"/>
              <a:ext cx="2347521" cy="8709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r>
                <a:rPr lang="fa-IR" sz="3300" b="1" kern="1200" dirty="0" smtClean="0">
                  <a:latin typeface="Arial" charset="0"/>
                </a:rPr>
                <a:t>رشته اي</a:t>
              </a:r>
              <a:endParaRPr lang="en-US" sz="3300" kern="1200" dirty="0"/>
            </a:p>
          </p:txBody>
        </p:sp>
      </p:grpSp>
      <p:sp>
        <p:nvSpPr>
          <p:cNvPr id="10" name="Rounded Rectangle 9"/>
          <p:cNvSpPr/>
          <p:nvPr/>
        </p:nvSpPr>
        <p:spPr>
          <a:xfrm>
            <a:off x="2303144" y="4220090"/>
            <a:ext cx="4537711" cy="1379389"/>
          </a:xfrm>
          <a:prstGeom prst="roundRect">
            <a:avLst/>
          </a:prstGeom>
          <a:blipFill rotWithShape="0">
            <a:blip r:embed="rId5"/>
            <a:stretch>
              <a:fillRect/>
            </a:stretch>
          </a:blipFill>
          <a:ln>
            <a:solidFill>
              <a:srgbClr val="C00000"/>
            </a:solid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sp>
      <p:grpSp>
        <p:nvGrpSpPr>
          <p:cNvPr id="11" name="Group 10"/>
          <p:cNvGrpSpPr/>
          <p:nvPr/>
        </p:nvGrpSpPr>
        <p:grpSpPr>
          <a:xfrm>
            <a:off x="3398239" y="5733256"/>
            <a:ext cx="2347521" cy="576064"/>
            <a:chOff x="3398239" y="4342305"/>
            <a:chExt cx="2347521" cy="870930"/>
          </a:xfrm>
        </p:grpSpPr>
        <p:sp>
          <p:nvSpPr>
            <p:cNvPr id="12" name="Rectangle 11"/>
            <p:cNvSpPr/>
            <p:nvPr/>
          </p:nvSpPr>
          <p:spPr>
            <a:xfrm>
              <a:off x="3398239" y="4342305"/>
              <a:ext cx="2347521" cy="8709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398239" y="4342305"/>
              <a:ext cx="2347521" cy="8709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r>
                <a:rPr lang="fa-IR" sz="3300" b="1" kern="1200" dirty="0" smtClean="0">
                  <a:latin typeface="Arial" charset="0"/>
                </a:rPr>
                <a:t>خوشه اي</a:t>
              </a:r>
              <a:endParaRPr lang="en-US" sz="3300" kern="1200" dirty="0"/>
            </a:p>
          </p:txBody>
        </p:sp>
      </p:grpSp>
      <p:sp>
        <p:nvSpPr>
          <p:cNvPr id="3" name="Rectangle 2"/>
          <p:cNvSpPr/>
          <p:nvPr/>
        </p:nvSpPr>
        <p:spPr>
          <a:xfrm>
            <a:off x="4067944" y="715494"/>
            <a:ext cx="5085046" cy="646331"/>
          </a:xfrm>
          <a:prstGeom prst="rect">
            <a:avLst/>
          </a:prstGeom>
        </p:spPr>
        <p:txBody>
          <a:bodyPr wrap="none">
            <a:spAutoFit/>
          </a:bodyPr>
          <a:lstStyle/>
          <a:p>
            <a:r>
              <a:rPr lang="fa-IR" sz="3600" b="1" dirty="0" smtClean="0">
                <a:solidFill>
                  <a:schemeClr val="bg1"/>
                </a:solidFill>
                <a:latin typeface="Aparajita" pitchFamily="34" charset="0"/>
              </a:rPr>
              <a:t>الگو های ارتباطات </a:t>
            </a:r>
            <a:r>
              <a:rPr lang="fa-IR" sz="3600" b="1" dirty="0">
                <a:solidFill>
                  <a:schemeClr val="bg1"/>
                </a:solidFill>
                <a:latin typeface="Aparajita" pitchFamily="34" charset="0"/>
              </a:rPr>
              <a:t>غیر </a:t>
            </a:r>
            <a:r>
              <a:rPr lang="fa-IR" sz="3600" b="1" dirty="0" smtClean="0">
                <a:solidFill>
                  <a:schemeClr val="bg1"/>
                </a:solidFill>
                <a:latin typeface="Aparajita" pitchFamily="34" charset="0"/>
              </a:rPr>
              <a:t>رسمی :</a:t>
            </a:r>
            <a:endParaRPr lang="fa-IR" sz="3600" b="1" dirty="0">
              <a:solidFill>
                <a:schemeClr val="bg1"/>
              </a:solidFill>
              <a:latin typeface="Aparajita" pitchFamily="34" charset="0"/>
            </a:endParaRPr>
          </a:p>
        </p:txBody>
      </p:sp>
    </p:spTree>
    <p:extLst>
      <p:ext uri="{BB962C8B-B14F-4D97-AF65-F5344CB8AC3E}">
        <p14:creationId xmlns:p14="http://schemas.microsoft.com/office/powerpoint/2010/main" val="90126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381000"/>
            <a:ext cx="8229600" cy="1371600"/>
          </a:xfrm>
        </p:spPr>
        <p:txBody>
          <a:bodyPr/>
          <a:lstStyle/>
          <a:p>
            <a:pPr rtl="1" eaLnBrk="1" hangingPunct="1">
              <a:defRPr/>
            </a:pPr>
            <a:r>
              <a:rPr lang="fa-IR" sz="4000" dirty="0" smtClean="0">
                <a:solidFill>
                  <a:schemeClr val="bg1"/>
                </a:solidFill>
                <a:cs typeface="B Lotus" pitchFamily="2" charset="-78"/>
              </a:rPr>
              <a:t>شبکه هایی که از طریق شایعه رشد می کنند دارای سه ویژگی هستند :</a:t>
            </a:r>
            <a:endParaRPr lang="en-US" sz="4000" dirty="0" smtClean="0">
              <a:solidFill>
                <a:schemeClr val="bg1"/>
              </a:solidFill>
              <a:cs typeface="B Lotus" pitchFamily="2" charset="-78"/>
            </a:endParaRPr>
          </a:p>
        </p:txBody>
      </p:sp>
      <p:sp>
        <p:nvSpPr>
          <p:cNvPr id="7" name="Rectangle 3"/>
          <p:cNvSpPr txBox="1">
            <a:spLocks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rtl="1">
              <a:defRPr/>
            </a:pPr>
            <a:r>
              <a:rPr lang="fa-IR" dirty="0" smtClean="0">
                <a:cs typeface="B Lotus" pitchFamily="2" charset="-78"/>
              </a:rPr>
              <a:t>از کنترل مدیریت خارج است .</a:t>
            </a:r>
          </a:p>
          <a:p>
            <a:pPr algn="r" rtl="1">
              <a:defRPr/>
            </a:pPr>
            <a:r>
              <a:rPr lang="fa-IR" dirty="0" smtClean="0">
                <a:cs typeface="B Lotus" pitchFamily="2" charset="-78"/>
              </a:rPr>
              <a:t>بسیاری از کارمندان آن را باور پذیر تر و قابل اعتماد تر از اعلامیه های رسمی مدیران سازمان می دانند .</a:t>
            </a:r>
          </a:p>
          <a:p>
            <a:pPr algn="r" rtl="1">
              <a:defRPr/>
            </a:pPr>
            <a:r>
              <a:rPr lang="fa-IR" dirty="0" smtClean="0">
                <a:cs typeface="B Lotus" pitchFamily="2" charset="-78"/>
              </a:rPr>
              <a:t>کاربرد بسیاری در ارضاء علایق افرادی که در آن هستند دارد .</a:t>
            </a:r>
          </a:p>
        </p:txBody>
      </p:sp>
    </p:spTree>
    <p:extLst>
      <p:ext uri="{BB962C8B-B14F-4D97-AF65-F5344CB8AC3E}">
        <p14:creationId xmlns:p14="http://schemas.microsoft.com/office/powerpoint/2010/main" val="21002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ماهیت انسان و ارتباطات</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algn="just" rtl="1"/>
            <a:r>
              <a:rPr lang="fa-IR" dirty="0" smtClean="0">
                <a:cs typeface="B Mitra" pitchFamily="2" charset="-78"/>
              </a:rPr>
              <a:t>صاحب نظران جملگی بر این باورند که انسان موجودی اجتماعی است و آشکار است که این ماهیت اجتماعی آدمی را به برقراری رابطه و ایجاد ارتباط با وجوه گوناگون اجتماع و مجموعه ای که در آن است رهنمون می سازد که انسان ها با توجه به</a:t>
            </a:r>
            <a:r>
              <a:rPr lang="en-US" smtClean="0">
                <a:cs typeface="B Mitra" pitchFamily="2" charset="-78"/>
              </a:rPr>
              <a:t> </a:t>
            </a:r>
            <a:r>
              <a:rPr lang="fa-IR" smtClean="0">
                <a:cs typeface="B Mitra" pitchFamily="2" charset="-78"/>
              </a:rPr>
              <a:t>روحیه </a:t>
            </a:r>
            <a:r>
              <a:rPr lang="fa-IR" dirty="0" smtClean="0">
                <a:cs typeface="B Mitra" pitchFamily="2" charset="-78"/>
              </a:rPr>
              <a:t>روانی، شرایط تربیتی و چگونگی محیط در سلسله ای از ارتباطات که از جنبه های نوع و چگونگی باهم تفاوت دارند، گرفتارند.</a:t>
            </a:r>
            <a:endParaRPr lang="en-US" dirty="0">
              <a:cs typeface="B Mitr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chemeClr val="bg1"/>
                </a:solidFill>
                <a:cs typeface="B Lotus" pitchFamily="2" charset="-78"/>
              </a:rPr>
              <a:t>ارتباطات غیر کلامی </a:t>
            </a:r>
            <a:endParaRPr lang="en-US" dirty="0"/>
          </a:p>
        </p:txBody>
      </p:sp>
      <p:sp>
        <p:nvSpPr>
          <p:cNvPr id="3" name="Content Placeholder 2"/>
          <p:cNvSpPr>
            <a:spLocks noGrp="1"/>
          </p:cNvSpPr>
          <p:nvPr>
            <p:ph idx="1"/>
          </p:nvPr>
        </p:nvSpPr>
        <p:spPr>
          <a:xfrm>
            <a:off x="251520" y="1600200"/>
            <a:ext cx="8640960" cy="4525963"/>
          </a:xfrm>
        </p:spPr>
        <p:txBody>
          <a:bodyPr/>
          <a:lstStyle/>
          <a:p>
            <a:pPr marL="0" indent="0" algn="r" rtl="1">
              <a:buNone/>
            </a:pPr>
            <a:r>
              <a:rPr lang="fa-IR" dirty="0" smtClean="0"/>
              <a:t>1 – زبان بدن : </a:t>
            </a:r>
            <a:r>
              <a:rPr lang="fa-IR" sz="2800" dirty="0" smtClean="0">
                <a:cs typeface="B Nazanin" pitchFamily="2" charset="-78"/>
              </a:rPr>
              <a:t>مطالعه فرایند ارتباطات از طریق جنبش و حرکت اعضای بدن . ما از طریق ژستی که می گیریم طرز راه رفتن و ایستادن تغییر چهره و چشم های خود و چگونگی ترکیب این متغیر ها برای باز کردن یا بستن کانال ها ارتباط برقرار می کنیم .</a:t>
            </a:r>
          </a:p>
          <a:p>
            <a:pPr marL="0" indent="0" algn="just" rtl="1">
              <a:buNone/>
            </a:pPr>
            <a:r>
              <a:rPr lang="fa-IR" dirty="0" smtClean="0"/>
              <a:t>2 – ژست ها </a:t>
            </a:r>
            <a:r>
              <a:rPr lang="en-US" dirty="0" smtClean="0"/>
              <a:t>:</a:t>
            </a:r>
            <a:r>
              <a:rPr lang="fa-IR" dirty="0"/>
              <a:t> </a:t>
            </a:r>
            <a:r>
              <a:rPr lang="fa-IR" sz="2800" dirty="0">
                <a:cs typeface="B Nazanin" pitchFamily="2" charset="-78"/>
              </a:rPr>
              <a:t>وقتی افراد تلاش می کنند ارتباط برقرار کنند ژست می گیرند . ژست یا مستقل از گفتار است که به گفتار و سخن وابسته نیست که به تماثیل شهرت دارند و یا وابسته به گفتار که مستقیما در پیوند یا همراه با گفتار و سخن هستند مثل مصور ها (اعمال حرکتی همراه سخن</a:t>
            </a:r>
            <a:r>
              <a:rPr lang="fa-IR" sz="2800" dirty="0" smtClean="0">
                <a:cs typeface="B Nazanin" pitchFamily="2" charset="-78"/>
              </a:rPr>
              <a:t>) نمایش </a:t>
            </a:r>
            <a:r>
              <a:rPr lang="fa-IR" sz="2800" dirty="0">
                <a:cs typeface="B Nazanin" pitchFamily="2" charset="-78"/>
              </a:rPr>
              <a:t>عاطفی (چشمک </a:t>
            </a:r>
            <a:r>
              <a:rPr lang="fa-IR" sz="2800" dirty="0" smtClean="0">
                <a:cs typeface="B Nazanin" pitchFamily="2" charset="-78"/>
              </a:rPr>
              <a:t>زدن) </a:t>
            </a:r>
            <a:r>
              <a:rPr lang="fa-IR" sz="2800" dirty="0">
                <a:cs typeface="B Nazanin" pitchFamily="2" charset="-78"/>
              </a:rPr>
              <a:t>منظم کننده ها ( اعمال حرکتی کنترل کننده ) و تعدیل گر ها </a:t>
            </a:r>
          </a:p>
        </p:txBody>
      </p:sp>
    </p:spTree>
    <p:extLst>
      <p:ext uri="{BB962C8B-B14F-4D97-AF65-F5344CB8AC3E}">
        <p14:creationId xmlns:p14="http://schemas.microsoft.com/office/powerpoint/2010/main" val="372924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381000"/>
            <a:ext cx="8229600" cy="1371600"/>
          </a:xfrm>
        </p:spPr>
        <p:txBody>
          <a:bodyPr/>
          <a:lstStyle/>
          <a:p>
            <a:pPr rtl="1" eaLnBrk="1" hangingPunct="1">
              <a:defRPr/>
            </a:pPr>
            <a:r>
              <a:rPr lang="fa-IR" b="1" dirty="0" smtClean="0">
                <a:solidFill>
                  <a:schemeClr val="bg1"/>
                </a:solidFill>
                <a:cs typeface="B Lotus" pitchFamily="2" charset="-78"/>
              </a:rPr>
              <a:t>ارتباطات غیر کلامی </a:t>
            </a:r>
            <a:endParaRPr lang="en-US" b="1" dirty="0" smtClean="0">
              <a:solidFill>
                <a:schemeClr val="bg1"/>
              </a:solidFill>
              <a:cs typeface="B Lotus" pitchFamily="2" charset="-78"/>
            </a:endParaRPr>
          </a:p>
        </p:txBody>
      </p:sp>
      <p:sp>
        <p:nvSpPr>
          <p:cNvPr id="7" name="Rectangle 3"/>
          <p:cNvSpPr txBox="1">
            <a:spLocks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609600" indent="-609600" algn="r" rtl="1">
              <a:defRPr/>
            </a:pPr>
            <a:r>
              <a:rPr lang="fa-IR" dirty="0" smtClean="0">
                <a:cs typeface="B Lotus" pitchFamily="2" charset="-78"/>
              </a:rPr>
              <a:t>دو مورد از اساسی ترین پیام هایی که توسط زبان بدنی انتقال می یابد عبارتند از :</a:t>
            </a:r>
          </a:p>
          <a:p>
            <a:pPr marL="609600" indent="-609600" algn="r" rtl="1">
              <a:buFont typeface="Wingdings" pitchFamily="2" charset="2"/>
              <a:buAutoNum type="arabicPeriod"/>
              <a:defRPr/>
            </a:pPr>
            <a:r>
              <a:rPr lang="fa-IR" dirty="0" smtClean="0">
                <a:cs typeface="B Lotus" pitchFamily="2" charset="-78"/>
              </a:rPr>
              <a:t>میزانی که یک فرد فردی دیگر را دوست دارد و علاقه مند به دیدگاه های اوست .</a:t>
            </a:r>
          </a:p>
          <a:p>
            <a:pPr marL="609600" indent="-609600" algn="r" rtl="1">
              <a:buFont typeface="Wingdings" pitchFamily="2" charset="2"/>
              <a:buAutoNum type="arabicPeriod"/>
              <a:defRPr/>
            </a:pPr>
            <a:r>
              <a:rPr lang="fa-IR" dirty="0" smtClean="0">
                <a:cs typeface="B Lotus" pitchFamily="2" charset="-78"/>
              </a:rPr>
              <a:t>جایگاه ادراکی مرتبط بین فرستنده و گیرنده </a:t>
            </a:r>
            <a:endParaRPr lang="en-US" dirty="0" smtClean="0">
              <a:cs typeface="B Lotus" pitchFamily="2" charset="-78"/>
            </a:endParaRPr>
          </a:p>
        </p:txBody>
      </p:sp>
    </p:spTree>
    <p:extLst>
      <p:ext uri="{BB962C8B-B14F-4D97-AF65-F5344CB8AC3E}">
        <p14:creationId xmlns:p14="http://schemas.microsoft.com/office/powerpoint/2010/main" val="4112118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229600" cy="1371600"/>
          </a:xfrm>
        </p:spPr>
        <p:txBody>
          <a:bodyPr/>
          <a:lstStyle/>
          <a:p>
            <a:pPr eaLnBrk="1" hangingPunct="1">
              <a:defRPr/>
            </a:pPr>
            <a:r>
              <a:rPr lang="fa-IR" b="1" dirty="0" smtClean="0">
                <a:solidFill>
                  <a:schemeClr val="bg1"/>
                </a:solidFill>
                <a:cs typeface="B Lotus" pitchFamily="2" charset="-78"/>
              </a:rPr>
              <a:t>انتخاب مجرای ارتباطی </a:t>
            </a:r>
            <a:endParaRPr lang="en-US" b="1" dirty="0" smtClean="0">
              <a:solidFill>
                <a:schemeClr val="bg1"/>
              </a:solidFill>
              <a:cs typeface="B Lotus" pitchFamily="2" charset="-78"/>
            </a:endParaRPr>
          </a:p>
        </p:txBody>
      </p:sp>
      <p:sp>
        <p:nvSpPr>
          <p:cNvPr id="5" name="Rectangle 3"/>
          <p:cNvSpPr txBox="1">
            <a:spLocks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609600" indent="-609600" algn="r" rtl="1">
              <a:defRPr/>
            </a:pPr>
            <a:r>
              <a:rPr lang="fa-IR" dirty="0" smtClean="0">
                <a:cs typeface="B Lotus" pitchFamily="2" charset="-78"/>
              </a:rPr>
              <a:t>بعضی از راههای ارتباطی قوی هستند به این دلیل که آنها می توانند :</a:t>
            </a:r>
          </a:p>
          <a:p>
            <a:pPr marL="609600" indent="-609600" algn="r" rtl="1">
              <a:buFont typeface="Wingdings" pitchFamily="2" charset="2"/>
              <a:buAutoNum type="arabicPeriod"/>
              <a:defRPr/>
            </a:pPr>
            <a:r>
              <a:rPr lang="fa-IR" dirty="0" smtClean="0">
                <a:cs typeface="B Lotus" pitchFamily="2" charset="-78"/>
              </a:rPr>
              <a:t>چندین موقعیت را به طور همزمان کنترل کنند .</a:t>
            </a:r>
          </a:p>
          <a:p>
            <a:pPr marL="609600" indent="-609600" algn="r" rtl="1">
              <a:buFont typeface="Wingdings" pitchFamily="2" charset="2"/>
              <a:buAutoNum type="arabicPeriod"/>
              <a:defRPr/>
            </a:pPr>
            <a:r>
              <a:rPr lang="fa-IR" dirty="0" smtClean="0">
                <a:cs typeface="B Lotus" pitchFamily="2" charset="-78"/>
              </a:rPr>
              <a:t>بازخورد سریع داشته باشند .</a:t>
            </a:r>
          </a:p>
          <a:p>
            <a:pPr marL="609600" indent="-609600" algn="r" rtl="1">
              <a:buFont typeface="Wingdings" pitchFamily="2" charset="2"/>
              <a:buAutoNum type="arabicPeriod"/>
              <a:defRPr/>
            </a:pPr>
            <a:r>
              <a:rPr lang="fa-IR" dirty="0" smtClean="0">
                <a:cs typeface="B Lotus" pitchFamily="2" charset="-78"/>
              </a:rPr>
              <a:t>بسیار شخصی باشند .</a:t>
            </a:r>
            <a:endParaRPr lang="en-US" dirty="0" smtClean="0">
              <a:cs typeface="B Lotus" pitchFamily="2" charset="-78"/>
            </a:endParaRPr>
          </a:p>
        </p:txBody>
      </p:sp>
    </p:spTree>
    <p:extLst>
      <p:ext uri="{BB962C8B-B14F-4D97-AF65-F5344CB8AC3E}">
        <p14:creationId xmlns:p14="http://schemas.microsoft.com/office/powerpoint/2010/main" val="1168868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381000"/>
            <a:ext cx="8229600" cy="1371600"/>
          </a:xfrm>
        </p:spPr>
        <p:txBody>
          <a:bodyPr/>
          <a:lstStyle/>
          <a:p>
            <a:pPr eaLnBrk="1" hangingPunct="1">
              <a:defRPr/>
            </a:pPr>
            <a:r>
              <a:rPr lang="fa-IR" smtClean="0">
                <a:solidFill>
                  <a:srgbClr val="FFCCCC"/>
                </a:solidFill>
                <a:cs typeface="B Lotus" pitchFamily="2" charset="-78"/>
              </a:rPr>
              <a:t>ارتباطات بین فرهنگی</a:t>
            </a:r>
            <a:endParaRPr lang="en-US" smtClean="0">
              <a:solidFill>
                <a:srgbClr val="FFCCCC"/>
              </a:solidFill>
              <a:cs typeface="B Lotus" pitchFamily="2" charset="-78"/>
            </a:endParaRPr>
          </a:p>
        </p:txBody>
      </p:sp>
      <p:sp>
        <p:nvSpPr>
          <p:cNvPr id="7" name="Rectangle 3"/>
          <p:cNvSpPr txBox="1">
            <a:spLocks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rtl="1">
              <a:defRPr/>
            </a:pPr>
            <a:r>
              <a:rPr lang="fa-IR" smtClean="0">
                <a:cs typeface="B Lotus" pitchFamily="2" charset="-78"/>
              </a:rPr>
              <a:t>اولین مشکل بر اثر معنا شناسی رخ می دهد .</a:t>
            </a:r>
          </a:p>
          <a:p>
            <a:pPr algn="r" rtl="1">
              <a:defRPr/>
            </a:pPr>
            <a:r>
              <a:rPr lang="fa-IR" smtClean="0">
                <a:cs typeface="B Lotus" pitchFamily="2" charset="-78"/>
              </a:rPr>
              <a:t>دومین مشکل معانی ضمنی کلمات است .</a:t>
            </a:r>
          </a:p>
          <a:p>
            <a:pPr algn="r" rtl="1">
              <a:defRPr/>
            </a:pPr>
            <a:r>
              <a:rPr lang="fa-IR" smtClean="0">
                <a:cs typeface="B Lotus" pitchFamily="2" charset="-78"/>
              </a:rPr>
              <a:t>سومین مشکل تن صداهای مختلف است .</a:t>
            </a:r>
          </a:p>
          <a:p>
            <a:pPr algn="r" rtl="1">
              <a:defRPr/>
            </a:pPr>
            <a:r>
              <a:rPr lang="fa-IR" smtClean="0">
                <a:cs typeface="B Lotus" pitchFamily="2" charset="-78"/>
              </a:rPr>
              <a:t>چهارمین مشکل تفاوت در درک الفاظ است .</a:t>
            </a:r>
            <a:endParaRPr lang="en-US" smtClean="0">
              <a:cs typeface="B Lotus" pitchFamily="2" charset="-78"/>
            </a:endParaRPr>
          </a:p>
        </p:txBody>
      </p:sp>
    </p:spTree>
    <p:extLst>
      <p:ext uri="{BB962C8B-B14F-4D97-AF65-F5344CB8AC3E}">
        <p14:creationId xmlns:p14="http://schemas.microsoft.com/office/powerpoint/2010/main" val="2743328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229600" cy="1371600"/>
          </a:xfrm>
        </p:spPr>
        <p:txBody>
          <a:bodyPr/>
          <a:lstStyle/>
          <a:p>
            <a:pPr eaLnBrk="1" hangingPunct="1">
              <a:defRPr/>
            </a:pPr>
            <a:r>
              <a:rPr lang="fa-IR" smtClean="0">
                <a:solidFill>
                  <a:srgbClr val="FFCCCC"/>
                </a:solidFill>
                <a:cs typeface="B Lotus" pitchFamily="2" charset="-78"/>
              </a:rPr>
              <a:t>راهنمای فرهنگی </a:t>
            </a:r>
            <a:endParaRPr lang="en-US" smtClean="0">
              <a:solidFill>
                <a:srgbClr val="FFCCCC"/>
              </a:solidFill>
              <a:cs typeface="B Lotus" pitchFamily="2" charset="-78"/>
            </a:endParaRPr>
          </a:p>
        </p:txBody>
      </p:sp>
      <p:sp>
        <p:nvSpPr>
          <p:cNvPr id="5" name="Rectangle 3"/>
          <p:cNvSpPr txBox="1">
            <a:spLocks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rtl="1">
              <a:defRPr/>
            </a:pPr>
            <a:r>
              <a:rPr lang="fa-IR" smtClean="0">
                <a:cs typeface="B Lotus" pitchFamily="2" charset="-78"/>
              </a:rPr>
              <a:t>فرض کنید که تفاوت دارید تا اینکه شباهت ها به اثبات برسد .</a:t>
            </a:r>
          </a:p>
          <a:p>
            <a:pPr algn="r" rtl="1">
              <a:defRPr/>
            </a:pPr>
            <a:r>
              <a:rPr lang="fa-IR" smtClean="0">
                <a:cs typeface="B Lotus" pitchFamily="2" charset="-78"/>
              </a:rPr>
              <a:t>بجای آن که تعبیر یا ارزش گذاری کنید توصیفی ارائه دهید .</a:t>
            </a:r>
          </a:p>
          <a:p>
            <a:pPr algn="r" rtl="1">
              <a:defRPr/>
            </a:pPr>
            <a:r>
              <a:rPr lang="fa-IR" smtClean="0">
                <a:cs typeface="B Lotus" pitchFamily="2" charset="-78"/>
              </a:rPr>
              <a:t>همدلی را تمرین کنید .</a:t>
            </a:r>
          </a:p>
          <a:p>
            <a:pPr algn="r" rtl="1">
              <a:defRPr/>
            </a:pPr>
            <a:r>
              <a:rPr lang="fa-IR" smtClean="0">
                <a:cs typeface="B Lotus" pitchFamily="2" charset="-78"/>
              </a:rPr>
              <a:t>با تعبیرات خود مانند یک فرضیه کارآمد رفتار کنید .</a:t>
            </a:r>
            <a:endParaRPr lang="en-US" smtClean="0">
              <a:cs typeface="B Lotus" pitchFamily="2" charset="-78"/>
            </a:endParaRPr>
          </a:p>
        </p:txBody>
      </p:sp>
    </p:spTree>
    <p:extLst>
      <p:ext uri="{BB962C8B-B14F-4D97-AF65-F5344CB8AC3E}">
        <p14:creationId xmlns:p14="http://schemas.microsoft.com/office/powerpoint/2010/main" val="3175630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81000"/>
            <a:ext cx="8229600" cy="1371600"/>
          </a:xfrm>
        </p:spPr>
        <p:txBody>
          <a:bodyPr/>
          <a:lstStyle/>
          <a:p>
            <a:pPr eaLnBrk="1" hangingPunct="1">
              <a:defRPr/>
            </a:pPr>
            <a:r>
              <a:rPr lang="fa-IR" dirty="0" smtClean="0">
                <a:solidFill>
                  <a:schemeClr val="bg1"/>
                </a:solidFill>
                <a:cs typeface="B Lotus" pitchFamily="2" charset="-78"/>
              </a:rPr>
              <a:t>ارتباطات الکترونیکی</a:t>
            </a:r>
            <a:endParaRPr lang="en-US" dirty="0" smtClean="0">
              <a:solidFill>
                <a:schemeClr val="bg1"/>
              </a:solidFill>
              <a:cs typeface="B Lotus" pitchFamily="2" charset="-78"/>
            </a:endParaRPr>
          </a:p>
        </p:txBody>
      </p:sp>
      <p:sp>
        <p:nvSpPr>
          <p:cNvPr id="5" name="Rectangle 3"/>
          <p:cNvSpPr txBox="1">
            <a:spLocks noChangeArrowheads="1"/>
          </p:cNvSpPr>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rtl="1">
              <a:defRPr/>
            </a:pPr>
            <a:r>
              <a:rPr lang="fa-IR" smtClean="0">
                <a:cs typeface="B Lotus" pitchFamily="2" charset="-78"/>
              </a:rPr>
              <a:t>ارتباطات الکترونیکی باعث شده است که دیگر نیازی به حضور فرد در پشت میز کار نباشد .</a:t>
            </a:r>
          </a:p>
          <a:p>
            <a:pPr algn="r" rtl="1">
              <a:defRPr/>
            </a:pPr>
            <a:r>
              <a:rPr lang="fa-IR" smtClean="0">
                <a:cs typeface="B Lotus" pitchFamily="2" charset="-78"/>
              </a:rPr>
              <a:t>ارتباطات الکترونیکی بخاطر توانایی و سرعت دستیابی به افراد انقلابی به وجود آورده است .</a:t>
            </a:r>
            <a:endParaRPr lang="en-US" smtClean="0">
              <a:cs typeface="B Lotus" pitchFamily="2" charset="-78"/>
            </a:endParaRPr>
          </a:p>
        </p:txBody>
      </p:sp>
    </p:spTree>
    <p:extLst>
      <p:ext uri="{BB962C8B-B14F-4D97-AF65-F5344CB8AC3E}">
        <p14:creationId xmlns:p14="http://schemas.microsoft.com/office/powerpoint/2010/main" val="249030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موانع ارتباطات میان افراد</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algn="just" rtl="1"/>
            <a:r>
              <a:rPr lang="fa-IR" dirty="0" smtClean="0">
                <a:solidFill>
                  <a:schemeClr val="tx1"/>
                </a:solidFill>
                <a:cs typeface="B Mitra" pitchFamily="2" charset="-78"/>
              </a:rPr>
              <a:t>موانع ذاتی ارتباطات میان افراد به طور عمده عبارتند از :</a:t>
            </a:r>
            <a:endParaRPr lang="fa-IR" dirty="0">
              <a:cs typeface="B Mitra" pitchFamily="2" charset="-78"/>
            </a:endParaRPr>
          </a:p>
          <a:p>
            <a:pPr lvl="0" algn="just" rtl="1"/>
            <a:r>
              <a:rPr lang="fa-IR" sz="2400" dirty="0">
                <a:solidFill>
                  <a:srgbClr val="FF0000"/>
                </a:solidFill>
                <a:cs typeface="B Mitra" pitchFamily="2" charset="-78"/>
              </a:rPr>
              <a:t>موانع ادراکی (شناختی) : </a:t>
            </a:r>
            <a:r>
              <a:rPr lang="fa-IR" sz="2400" dirty="0">
                <a:solidFill>
                  <a:schemeClr val="tx1"/>
                </a:solidFill>
                <a:cs typeface="B Mitra" pitchFamily="2" charset="-78"/>
              </a:rPr>
              <a:t>هر فرد بر حسب زمینه فرهنگی، اجتماعی و روانی مختص خودش با دیگران ارتباط برقرار می کند و همین تنوع زمینه ای موجب ایجاد نقشه های ذهنی متفاوت می شود.</a:t>
            </a:r>
            <a:endParaRPr lang="en-US" sz="2400" dirty="0">
              <a:solidFill>
                <a:schemeClr val="tx1"/>
              </a:solidFill>
              <a:cs typeface="B Mitra" pitchFamily="2" charset="-78"/>
            </a:endParaRPr>
          </a:p>
          <a:p>
            <a:pPr lvl="0" algn="just" rtl="1"/>
            <a:r>
              <a:rPr lang="fa-IR" sz="2400" dirty="0">
                <a:solidFill>
                  <a:srgbClr val="FF0000"/>
                </a:solidFill>
                <a:cs typeface="B Mitra" pitchFamily="2" charset="-78"/>
              </a:rPr>
              <a:t>موانع اجتماعی : </a:t>
            </a:r>
            <a:r>
              <a:rPr lang="fa-IR" sz="2400" dirty="0">
                <a:solidFill>
                  <a:schemeClr val="tx1"/>
                </a:solidFill>
                <a:cs typeface="B Mitra" pitchFamily="2" charset="-78"/>
              </a:rPr>
              <a:t>افراد به نقش خود در سازمانهای اجتماعی خو گرفته اند، چنان که مجموع لغات، اصطلاحات و محدودیت های گروه اجتماعی بر رفتار و نیازهای اجتماعی متفاوت آنها در برقرار کردن ارتباطات اثر </a:t>
            </a:r>
            <a:r>
              <a:rPr lang="fa-IR" sz="2400" dirty="0" smtClean="0">
                <a:solidFill>
                  <a:schemeClr val="tx1"/>
                </a:solidFill>
                <a:cs typeface="B Mitra" pitchFamily="2" charset="-78"/>
              </a:rPr>
              <a:t>گذارد </a:t>
            </a:r>
            <a:r>
              <a:rPr lang="fa-IR" sz="2400" dirty="0" smtClean="0">
                <a:cs typeface="B Mitra" pitchFamily="2" charset="-78"/>
              </a:rPr>
              <a:t>که </a:t>
            </a:r>
            <a:r>
              <a:rPr lang="fa-IR" sz="2400" dirty="0" smtClean="0">
                <a:solidFill>
                  <a:schemeClr val="tx1"/>
                </a:solidFill>
                <a:cs typeface="B Mitra" pitchFamily="2" charset="-78"/>
              </a:rPr>
              <a:t>فرد در برقراری ارتباط دچار </a:t>
            </a:r>
            <a:r>
              <a:rPr lang="fa-IR" sz="2400" dirty="0">
                <a:solidFill>
                  <a:schemeClr val="tx1"/>
                </a:solidFill>
                <a:cs typeface="B Mitra" pitchFamily="2" charset="-78"/>
              </a:rPr>
              <a:t>مشکل می </a:t>
            </a:r>
            <a:r>
              <a:rPr lang="fa-IR" sz="2400" dirty="0" smtClean="0">
                <a:cs typeface="B Mitra" pitchFamily="2" charset="-78"/>
              </a:rPr>
              <a:t>شو</a:t>
            </a:r>
            <a:r>
              <a:rPr lang="fa-IR" sz="2400" dirty="0" smtClean="0">
                <a:solidFill>
                  <a:schemeClr val="tx1"/>
                </a:solidFill>
                <a:cs typeface="B Mitra" pitchFamily="2" charset="-78"/>
              </a:rPr>
              <a:t>د</a:t>
            </a:r>
            <a:r>
              <a:rPr lang="fa-IR" sz="2400" dirty="0">
                <a:solidFill>
                  <a:schemeClr val="tx1"/>
                </a:solidFill>
                <a:cs typeface="B Mitra" pitchFamily="2" charset="-78"/>
              </a:rPr>
              <a:t>.</a:t>
            </a:r>
            <a:endParaRPr lang="en-US" sz="2400" dirty="0">
              <a:solidFill>
                <a:schemeClr val="tx1"/>
              </a:solidFill>
              <a:cs typeface="B Mitra" pitchFamily="2" charset="-78"/>
            </a:endParaRPr>
          </a:p>
          <a:p>
            <a:pPr lvl="0" algn="just" rtl="1"/>
            <a:r>
              <a:rPr lang="fa-IR" sz="2400" dirty="0">
                <a:solidFill>
                  <a:srgbClr val="FF0000"/>
                </a:solidFill>
                <a:cs typeface="B Mitra" pitchFamily="2" charset="-78"/>
              </a:rPr>
              <a:t>موانع ارزش های فرهنگی : </a:t>
            </a:r>
            <a:r>
              <a:rPr lang="fa-IR" sz="2400" dirty="0">
                <a:solidFill>
                  <a:schemeClr val="tx1"/>
                </a:solidFill>
                <a:cs typeface="B Mitra" pitchFamily="2" charset="-78"/>
              </a:rPr>
              <a:t>خصوصیات فرهنگی متفاوت میان دو قشر، نوعی مشکل ارتباطی است.</a:t>
            </a:r>
            <a:endParaRPr lang="en-US" sz="2400" dirty="0">
              <a:solidFill>
                <a:schemeClr val="tx1"/>
              </a:solidFill>
              <a:cs typeface="B Mitra" pitchFamily="2" charset="-78"/>
            </a:endParaRPr>
          </a:p>
          <a:p>
            <a:pPr lvl="0" algn="just" rtl="1"/>
            <a:r>
              <a:rPr lang="fa-IR" sz="2400" dirty="0">
                <a:solidFill>
                  <a:srgbClr val="FF0000"/>
                </a:solidFill>
                <a:cs typeface="B Mitra" pitchFamily="2" charset="-78"/>
              </a:rPr>
              <a:t>موانع معانی (زبانی) : </a:t>
            </a:r>
            <a:r>
              <a:rPr lang="fa-IR" sz="2400" dirty="0">
                <a:solidFill>
                  <a:schemeClr val="tx1"/>
                </a:solidFill>
                <a:cs typeface="B Mitra" pitchFamily="2" charset="-78"/>
              </a:rPr>
              <a:t>مسائل مربوط به معانی غالبا در تفسیر اسناد مکتوب پیش می آید. </a:t>
            </a:r>
            <a:endParaRPr lang="fa-IR" dirty="0" smtClean="0">
              <a:solidFill>
                <a:schemeClr val="tx1"/>
              </a:solidFill>
              <a:cs typeface="B Mitra" pitchFamily="2" charset="-78"/>
            </a:endParaRPr>
          </a:p>
        </p:txBody>
      </p:sp>
    </p:spTree>
    <p:extLst>
      <p:ext uri="{BB962C8B-B14F-4D97-AF65-F5344CB8AC3E}">
        <p14:creationId xmlns:p14="http://schemas.microsoft.com/office/powerpoint/2010/main" val="1618817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موانع ارتباطات میان افراد</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algn="just" rtl="1"/>
            <a:r>
              <a:rPr lang="fa-IR" dirty="0" smtClean="0">
                <a:solidFill>
                  <a:schemeClr val="tx1"/>
                </a:solidFill>
                <a:cs typeface="B Mitra" pitchFamily="2" charset="-78"/>
              </a:rPr>
              <a:t>موانع ذاتی ارتباطات میان افراد به طور عمده عبارتند از :</a:t>
            </a:r>
            <a:endParaRPr lang="fa-IR" dirty="0">
              <a:cs typeface="B Mitra" pitchFamily="2" charset="-78"/>
            </a:endParaRPr>
          </a:p>
          <a:p>
            <a:pPr lvl="0" algn="just" rtl="1"/>
            <a:r>
              <a:rPr lang="fa-IR" sz="2400" dirty="0">
                <a:solidFill>
                  <a:srgbClr val="FF0000"/>
                </a:solidFill>
                <a:cs typeface="B Mitra" pitchFamily="2" charset="-78"/>
              </a:rPr>
              <a:t>موانع اثر انگیزه : </a:t>
            </a:r>
            <a:r>
              <a:rPr lang="fa-IR" sz="2400" dirty="0">
                <a:cs typeface="B Mitra" pitchFamily="2" charset="-78"/>
              </a:rPr>
              <a:t>مسائل روانی از قبیل هیجانات، خشم، درد، خوشحالی و ... بر تفسیر ما از </a:t>
            </a:r>
            <a:r>
              <a:rPr lang="fa-IR" sz="2400" dirty="0" smtClean="0">
                <a:cs typeface="B Mitra" pitchFamily="2" charset="-78"/>
              </a:rPr>
              <a:t>پیام </a:t>
            </a:r>
            <a:r>
              <a:rPr lang="fa-IR" sz="2400" dirty="0">
                <a:cs typeface="B Mitra" pitchFamily="2" charset="-78"/>
              </a:rPr>
              <a:t>اثر می گذارد.</a:t>
            </a:r>
            <a:endParaRPr lang="en-US" sz="2400" dirty="0">
              <a:cs typeface="B Mitra" pitchFamily="2" charset="-78"/>
            </a:endParaRPr>
          </a:p>
          <a:p>
            <a:pPr lvl="0" algn="just" rtl="1"/>
            <a:r>
              <a:rPr lang="fa-IR" sz="2400" dirty="0">
                <a:solidFill>
                  <a:srgbClr val="FF0000"/>
                </a:solidFill>
                <a:cs typeface="B Mitra" pitchFamily="2" charset="-78"/>
              </a:rPr>
              <a:t>موانع ارزیابی منابع : </a:t>
            </a:r>
            <a:r>
              <a:rPr lang="fa-IR" sz="2400" dirty="0">
                <a:cs typeface="B Mitra" pitchFamily="2" charset="-78"/>
              </a:rPr>
              <a:t>اینگونه ارزیابی ها و تردیدها نسبت به منبع </a:t>
            </a:r>
            <a:r>
              <a:rPr lang="fa-IR" sz="2400" dirty="0" smtClean="0">
                <a:cs typeface="B Mitra" pitchFamily="2" charset="-78"/>
              </a:rPr>
              <a:t>پیام </a:t>
            </a:r>
            <a:r>
              <a:rPr lang="fa-IR" sz="2400" dirty="0">
                <a:cs typeface="B Mitra" pitchFamily="2" charset="-78"/>
              </a:rPr>
              <a:t>در برقراری ارتباط اختلال ایجاد می کند : آیا منبع پیام قابل اعتماد است؟ آیا به واسطه خود پیام می توان منبع آن را معتبر دانست و پیام را پذیرفت؟</a:t>
            </a:r>
            <a:endParaRPr lang="en-US" sz="2400" dirty="0">
              <a:cs typeface="B Mitra" pitchFamily="2" charset="-78"/>
            </a:endParaRPr>
          </a:p>
          <a:p>
            <a:pPr lvl="0" algn="just" rtl="1"/>
            <a:r>
              <a:rPr lang="fa-IR" sz="2400" dirty="0">
                <a:solidFill>
                  <a:srgbClr val="FF0000"/>
                </a:solidFill>
                <a:cs typeface="B Mitra" pitchFamily="2" charset="-78"/>
              </a:rPr>
              <a:t>موانع علایم غیر کلامی و متناقض : </a:t>
            </a:r>
            <a:r>
              <a:rPr lang="fa-IR" sz="2400" dirty="0">
                <a:cs typeface="B Mitra" pitchFamily="2" charset="-78"/>
              </a:rPr>
              <a:t>کیفیت صدا، بیان فیزیکی و وضعیت جسمانی می تواند به ارتباط کمک کند یا آن را به تاخیر اندازد.</a:t>
            </a:r>
            <a:endParaRPr lang="en-US" sz="2400" dirty="0">
              <a:cs typeface="B Mitra" pitchFamily="2" charset="-78"/>
            </a:endParaRPr>
          </a:p>
          <a:p>
            <a:pPr lvl="0" algn="just" rtl="1"/>
            <a:r>
              <a:rPr lang="fa-IR" sz="2400" dirty="0">
                <a:solidFill>
                  <a:srgbClr val="FF0000"/>
                </a:solidFill>
                <a:cs typeface="B Mitra" pitchFamily="2" charset="-78"/>
              </a:rPr>
              <a:t>موانع اختلال : </a:t>
            </a:r>
            <a:r>
              <a:rPr lang="fa-IR" sz="2400" dirty="0">
                <a:cs typeface="B Mitra" pitchFamily="2" charset="-78"/>
              </a:rPr>
              <a:t>عبارات بی سرو ته، ساخت ضعیف جملات، محدودیت های بیانی و مسیرهای ارتباطی می تواند نمونه هایی از اختلالات ممکن در برقراری ارتباط باشد.</a:t>
            </a:r>
            <a:endParaRPr lang="en-US" sz="2400" dirty="0">
              <a:cs typeface="B Mitra" pitchFamily="2" charset="-78"/>
            </a:endParaRPr>
          </a:p>
        </p:txBody>
      </p:sp>
    </p:spTree>
    <p:extLst>
      <p:ext uri="{BB962C8B-B14F-4D97-AF65-F5344CB8AC3E}">
        <p14:creationId xmlns:p14="http://schemas.microsoft.com/office/powerpoint/2010/main" val="3607375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گوش شنوا، زیربنای مهارت ارتباطی</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algn="just" rtl="1"/>
            <a:r>
              <a:rPr lang="fa-IR" dirty="0" smtClean="0">
                <a:cs typeface="B Mitra" pitchFamily="2" charset="-78"/>
              </a:rPr>
              <a:t>به فرایند کشف رمز و تعبیر و تفسیر پیام های کلامی به طور فعال، شنود موثر گویند. شنود موثر به توجه شناختی، پردازش اطلاعات نیاز دارد ولی صرفا شنیدن نیاز به توجه و پردازش ندارد.</a:t>
            </a:r>
          </a:p>
          <a:p>
            <a:pPr algn="just" rtl="1"/>
            <a:r>
              <a:rPr lang="fa-IR" dirty="0" smtClean="0">
                <a:cs typeface="B Mitra" pitchFamily="2" charset="-78"/>
              </a:rPr>
              <a:t>شنود موثر مهارت ارتباطی بسیار مهم و فوق العاده دشواری است.</a:t>
            </a:r>
          </a:p>
          <a:p>
            <a:pPr algn="just" rtl="1"/>
            <a:r>
              <a:rPr lang="fa-IR" dirty="0" smtClean="0">
                <a:cs typeface="B Mitra" pitchFamily="2" charset="-78"/>
              </a:rPr>
              <a:t>مدیر باید شنونده خوبی باشد.</a:t>
            </a:r>
          </a:p>
          <a:p>
            <a:pPr algn="just" rtl="1"/>
            <a:r>
              <a:rPr lang="fa-IR" dirty="0" smtClean="0">
                <a:cs typeface="B Mitra" pitchFamily="2" charset="-78"/>
              </a:rPr>
              <a:t>بسیاری از مردم تنها می شنوند ولی گوش نمی دهند.</a:t>
            </a:r>
          </a:p>
          <a:p>
            <a:pPr algn="just" rtl="1"/>
            <a:r>
              <a:rPr lang="fa-IR" dirty="0" smtClean="0">
                <a:cs typeface="B Mitra" pitchFamily="2" charset="-78"/>
              </a:rPr>
              <a:t>آدمی با مهارت شنود موثر می تواند دیگران را بهتر بشناسد و بهتر به خواسته هایشان پاسخ دهد.</a:t>
            </a:r>
            <a:endParaRPr lang="fa-IR" dirty="0">
              <a:cs typeface="B Mitra" pitchFamily="2" charset="-78"/>
            </a:endParaRPr>
          </a:p>
        </p:txBody>
      </p:sp>
    </p:spTree>
    <p:extLst>
      <p:ext uri="{BB962C8B-B14F-4D97-AF65-F5344CB8AC3E}">
        <p14:creationId xmlns:p14="http://schemas.microsoft.com/office/powerpoint/2010/main" val="1366902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موانع شنود موثر</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453955"/>
          </a:xfrm>
        </p:spPr>
        <p:txBody>
          <a:bodyPr/>
          <a:lstStyle/>
          <a:p>
            <a:pPr algn="just" rtl="1"/>
            <a:r>
              <a:rPr lang="fa-IR" sz="3100" dirty="0" smtClean="0">
                <a:cs typeface="B Mitra" pitchFamily="2" charset="-78"/>
              </a:rPr>
              <a:t>معمولا آدمی از نظر روانشناختی در حالت تهاجمی بیش از حال تدافعی ارضا می شود.</a:t>
            </a:r>
          </a:p>
          <a:p>
            <a:pPr algn="just" rtl="1"/>
            <a:r>
              <a:rPr lang="fa-IR" sz="3100" dirty="0" smtClean="0">
                <a:cs typeface="B Mitra" pitchFamily="2" charset="-78"/>
              </a:rPr>
              <a:t>یکی دیگر از دلایل دشواری شنود موثر، موانع گوناگون درونی برای تمرکز فکر است.</a:t>
            </a:r>
          </a:p>
          <a:p>
            <a:pPr algn="just" rtl="1"/>
            <a:r>
              <a:rPr lang="fa-IR" sz="3100" dirty="0" smtClean="0">
                <a:cs typeface="B Mitra" pitchFamily="2" charset="-78"/>
              </a:rPr>
              <a:t>از دیگر موانع درونی، نادیده گرفتن سرو صدا در صورت عادت داشتن ذهن است.</a:t>
            </a:r>
          </a:p>
          <a:p>
            <a:pPr algn="just" rtl="1"/>
            <a:r>
              <a:rPr lang="fa-IR" sz="3100" dirty="0" smtClean="0">
                <a:cs typeface="B Mitra" pitchFamily="2" charset="-78"/>
              </a:rPr>
              <a:t>مانع دیگر، احساس انسان است.</a:t>
            </a:r>
          </a:p>
          <a:p>
            <a:pPr algn="just" rtl="1"/>
            <a:r>
              <a:rPr lang="fa-IR" sz="3100" dirty="0" smtClean="0">
                <a:cs typeface="B Mitra" pitchFamily="2" charset="-78"/>
              </a:rPr>
              <a:t>شنود موثر به علت موانع گوناگون خارجی نیز ممکن است دشوار گردد.</a:t>
            </a:r>
            <a:endParaRPr lang="fa-IR" sz="3100" dirty="0">
              <a:cs typeface="B Mitra" pitchFamily="2" charset="-78"/>
            </a:endParaRPr>
          </a:p>
        </p:txBody>
      </p:sp>
    </p:spTree>
    <p:extLst>
      <p:ext uri="{BB962C8B-B14F-4D97-AF65-F5344CB8AC3E}">
        <p14:creationId xmlns:p14="http://schemas.microsoft.com/office/powerpoint/2010/main" val="354541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توزیع اوقات مدیران عالی</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algn="just" rtl="1"/>
            <a:r>
              <a:rPr lang="fa-IR" dirty="0" smtClean="0">
                <a:cs typeface="B Mitra" pitchFamily="2" charset="-78"/>
              </a:rPr>
              <a:t>یکی از صاحبنظران با بررسی رفتار مدیران سطوح عالی دریافت که ۷۸ درصد وقت این مدیران به تعامل گفتاری اختصاص یافته است. نمودار اهمیت نسبی انواع گوناگون ارتباطات را نشان می دهد :</a:t>
            </a:r>
            <a:endParaRPr lang="en-US" dirty="0">
              <a:cs typeface="B Mitra" pitchFamily="2" charset="-78"/>
            </a:endParaRPr>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40663"/>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936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پایان</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395536" y="3367533"/>
            <a:ext cx="8229600" cy="2725763"/>
          </a:xfrm>
        </p:spPr>
        <p:txBody>
          <a:bodyPr/>
          <a:lstStyle/>
          <a:p>
            <a:pPr marL="0" indent="0" algn="ctr" rtl="1">
              <a:buNone/>
            </a:pPr>
            <a:r>
              <a:rPr lang="fa-IR" dirty="0" smtClean="0">
                <a:cs typeface="B Mitra" pitchFamily="2" charset="-78"/>
              </a:rPr>
              <a:t>موفق و موید باشید...</a:t>
            </a:r>
          </a:p>
          <a:p>
            <a:pPr marL="0" indent="0" algn="ctr" rtl="1">
              <a:buNone/>
            </a:pPr>
            <a:r>
              <a:rPr lang="fa-IR" dirty="0" smtClean="0">
                <a:cs typeface="B Mitra" pitchFamily="2" charset="-78"/>
              </a:rPr>
              <a:t>تهیه کننده : </a:t>
            </a:r>
            <a:r>
              <a:rPr lang="fa-IR" dirty="0">
                <a:cs typeface="B Mitra" pitchFamily="2" charset="-78"/>
              </a:rPr>
              <a:t>سید رسول سادات حسینیان</a:t>
            </a:r>
            <a:endParaRPr lang="en-US" dirty="0">
              <a:cs typeface="B Mitra" pitchFamily="2" charset="-78"/>
            </a:endParaRPr>
          </a:p>
          <a:p>
            <a:pPr marL="0" indent="0" algn="ctr" rtl="1">
              <a:buNone/>
            </a:pPr>
            <a:endParaRPr lang="fa-IR" dirty="0" smtClean="0">
              <a:cs typeface="B Mitra" pitchFamily="2" charset="-78"/>
            </a:endParaRPr>
          </a:p>
        </p:txBody>
      </p:sp>
    </p:spTree>
    <p:extLst>
      <p:ext uri="{BB962C8B-B14F-4D97-AF65-F5344CB8AC3E}">
        <p14:creationId xmlns:p14="http://schemas.microsoft.com/office/powerpoint/2010/main" val="4081741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فرایند ارتباطات</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6275403" y="1701533"/>
            <a:ext cx="2868597" cy="4823087"/>
          </a:xfrm>
        </p:spPr>
        <p:txBody>
          <a:bodyPr/>
          <a:lstStyle/>
          <a:p>
            <a:pPr algn="just" rtl="1"/>
            <a:r>
              <a:rPr lang="fa-IR" sz="2800" dirty="0" smtClean="0">
                <a:cs typeface="B Mitra" pitchFamily="2" charset="-78"/>
              </a:rPr>
              <a:t>برای ارتباطات و چگونگی فرایند آن تعاریف متعددی ارائه شده است. اما شاید بتوان گفت ارتباطات عبارت از انتقال اطلاعات از فرستنده به دریافت کننده است. به طوری که اطلاعات برای فرستنده و گیرنده قابل درک مشابه باشد.</a:t>
            </a:r>
            <a:endParaRPr lang="en-US" sz="2800" dirty="0">
              <a:cs typeface="B Mitra"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 y="1701532"/>
            <a:ext cx="6275403" cy="4823087"/>
          </a:xfrm>
          <a:prstGeom prst="rect">
            <a:avLst/>
          </a:prstGeom>
          <a:noFill/>
          <a:ln>
            <a:noFill/>
          </a:ln>
        </p:spPr>
      </p:pic>
    </p:spTree>
    <p:extLst>
      <p:ext uri="{BB962C8B-B14F-4D97-AF65-F5344CB8AC3E}">
        <p14:creationId xmlns:p14="http://schemas.microsoft.com/office/powerpoint/2010/main" val="3453492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فرایند ارتباطات</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marL="0" indent="0" algn="just" rtl="1">
              <a:buNone/>
            </a:pPr>
            <a:r>
              <a:rPr lang="fa-IR" dirty="0" smtClean="0">
                <a:cs typeface="B Mitra" pitchFamily="2" charset="-78"/>
              </a:rPr>
              <a:t>در طی این فرایند گسیختگی های متعددی ممکن است رخ دهد. اختلال واژه ای است که برای هر گونه مانع در فرایند برقراری ارتباط میان فرستنده و دریافت کننده پیام ، به کار برده می شود. مثلا ممکن است پالایش کننده های مفهومی خود جزو عوامل اختلال باشد . عوامل مختل کننده ارتباط عبارت است از :</a:t>
            </a:r>
          </a:p>
          <a:p>
            <a:pPr marL="0" indent="0" algn="just" rtl="1">
              <a:buNone/>
            </a:pPr>
            <a:r>
              <a:rPr lang="fa-IR" dirty="0" smtClean="0">
                <a:cs typeface="B Mitra" pitchFamily="2" charset="-78"/>
              </a:rPr>
              <a:t>1 – درونی (خستگی – بی توجهی و ... )</a:t>
            </a:r>
          </a:p>
          <a:p>
            <a:pPr marL="0" indent="0" algn="just" rtl="1">
              <a:buNone/>
            </a:pPr>
            <a:r>
              <a:rPr lang="fa-IR" dirty="0" smtClean="0">
                <a:cs typeface="B Mitra" pitchFamily="2" charset="-78"/>
              </a:rPr>
              <a:t>2 </a:t>
            </a:r>
            <a:r>
              <a:rPr lang="fa-IR" dirty="0">
                <a:cs typeface="B Mitra" pitchFamily="2" charset="-78"/>
              </a:rPr>
              <a:t>– بیرونی </a:t>
            </a:r>
            <a:r>
              <a:rPr lang="fa-IR" dirty="0" smtClean="0">
                <a:cs typeface="B Mitra" pitchFamily="2" charset="-78"/>
              </a:rPr>
              <a:t>( سر و صدا – گرما و سرمای زیاد و ... ) </a:t>
            </a:r>
            <a:endParaRPr lang="fa-IR" dirty="0">
              <a:cs typeface="B Mitra" pitchFamily="2" charset="-78"/>
            </a:endParaRPr>
          </a:p>
          <a:p>
            <a:pPr marL="0" indent="0" algn="just" rtl="1">
              <a:buNone/>
            </a:pPr>
            <a:endParaRPr lang="en-US" sz="2000" dirty="0">
              <a:cs typeface="B Mitra" pitchFamily="2" charset="-78"/>
            </a:endParaRPr>
          </a:p>
        </p:txBody>
      </p:sp>
    </p:spTree>
    <p:extLst>
      <p:ext uri="{BB962C8B-B14F-4D97-AF65-F5344CB8AC3E}">
        <p14:creationId xmlns:p14="http://schemas.microsoft.com/office/powerpoint/2010/main" val="2027883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 فرایند ارتباطات سازمانی چهره به چهره</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914400" y="1772816"/>
            <a:ext cx="8229600" cy="4525963"/>
          </a:xfrm>
        </p:spPr>
        <p:txBody>
          <a:bodyPr/>
          <a:lstStyle/>
          <a:p>
            <a:pPr algn="just" rtl="1"/>
            <a:r>
              <a:rPr lang="fa-IR" dirty="0" smtClean="0">
                <a:cs typeface="B Mitra" pitchFamily="2" charset="-78"/>
              </a:rPr>
              <a:t>فرایند سازمانی چهره به چهره از سه بخش عمده تشکیل شده است :</a:t>
            </a:r>
          </a:p>
          <a:p>
            <a:pPr algn="just" rtl="1"/>
            <a:endParaRPr lang="fa-IR" sz="2000" dirty="0">
              <a:cs typeface="B Mitra" pitchFamily="2" charset="-78"/>
            </a:endParaRPr>
          </a:p>
          <a:p>
            <a:pPr algn="just" rtl="1"/>
            <a:endParaRPr lang="fa-IR" sz="2000" dirty="0">
              <a:cs typeface="B Mitra" pitchFamily="2" charset="-78"/>
            </a:endParaRPr>
          </a:p>
          <a:p>
            <a:pPr algn="just" rtl="1"/>
            <a:endParaRPr lang="fa-IR" sz="2000" dirty="0" smtClean="0">
              <a:cs typeface="B Mitra" pitchFamily="2" charset="-78"/>
            </a:endParaRPr>
          </a:p>
          <a:p>
            <a:pPr algn="just" rtl="1">
              <a:buFont typeface="Wingdings" pitchFamily="2" charset="2"/>
              <a:buChar char="ü"/>
            </a:pPr>
            <a:r>
              <a:rPr lang="fa-IR" sz="2400" dirty="0" smtClean="0">
                <a:cs typeface="B Mitra" pitchFamily="2" charset="-78"/>
              </a:rPr>
              <a:t>رهبران ( مدیران )</a:t>
            </a:r>
          </a:p>
          <a:p>
            <a:pPr algn="just" rtl="1">
              <a:buFont typeface="Wingdings" pitchFamily="2" charset="2"/>
              <a:buChar char="ü"/>
            </a:pPr>
            <a:r>
              <a:rPr lang="fa-IR" sz="2400" dirty="0" smtClean="0">
                <a:cs typeface="B Mitra" pitchFamily="2" charset="-78"/>
              </a:rPr>
              <a:t>پیام</a:t>
            </a:r>
          </a:p>
          <a:p>
            <a:pPr algn="just" rtl="1">
              <a:buFont typeface="Wingdings" pitchFamily="2" charset="2"/>
              <a:buChar char="ü"/>
            </a:pPr>
            <a:r>
              <a:rPr lang="fa-IR" sz="2400" dirty="0" smtClean="0">
                <a:cs typeface="B Mitra" pitchFamily="2" charset="-78"/>
              </a:rPr>
              <a:t>کارکنان ( پیروان )</a:t>
            </a:r>
            <a:endParaRPr lang="fa-IR" sz="3600" dirty="0" smtClean="0">
              <a:cs typeface="B Mitra" pitchFamily="2" charset="-78"/>
            </a:endParaRPr>
          </a:p>
        </p:txBody>
      </p:sp>
      <p:pic>
        <p:nvPicPr>
          <p:cNvPr id="146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 y="2348880"/>
            <a:ext cx="7112314" cy="413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85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انواع ارتباطات</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marL="0" lvl="0" indent="0" algn="ctr" rtl="1">
              <a:buNone/>
            </a:pPr>
            <a:r>
              <a:rPr lang="fa-IR" sz="4000" b="1" dirty="0">
                <a:solidFill>
                  <a:srgbClr val="FF0000"/>
                </a:solidFill>
                <a:cs typeface="B Mitra" pitchFamily="2" charset="-78"/>
              </a:rPr>
              <a:t>ارتباطات یک جانبه </a:t>
            </a:r>
            <a:endParaRPr lang="fa-IR" sz="4000" b="1" dirty="0" smtClean="0">
              <a:solidFill>
                <a:srgbClr val="FF0000"/>
              </a:solidFill>
              <a:cs typeface="B Mitra" pitchFamily="2" charset="-78"/>
            </a:endParaRPr>
          </a:p>
          <a:p>
            <a:pPr marL="0" lvl="0" indent="0" algn="ctr" rtl="1">
              <a:buNone/>
            </a:pPr>
            <a:endParaRPr lang="fa-IR" sz="4000" b="1" dirty="0">
              <a:cs typeface="B Mitra" pitchFamily="2" charset="-78"/>
            </a:endParaRPr>
          </a:p>
          <a:p>
            <a:pPr marL="0" lvl="0" indent="0" algn="ctr" rtl="1">
              <a:buNone/>
            </a:pPr>
            <a:r>
              <a:rPr lang="fa-IR" dirty="0" smtClean="0">
                <a:solidFill>
                  <a:schemeClr val="tx1"/>
                </a:solidFill>
                <a:cs typeface="B Mitra" pitchFamily="2" charset="-78"/>
              </a:rPr>
              <a:t> </a:t>
            </a:r>
            <a:r>
              <a:rPr lang="fa-IR" sz="3600" dirty="0">
                <a:solidFill>
                  <a:schemeClr val="tx1"/>
                </a:solidFill>
                <a:cs typeface="B Mitra" pitchFamily="2" charset="-78"/>
              </a:rPr>
              <a:t>اگر عکس العمل گیرنده نسبت به پیام ابراز نشود، آن را ارتباط یک جانبه گویند</a:t>
            </a:r>
            <a:r>
              <a:rPr lang="fa-IR" dirty="0" smtClean="0">
                <a:solidFill>
                  <a:schemeClr val="tx1"/>
                </a:solidFill>
                <a:cs typeface="B Mitra" pitchFamily="2" charset="-78"/>
              </a:rPr>
              <a:t>.</a:t>
            </a:r>
            <a:endParaRPr lang="en-US" dirty="0">
              <a:solidFill>
                <a:schemeClr val="tx1"/>
              </a:solidFill>
              <a:cs typeface="B Mitra" pitchFamily="2" charset="-78"/>
            </a:endParaRPr>
          </a:p>
        </p:txBody>
      </p:sp>
    </p:spTree>
    <p:extLst>
      <p:ext uri="{BB962C8B-B14F-4D97-AF65-F5344CB8AC3E}">
        <p14:creationId xmlns:p14="http://schemas.microsoft.com/office/powerpoint/2010/main" val="2670734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bg1"/>
                </a:solidFill>
                <a:cs typeface="B Mitra" pitchFamily="2" charset="-78"/>
              </a:rPr>
              <a:t>انواع ارتباطات</a:t>
            </a:r>
            <a:endParaRPr lang="en-US" dirty="0">
              <a:solidFill>
                <a:schemeClr val="bg1"/>
              </a:solidFill>
              <a:cs typeface="B Mitra" pitchFamily="2" charset="-78"/>
            </a:endParaRPr>
          </a:p>
        </p:txBody>
      </p:sp>
      <p:sp>
        <p:nvSpPr>
          <p:cNvPr id="144387" name="Rectangle 3"/>
          <p:cNvSpPr>
            <a:spLocks noGrp="1" noChangeArrowheads="1"/>
          </p:cNvSpPr>
          <p:nvPr>
            <p:ph type="body" idx="1"/>
          </p:nvPr>
        </p:nvSpPr>
        <p:spPr>
          <a:xfrm>
            <a:off x="468313" y="1783357"/>
            <a:ext cx="8229600" cy="4525963"/>
          </a:xfrm>
        </p:spPr>
        <p:txBody>
          <a:bodyPr/>
          <a:lstStyle/>
          <a:p>
            <a:pPr marL="0" indent="0" algn="ctr" rtl="1">
              <a:buNone/>
            </a:pPr>
            <a:r>
              <a:rPr lang="fa-IR" sz="4000" b="1" dirty="0">
                <a:solidFill>
                  <a:srgbClr val="FF0000"/>
                </a:solidFill>
                <a:cs typeface="B Mitra" pitchFamily="2" charset="-78"/>
              </a:rPr>
              <a:t>ارتباطات دو جانبه</a:t>
            </a:r>
            <a:r>
              <a:rPr lang="fa-IR" dirty="0">
                <a:solidFill>
                  <a:srgbClr val="FF0000"/>
                </a:solidFill>
                <a:cs typeface="B Mitra" pitchFamily="2" charset="-78"/>
              </a:rPr>
              <a:t> </a:t>
            </a:r>
            <a:endParaRPr lang="fa-IR" dirty="0" smtClean="0">
              <a:solidFill>
                <a:srgbClr val="FF0000"/>
              </a:solidFill>
              <a:cs typeface="B Mitra" pitchFamily="2" charset="-78"/>
            </a:endParaRPr>
          </a:p>
          <a:p>
            <a:pPr marL="0" indent="0" algn="ctr" rtl="1">
              <a:buNone/>
            </a:pPr>
            <a:endParaRPr lang="fa-IR" dirty="0" smtClean="0">
              <a:solidFill>
                <a:srgbClr val="FF0000"/>
              </a:solidFill>
              <a:cs typeface="B Mitra" pitchFamily="2" charset="-78"/>
            </a:endParaRPr>
          </a:p>
          <a:p>
            <a:pPr marL="0" indent="0" algn="ctr" rtl="1">
              <a:buNone/>
            </a:pPr>
            <a:r>
              <a:rPr lang="fa-IR" sz="3600" dirty="0" smtClean="0">
                <a:solidFill>
                  <a:schemeClr val="tx1"/>
                </a:solidFill>
                <a:cs typeface="B Mitra" pitchFamily="2" charset="-78"/>
              </a:rPr>
              <a:t>چنانچه </a:t>
            </a:r>
            <a:r>
              <a:rPr lang="fa-IR" sz="3600" dirty="0">
                <a:solidFill>
                  <a:schemeClr val="tx1"/>
                </a:solidFill>
                <a:cs typeface="B Mitra" pitchFamily="2" charset="-78"/>
              </a:rPr>
              <a:t>محیط استقرار به گونه ای باشد که گیرنده، عکس العمل ها و نظرهای خود را درباره محتوای پیام به اطلاع فرستنده برساند، به این نوع ارتباط دو جانبه </a:t>
            </a:r>
            <a:r>
              <a:rPr lang="fa-IR" sz="3600" dirty="0" smtClean="0">
                <a:solidFill>
                  <a:schemeClr val="tx1"/>
                </a:solidFill>
                <a:cs typeface="B Mitra" pitchFamily="2" charset="-78"/>
              </a:rPr>
              <a:t>گویند. </a:t>
            </a:r>
            <a:endParaRPr lang="en-US" sz="3600" dirty="0">
              <a:solidFill>
                <a:schemeClr val="tx1"/>
              </a:solidFill>
              <a:cs typeface="B Mitra" pitchFamily="2" charset="-78"/>
            </a:endParaRPr>
          </a:p>
        </p:txBody>
      </p:sp>
    </p:spTree>
    <p:extLst>
      <p:ext uri="{BB962C8B-B14F-4D97-AF65-F5344CB8AC3E}">
        <p14:creationId xmlns:p14="http://schemas.microsoft.com/office/powerpoint/2010/main" val="3030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9795062"/>
              </p:ext>
            </p:extLst>
          </p:nvPr>
        </p:nvGraphicFramePr>
        <p:xfrm>
          <a:off x="0" y="1700809"/>
          <a:ext cx="9144000" cy="4896543"/>
        </p:xfrm>
        <a:graphic>
          <a:graphicData uri="http://schemas.openxmlformats.org/drawingml/2006/table">
            <a:tbl>
              <a:tblPr rtl="1" firstRow="1" bandRow="1">
                <a:tableStyleId>{5C22544A-7EE6-4342-B048-85BDC9FD1C3A}</a:tableStyleId>
              </a:tblPr>
              <a:tblGrid>
                <a:gridCol w="3591248"/>
                <a:gridCol w="5552752"/>
              </a:tblGrid>
              <a:tr h="1314741">
                <a:tc>
                  <a:txBody>
                    <a:bodyPr/>
                    <a:lstStyle/>
                    <a:p>
                      <a:pPr algn="ctr" rtl="1"/>
                      <a:r>
                        <a:rPr lang="ar-SA" sz="2800" dirty="0" smtClean="0">
                          <a:solidFill>
                            <a:srgbClr val="12005C"/>
                          </a:solidFill>
                          <a:cs typeface="+mj-cs"/>
                        </a:rPr>
                        <a:t>ارتباطات</a:t>
                      </a:r>
                      <a:r>
                        <a:rPr lang="ar-SA" sz="2800" baseline="0" dirty="0" smtClean="0">
                          <a:solidFill>
                            <a:srgbClr val="12005C"/>
                          </a:solidFill>
                          <a:cs typeface="+mj-cs"/>
                        </a:rPr>
                        <a:t> رسمي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FF"/>
                    </a:solidFill>
                  </a:tcPr>
                </a:tc>
                <a:tc>
                  <a:txBody>
                    <a:bodyPr/>
                    <a:lstStyle/>
                    <a:p>
                      <a:pPr algn="ctr" rtl="1"/>
                      <a:r>
                        <a:rPr lang="ar-SA" sz="2800" dirty="0" smtClean="0">
                          <a:solidFill>
                            <a:srgbClr val="12005C"/>
                          </a:solidFill>
                          <a:cs typeface="+mj-cs"/>
                        </a:rPr>
                        <a:t>ارتباطات غيررسمي</a:t>
                      </a:r>
                    </a:p>
                    <a:p>
                      <a:pPr marL="0" marR="0" indent="0" algn="ctr" defTabSz="914400" rtl="1" eaLnBrk="1" fontAlgn="auto" latinLnBrk="0" hangingPunct="1">
                        <a:lnSpc>
                          <a:spcPct val="100000"/>
                        </a:lnSpc>
                        <a:spcBef>
                          <a:spcPts val="0"/>
                        </a:spcBef>
                        <a:spcAft>
                          <a:spcPts val="0"/>
                        </a:spcAft>
                        <a:buClrTx/>
                        <a:buSzTx/>
                        <a:buFontTx/>
                        <a:buNone/>
                        <a:tabLst/>
                        <a:defRPr/>
                      </a:pPr>
                      <a:r>
                        <a:rPr lang="ar-SA" sz="1800" baseline="0" dirty="0" smtClean="0">
                          <a:solidFill>
                            <a:srgbClr val="12005C"/>
                          </a:solidFill>
                          <a:cs typeface="+mj-cs"/>
                        </a:rPr>
                        <a:t>(‌ارتباطات خوشه انگوري يا درخت تاك)</a:t>
                      </a:r>
                      <a:endParaRPr lang="ar-SA" sz="1800" dirty="0" smtClean="0">
                        <a:solidFill>
                          <a:srgbClr val="12005C"/>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FF"/>
                    </a:solidFill>
                  </a:tcPr>
                </a:tc>
              </a:tr>
              <a:tr h="665851">
                <a:tc>
                  <a:txBody>
                    <a:bodyPr/>
                    <a:lstStyle/>
                    <a:p>
                      <a:pPr algn="ctr" rtl="1"/>
                      <a:r>
                        <a:rPr lang="ar-SA" sz="2000" b="1" dirty="0" smtClean="0">
                          <a:cs typeface="+mn-cs"/>
                        </a:rPr>
                        <a:t>ايجاد از طريق</a:t>
                      </a:r>
                      <a:r>
                        <a:rPr lang="ar-SA" sz="2000" b="1" baseline="0" dirty="0" smtClean="0">
                          <a:cs typeface="+mn-cs"/>
                        </a:rPr>
                        <a:t> فرايند سازماندهي</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2000" b="1" dirty="0" smtClean="0">
                          <a:cs typeface="+mn-cs"/>
                        </a:rPr>
                        <a:t>ايجاد از طريق تعامل ميان افراد</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3237">
                <a:tc>
                  <a:txBody>
                    <a:bodyPr/>
                    <a:lstStyle/>
                    <a:p>
                      <a:pPr algn="ctr" rtl="1"/>
                      <a:r>
                        <a:rPr lang="fa-IR" sz="2000" b="1" baseline="0" dirty="0" smtClean="0">
                          <a:cs typeface="+mn-cs"/>
                        </a:rPr>
                        <a:t>شبکه متمرکز </a:t>
                      </a:r>
                    </a:p>
                    <a:p>
                      <a:pPr algn="ctr" rtl="1"/>
                      <a:endParaRPr lang="fa-IR" sz="2000" b="1" baseline="0" dirty="0" smtClean="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000" b="1" dirty="0" smtClean="0">
                          <a:cs typeface="+mn-cs"/>
                        </a:rPr>
                        <a:t>شبكه احتمالي يا</a:t>
                      </a:r>
                      <a:r>
                        <a:rPr lang="ar-SA" sz="2000" b="1" baseline="0" dirty="0" smtClean="0">
                          <a:cs typeface="+mn-cs"/>
                        </a:rPr>
                        <a:t> تصادفي- براي اطلاعات ناچيز و كم اهميت  </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0236">
                <a:tc>
                  <a:txBody>
                    <a:bodyPr/>
                    <a:lstStyle/>
                    <a:p>
                      <a:pPr algn="ctr"/>
                      <a:r>
                        <a:rPr lang="fa-IR" sz="2000" b="1" dirty="0" smtClean="0">
                          <a:cs typeface="+mn-cs"/>
                        </a:rPr>
                        <a:t>شبکه ستاره</a:t>
                      </a:r>
                      <a:r>
                        <a:rPr lang="fa-IR" sz="2000" b="1" baseline="0" dirty="0" smtClean="0">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000" b="1" dirty="0" smtClean="0">
                          <a:cs typeface="+mn-cs"/>
                        </a:rPr>
                        <a:t>خوشه اي – موثرتر از ساير شبكه ها</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5653">
                <a:tc>
                  <a:txBody>
                    <a:bodyPr/>
                    <a:lstStyle/>
                    <a:p>
                      <a:pPr algn="ctr"/>
                      <a:r>
                        <a:rPr lang="fa-IR" sz="2000" b="1" dirty="0" smtClean="0">
                          <a:cs typeface="+mn-cs"/>
                        </a:rPr>
                        <a:t>زنجیره ای </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000" b="1" dirty="0" smtClean="0">
                          <a:cs typeface="+mn-cs"/>
                        </a:rPr>
                        <a:t>شبكه سريالي يا رشته اي – ناكارآمدترين شبكه ارتباطي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6825">
                <a:tc>
                  <a:txBody>
                    <a:bodyPr/>
                    <a:lstStyle/>
                    <a:p>
                      <a:pPr algn="ctr"/>
                      <a:r>
                        <a:rPr lang="fa-IR" sz="2000" b="1" dirty="0" smtClean="0">
                          <a:cs typeface="+mn-cs"/>
                        </a:rPr>
                        <a:t>سه شاخه  / دایره / همه جانبه </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000" b="1" dirty="0" smtClean="0">
                          <a:cs typeface="+mn-cs"/>
                        </a:rPr>
                        <a:t>شبكه انشعابي</a:t>
                      </a:r>
                      <a:r>
                        <a:rPr lang="ar-SA" sz="2000" b="1" baseline="0" dirty="0" smtClean="0">
                          <a:cs typeface="+mn-cs"/>
                        </a:rPr>
                        <a:t> يا تابشي- براي اطلاعات غيرمرتبط</a:t>
                      </a:r>
                      <a:endParaRPr lang="ar-SA" sz="2000" b="1" dirty="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08335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9558</TotalTime>
  <Words>1678</Words>
  <Application>Microsoft Office PowerPoint</Application>
  <PresentationFormat>On-screen Show (4:3)</PresentationFormat>
  <Paragraphs>164</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Aparajita</vt:lpstr>
      <vt:lpstr>Arial</vt:lpstr>
      <vt:lpstr>B Lotus</vt:lpstr>
      <vt:lpstr>B Mitra</vt:lpstr>
      <vt:lpstr>B Nazanin</vt:lpstr>
      <vt:lpstr>Calibri</vt:lpstr>
      <vt:lpstr>Wingdings</vt:lpstr>
      <vt:lpstr>Diseño predeterminado</vt:lpstr>
      <vt:lpstr>کتب رفتار سازمانی   دکتر رضائیان- صالح منصوری  - حسین صفر زاده </vt:lpstr>
      <vt:lpstr>ماهیت انسان و ارتباطات</vt:lpstr>
      <vt:lpstr>توزیع اوقات مدیران عالی</vt:lpstr>
      <vt:lpstr>فرایند ارتباطات</vt:lpstr>
      <vt:lpstr>فرایند ارتباطات</vt:lpstr>
      <vt:lpstr> فرایند ارتباطات سازمانی چهره به چهره</vt:lpstr>
      <vt:lpstr>انواع ارتباطات</vt:lpstr>
      <vt:lpstr>انواع ارتباطات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شبکه هایی که از طریق شایعه رشد می کنند دارای سه ویژگی هستند :</vt:lpstr>
      <vt:lpstr>ارتباطات غیر کلامی </vt:lpstr>
      <vt:lpstr>ارتباطات غیر کلامی </vt:lpstr>
      <vt:lpstr>انتخاب مجرای ارتباطی </vt:lpstr>
      <vt:lpstr>ارتباطات بین فرهنگی</vt:lpstr>
      <vt:lpstr>راهنمای فرهنگی </vt:lpstr>
      <vt:lpstr>ارتباطات الکترونیکی</vt:lpstr>
      <vt:lpstr>موانع ارتباطات میان افراد</vt:lpstr>
      <vt:lpstr>موانع ارتباطات میان افراد</vt:lpstr>
      <vt:lpstr>گوش شنوا، زیربنای مهارت ارتباطی</vt:lpstr>
      <vt:lpstr>موانع شنود موثر</vt:lpstr>
      <vt:lpstr>پایان</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 O S H I B A</cp:lastModifiedBy>
  <cp:revision>880</cp:revision>
  <dcterms:created xsi:type="dcterms:W3CDTF">2010-05-23T14:28:12Z</dcterms:created>
  <dcterms:modified xsi:type="dcterms:W3CDTF">2015-05-24T01:09:23Z</dcterms:modified>
</cp:coreProperties>
</file>