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5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48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1791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130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754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8021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606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714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10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973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012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658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34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278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663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393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380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13" Type="http://schemas.openxmlformats.org/officeDocument/2006/relationships/image" Target="../media/image3.jpg"/><Relationship Id="rId3" Type="http://schemas.openxmlformats.org/officeDocument/2006/relationships/image" Target="../media/image14.jpeg"/><Relationship Id="rId7" Type="http://schemas.openxmlformats.org/officeDocument/2006/relationships/image" Target="../media/image17.jpeg"/><Relationship Id="rId12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11" Type="http://schemas.openxmlformats.org/officeDocument/2006/relationships/image" Target="../media/image1.jpg"/><Relationship Id="rId5" Type="http://schemas.openxmlformats.org/officeDocument/2006/relationships/image" Target="../media/image16.jpeg"/><Relationship Id="rId15" Type="http://schemas.openxmlformats.org/officeDocument/2006/relationships/image" Target="../media/image5.jpg"/><Relationship Id="rId10" Type="http://schemas.openxmlformats.org/officeDocument/2006/relationships/image" Target="../media/image19.jpeg"/><Relationship Id="rId4" Type="http://schemas.openxmlformats.org/officeDocument/2006/relationships/image" Target="../media/image15.jpeg"/><Relationship Id="rId9" Type="http://schemas.openxmlformats.org/officeDocument/2006/relationships/image" Target="../media/image12.jpg"/><Relationship Id="rId1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382000" cy="1303867"/>
          </a:xfrm>
        </p:spPr>
        <p:txBody>
          <a:bodyPr>
            <a:normAutofit/>
          </a:bodyPr>
          <a:lstStyle/>
          <a:p>
            <a:r>
              <a:rPr lang="fa-IR" dirty="0" smtClean="0">
                <a:solidFill>
                  <a:schemeClr val="tx1"/>
                </a:solidFill>
                <a:cs typeface="B Titr" panose="00000700000000000000" pitchFamily="2" charset="-78"/>
              </a:rPr>
              <a:t>ساسان اسمعیلی با معدل 19/86رتبه اول </a:t>
            </a:r>
            <a:r>
              <a:rPr lang="fa-IR" dirty="0" smtClean="0">
                <a:solidFill>
                  <a:schemeClr val="tx1"/>
                </a:solidFill>
                <a:cs typeface="B Titr" panose="00000700000000000000" pitchFamily="2" charset="-78"/>
              </a:rPr>
              <a:t>نهم 1 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143000"/>
            <a:ext cx="7696200" cy="5715000"/>
          </a:xfrm>
        </p:spPr>
      </p:pic>
    </p:spTree>
    <p:extLst>
      <p:ext uri="{BB962C8B-B14F-4D97-AF65-F5344CB8AC3E}">
        <p14:creationId xmlns:p14="http://schemas.microsoft.com/office/powerpoint/2010/main" val="330594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3771"/>
            <a:ext cx="8763000" cy="1303867"/>
          </a:xfrm>
        </p:spPr>
        <p:txBody>
          <a:bodyPr>
            <a:normAutofit/>
          </a:bodyPr>
          <a:lstStyle/>
          <a:p>
            <a:pPr algn="ctr"/>
            <a:r>
              <a:rPr lang="fa-IR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رسول اسدیان با معدل </a:t>
            </a:r>
            <a:r>
              <a:rPr lang="fa-IR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20 </a:t>
            </a:r>
            <a:r>
              <a:rPr lang="fa-IR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 رتبه اول </a:t>
            </a:r>
            <a:r>
              <a:rPr lang="fa-IR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هشتم</a:t>
            </a:r>
            <a:r>
              <a:rPr lang="fa-IR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 5</a:t>
            </a:r>
            <a:endParaRPr lang="en-US" dirty="0">
              <a:solidFill>
                <a:srgbClr val="000000"/>
              </a:solidFill>
              <a:latin typeface="B Titr" panose="00000700000000000000" pitchFamily="2" charset="-78"/>
              <a:cs typeface="B Titr" panose="000007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914400"/>
            <a:ext cx="8001000" cy="5943600"/>
          </a:xfrm>
        </p:spPr>
      </p:pic>
    </p:spTree>
    <p:extLst>
      <p:ext uri="{BB962C8B-B14F-4D97-AF65-F5344CB8AC3E}">
        <p14:creationId xmlns:p14="http://schemas.microsoft.com/office/powerpoint/2010/main" val="946050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1303867"/>
          </a:xfrm>
        </p:spPr>
        <p:txBody>
          <a:bodyPr>
            <a:normAutofit/>
          </a:bodyPr>
          <a:lstStyle/>
          <a:p>
            <a:pPr algn="ctr"/>
            <a:r>
              <a:rPr lang="fa-IR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احمدرضا بذلی با معدل 19/86  رتبه اول </a:t>
            </a:r>
            <a:r>
              <a:rPr lang="fa-IR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هفتم</a:t>
            </a:r>
            <a:r>
              <a:rPr lang="fa-IR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 1</a:t>
            </a:r>
            <a:endParaRPr lang="en-US" dirty="0">
              <a:solidFill>
                <a:srgbClr val="000000"/>
              </a:solidFill>
              <a:latin typeface="B Titr" panose="00000700000000000000" pitchFamily="2" charset="-78"/>
              <a:cs typeface="B Titr" panose="000007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838200"/>
            <a:ext cx="8077200" cy="6019800"/>
          </a:xfrm>
        </p:spPr>
      </p:pic>
    </p:spTree>
    <p:extLst>
      <p:ext uri="{BB962C8B-B14F-4D97-AF65-F5344CB8AC3E}">
        <p14:creationId xmlns:p14="http://schemas.microsoft.com/office/powerpoint/2010/main" val="3771075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839200" cy="1303867"/>
          </a:xfrm>
        </p:spPr>
        <p:txBody>
          <a:bodyPr>
            <a:normAutofit/>
          </a:bodyPr>
          <a:lstStyle/>
          <a:p>
            <a:pPr algn="ctr"/>
            <a:r>
              <a:rPr lang="fa-IR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امیررضا مظفری با معدل 19/71  رتبه </a:t>
            </a:r>
            <a:r>
              <a:rPr lang="fa-IR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اول</a:t>
            </a:r>
            <a:r>
              <a:rPr lang="fa-IR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  هفتم 2</a:t>
            </a:r>
            <a:endParaRPr lang="en-US" dirty="0">
              <a:solidFill>
                <a:srgbClr val="000000"/>
              </a:solidFill>
              <a:latin typeface="B Titr" panose="00000700000000000000" pitchFamily="2" charset="-78"/>
              <a:cs typeface="B Titr" panose="000007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914400"/>
            <a:ext cx="8305800" cy="5867400"/>
          </a:xfrm>
        </p:spPr>
      </p:pic>
    </p:spTree>
    <p:extLst>
      <p:ext uri="{BB962C8B-B14F-4D97-AF65-F5344CB8AC3E}">
        <p14:creationId xmlns:p14="http://schemas.microsoft.com/office/powerpoint/2010/main" val="3168346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4675"/>
            <a:ext cx="9144000" cy="838200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امیر </a:t>
            </a:r>
            <a:r>
              <a:rPr lang="fa-IR" sz="3200" dirty="0">
                <a:solidFill>
                  <a:schemeClr val="tx1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محمد باقر </a:t>
            </a:r>
            <a:r>
              <a:rPr lang="fa-IR" sz="3200" dirty="0">
                <a:solidFill>
                  <a:schemeClr val="tx1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فرشباف</a:t>
            </a:r>
            <a:r>
              <a:rPr lang="fa-IR" sz="3200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 با معدل 19/86 رتبه </a:t>
            </a:r>
            <a:r>
              <a:rPr lang="fa-IR" sz="3200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اول</a:t>
            </a:r>
            <a:r>
              <a:rPr lang="fa-IR" sz="3200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 هفتم 3</a:t>
            </a:r>
            <a:endParaRPr lang="en-US" sz="3200" dirty="0">
              <a:solidFill>
                <a:srgbClr val="000000"/>
              </a:solidFill>
              <a:latin typeface="B Titr" panose="00000700000000000000" pitchFamily="2" charset="-78"/>
              <a:cs typeface="B Titr" panose="000007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990600"/>
            <a:ext cx="8153400" cy="5867399"/>
          </a:xfrm>
        </p:spPr>
      </p:pic>
    </p:spTree>
    <p:extLst>
      <p:ext uri="{BB962C8B-B14F-4D97-AF65-F5344CB8AC3E}">
        <p14:creationId xmlns:p14="http://schemas.microsoft.com/office/powerpoint/2010/main" val="1458918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8718"/>
            <a:ext cx="7391400" cy="901882"/>
          </a:xfrm>
        </p:spPr>
        <p:txBody>
          <a:bodyPr>
            <a:noAutofit/>
          </a:bodyPr>
          <a:lstStyle/>
          <a:p>
            <a:pPr algn="ctr"/>
            <a:r>
              <a:rPr lang="fa-IR" sz="4400" dirty="0" smtClean="0">
                <a:solidFill>
                  <a:schemeClr val="tx1"/>
                </a:solidFill>
                <a:cs typeface="B Titr" panose="00000700000000000000" pitchFamily="2" charset="-78"/>
              </a:rPr>
              <a:t>نفرات اول کل پایه ها</a:t>
            </a:r>
            <a:endParaRPr lang="en-US" sz="4400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898" y="2947465"/>
            <a:ext cx="1376234" cy="185291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17" y="2870844"/>
            <a:ext cx="1396712" cy="18903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7109" y="2954853"/>
            <a:ext cx="1475100" cy="18381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6884" y="2950922"/>
            <a:ext cx="1647623" cy="201080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1808" y="3078582"/>
            <a:ext cx="1447727" cy="171441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478" y="4981034"/>
            <a:ext cx="1382826" cy="18769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473" y="4828788"/>
            <a:ext cx="1587158" cy="186414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7109" y="4834742"/>
            <a:ext cx="1429311" cy="185223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231" y="874553"/>
            <a:ext cx="1683321" cy="198468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61" y="827223"/>
            <a:ext cx="1610360" cy="203201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0503" y="915408"/>
            <a:ext cx="1636334" cy="200139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5163" y="969621"/>
            <a:ext cx="1585206" cy="194718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8524" y="969865"/>
            <a:ext cx="1745776" cy="1920780"/>
          </a:xfrm>
          <a:prstGeom prst="rect">
            <a:avLst/>
          </a:prstGeom>
        </p:spPr>
      </p:pic>
      <p:pic>
        <p:nvPicPr>
          <p:cNvPr id="17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6420" y="2947465"/>
            <a:ext cx="1376234" cy="185291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039" y="2870844"/>
            <a:ext cx="1396712" cy="189034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2631" y="2954853"/>
            <a:ext cx="1475100" cy="183814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406" y="2950922"/>
            <a:ext cx="1647623" cy="201080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7330" y="3078582"/>
            <a:ext cx="1447727" cy="1714414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4981034"/>
            <a:ext cx="1382826" cy="1876966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753" y="874553"/>
            <a:ext cx="1683321" cy="198468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83" y="827223"/>
            <a:ext cx="1610360" cy="2032014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025" y="915408"/>
            <a:ext cx="1636334" cy="200139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685" y="969621"/>
            <a:ext cx="1585206" cy="194718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4046" y="969865"/>
            <a:ext cx="1745776" cy="1920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676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ndAc>
          <p:stSnd>
            <p:snd r:embed="rId2" name="applause.wav"/>
          </p:stSnd>
        </p:sndAc>
      </p:transition>
    </mc:Choice>
    <mc:Fallback>
      <p:transition spd="slow"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99" y="228600"/>
            <a:ext cx="8229599" cy="1320800"/>
          </a:xfrm>
        </p:spPr>
        <p:txBody>
          <a:bodyPr>
            <a:normAutofit/>
          </a:bodyPr>
          <a:lstStyle/>
          <a:p>
            <a:pPr algn="ctr"/>
            <a:r>
              <a:rPr lang="fa-IR" dirty="0" smtClean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ابوالفضل </a:t>
            </a:r>
            <a:r>
              <a:rPr lang="fa-IR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تقی </a:t>
            </a:r>
            <a:r>
              <a:rPr lang="fa-IR" dirty="0" smtClean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زاده با معدل 19/93 رتبه اول نهم 2</a:t>
            </a:r>
            <a:r>
              <a:rPr lang="fa-IR" dirty="0" smtClean="0"/>
              <a:t>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1371601"/>
            <a:ext cx="7848599" cy="5486400"/>
          </a:xfrm>
        </p:spPr>
      </p:pic>
    </p:spTree>
    <p:extLst>
      <p:ext uri="{BB962C8B-B14F-4D97-AF65-F5344CB8AC3E}">
        <p14:creationId xmlns:p14="http://schemas.microsoft.com/office/powerpoint/2010/main" val="1429387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8839200" cy="1303867"/>
          </a:xfrm>
        </p:spPr>
        <p:txBody>
          <a:bodyPr>
            <a:normAutofit/>
          </a:bodyPr>
          <a:lstStyle/>
          <a:p>
            <a:pPr algn="ctr"/>
            <a:r>
              <a:rPr lang="fa-IR" dirty="0" smtClean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امیرعطاء </a:t>
            </a:r>
            <a:r>
              <a:rPr lang="fa-IR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ستاری </a:t>
            </a:r>
            <a:r>
              <a:rPr lang="fa-IR" dirty="0" smtClean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رئوف با معدل 19/57 رتبه اول نهم 3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990600"/>
            <a:ext cx="7848600" cy="5867400"/>
          </a:xfrm>
        </p:spPr>
      </p:pic>
    </p:spTree>
    <p:extLst>
      <p:ext uri="{BB962C8B-B14F-4D97-AF65-F5344CB8AC3E}">
        <p14:creationId xmlns:p14="http://schemas.microsoft.com/office/powerpoint/2010/main" val="2247555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334" y="152400"/>
            <a:ext cx="8763000" cy="1303867"/>
          </a:xfrm>
        </p:spPr>
        <p:txBody>
          <a:bodyPr>
            <a:normAutofit/>
          </a:bodyPr>
          <a:lstStyle/>
          <a:p>
            <a:pPr algn="ctr"/>
            <a:r>
              <a:rPr lang="fa-IR" dirty="0" smtClean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علیرضا </a:t>
            </a:r>
            <a:r>
              <a:rPr lang="fa-IR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موسوی نسب </a:t>
            </a:r>
            <a:r>
              <a:rPr lang="fa-IR" dirty="0" smtClean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با معدل</a:t>
            </a:r>
            <a:r>
              <a:rPr lang="fa-IR" dirty="0" smtClean="0"/>
              <a:t> </a:t>
            </a:r>
            <a:r>
              <a:rPr lang="fa-IR" dirty="0" smtClean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20 رتبه اول نهم 4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1" y="1066800"/>
            <a:ext cx="7467600" cy="5791200"/>
          </a:xfrm>
        </p:spPr>
      </p:pic>
    </p:spTree>
    <p:extLst>
      <p:ext uri="{BB962C8B-B14F-4D97-AF65-F5344CB8AC3E}">
        <p14:creationId xmlns:p14="http://schemas.microsoft.com/office/powerpoint/2010/main" val="790761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محمد </a:t>
            </a:r>
            <a:r>
              <a:rPr lang="fa-IR" sz="3200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حسین مهری </a:t>
            </a:r>
            <a:r>
              <a:rPr lang="fa-IR" sz="3200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زاده با معدل 19/93</a:t>
            </a:r>
            <a:r>
              <a:rPr lang="fa-IR" sz="3200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 رتبه اول نهم </a:t>
            </a:r>
            <a:r>
              <a:rPr lang="fa-IR" sz="3200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5</a:t>
            </a:r>
            <a:endParaRPr lang="en-US" sz="3200" dirty="0">
              <a:solidFill>
                <a:srgbClr val="000000"/>
              </a:solidFill>
              <a:latin typeface="B Titr" panose="00000700000000000000" pitchFamily="2" charset="-78"/>
              <a:cs typeface="B Titr" panose="000007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066800"/>
            <a:ext cx="7924800" cy="5791200"/>
          </a:xfrm>
        </p:spPr>
      </p:pic>
    </p:spTree>
    <p:extLst>
      <p:ext uri="{BB962C8B-B14F-4D97-AF65-F5344CB8AC3E}">
        <p14:creationId xmlns:p14="http://schemas.microsoft.com/office/powerpoint/2010/main" val="713719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44" y="152400"/>
            <a:ext cx="8991599" cy="914400"/>
          </a:xfrm>
        </p:spPr>
        <p:txBody>
          <a:bodyPr>
            <a:normAutofit/>
          </a:bodyPr>
          <a:lstStyle/>
          <a:p>
            <a:pPr algn="ctr"/>
            <a:r>
              <a:rPr lang="fa-IR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مجتبی رضائیان با معدل 18/79 رتبه </a:t>
            </a:r>
            <a:r>
              <a:rPr lang="fa-IR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اول</a:t>
            </a:r>
            <a:r>
              <a:rPr lang="fa-IR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 </a:t>
            </a:r>
            <a:r>
              <a:rPr lang="fa-IR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هشتم</a:t>
            </a:r>
            <a:r>
              <a:rPr lang="fa-IR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 1</a:t>
            </a:r>
            <a:endParaRPr lang="en-US" dirty="0">
              <a:solidFill>
                <a:srgbClr val="000000"/>
              </a:solidFill>
              <a:latin typeface="B Titr" panose="00000700000000000000" pitchFamily="2" charset="-78"/>
              <a:cs typeface="B Titr" panose="000007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914400"/>
            <a:ext cx="8153400" cy="5943600"/>
          </a:xfrm>
        </p:spPr>
      </p:pic>
    </p:spTree>
    <p:extLst>
      <p:ext uri="{BB962C8B-B14F-4D97-AF65-F5344CB8AC3E}">
        <p14:creationId xmlns:p14="http://schemas.microsoft.com/office/powerpoint/2010/main" val="1411456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296333"/>
            <a:ext cx="9220200" cy="922867"/>
          </a:xfrm>
        </p:spPr>
        <p:txBody>
          <a:bodyPr>
            <a:normAutofit/>
          </a:bodyPr>
          <a:lstStyle/>
          <a:p>
            <a:pPr algn="ctr"/>
            <a:r>
              <a:rPr lang="fa-IR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محمدرضا نوبهار با</a:t>
            </a:r>
            <a:r>
              <a:rPr lang="fa-IR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 معدل  </a:t>
            </a:r>
            <a:r>
              <a:rPr lang="fa-IR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19/5  رتبه اول </a:t>
            </a:r>
            <a:r>
              <a:rPr lang="fa-IR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هشتم</a:t>
            </a:r>
            <a:r>
              <a:rPr lang="fa-IR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 2</a:t>
            </a:r>
            <a:endParaRPr lang="en-US" dirty="0">
              <a:solidFill>
                <a:srgbClr val="000000"/>
              </a:solidFill>
              <a:latin typeface="B Titr" panose="00000700000000000000" pitchFamily="2" charset="-78"/>
              <a:cs typeface="B Titr" panose="000007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9" t="4546" r="2381"/>
          <a:stretch/>
        </p:blipFill>
        <p:spPr>
          <a:xfrm>
            <a:off x="304800" y="1219200"/>
            <a:ext cx="7696200" cy="5638800"/>
          </a:xfrm>
        </p:spPr>
      </p:pic>
    </p:spTree>
    <p:extLst>
      <p:ext uri="{BB962C8B-B14F-4D97-AF65-F5344CB8AC3E}">
        <p14:creationId xmlns:p14="http://schemas.microsoft.com/office/powerpoint/2010/main" val="2649702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458200" cy="1303867"/>
          </a:xfrm>
        </p:spPr>
        <p:txBody>
          <a:bodyPr>
            <a:normAutofit/>
          </a:bodyPr>
          <a:lstStyle/>
          <a:p>
            <a:pPr algn="ctr"/>
            <a:r>
              <a:rPr lang="fa-IR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مبین پورولی با معدل 19/71  رتبه اول </a:t>
            </a:r>
            <a:r>
              <a:rPr lang="fa-IR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هشتم</a:t>
            </a:r>
            <a:r>
              <a:rPr lang="fa-IR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 3</a:t>
            </a:r>
            <a:endParaRPr lang="en-US" dirty="0">
              <a:solidFill>
                <a:srgbClr val="000000"/>
              </a:solidFill>
              <a:latin typeface="B Titr" panose="00000700000000000000" pitchFamily="2" charset="-78"/>
              <a:cs typeface="B Titr" panose="000007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914400"/>
            <a:ext cx="7848599" cy="5777604"/>
          </a:xfrm>
        </p:spPr>
      </p:pic>
    </p:spTree>
    <p:extLst>
      <p:ext uri="{BB962C8B-B14F-4D97-AF65-F5344CB8AC3E}">
        <p14:creationId xmlns:p14="http://schemas.microsoft.com/office/powerpoint/2010/main" val="3083062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محمد </a:t>
            </a:r>
            <a:r>
              <a:rPr lang="fa-IR" sz="3200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مهدی وکیل </a:t>
            </a:r>
            <a:r>
              <a:rPr lang="fa-IR" sz="3200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زاده با معدل 19/57  رتبه </a:t>
            </a:r>
            <a:r>
              <a:rPr lang="fa-IR" sz="3200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اول</a:t>
            </a:r>
            <a:r>
              <a:rPr lang="fa-IR" sz="3200" dirty="0">
                <a:solidFill>
                  <a:srgbClr val="000000"/>
                </a:solidFill>
                <a:latin typeface="B Titr" panose="00000700000000000000" pitchFamily="2" charset="-78"/>
                <a:cs typeface="B Titr" panose="00000700000000000000" pitchFamily="2" charset="-78"/>
              </a:rPr>
              <a:t> هشتم 4</a:t>
            </a:r>
            <a:endParaRPr lang="en-US" sz="3200" dirty="0">
              <a:solidFill>
                <a:srgbClr val="000000"/>
              </a:solidFill>
              <a:latin typeface="B Titr" panose="00000700000000000000" pitchFamily="2" charset="-78"/>
              <a:cs typeface="B Titr" panose="000007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838200"/>
            <a:ext cx="7924800" cy="6019800"/>
          </a:xfrm>
        </p:spPr>
      </p:pic>
    </p:spTree>
    <p:extLst>
      <p:ext uri="{BB962C8B-B14F-4D97-AF65-F5344CB8AC3E}">
        <p14:creationId xmlns:p14="http://schemas.microsoft.com/office/powerpoint/2010/main" val="1529557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55</TotalTime>
  <Words>130</Words>
  <Application>Microsoft Office PowerPoint</Application>
  <PresentationFormat>On-screen Show (4:3)</PresentationFormat>
  <Paragraphs>14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B Titr</vt:lpstr>
      <vt:lpstr>Tahoma</vt:lpstr>
      <vt:lpstr>Trebuchet MS</vt:lpstr>
      <vt:lpstr>Wingdings 3</vt:lpstr>
      <vt:lpstr>Facet</vt:lpstr>
      <vt:lpstr>ساسان اسمعیلی با معدل 19/86رتبه اول نهم 1 </vt:lpstr>
      <vt:lpstr>ابوالفضل تقی زاده با معدل 19/93 رتبه اول نهم 2 </vt:lpstr>
      <vt:lpstr>امیرعطاء ستاری رئوف با معدل 19/57 رتبه اول نهم 3</vt:lpstr>
      <vt:lpstr>علیرضا موسوی نسب با معدل 20 رتبه اول نهم 4</vt:lpstr>
      <vt:lpstr>محمد حسین مهری زاده با معدل 19/93 رتبه اول نهم 5</vt:lpstr>
      <vt:lpstr>مجتبی رضائیان با معدل 18/79 رتبه اول هشتم 1</vt:lpstr>
      <vt:lpstr>محمدرضا نوبهار با معدل  19/5  رتبه اول هشتم 2</vt:lpstr>
      <vt:lpstr>مبین پورولی با معدل 19/71  رتبه اول هشتم 3</vt:lpstr>
      <vt:lpstr>محمد مهدی وکیل زاده با معدل 19/57  رتبه اول هشتم 4</vt:lpstr>
      <vt:lpstr>رسول اسدیان با معدل 20  رتبه اول هشتم 5</vt:lpstr>
      <vt:lpstr>احمدرضا بذلی با معدل 19/86  رتبه اول هفتم 1</vt:lpstr>
      <vt:lpstr>امیررضا مظفری با معدل 19/71  رتبه اول  هفتم 2</vt:lpstr>
      <vt:lpstr>امیر محمد باقر فرشباف با معدل 19/86 رتبه اول هفتم 3</vt:lpstr>
      <vt:lpstr>نفرات اول کل پایه ها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نهم یک  اول  ساسان اسمعیلی معدل 19/86</dc:title>
  <dc:creator>farhad</dc:creator>
  <cp:lastModifiedBy>farhad</cp:lastModifiedBy>
  <cp:revision>10</cp:revision>
  <dcterms:created xsi:type="dcterms:W3CDTF">2006-08-16T00:00:00Z</dcterms:created>
  <dcterms:modified xsi:type="dcterms:W3CDTF">2016-04-19T06:08:19Z</dcterms:modified>
</cp:coreProperties>
</file>