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6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8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4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7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6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9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68E3-819B-4723-A966-785495BD0BA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F1E7-5329-4CA3-9C58-8ABBCA78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62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23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87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93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97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1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60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75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16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10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34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34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8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57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02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77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14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27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87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05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03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74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02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76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41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12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67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19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85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15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68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46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4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05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81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40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23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21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48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04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0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67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66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36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3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عبس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50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2016-07-10T18:05:22Z</dcterms:created>
  <dcterms:modified xsi:type="dcterms:W3CDTF">2016-07-10T18:05:31Z</dcterms:modified>
</cp:coreProperties>
</file>