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64" d="100"/>
          <a:sy n="64" d="100"/>
        </p:scale>
        <p:origin x="4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10E19A-89FA-4C82-9305-8C230D29436D}"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2217887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0E19A-89FA-4C82-9305-8C230D29436D}"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102830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0E19A-89FA-4C82-9305-8C230D29436D}"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155030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0E19A-89FA-4C82-9305-8C230D29436D}"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319178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10E19A-89FA-4C82-9305-8C230D29436D}" type="datetimeFigureOut">
              <a:rPr lang="en-US" smtClean="0"/>
              <a:t>5/11/2015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72895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10E19A-89FA-4C82-9305-8C230D29436D}"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268770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10E19A-89FA-4C82-9305-8C230D29436D}" type="datetimeFigureOut">
              <a:rPr lang="en-US" smtClean="0"/>
              <a:t>5/11/2015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390413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10E19A-89FA-4C82-9305-8C230D29436D}" type="datetimeFigureOut">
              <a:rPr lang="en-US" smtClean="0"/>
              <a:t>5/11/2015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390687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0E19A-89FA-4C82-9305-8C230D29436D}" type="datetimeFigureOut">
              <a:rPr lang="en-US" smtClean="0"/>
              <a:t>5/11/2015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2966940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0E19A-89FA-4C82-9305-8C230D29436D}"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27463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0E19A-89FA-4C82-9305-8C230D29436D}" type="datetimeFigureOut">
              <a:rPr lang="en-US" smtClean="0"/>
              <a:t>5/11/2015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CA66E-6A26-44FF-9379-6D0C8AE8C8E1}" type="slidenum">
              <a:rPr lang="en-US" smtClean="0"/>
              <a:t>‹#›</a:t>
            </a:fld>
            <a:endParaRPr lang="en-US"/>
          </a:p>
        </p:txBody>
      </p:sp>
    </p:spTree>
    <p:extLst>
      <p:ext uri="{BB962C8B-B14F-4D97-AF65-F5344CB8AC3E}">
        <p14:creationId xmlns:p14="http://schemas.microsoft.com/office/powerpoint/2010/main" val="196984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10E19A-89FA-4C82-9305-8C230D29436D}" type="datetimeFigureOut">
              <a:rPr lang="en-US" smtClean="0"/>
              <a:t>5/11/2015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CA66E-6A26-44FF-9379-6D0C8AE8C8E1}" type="slidenum">
              <a:rPr lang="en-US" smtClean="0"/>
              <a:t>‹#›</a:t>
            </a:fld>
            <a:endParaRPr lang="en-US"/>
          </a:p>
        </p:txBody>
      </p:sp>
    </p:spTree>
    <p:extLst>
      <p:ext uri="{BB962C8B-B14F-4D97-AF65-F5344CB8AC3E}">
        <p14:creationId xmlns:p14="http://schemas.microsoft.com/office/powerpoint/2010/main" val="271322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16600" dirty="0" smtClean="0">
                <a:latin typeface="Adobe Arabic" panose="02040503050201020203" pitchFamily="18" charset="-78"/>
                <a:cs typeface="Adobe Arabic" panose="02040503050201020203" pitchFamily="18" charset="-78"/>
              </a:rPr>
              <a:t>زندگی زرافه</a:t>
            </a:r>
            <a:endParaRPr lang="en-US" sz="16600" dirty="0">
              <a:latin typeface="Adobe Arabic" panose="02040503050201020203" pitchFamily="18" charset="-78"/>
              <a:cs typeface="Adobe Arabic" panose="02040503050201020203" pitchFamily="18" charset="-78"/>
            </a:endParaRPr>
          </a:p>
        </p:txBody>
      </p:sp>
      <p:sp>
        <p:nvSpPr>
          <p:cNvPr id="3" name="Subtitle 2"/>
          <p:cNvSpPr>
            <a:spLocks noGrp="1"/>
          </p:cNvSpPr>
          <p:nvPr>
            <p:ph type="subTitle" idx="1"/>
          </p:nvPr>
        </p:nvSpPr>
        <p:spPr/>
        <p:txBody>
          <a:bodyPr/>
          <a:lstStyle/>
          <a:p>
            <a:r>
              <a:rPr lang="fa-IR" dirty="0" smtClean="0"/>
              <a:t>            </a:t>
            </a:r>
            <a:endParaRPr lang="en-US" dirty="0"/>
          </a:p>
        </p:txBody>
      </p:sp>
    </p:spTree>
    <p:extLst>
      <p:ext uri="{BB962C8B-B14F-4D97-AF65-F5344CB8AC3E}">
        <p14:creationId xmlns:p14="http://schemas.microsoft.com/office/powerpoint/2010/main" val="291751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912" y="584616"/>
            <a:ext cx="11902190" cy="2246769"/>
          </a:xfrm>
          <a:prstGeom prst="rect">
            <a:avLst/>
          </a:prstGeom>
        </p:spPr>
        <p:txBody>
          <a:bodyPr wrap="square">
            <a:spAutoFit/>
          </a:bodyPr>
          <a:lstStyle/>
          <a:p>
            <a:pPr algn="r" rtl="1"/>
            <a:r>
              <a:rPr lang="fa-IR" sz="2800" dirty="0" smtClean="0"/>
              <a:t>زرافه (نام علمی: </a:t>
            </a:r>
            <a:r>
              <a:rPr lang="en-US" sz="2800" dirty="0" smtClean="0"/>
              <a:t> (</a:t>
            </a:r>
            <a:r>
              <a:rPr lang="en-US" sz="2800" dirty="0" err="1" smtClean="0"/>
              <a:t>Giraffa</a:t>
            </a:r>
            <a:r>
              <a:rPr lang="en-US" sz="2800" dirty="0" smtClean="0"/>
              <a:t> </a:t>
            </a:r>
            <a:r>
              <a:rPr lang="en-US" sz="2800" dirty="0" err="1" smtClean="0"/>
              <a:t>camelopardalis</a:t>
            </a:r>
            <a:r>
              <a:rPr lang="en-US" sz="2800" dirty="0" smtClean="0"/>
              <a:t>) </a:t>
            </a:r>
            <a:r>
              <a:rPr lang="fa-IR" sz="2800" dirty="0" smtClean="0"/>
              <a:t>یک جانور آفریقایی پستاندار دارای پنجه و سم از سردهٔ زرافگان، بلندقدترین حیوان زمین و بزرگ‌ترین نشخوارکننده‌است. به این جانور شترگاوپلنگ نیز می‌گویند. زرافه ویژگی‌های خاصی دارد برای مثال سر و گردن دراز این جانور بسیار خاص است. قد زرافه به ۶ متر نیز تجاوز می‌کند و وزن متوسط آن ۱۶۰۰ کیلوگرم برای جنس نر و ۸۳۰ کیلوگرم برای جنس ماده است. این جانور از خانوادهٔ زرافگان است.</a:t>
            </a:r>
            <a:endParaRPr lang="en-US" sz="2800" dirty="0"/>
          </a:p>
        </p:txBody>
      </p:sp>
    </p:spTree>
    <p:extLst>
      <p:ext uri="{BB962C8B-B14F-4D97-AF65-F5344CB8AC3E}">
        <p14:creationId xmlns:p14="http://schemas.microsoft.com/office/powerpoint/2010/main" val="424948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921" y="254833"/>
            <a:ext cx="11887199" cy="2677656"/>
          </a:xfrm>
          <a:prstGeom prst="rect">
            <a:avLst/>
          </a:prstGeom>
        </p:spPr>
        <p:txBody>
          <a:bodyPr wrap="square">
            <a:spAutoFit/>
          </a:bodyPr>
          <a:lstStyle/>
          <a:p>
            <a:pPr algn="r" rtl="1"/>
            <a:r>
              <a:rPr lang="fa-IR" sz="2800" dirty="0" smtClean="0"/>
              <a:t>زرافه‌ها به طور پراکنده در قارهٔ آفریقا به خصوص کشورهای چاد در شمال، آفریقای جنوبی در جنوب، نیجر در غرب و سومالی در شرق زندگی می‌کنند. زرافه‌ها معمولاً ساکن دشت‌ها، مراتع و جنگل‌های باز هستند. منبع غذایی اصلی آن‌ها برگ‌های اقاقیا هستند که هر حیوان گیاه‌خواری قدش به آن‌ها نمی‌رسد. زرافه‌ها همواره هدف حمله شیرها، پلنگ‌ها و سگ‌های وحشی قرار می‌گیرند. زرافه‌های بزرگ‌سال نمی‌توانند پیوندهای اجتماعی قوی ایجاد کنند. هنگام حمله کردن به زرافه‌ها، این موجودات گردن خود را به عنوان سلاح استفاده می‌کنند.</a:t>
            </a:r>
            <a:endParaRPr lang="en-US" sz="2800" dirty="0"/>
          </a:p>
        </p:txBody>
      </p:sp>
    </p:spTree>
    <p:extLst>
      <p:ext uri="{BB962C8B-B14F-4D97-AF65-F5344CB8AC3E}">
        <p14:creationId xmlns:p14="http://schemas.microsoft.com/office/powerpoint/2010/main" val="390360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911" y="254834"/>
            <a:ext cx="12057089" cy="2246769"/>
          </a:xfrm>
          <a:prstGeom prst="rect">
            <a:avLst/>
          </a:prstGeom>
        </p:spPr>
        <p:txBody>
          <a:bodyPr wrap="square">
            <a:spAutoFit/>
          </a:bodyPr>
          <a:lstStyle/>
          <a:p>
            <a:pPr algn="r" rtl="1"/>
            <a:r>
              <a:rPr lang="fa-IR" sz="2800" dirty="0" smtClean="0"/>
              <a:t>زمین همیشه شیفتهٔ این موجودات بوده‌است و این موجودات را عجیب و غریب می‌داند به طوری که این موجودات را در نقاشی‌ها، کتاب‌ها و انیمیشن‌های برجسته‌ای همچون ماداگاسکار ۱، ۲، ۳، دنیای وحش و پیمان حیوانات به تصویر کشیده‌اند. توسط اتحادیه بین‌المللی حفاظت از طبیعت، برخی از این موجودات در خطر انقراض هستندو برخی نیز خطری برای انقراض آن‌ها نیست. با این حال، هنوز هم زرافه‌ها در پارک‌های متعدد ملی و بازی‌ها نیز یافت می‌شوند</a:t>
            </a:r>
            <a:endParaRPr lang="en-US" sz="2800" dirty="0"/>
          </a:p>
        </p:txBody>
      </p:sp>
    </p:spTree>
    <p:extLst>
      <p:ext uri="{BB962C8B-B14F-4D97-AF65-F5344CB8AC3E}">
        <p14:creationId xmlns:p14="http://schemas.microsoft.com/office/powerpoint/2010/main" val="166338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863" y="194872"/>
            <a:ext cx="11812248" cy="3539430"/>
          </a:xfrm>
          <a:prstGeom prst="rect">
            <a:avLst/>
          </a:prstGeom>
        </p:spPr>
        <p:txBody>
          <a:bodyPr wrap="square">
            <a:spAutoFit/>
          </a:bodyPr>
          <a:lstStyle/>
          <a:p>
            <a:pPr algn="r" rtl="1"/>
            <a:r>
              <a:rPr lang="fa-IR" sz="2800" dirty="0" smtClean="0"/>
              <a:t>زرافهٔ نری که کامل رشد کرده باشد، قدش به طور ایستاده ۶٫۵ متر و بلندتر از ماده است. وزن یک زرافه نر بالغ ۱٬۶۰۰ کیلوگرم و وزن یک ماده بالغ ۸۳۰ کیلوگرم است. با وجود گردن و پاهای بلند، بدن زرافه نسبتاً کوتاه است. رنگ بدن آن‌ها معمولاً خاکستری است. شنوایی و بویایی آن‌ها بسیار تیز است. آن‌ها می‌توانند از خود در برابر طوفان شن به خوبی محافظت کنند. زبان زرافه‌ها برای گرفتن و چیدن برگ، طولی برابر با ۵۰ سانتی‌متر دارد. این زبان به رنگ ارغوانی است و خود را در برابر آفتاب سوختگی محافظت می‌کند. برای گرفتن شاخ و برگ و تمیز کردن بینی‌اش مفید است. لب فوقانی زرافه دارای استعدادهای هنری و مفید هنگام گرفتن غذا است. در هنگام گرفتن غذا، لب‌ها از زبان و داخل دهان زرافه در برابر خارها محافظت می‌کند</a:t>
            </a:r>
            <a:endParaRPr lang="en-US" sz="2800" dirty="0"/>
          </a:p>
        </p:txBody>
      </p:sp>
    </p:spTree>
    <p:extLst>
      <p:ext uri="{BB962C8B-B14F-4D97-AF65-F5344CB8AC3E}">
        <p14:creationId xmlns:p14="http://schemas.microsoft.com/office/powerpoint/2010/main" val="799986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9902"/>
            <a:ext cx="12192000" cy="3970318"/>
          </a:xfrm>
          <a:prstGeom prst="rect">
            <a:avLst/>
          </a:prstGeom>
        </p:spPr>
        <p:txBody>
          <a:bodyPr wrap="square">
            <a:spAutoFit/>
          </a:bodyPr>
          <a:lstStyle/>
          <a:p>
            <a:pPr algn="r" rtl="1"/>
            <a:r>
              <a:rPr lang="fa-IR" sz="2800" dirty="0" smtClean="0"/>
              <a:t>هر زرافه دارای یک پوشش منحصربه‌فرد است. قد زرافه برای استتار او کمک می‌کند به طوری که می‌تواند به راحتی در نور و جنگل به عنوان درخت قائم شود. او با پوست زرافه در مناطق تیره می‌تواند استتار کند. پوست زرافه بیشتر خاکستری است. هم‌چنین پوست او ضخیم است و خار به سختی در آن فرو می‌رود. خزهای روی پوست او، برای حفاظت از زرافه در برابر موجوداتی همچون انگل‌ها و مواد شیمیایی به کار می‌رود. دست‌کم ۱۱ پیوند شیمیایی معطر روی پوست زرافه قرار دارد بیشتر این بو ناشی از اندول و اسکاتول است. از آن جا که مواد شیمیایی معطر روی پوست نرها نسبت به ماده‌ها بوی قوی‌تری دارد، به راحتی می‌توان جنس آن‌ها را مشخص کرد</a:t>
            </a:r>
            <a:r>
              <a:rPr lang="en-US" sz="2800" dirty="0" smtClean="0"/>
              <a:t>. </a:t>
            </a:r>
            <a:r>
              <a:rPr lang="fa-IR" sz="2800" dirty="0" smtClean="0"/>
              <a:t>در کنار گردن زرافه، یال‌های کوتاه و موهای سیخ وجود دارد. دم زرافه حدود ۱ متر است و از تار موهایش برای دفاع در برابر حشرات استفاده می‌کند</a:t>
            </a:r>
            <a:endParaRPr lang="en-US" sz="2800" dirty="0"/>
          </a:p>
        </p:txBody>
      </p:sp>
    </p:spTree>
    <p:extLst>
      <p:ext uri="{BB962C8B-B14F-4D97-AF65-F5344CB8AC3E}">
        <p14:creationId xmlns:p14="http://schemas.microsoft.com/office/powerpoint/2010/main" val="906295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2348095"/>
          </a:xfrm>
        </p:spPr>
        <p:txBody>
          <a:bodyPr>
            <a:normAutofit/>
          </a:bodyPr>
          <a:lstStyle/>
          <a:p>
            <a:pPr algn="r" rtl="1"/>
            <a:r>
              <a:rPr lang="fa-IR" sz="2800" dirty="0" smtClean="0"/>
              <a:t>زرافه‌ها معمولاً ساکن دشت‌ها، مراتع و جنگل‌های بازاند. محل زندگی کنونی آن‌ها آفریقاست و در جنگل‌های اقاقیا و باز زندگی می‌کنند</a:t>
            </a:r>
            <a:r>
              <a:rPr lang="en-US" sz="2800" dirty="0" smtClean="0"/>
              <a:t>.</a:t>
            </a:r>
            <a:r>
              <a:rPr lang="fa-IR" sz="2800" dirty="0" smtClean="0"/>
              <a:t> زرافهٔ آنگولایی را می‌توان در محیط‌های بیابانی نیز یافت. زرافه‌ها در فهرست درختان، اقاقیا را ترجیح می‌دهند که برگ‌های‌شان حاوی منابع رشد زرافه‌ها مانند کلسیم و پروتئین است.آن‌ها هم چنین از درختچه، چمن و میوه نیز تغذیه می‌کنند.هر زرافه در هر روز حدود ۳۴ کیلوگرم شاخ و برگ می‌خورد.هم چنین او لاشه، گوشت و استخوان‌های خشک را لیس می‌زند</a:t>
            </a:r>
            <a:r>
              <a:rPr lang="en-US" sz="2800" dirty="0" smtClean="0"/>
              <a:t>.</a:t>
            </a:r>
            <a:endParaRPr lang="en-US" sz="2800" dirty="0"/>
          </a:p>
        </p:txBody>
      </p:sp>
    </p:spTree>
    <p:extLst>
      <p:ext uri="{BB962C8B-B14F-4D97-AF65-F5344CB8AC3E}">
        <p14:creationId xmlns:p14="http://schemas.microsoft.com/office/powerpoint/2010/main" val="344507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64892"/>
            <a:ext cx="12192000" cy="3108543"/>
          </a:xfrm>
          <a:prstGeom prst="rect">
            <a:avLst/>
          </a:prstGeom>
        </p:spPr>
        <p:txBody>
          <a:bodyPr wrap="square">
            <a:spAutoFit/>
          </a:bodyPr>
          <a:lstStyle/>
          <a:p>
            <a:pPr algn="r" rtl="1"/>
            <a:r>
              <a:rPr lang="fa-IR" sz="2800" dirty="0" smtClean="0"/>
              <a:t>در طول فصل مرطوب، مواد غذایی زرافه‌های فراوان و گسترده می‌شود؛ در حالی که در طول فصل خشک، آن‌ها در اطراف درختان و بوته‌های همیشه سبز به دنبال غذا می‌گردند. مادران همیشه تمایل به خوردن غذا در مناطق باز دارند که برای شناسایی شکارچیان آسان‌تر است. به عنوان یک نشخوارکننده، برای هضم، نشخوار خود را تا گردن پیش می‌برد و اگر دید که هضم آن ممکن نیست، دوباره نشخوار را به دهان می‌آورد و می‌جود. زرافه هنگام غذا خوردن با بزاق ترشح می‌کند. ززرافه نیاز به مواد غذایی کمتری نسبت به بسیاری از گیاهخواران دارد چون دستگاه گوارش او کارآمدتر است</a:t>
            </a:r>
            <a:r>
              <a:rPr lang="en-US" sz="2800" dirty="0" smtClean="0"/>
              <a:t>.</a:t>
            </a:r>
            <a:r>
              <a:rPr lang="fa-IR" sz="2800" dirty="0" smtClean="0"/>
              <a:t> مدفوع زرافه‌ها به شکل گلوله‌های کوچک است. زرافه می‌تواند ۳ روز را بدون آب دوام بیاورد</a:t>
            </a:r>
            <a:endParaRPr lang="en-US" sz="2800" dirty="0"/>
          </a:p>
        </p:txBody>
      </p:sp>
    </p:spTree>
    <p:extLst>
      <p:ext uri="{BB962C8B-B14F-4D97-AF65-F5344CB8AC3E}">
        <p14:creationId xmlns:p14="http://schemas.microsoft.com/office/powerpoint/2010/main" val="349327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4872"/>
            <a:ext cx="12192000" cy="2246769"/>
          </a:xfrm>
          <a:prstGeom prst="rect">
            <a:avLst/>
          </a:prstGeom>
        </p:spPr>
        <p:txBody>
          <a:bodyPr wrap="square">
            <a:spAutoFit/>
          </a:bodyPr>
          <a:lstStyle/>
          <a:p>
            <a:pPr algn="r" rtl="1"/>
            <a:r>
              <a:rPr lang="fa-IR" sz="2800" dirty="0" smtClean="0"/>
              <a:t>طول عمر زرافه‌ها در مقایسه با نشخوارکنندگان دیگر زیاد است. زرافه‌ها تا 25 سال در حیات وحش عمر می‌کنند. از آن جا که اندازهٔ زرافهٔ بالغ جثه‌اش بزرگ است و بینایی آن‌ها تیز و قدرت‌شان زیاد است، معمولاً مورد حملهٔ و شکار قرار نمی‌گیرند. با این حال، آن‌ها می‌توانند غذای شیرها باشند. هم چنین تمساح می‌تواند یک تهدید برای زرافه هنگام نوشیدن آب باشد. فرزندان زرافه از بزرگ‌سالان زرافه بسیار آسیب‌ذیرترند. علاوه بر این، زرافه مورد تهدید پلنگ و سگ وحشی قرار دارد.</a:t>
            </a:r>
            <a:endParaRPr lang="en-US" sz="2800" dirty="0"/>
          </a:p>
        </p:txBody>
      </p:sp>
    </p:spTree>
    <p:extLst>
      <p:ext uri="{BB962C8B-B14F-4D97-AF65-F5344CB8AC3E}">
        <p14:creationId xmlns:p14="http://schemas.microsoft.com/office/powerpoint/2010/main" val="10984573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883</Words>
  <Application>Microsoft Office PowerPoint</Application>
  <PresentationFormat>Widescreen</PresentationFormat>
  <Paragraphs>10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Adobe Arabic</vt:lpstr>
      <vt:lpstr>Arial</vt:lpstr>
      <vt:lpstr>Calibri</vt:lpstr>
      <vt:lpstr>Calibri Light</vt:lpstr>
      <vt:lpstr>Times New Roman</vt:lpstr>
      <vt:lpstr>Office Theme</vt:lpstr>
      <vt:lpstr>زندگی زرافه</vt:lpstr>
      <vt:lpstr>PowerPoint Presentation</vt:lpstr>
      <vt:lpstr>PowerPoint Presentation</vt:lpstr>
      <vt:lpstr>PowerPoint Presentation</vt:lpstr>
      <vt:lpstr>PowerPoint Presentation</vt:lpstr>
      <vt:lpstr>PowerPoint Presentation</vt:lpstr>
      <vt:lpstr>زرافه‌ها معمولاً ساکن دشت‌ها، مراتع و جنگل‌های بازاند. محل زندگی کنونی آن‌ها آفریقاست و در جنگل‌های اقاقیا و باز زندگی می‌کنند. زرافهٔ آنگولایی را می‌توان در محیط‌های بیابانی نیز یافت. زرافه‌ها در فهرست درختان، اقاقیا را ترجیح می‌دهند که برگ‌های‌شان حاوی منابع رشد زرافه‌ها مانند کلسیم و پروتئین است.آن‌ها هم چنین از درختچه، چمن و میوه نیز تغذیه می‌کنند.هر زرافه در هر روز حدود ۳۴ کیلوگرم شاخ و برگ می‌خورد.هم چنین او لاشه، گوشت و استخوان‌های خشک را لیس می‌زند.</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4</cp:revision>
  <dcterms:created xsi:type="dcterms:W3CDTF">2015-05-11T12:23:34Z</dcterms:created>
  <dcterms:modified xsi:type="dcterms:W3CDTF">2015-05-11T12:50:55Z</dcterms:modified>
</cp:coreProperties>
</file>