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نهم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اجْعَلْ لی فیهِ نَصیباً مِنْ رَحْمَتِکَ الْواسِعَةِ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وَ اهْدِنی فیهِ لِبَراهینِکَ السّاطِعَةِ وَ خُذْ 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بِناصیَتی إِلى مَرْضاتِکَ الْجامِعَةِ بِمَحَبَّتِکَ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یا أمَلَ الْمُشْتاقینَ 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208207"/>
            <a:ext cx="4214842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مقرر كن برايم در اين ماه بهره اي از رحمت واسع خود و راهنماييم كن در آن به سوي دليل هاي درخشانت و مرا به سوي موجبات خشنودي همه جانبه ات سوق ده به حق محبتت ؛ 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اي آرزوي مشتاقان .</a:t>
            </a:r>
          </a:p>
          <a:p>
            <a:pPr algn="ctr"/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75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24</cp:revision>
  <dcterms:created xsi:type="dcterms:W3CDTF">2011-07-13T14:20:27Z</dcterms:created>
  <dcterms:modified xsi:type="dcterms:W3CDTF">2014-06-27T14:59:48Z</dcterms:modified>
</cp:coreProperties>
</file>