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پنجم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اجْعَلْنی فیهِ مِنَ الْمُسْتَغْفِرینَ وَ اجْعَلْنی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فیهِ مِنْ عِبادِکَ الصّالِحینَ القانِتینَ وَ اجْعَلْنی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فیهِ مِنْ اَوْلیائِکَ الْمُقَرَّبینَ بِرَأفَتِکَ یا 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اَرْحَمَ الرّاحِمینَ .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endParaRPr lang="fa-IR" sz="36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500174"/>
            <a:ext cx="4214842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قرار ده مرا در         </a:t>
            </a:r>
            <a:r>
              <a:rPr lang="fa-IR" sz="360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اين ماه </a:t>
            </a:r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از </a:t>
            </a:r>
            <a:r>
              <a:rPr lang="fa-IR" sz="360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آمرزش جويان</a:t>
            </a:r>
          </a:p>
          <a:p>
            <a:pPr algn="ctr"/>
            <a:r>
              <a:rPr lang="fa-IR" sz="360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و </a:t>
            </a:r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قرارم ده از بندگان 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شايسته و پرستنده ات و 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قرارم ده از دوستان نزديكت به مهرت ؛ اي مهربان ترين مهربانان عالم .</a:t>
            </a:r>
          </a:p>
          <a:p>
            <a:pPr algn="ctr"/>
            <a:endParaRPr lang="fa-IR" sz="36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</TotalTime>
  <Words>66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23</cp:revision>
  <dcterms:created xsi:type="dcterms:W3CDTF">2011-07-13T14:20:27Z</dcterms:created>
  <dcterms:modified xsi:type="dcterms:W3CDTF">2014-06-27T14:42:09Z</dcterms:modified>
</cp:coreProperties>
</file>