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سوم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الرَّحيم</a:t>
            </a:r>
            <a:endParaRPr lang="en-US" sz="3600" dirty="0" smtClean="0"/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ارْزُقْنی فیهِ الذِّهْنَ و التَّنْبیهَ ، وَ باعِدْنی فیهِ مِنَ السَّفاهَةِ وَ التَّمْویهِ ، وَ اجْعَلْ لی نَصیباً مِنْ کُلِّ خَیْرٍ تُنْزِلُ فیهِ ، بِجُودِکَ یا 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أجْوَدَ الأجْوَدینَ .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روزيم كن در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اين ماه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هوش و آگاهي و دورم گردان در آن از سفاهت و گمراهي و  بهره ام ده از هر خيري كه در آن نازل گرداني ؛ به جود و كرمت اي بخشنده ترين بخشندگان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79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17</cp:revision>
  <dcterms:created xsi:type="dcterms:W3CDTF">2011-07-13T14:20:27Z</dcterms:created>
  <dcterms:modified xsi:type="dcterms:W3CDTF">2014-06-27T14:40:46Z</dcterms:modified>
</cp:coreProperties>
</file>