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1" autoAdjust="0"/>
    <p:restoredTop sz="94709" autoAdjust="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2428860" y="1071546"/>
            <a:ext cx="4143404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6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دعاي روز هفتم ماه رمضان</a:t>
            </a:r>
            <a:endParaRPr lang="fa-IR" sz="26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cs typeface="B Davat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57290" y="1699520"/>
            <a:ext cx="6357982" cy="507831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بِسْمِ اللهِ الرَّحْمنِ الرَّحیمِ 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>
              <a:lnSpc>
                <a:spcPct val="20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اَللّهُمَّ اَعِنّی فیهِ عَلى صِیامِهِ وَ قیامِهِ وَ جَنِّبْنی فیهِ مِنْ هَفَواتِهِ وَ آثامِهِ وَ ارْزُقْنی فیهِ ذِکْرَکَ بِدَوامِهِ بِتَوْفیقِکَ یا هادیَ المُضِلّینَ .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>
              <a:lnSpc>
                <a:spcPct val="150000"/>
              </a:lnSpc>
            </a:pPr>
            <a:endParaRPr lang="fa-IR" sz="3600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8837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8860" y="1357298"/>
            <a:ext cx="4214842" cy="507831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خدايا كمك ده مرا در اين ماه براي روزه داشتن و عبادت و بركنارم دار در آن از بيهوده گويي و گناهان و روزي ام كن در آن ذكر خود را هميشه به توفيق خودت ؛ اى راهنماى گمراهان .</a:t>
            </a:r>
            <a:endParaRPr lang="en-US" sz="3600" dirty="0" smtClean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/>
            <a:endParaRPr lang="fa-IR" sz="3600" dirty="0" smtClean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/>
            <a:endParaRPr lang="fa-IR" sz="3600" dirty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141</TotalTime>
  <Words>73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Arian</dc:creator>
  <cp:lastModifiedBy>7</cp:lastModifiedBy>
  <cp:revision>26</cp:revision>
  <dcterms:created xsi:type="dcterms:W3CDTF">2011-07-13T14:20:27Z</dcterms:created>
  <dcterms:modified xsi:type="dcterms:W3CDTF">2014-06-27T14:57:58Z</dcterms:modified>
</cp:coreProperties>
</file>