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1" autoAdjust="0"/>
    <p:restoredTop sz="94709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AC64-307B-4B11-B6A2-A6EA5A57C61A}" type="datetimeFigureOut">
              <a:rPr lang="fa-IR" smtClean="0"/>
              <a:pPr/>
              <a:t>08/29/1435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A7F5-08F4-4D1A-81ED-E480301866F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2428860" y="1071546"/>
            <a:ext cx="414340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600" b="1" dirty="0" smtClean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B Davat" pitchFamily="2" charset="-78"/>
              </a:rPr>
              <a:t>دعاي روز ششم ماه رمضان</a:t>
            </a:r>
            <a:endParaRPr lang="fa-IR" sz="2600" b="1" dirty="0">
              <a:ln w="10541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cs typeface="B Davat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0" y="1699520"/>
            <a:ext cx="6357982" cy="50783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بِسْمِ اللهِ الرَّحْمنِ الرَّحیمِ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3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اَللّهُمَّ لا تَخْذُلْنی فیهِ لِتَعَرُّضِ مَعْصيَتِکَ وَ لا تَضْرِبْنی بِسیاطِ نَقِمَتِکَ وَ زَحْزِحْنی فیهِ مِنْ مُوجِباتِ سَخَطِکَ بِمَنِّکَ وَ أیادیکَ یا مُنْتَهَى رَغْبـَةِ الرّاغِبینَ . </a:t>
            </a:r>
            <a:endParaRPr lang="en-US" sz="3600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  <a:p>
            <a:pPr algn="ctr">
              <a:lnSpc>
                <a:spcPct val="150000"/>
              </a:lnSpc>
            </a:pPr>
            <a:endParaRPr lang="fa-IR" sz="360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883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1316070"/>
            <a:ext cx="4214842" cy="50783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خدايا در </a:t>
            </a:r>
            <a:r>
              <a:rPr lang="fa-IR" sz="360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اين ماه </a:t>
            </a:r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به خاطر دست زدن به نافرمانيت</a:t>
            </a:r>
          </a:p>
          <a:p>
            <a:pPr algn="ctr"/>
            <a:r>
              <a:rPr lang="fa-IR" sz="36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Badr" pitchFamily="2" charset="-78"/>
              </a:rPr>
              <a:t>خوارم مساز و تازيانه هاي عذابت را بر من مزن و از موجبات خشمت بدان نعمت بخشي و الطافي كه نسبت به بندگان داري دورم بدار ؛ اي نهايت اشتياق مشتاقان .</a:t>
            </a:r>
          </a:p>
          <a:p>
            <a:pPr algn="ctr"/>
            <a:endParaRPr lang="fa-IR" sz="3600" dirty="0">
              <a:ln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Bad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132</TotalTime>
  <Words>76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</dc:creator>
  <cp:lastModifiedBy>7</cp:lastModifiedBy>
  <cp:revision>25</cp:revision>
  <dcterms:created xsi:type="dcterms:W3CDTF">2011-07-13T14:20:27Z</dcterms:created>
  <dcterms:modified xsi:type="dcterms:W3CDTF">2014-06-27T14:43:02Z</dcterms:modified>
</cp:coreProperties>
</file>