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چهارم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1699520"/>
            <a:ext cx="6357982" cy="50783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اَللَّهُمَّ قَوِّنی فیهِ عَلى اِقامَةِ اَمْرِکَ وَ اَذِقْنی فیهِ حَلاوَةَ ذِکْرِکَ وَ اَوْزِعْنی فیهِ لِاَداءِ شُکْرِکَ بِکَرَمِکَ وَ احْفَظْنی فیهِ بِحِفْظِکَ وَ سِتْرِکَ</a:t>
            </a: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یا أبْصَرَ النّاظِرینَ .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endParaRPr lang="fa-IR" sz="36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316070"/>
            <a:ext cx="4214842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نيرويم بخش در </a:t>
            </a:r>
            <a:r>
              <a:rPr lang="fa-IR" sz="360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اين ماه </a:t>
            </a:r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بر پا داشتن دستورت و بچشانم در آن شيريني ذكرت و آماده ام كن براي اداء شكرت به كرمت و نگه دارم در آن به حفظ خودت و پناهت ؛ اي بيناترين ناظران .</a:t>
            </a:r>
            <a:endParaRPr lang="fa-IR" sz="3600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109</TotalTime>
  <Words>76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20</cp:revision>
  <dcterms:created xsi:type="dcterms:W3CDTF">2011-07-13T14:20:27Z</dcterms:created>
  <dcterms:modified xsi:type="dcterms:W3CDTF">2014-06-27T14:41:17Z</dcterms:modified>
</cp:coreProperties>
</file>