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50446-CF3A-466A-813A-79AB3164533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A82A6-0EB2-4E1B-9E4A-A383DA86BF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</a:t>
            </a:r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دوم</a:t>
            </a:r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 </a:t>
            </a:r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798630"/>
            <a:ext cx="6357982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اللَّهُمَّ قَرِّبْنِي فِيهِ إِلَى مَرْضَاتِكَ وَ جَنِّبْنِي فِيهِ مِنْ سَخَطِكَ وَ نَقِمَاتِكَ وَ وَفِّقْنِي فِيهِ لِقِرَاءَةِ آيَاتِكَ بِرَحْمَتِكَ يَا أَرْحَمَ الرَّاحِمِينَ.</a:t>
            </a:r>
            <a:endParaRPr lang="fa-IR" sz="3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409390"/>
            <a:ext cx="4214842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fa-IR" sz="4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مرا در اين ماه به خشنودى‏ات </a:t>
            </a:r>
            <a:r>
              <a:rPr lang="fa-IR" sz="44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نزديك كن </a:t>
            </a:r>
            <a:r>
              <a:rPr lang="fa-IR" sz="4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و از خشم و انتقامت‏ </a:t>
            </a:r>
            <a:r>
              <a:rPr lang="fa-IR" sz="44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بركنار دار و </a:t>
            </a:r>
            <a:r>
              <a:rPr lang="fa-IR" sz="4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به قرائت آياتت موفق </a:t>
            </a:r>
            <a:r>
              <a:rPr lang="fa-IR" sz="44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كن، اى </a:t>
            </a:r>
            <a:r>
              <a:rPr lang="fa-IR" sz="4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مهربان‏ترين مهربانان.</a:t>
            </a:r>
            <a:endParaRPr lang="fa-IR" sz="44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7</dc:creator>
  <cp:lastModifiedBy>7</cp:lastModifiedBy>
  <cp:revision>1</cp:revision>
  <dcterms:created xsi:type="dcterms:W3CDTF">2014-06-27T14:51:52Z</dcterms:created>
  <dcterms:modified xsi:type="dcterms:W3CDTF">2014-06-27T14:53:50Z</dcterms:modified>
</cp:coreProperties>
</file>