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هشتم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20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ارْزُقْنی فیهِ رَحْمَةَ الْأیْتامِ وَ إِطْعامَ الطَّعامِ</a:t>
            </a:r>
          </a:p>
          <a:p>
            <a:pPr algn="ctr">
              <a:lnSpc>
                <a:spcPct val="20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وَ إِفْشاءَ السَّلامِ وَ صُحْبَةَ الْکِرامِ بِطَوْلِکَ</a:t>
            </a:r>
          </a:p>
          <a:p>
            <a:pPr algn="ctr">
              <a:lnSpc>
                <a:spcPct val="20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یا مَلْجَأ الآمِلینَ 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785794"/>
            <a:ext cx="4214842" cy="59093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روزي ام كن در اين ماه مهرورزي بر يتيمان و خوراك دادن به مردمان و سلام گفتن به آشكار و هم صحبتي كريمان به فضل خودت ؛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اي پناه آرزومندان .</a:t>
            </a:r>
          </a:p>
          <a:p>
            <a:pPr algn="ctr">
              <a:lnSpc>
                <a:spcPct val="150000"/>
              </a:lnSpc>
            </a:pPr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60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2014-06-27T14:59:13Z</dcterms:modified>
</cp:coreProperties>
</file>