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1" autoAdjust="0"/>
    <p:restoredTop sz="94709" autoAdjust="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2428860" y="1071546"/>
            <a:ext cx="4143404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6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دعاي روز دهم ماه رمضان</a:t>
            </a:r>
            <a:endParaRPr lang="fa-IR" sz="26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cs typeface="B Davat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57290" y="1699520"/>
            <a:ext cx="6357982" cy="42473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بِسْمِ اللهِ الرَّحْمنِ الرَّحیمِ 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اَللّهُمَّ اجْعَلْنی فیهِ مِنَ الْمُتَوکِّلینَ عَلَیْکَ وَ اجْعَلْنی فیهِ مِنَ الْفائِزینَ لَدَیْکَ وَ اجْعَلْنی فیهِ مِنَ الْمُقَرَّبینَ إِلَیْکَ بِإِحْسانِکَ </a:t>
            </a:r>
          </a:p>
          <a:p>
            <a:pPr algn="ctr">
              <a:lnSpc>
                <a:spcPct val="150000"/>
              </a:lnSpc>
            </a:pPr>
            <a:r>
              <a:rPr lang="fa-IR" sz="360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یا غایَةَ الطّالِبینَ .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8837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8860" y="1405015"/>
            <a:ext cx="4214842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خدايا قرارم ده در اين ماه از توكل كنندگان بر خودت و بگردانم در آن از سعادتمندان درگاهت و قرارم ده در آن</a:t>
            </a:r>
          </a:p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از مقربان پيشگاهت به حق احسانت ؛ اى هدف نهايى جويندگان .</a:t>
            </a:r>
          </a:p>
          <a:p>
            <a:pPr algn="ctr"/>
            <a:endParaRPr lang="fa-IR" sz="3600" dirty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126</TotalTime>
  <Words>67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Arian</dc:creator>
  <cp:lastModifiedBy>7</cp:lastModifiedBy>
  <cp:revision>24</cp:revision>
  <dcterms:created xsi:type="dcterms:W3CDTF">2011-07-13T14:20:27Z</dcterms:created>
  <dcterms:modified xsi:type="dcterms:W3CDTF">2014-06-27T15:00:25Z</dcterms:modified>
</cp:coreProperties>
</file>