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87" autoAdjust="0"/>
    <p:restoredTop sz="94660"/>
  </p:normalViewPr>
  <p:slideViewPr>
    <p:cSldViewPr snapToGrid="0">
      <p:cViewPr varScale="1">
        <p:scale>
          <a:sx n="76" d="100"/>
          <a:sy n="76" d="100"/>
        </p:scale>
        <p:origin x="2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7D331-74EE-4872-AB9D-3684FB35EC8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fa-IR"/>
        </a:p>
      </dgm:t>
    </dgm:pt>
    <dgm:pt modelId="{E6A9ECA7-32B5-48CD-9CB8-F5DB896E5711}">
      <dgm:prSet phldrT="[Text]"/>
      <dgm:spPr/>
      <dgm:t>
        <a:bodyPr/>
        <a:lstStyle/>
        <a:p>
          <a:pPr rtl="1"/>
          <a:r>
            <a:rPr lang="fa-IR" dirty="0" smtClean="0"/>
            <a:t>شناخت حضوری</a:t>
          </a:r>
          <a:endParaRPr lang="fa-IR" dirty="0"/>
        </a:p>
      </dgm:t>
    </dgm:pt>
    <dgm:pt modelId="{6A03943A-2DB6-4C8B-87E6-6180BB3D3336}" type="parTrans" cxnId="{A3CE83F9-8047-4B99-8D53-A940E647EE55}">
      <dgm:prSet/>
      <dgm:spPr/>
      <dgm:t>
        <a:bodyPr/>
        <a:lstStyle/>
        <a:p>
          <a:pPr rtl="1"/>
          <a:endParaRPr lang="fa-IR"/>
        </a:p>
      </dgm:t>
    </dgm:pt>
    <dgm:pt modelId="{D31B8366-2660-4F2A-BD73-5779D1F43693}" type="sibTrans" cxnId="{A3CE83F9-8047-4B99-8D53-A940E647EE55}">
      <dgm:prSet/>
      <dgm:spPr/>
      <dgm:t>
        <a:bodyPr/>
        <a:lstStyle/>
        <a:p>
          <a:pPr rtl="1"/>
          <a:endParaRPr lang="fa-IR"/>
        </a:p>
      </dgm:t>
    </dgm:pt>
    <dgm:pt modelId="{BF9C47A9-8525-4268-A1EA-912738E7A4F4}">
      <dgm:prSet phldrT="[Text]"/>
      <dgm:spPr/>
      <dgm:t>
        <a:bodyPr/>
        <a:lstStyle/>
        <a:p>
          <a:pPr rtl="1"/>
          <a:r>
            <a:rPr lang="fa-IR" dirty="0" smtClean="0"/>
            <a:t>منظور از شناخت حضورى نسبت به خدا اينست كه انسان بدون وساطت مفاهيم ذهنى، با نوعى شهود درونى و قلبى با خدا آشنا شود.</a:t>
          </a:r>
          <a:endParaRPr lang="fa-IR" dirty="0"/>
        </a:p>
      </dgm:t>
    </dgm:pt>
    <dgm:pt modelId="{8206D5BE-EB2A-43AE-89E3-51C463DB8558}" type="parTrans" cxnId="{5BD2EF8F-F637-49A8-8650-EF4ACD188627}">
      <dgm:prSet/>
      <dgm:spPr/>
      <dgm:t>
        <a:bodyPr/>
        <a:lstStyle/>
        <a:p>
          <a:pPr rtl="1"/>
          <a:endParaRPr lang="fa-IR"/>
        </a:p>
      </dgm:t>
    </dgm:pt>
    <dgm:pt modelId="{B5F34960-FDD6-49BD-80EE-4E224FC4349D}" type="sibTrans" cxnId="{5BD2EF8F-F637-49A8-8650-EF4ACD188627}">
      <dgm:prSet/>
      <dgm:spPr/>
      <dgm:t>
        <a:bodyPr/>
        <a:lstStyle/>
        <a:p>
          <a:pPr rtl="1"/>
          <a:endParaRPr lang="fa-IR"/>
        </a:p>
      </dgm:t>
    </dgm:pt>
    <dgm:pt modelId="{E64D558C-B801-4A8A-8824-5A5C2BC14F58}">
      <dgm:prSet phldrT="[Text]"/>
      <dgm:spPr/>
      <dgm:t>
        <a:bodyPr/>
        <a:lstStyle/>
        <a:p>
          <a:pPr rtl="1"/>
          <a:r>
            <a:rPr lang="fa-IR" dirty="0" smtClean="0"/>
            <a:t>شناخت حصولی</a:t>
          </a:r>
          <a:endParaRPr lang="fa-IR" dirty="0"/>
        </a:p>
      </dgm:t>
    </dgm:pt>
    <dgm:pt modelId="{BEA7154D-0120-4717-A9EA-DE4E6E40B9BB}" type="parTrans" cxnId="{5396DE6D-C836-48C2-85F4-E093F42BAE51}">
      <dgm:prSet/>
      <dgm:spPr/>
      <dgm:t>
        <a:bodyPr/>
        <a:lstStyle/>
        <a:p>
          <a:pPr rtl="1"/>
          <a:endParaRPr lang="fa-IR"/>
        </a:p>
      </dgm:t>
    </dgm:pt>
    <dgm:pt modelId="{3AB9EBC0-C927-4E30-B3AC-59B80D3081AB}" type="sibTrans" cxnId="{5396DE6D-C836-48C2-85F4-E093F42BAE51}">
      <dgm:prSet/>
      <dgm:spPr/>
      <dgm:t>
        <a:bodyPr/>
        <a:lstStyle/>
        <a:p>
          <a:pPr rtl="1"/>
          <a:endParaRPr lang="fa-IR"/>
        </a:p>
      </dgm:t>
    </dgm:pt>
    <dgm:pt modelId="{7AECE1B5-8843-473D-8277-DAD721F4E7C8}">
      <dgm:prSet phldrT="[Text]"/>
      <dgm:spPr/>
      <dgm:t>
        <a:bodyPr/>
        <a:lstStyle/>
        <a:p>
          <a:pPr algn="just" rtl="1"/>
          <a:r>
            <a:rPr lang="fa-IR" dirty="0" smtClean="0"/>
            <a:t>منظور از شناخت حصولى اينست كه انسان بوسيله مفاهيمى كلى از قبيل «آفريننده، بى نياز، همه دان، و همه توان و...»‌شناختى ذهنى و به يك معنى «غايبانه» نسبت به خداى متعال پيدا كند و همين اندازه معتقد شود كه چنين موجودى وجود دارد «آن كسى كه جهان را آفريده است و...» سپس شناختهاى حصولى ديگرى را به آنها ضميمه كند تا به يك سيستم اعتقادى هماهنگ (جهان بينى) دست يابد.</a:t>
          </a:r>
          <a:endParaRPr lang="fa-IR" dirty="0"/>
        </a:p>
      </dgm:t>
    </dgm:pt>
    <dgm:pt modelId="{14DECBFA-332E-42D6-A345-5A9BB068845C}" type="parTrans" cxnId="{6ACB5CA7-6C66-434E-847F-944C347F64B4}">
      <dgm:prSet/>
      <dgm:spPr/>
      <dgm:t>
        <a:bodyPr/>
        <a:lstStyle/>
        <a:p>
          <a:pPr rtl="1"/>
          <a:endParaRPr lang="fa-IR"/>
        </a:p>
      </dgm:t>
    </dgm:pt>
    <dgm:pt modelId="{FB9F428C-5214-42F6-8E0F-D1DD0EC5D019}" type="sibTrans" cxnId="{6ACB5CA7-6C66-434E-847F-944C347F64B4}">
      <dgm:prSet/>
      <dgm:spPr/>
      <dgm:t>
        <a:bodyPr/>
        <a:lstStyle/>
        <a:p>
          <a:pPr rtl="1"/>
          <a:endParaRPr lang="fa-IR"/>
        </a:p>
      </dgm:t>
    </dgm:pt>
    <dgm:pt modelId="{58B78A3C-A0E7-4954-BBC5-0017D0452E04}" type="pres">
      <dgm:prSet presAssocID="{ED47D331-74EE-4872-AB9D-3684FB35EC88}" presName="linearFlow" presStyleCnt="0">
        <dgm:presLayoutVars>
          <dgm:dir val="rev"/>
          <dgm:animLvl val="lvl"/>
          <dgm:resizeHandles val="exact"/>
        </dgm:presLayoutVars>
      </dgm:prSet>
      <dgm:spPr/>
      <dgm:t>
        <a:bodyPr/>
        <a:lstStyle/>
        <a:p>
          <a:pPr rtl="1"/>
          <a:endParaRPr lang="fa-IR"/>
        </a:p>
      </dgm:t>
    </dgm:pt>
    <dgm:pt modelId="{0952BF10-A1CC-4209-8751-D30B7B490B18}" type="pres">
      <dgm:prSet presAssocID="{E6A9ECA7-32B5-48CD-9CB8-F5DB896E5711}" presName="composite" presStyleCnt="0"/>
      <dgm:spPr/>
    </dgm:pt>
    <dgm:pt modelId="{F8246D5F-629F-46A8-811A-AA4A18D6A5B0}" type="pres">
      <dgm:prSet presAssocID="{E6A9ECA7-32B5-48CD-9CB8-F5DB896E5711}" presName="parentText" presStyleLbl="alignNode1" presStyleIdx="0" presStyleCnt="2">
        <dgm:presLayoutVars>
          <dgm:chMax val="1"/>
          <dgm:bulletEnabled val="1"/>
        </dgm:presLayoutVars>
      </dgm:prSet>
      <dgm:spPr/>
      <dgm:t>
        <a:bodyPr/>
        <a:lstStyle/>
        <a:p>
          <a:pPr rtl="1"/>
          <a:endParaRPr lang="fa-IR"/>
        </a:p>
      </dgm:t>
    </dgm:pt>
    <dgm:pt modelId="{10500EC1-BF89-40F3-890C-92CF6A446213}" type="pres">
      <dgm:prSet presAssocID="{E6A9ECA7-32B5-48CD-9CB8-F5DB896E5711}" presName="descendantText" presStyleLbl="alignAcc1" presStyleIdx="0" presStyleCnt="2">
        <dgm:presLayoutVars>
          <dgm:bulletEnabled val="1"/>
        </dgm:presLayoutVars>
      </dgm:prSet>
      <dgm:spPr/>
      <dgm:t>
        <a:bodyPr/>
        <a:lstStyle/>
        <a:p>
          <a:pPr rtl="1"/>
          <a:endParaRPr lang="fa-IR"/>
        </a:p>
      </dgm:t>
    </dgm:pt>
    <dgm:pt modelId="{14939469-7AF6-438A-A432-2B9DCC9439D3}" type="pres">
      <dgm:prSet presAssocID="{D31B8366-2660-4F2A-BD73-5779D1F43693}" presName="sp" presStyleCnt="0"/>
      <dgm:spPr/>
    </dgm:pt>
    <dgm:pt modelId="{DD123360-5BDD-4937-B4A2-72EB81C9BCEF}" type="pres">
      <dgm:prSet presAssocID="{E64D558C-B801-4A8A-8824-5A5C2BC14F58}" presName="composite" presStyleCnt="0"/>
      <dgm:spPr/>
    </dgm:pt>
    <dgm:pt modelId="{DCB16B03-0DAA-4BEA-A801-6750FBE98C38}" type="pres">
      <dgm:prSet presAssocID="{E64D558C-B801-4A8A-8824-5A5C2BC14F58}" presName="parentText" presStyleLbl="alignNode1" presStyleIdx="1" presStyleCnt="2">
        <dgm:presLayoutVars>
          <dgm:chMax val="1"/>
          <dgm:bulletEnabled val="1"/>
        </dgm:presLayoutVars>
      </dgm:prSet>
      <dgm:spPr/>
      <dgm:t>
        <a:bodyPr/>
        <a:lstStyle/>
        <a:p>
          <a:pPr rtl="1"/>
          <a:endParaRPr lang="fa-IR"/>
        </a:p>
      </dgm:t>
    </dgm:pt>
    <dgm:pt modelId="{4B8A01B0-0CB5-4383-B6D7-528C49AD06FD}" type="pres">
      <dgm:prSet presAssocID="{E64D558C-B801-4A8A-8824-5A5C2BC14F58}" presName="descendantText" presStyleLbl="alignAcc1" presStyleIdx="1" presStyleCnt="2" custScaleY="242697">
        <dgm:presLayoutVars>
          <dgm:bulletEnabled val="1"/>
        </dgm:presLayoutVars>
      </dgm:prSet>
      <dgm:spPr/>
      <dgm:t>
        <a:bodyPr/>
        <a:lstStyle/>
        <a:p>
          <a:pPr rtl="1"/>
          <a:endParaRPr lang="fa-IR"/>
        </a:p>
      </dgm:t>
    </dgm:pt>
  </dgm:ptLst>
  <dgm:cxnLst>
    <dgm:cxn modelId="{6ACB5CA7-6C66-434E-847F-944C347F64B4}" srcId="{E64D558C-B801-4A8A-8824-5A5C2BC14F58}" destId="{7AECE1B5-8843-473D-8277-DAD721F4E7C8}" srcOrd="0" destOrd="0" parTransId="{14DECBFA-332E-42D6-A345-5A9BB068845C}" sibTransId="{FB9F428C-5214-42F6-8E0F-D1DD0EC5D019}"/>
    <dgm:cxn modelId="{A3CE83F9-8047-4B99-8D53-A940E647EE55}" srcId="{ED47D331-74EE-4872-AB9D-3684FB35EC88}" destId="{E6A9ECA7-32B5-48CD-9CB8-F5DB896E5711}" srcOrd="0" destOrd="0" parTransId="{6A03943A-2DB6-4C8B-87E6-6180BB3D3336}" sibTransId="{D31B8366-2660-4F2A-BD73-5779D1F43693}"/>
    <dgm:cxn modelId="{5396DE6D-C836-48C2-85F4-E093F42BAE51}" srcId="{ED47D331-74EE-4872-AB9D-3684FB35EC88}" destId="{E64D558C-B801-4A8A-8824-5A5C2BC14F58}" srcOrd="1" destOrd="0" parTransId="{BEA7154D-0120-4717-A9EA-DE4E6E40B9BB}" sibTransId="{3AB9EBC0-C927-4E30-B3AC-59B80D3081AB}"/>
    <dgm:cxn modelId="{F2A58D0C-E47B-4658-BFB2-79B19E2643AC}" type="presOf" srcId="{BF9C47A9-8525-4268-A1EA-912738E7A4F4}" destId="{10500EC1-BF89-40F3-890C-92CF6A446213}" srcOrd="0" destOrd="0" presId="urn:microsoft.com/office/officeart/2005/8/layout/chevron2"/>
    <dgm:cxn modelId="{3DD2DD09-EF4E-467A-88A0-3F5F129FA5DB}" type="presOf" srcId="{ED47D331-74EE-4872-AB9D-3684FB35EC88}" destId="{58B78A3C-A0E7-4954-BBC5-0017D0452E04}" srcOrd="0" destOrd="0" presId="urn:microsoft.com/office/officeart/2005/8/layout/chevron2"/>
    <dgm:cxn modelId="{5BD2EF8F-F637-49A8-8650-EF4ACD188627}" srcId="{E6A9ECA7-32B5-48CD-9CB8-F5DB896E5711}" destId="{BF9C47A9-8525-4268-A1EA-912738E7A4F4}" srcOrd="0" destOrd="0" parTransId="{8206D5BE-EB2A-43AE-89E3-51C463DB8558}" sibTransId="{B5F34960-FDD6-49BD-80EE-4E224FC4349D}"/>
    <dgm:cxn modelId="{CD4F8AC7-CDA2-4C60-B247-A14FFB7A6AB4}" type="presOf" srcId="{E64D558C-B801-4A8A-8824-5A5C2BC14F58}" destId="{DCB16B03-0DAA-4BEA-A801-6750FBE98C38}" srcOrd="0" destOrd="0" presId="urn:microsoft.com/office/officeart/2005/8/layout/chevron2"/>
    <dgm:cxn modelId="{7DC21175-2E44-46B3-B6DE-1DD12B848305}" type="presOf" srcId="{7AECE1B5-8843-473D-8277-DAD721F4E7C8}" destId="{4B8A01B0-0CB5-4383-B6D7-528C49AD06FD}" srcOrd="0" destOrd="0" presId="urn:microsoft.com/office/officeart/2005/8/layout/chevron2"/>
    <dgm:cxn modelId="{BA27EE59-1579-45FF-ACF9-6C1B79D5FC53}" type="presOf" srcId="{E6A9ECA7-32B5-48CD-9CB8-F5DB896E5711}" destId="{F8246D5F-629F-46A8-811A-AA4A18D6A5B0}" srcOrd="0" destOrd="0" presId="urn:microsoft.com/office/officeart/2005/8/layout/chevron2"/>
    <dgm:cxn modelId="{04F10D6A-A503-4B48-99CC-050668EE08F3}" type="presParOf" srcId="{58B78A3C-A0E7-4954-BBC5-0017D0452E04}" destId="{0952BF10-A1CC-4209-8751-D30B7B490B18}" srcOrd="0" destOrd="0" presId="urn:microsoft.com/office/officeart/2005/8/layout/chevron2"/>
    <dgm:cxn modelId="{10F081EB-D6DE-41C6-A1DC-111D7617FF36}" type="presParOf" srcId="{0952BF10-A1CC-4209-8751-D30B7B490B18}" destId="{F8246D5F-629F-46A8-811A-AA4A18D6A5B0}" srcOrd="0" destOrd="0" presId="urn:microsoft.com/office/officeart/2005/8/layout/chevron2"/>
    <dgm:cxn modelId="{96BB075D-1E7C-4B10-8CFD-D0BABE4F3174}" type="presParOf" srcId="{0952BF10-A1CC-4209-8751-D30B7B490B18}" destId="{10500EC1-BF89-40F3-890C-92CF6A446213}" srcOrd="1" destOrd="0" presId="urn:microsoft.com/office/officeart/2005/8/layout/chevron2"/>
    <dgm:cxn modelId="{CF2B1F01-BC86-44C9-B9D9-C08E697B12FD}" type="presParOf" srcId="{58B78A3C-A0E7-4954-BBC5-0017D0452E04}" destId="{14939469-7AF6-438A-A432-2B9DCC9439D3}" srcOrd="1" destOrd="0" presId="urn:microsoft.com/office/officeart/2005/8/layout/chevron2"/>
    <dgm:cxn modelId="{29CE0A52-3C2E-4A2E-967B-B107C4F0C16A}" type="presParOf" srcId="{58B78A3C-A0E7-4954-BBC5-0017D0452E04}" destId="{DD123360-5BDD-4937-B4A2-72EB81C9BCEF}" srcOrd="2" destOrd="0" presId="urn:microsoft.com/office/officeart/2005/8/layout/chevron2"/>
    <dgm:cxn modelId="{B021A292-57B0-4A42-9843-443AEB21B218}" type="presParOf" srcId="{DD123360-5BDD-4937-B4A2-72EB81C9BCEF}" destId="{DCB16B03-0DAA-4BEA-A801-6750FBE98C38}" srcOrd="0" destOrd="0" presId="urn:microsoft.com/office/officeart/2005/8/layout/chevron2"/>
    <dgm:cxn modelId="{BCE1560A-7431-41E8-964D-0E4F095723CC}" type="presParOf" srcId="{DD123360-5BDD-4937-B4A2-72EB81C9BCEF}" destId="{4B8A01B0-0CB5-4383-B6D7-528C49AD06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D0C10-4B7D-4291-8F40-72D87FA2AF41}"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fa-IR"/>
        </a:p>
      </dgm:t>
    </dgm:pt>
    <dgm:pt modelId="{473076CD-DE03-46DC-9BB9-D15A9376C618}">
      <dgm:prSet/>
      <dgm:spPr/>
      <dgm:t>
        <a:bodyPr/>
        <a:lstStyle/>
        <a:p>
          <a:pPr rtl="1"/>
          <a:r>
            <a:rPr lang="fa-IR" dirty="0" smtClean="0"/>
            <a:t>اگر نوعى شناخت خدا براى هر فردى ثابت باشد كه نيازى به آموزش و فراگيرى نداشته باشد مى‌توان آن را «خداشناسى فطرى» ناميد. </a:t>
          </a:r>
          <a:endParaRPr lang="fa-IR" dirty="0"/>
        </a:p>
      </dgm:t>
    </dgm:pt>
    <dgm:pt modelId="{709F6362-9D98-44C3-B8B6-54CB8F9C0764}" type="parTrans" cxnId="{A49B22B9-903D-4BB2-BFDE-51E747730850}">
      <dgm:prSet/>
      <dgm:spPr/>
      <dgm:t>
        <a:bodyPr/>
        <a:lstStyle/>
        <a:p>
          <a:pPr rtl="1"/>
          <a:endParaRPr lang="fa-IR"/>
        </a:p>
      </dgm:t>
    </dgm:pt>
    <dgm:pt modelId="{88FF9BB8-27BC-4B96-915D-CF3FD643439F}" type="sibTrans" cxnId="{A49B22B9-903D-4BB2-BFDE-51E747730850}">
      <dgm:prSet/>
      <dgm:spPr/>
      <dgm:t>
        <a:bodyPr/>
        <a:lstStyle/>
        <a:p>
          <a:pPr rtl="1"/>
          <a:endParaRPr lang="fa-IR"/>
        </a:p>
      </dgm:t>
    </dgm:pt>
    <dgm:pt modelId="{03BF475E-F409-4D3B-B55F-E721F8C91AAE}">
      <dgm:prSet/>
      <dgm:spPr/>
      <dgm:t>
        <a:bodyPr/>
        <a:lstStyle/>
        <a:p>
          <a:pPr rtl="1"/>
          <a:r>
            <a:rPr lang="fa-IR" dirty="0" smtClean="0"/>
            <a:t>و اگر نوعى گرايش بسوى خدا و پرستش او در هر انسانى يافت شود مى‌توان آن را «خداپرستى فطرى» ناميد.</a:t>
          </a:r>
          <a:endParaRPr lang="fa-IR" dirty="0"/>
        </a:p>
      </dgm:t>
    </dgm:pt>
    <dgm:pt modelId="{105FAEE0-7EAF-4EB9-BE22-51B952ABC9B9}" type="parTrans" cxnId="{69B5AA18-09AB-4EBD-B39E-37505411A165}">
      <dgm:prSet/>
      <dgm:spPr/>
      <dgm:t>
        <a:bodyPr/>
        <a:lstStyle/>
        <a:p>
          <a:pPr rtl="1"/>
          <a:endParaRPr lang="fa-IR"/>
        </a:p>
      </dgm:t>
    </dgm:pt>
    <dgm:pt modelId="{F0036F1C-FA73-4CEA-9249-606BDB24A8FD}" type="sibTrans" cxnId="{69B5AA18-09AB-4EBD-B39E-37505411A165}">
      <dgm:prSet/>
      <dgm:spPr/>
      <dgm:t>
        <a:bodyPr/>
        <a:lstStyle/>
        <a:p>
          <a:pPr rtl="1"/>
          <a:endParaRPr lang="fa-IR"/>
        </a:p>
      </dgm:t>
    </dgm:pt>
    <dgm:pt modelId="{18271D93-E6BC-4A5E-BA79-E500E3AC967C}">
      <dgm:prSet/>
      <dgm:spPr/>
      <dgm:t>
        <a:bodyPr/>
        <a:lstStyle/>
        <a:p>
          <a:pPr rtl="1"/>
          <a:r>
            <a:rPr lang="fa-IR" dirty="0" smtClean="0"/>
            <a:t>خداشناسى فطرى</a:t>
          </a:r>
          <a:endParaRPr lang="fa-IR" dirty="0"/>
        </a:p>
      </dgm:t>
    </dgm:pt>
    <dgm:pt modelId="{7AF4D333-E9EB-47ED-A4BD-185F87319D5D}" type="parTrans" cxnId="{0402F278-EBC7-49D3-9061-6BD11698B26D}">
      <dgm:prSet/>
      <dgm:spPr/>
      <dgm:t>
        <a:bodyPr/>
        <a:lstStyle/>
        <a:p>
          <a:pPr rtl="1"/>
          <a:endParaRPr lang="fa-IR"/>
        </a:p>
      </dgm:t>
    </dgm:pt>
    <dgm:pt modelId="{55223376-123F-4CB0-A2B5-C0768F41DEC1}" type="sibTrans" cxnId="{0402F278-EBC7-49D3-9061-6BD11698B26D}">
      <dgm:prSet/>
      <dgm:spPr/>
      <dgm:t>
        <a:bodyPr/>
        <a:lstStyle/>
        <a:p>
          <a:pPr rtl="1"/>
          <a:endParaRPr lang="fa-IR"/>
        </a:p>
      </dgm:t>
    </dgm:pt>
    <dgm:pt modelId="{28F9BB9B-74B0-4F4E-B6FC-FBD48E1496F4}">
      <dgm:prSet/>
      <dgm:spPr/>
      <dgm:t>
        <a:bodyPr/>
        <a:lstStyle/>
        <a:p>
          <a:pPr rtl="1"/>
          <a:r>
            <a:rPr lang="fa-IR" dirty="0" smtClean="0"/>
            <a:t>خداپرستى فطرى</a:t>
          </a:r>
          <a:endParaRPr lang="fa-IR" dirty="0"/>
        </a:p>
      </dgm:t>
    </dgm:pt>
    <dgm:pt modelId="{8C7444BD-170A-4CFA-94E1-C520138F8415}" type="parTrans" cxnId="{82A0AA67-EF96-4BD3-9830-359B4D10D07D}">
      <dgm:prSet/>
      <dgm:spPr/>
      <dgm:t>
        <a:bodyPr/>
        <a:lstStyle/>
        <a:p>
          <a:pPr rtl="1"/>
          <a:endParaRPr lang="fa-IR"/>
        </a:p>
      </dgm:t>
    </dgm:pt>
    <dgm:pt modelId="{6F74E76A-C6B8-44C8-88D6-65B130164836}" type="sibTrans" cxnId="{82A0AA67-EF96-4BD3-9830-359B4D10D07D}">
      <dgm:prSet/>
      <dgm:spPr/>
      <dgm:t>
        <a:bodyPr/>
        <a:lstStyle/>
        <a:p>
          <a:pPr rtl="1"/>
          <a:endParaRPr lang="fa-IR"/>
        </a:p>
      </dgm:t>
    </dgm:pt>
    <dgm:pt modelId="{CE65228B-C2F0-4EC6-A5D6-1A6636B74B29}" type="pres">
      <dgm:prSet presAssocID="{1E2D0C10-4B7D-4291-8F40-72D87FA2AF41}" presName="linear" presStyleCnt="0">
        <dgm:presLayoutVars>
          <dgm:dir val="rev"/>
          <dgm:animLvl val="lvl"/>
          <dgm:resizeHandles val="exact"/>
        </dgm:presLayoutVars>
      </dgm:prSet>
      <dgm:spPr/>
    </dgm:pt>
    <dgm:pt modelId="{270524A8-ED1E-4571-83DB-75E94C235F0A}" type="pres">
      <dgm:prSet presAssocID="{18271D93-E6BC-4A5E-BA79-E500E3AC967C}" presName="parentLin" presStyleCnt="0"/>
      <dgm:spPr/>
    </dgm:pt>
    <dgm:pt modelId="{5E285F5E-CB46-4872-A693-8DD04A1D6914}" type="pres">
      <dgm:prSet presAssocID="{18271D93-E6BC-4A5E-BA79-E500E3AC967C}" presName="parentLeftMargin" presStyleLbl="node1" presStyleIdx="0" presStyleCnt="2"/>
      <dgm:spPr/>
    </dgm:pt>
    <dgm:pt modelId="{50D40DC0-8171-442E-A718-6FF2120BBC4F}" type="pres">
      <dgm:prSet presAssocID="{18271D93-E6BC-4A5E-BA79-E500E3AC967C}" presName="parentText" presStyleLbl="node1" presStyleIdx="0" presStyleCnt="2">
        <dgm:presLayoutVars>
          <dgm:chMax val="0"/>
          <dgm:bulletEnabled val="1"/>
        </dgm:presLayoutVars>
      </dgm:prSet>
      <dgm:spPr/>
    </dgm:pt>
    <dgm:pt modelId="{0E89934D-3930-4671-9937-478CE575F75D}" type="pres">
      <dgm:prSet presAssocID="{18271D93-E6BC-4A5E-BA79-E500E3AC967C}" presName="negativeSpace" presStyleCnt="0"/>
      <dgm:spPr/>
    </dgm:pt>
    <dgm:pt modelId="{7DDCC559-7AA7-4A09-8CAA-D8EA9F0D9D7C}" type="pres">
      <dgm:prSet presAssocID="{18271D93-E6BC-4A5E-BA79-E500E3AC967C}" presName="childText" presStyleLbl="conFgAcc1" presStyleIdx="0" presStyleCnt="2">
        <dgm:presLayoutVars>
          <dgm:bulletEnabled val="1"/>
        </dgm:presLayoutVars>
      </dgm:prSet>
      <dgm:spPr/>
    </dgm:pt>
    <dgm:pt modelId="{4D85CB35-E32B-4EED-AF70-4C07E5BABF17}" type="pres">
      <dgm:prSet presAssocID="{55223376-123F-4CB0-A2B5-C0768F41DEC1}" presName="spaceBetweenRectangles" presStyleCnt="0"/>
      <dgm:spPr/>
    </dgm:pt>
    <dgm:pt modelId="{318C1D38-1ADC-4B99-8649-4D5C76A18A15}" type="pres">
      <dgm:prSet presAssocID="{28F9BB9B-74B0-4F4E-B6FC-FBD48E1496F4}" presName="parentLin" presStyleCnt="0"/>
      <dgm:spPr/>
    </dgm:pt>
    <dgm:pt modelId="{BC157D3C-F91B-47E5-B631-010FA44AF477}" type="pres">
      <dgm:prSet presAssocID="{28F9BB9B-74B0-4F4E-B6FC-FBD48E1496F4}" presName="parentLeftMargin" presStyleLbl="node1" presStyleIdx="0" presStyleCnt="2"/>
      <dgm:spPr/>
    </dgm:pt>
    <dgm:pt modelId="{0DA49D4F-FADC-427A-A6A5-48D53F16B969}" type="pres">
      <dgm:prSet presAssocID="{28F9BB9B-74B0-4F4E-B6FC-FBD48E1496F4}" presName="parentText" presStyleLbl="node1" presStyleIdx="1" presStyleCnt="2">
        <dgm:presLayoutVars>
          <dgm:chMax val="0"/>
          <dgm:bulletEnabled val="1"/>
        </dgm:presLayoutVars>
      </dgm:prSet>
      <dgm:spPr/>
    </dgm:pt>
    <dgm:pt modelId="{842120BF-FF22-4DBF-9D49-6552DE58A366}" type="pres">
      <dgm:prSet presAssocID="{28F9BB9B-74B0-4F4E-B6FC-FBD48E1496F4}" presName="negativeSpace" presStyleCnt="0"/>
      <dgm:spPr/>
    </dgm:pt>
    <dgm:pt modelId="{DADE9634-1AB4-4C68-A72E-085BA64E2B5B}" type="pres">
      <dgm:prSet presAssocID="{28F9BB9B-74B0-4F4E-B6FC-FBD48E1496F4}" presName="childText" presStyleLbl="conFgAcc1" presStyleIdx="1" presStyleCnt="2">
        <dgm:presLayoutVars>
          <dgm:bulletEnabled val="1"/>
        </dgm:presLayoutVars>
      </dgm:prSet>
      <dgm:spPr/>
    </dgm:pt>
  </dgm:ptLst>
  <dgm:cxnLst>
    <dgm:cxn modelId="{82A0AA67-EF96-4BD3-9830-359B4D10D07D}" srcId="{1E2D0C10-4B7D-4291-8F40-72D87FA2AF41}" destId="{28F9BB9B-74B0-4F4E-B6FC-FBD48E1496F4}" srcOrd="1" destOrd="0" parTransId="{8C7444BD-170A-4CFA-94E1-C520138F8415}" sibTransId="{6F74E76A-C6B8-44C8-88D6-65B130164836}"/>
    <dgm:cxn modelId="{0402F278-EBC7-49D3-9061-6BD11698B26D}" srcId="{1E2D0C10-4B7D-4291-8F40-72D87FA2AF41}" destId="{18271D93-E6BC-4A5E-BA79-E500E3AC967C}" srcOrd="0" destOrd="0" parTransId="{7AF4D333-E9EB-47ED-A4BD-185F87319D5D}" sibTransId="{55223376-123F-4CB0-A2B5-C0768F41DEC1}"/>
    <dgm:cxn modelId="{69B5AA18-09AB-4EBD-B39E-37505411A165}" srcId="{28F9BB9B-74B0-4F4E-B6FC-FBD48E1496F4}" destId="{03BF475E-F409-4D3B-B55F-E721F8C91AAE}" srcOrd="0" destOrd="0" parTransId="{105FAEE0-7EAF-4EB9-BE22-51B952ABC9B9}" sibTransId="{F0036F1C-FA73-4CEA-9249-606BDB24A8FD}"/>
    <dgm:cxn modelId="{A49B22B9-903D-4BB2-BFDE-51E747730850}" srcId="{18271D93-E6BC-4A5E-BA79-E500E3AC967C}" destId="{473076CD-DE03-46DC-9BB9-D15A9376C618}" srcOrd="0" destOrd="0" parTransId="{709F6362-9D98-44C3-B8B6-54CB8F9C0764}" sibTransId="{88FF9BB8-27BC-4B96-915D-CF3FD643439F}"/>
    <dgm:cxn modelId="{FA5ECB0C-BA3F-4CC6-8153-B2D4331C59AE}" type="presOf" srcId="{18271D93-E6BC-4A5E-BA79-E500E3AC967C}" destId="{50D40DC0-8171-442E-A718-6FF2120BBC4F}" srcOrd="1" destOrd="0" presId="urn:microsoft.com/office/officeart/2005/8/layout/list1"/>
    <dgm:cxn modelId="{A42A7969-D4BB-4209-BE64-778B1E237ED6}" type="presOf" srcId="{1E2D0C10-4B7D-4291-8F40-72D87FA2AF41}" destId="{CE65228B-C2F0-4EC6-A5D6-1A6636B74B29}" srcOrd="0" destOrd="0" presId="urn:microsoft.com/office/officeart/2005/8/layout/list1"/>
    <dgm:cxn modelId="{252FB7DF-7BF0-4F59-81F1-C339A7A300B2}" type="presOf" srcId="{28F9BB9B-74B0-4F4E-B6FC-FBD48E1496F4}" destId="{BC157D3C-F91B-47E5-B631-010FA44AF477}" srcOrd="0" destOrd="0" presId="urn:microsoft.com/office/officeart/2005/8/layout/list1"/>
    <dgm:cxn modelId="{2ED86829-05D4-4C64-8E41-943F248574ED}" type="presOf" srcId="{03BF475E-F409-4D3B-B55F-E721F8C91AAE}" destId="{DADE9634-1AB4-4C68-A72E-085BA64E2B5B}" srcOrd="0" destOrd="0" presId="urn:microsoft.com/office/officeart/2005/8/layout/list1"/>
    <dgm:cxn modelId="{19E0B8C5-C428-4085-BF9E-CA209E37E000}" type="presOf" srcId="{473076CD-DE03-46DC-9BB9-D15A9376C618}" destId="{7DDCC559-7AA7-4A09-8CAA-D8EA9F0D9D7C}" srcOrd="0" destOrd="0" presId="urn:microsoft.com/office/officeart/2005/8/layout/list1"/>
    <dgm:cxn modelId="{782787F7-9468-438B-82D3-9533F63643E5}" type="presOf" srcId="{18271D93-E6BC-4A5E-BA79-E500E3AC967C}" destId="{5E285F5E-CB46-4872-A693-8DD04A1D6914}" srcOrd="0" destOrd="0" presId="urn:microsoft.com/office/officeart/2005/8/layout/list1"/>
    <dgm:cxn modelId="{E734E14E-2B0D-435B-9E34-AC6878BD44B1}" type="presOf" srcId="{28F9BB9B-74B0-4F4E-B6FC-FBD48E1496F4}" destId="{0DA49D4F-FADC-427A-A6A5-48D53F16B969}" srcOrd="1" destOrd="0" presId="urn:microsoft.com/office/officeart/2005/8/layout/list1"/>
    <dgm:cxn modelId="{670FB424-CC0C-48D3-9F3A-4493F2B37D43}" type="presParOf" srcId="{CE65228B-C2F0-4EC6-A5D6-1A6636B74B29}" destId="{270524A8-ED1E-4571-83DB-75E94C235F0A}" srcOrd="0" destOrd="0" presId="urn:microsoft.com/office/officeart/2005/8/layout/list1"/>
    <dgm:cxn modelId="{EA3F8876-23DC-42CD-8D51-9061C0D55068}" type="presParOf" srcId="{270524A8-ED1E-4571-83DB-75E94C235F0A}" destId="{5E285F5E-CB46-4872-A693-8DD04A1D6914}" srcOrd="0" destOrd="0" presId="urn:microsoft.com/office/officeart/2005/8/layout/list1"/>
    <dgm:cxn modelId="{DDE9E89E-8E53-4B5D-8C76-C8CA231AA2A8}" type="presParOf" srcId="{270524A8-ED1E-4571-83DB-75E94C235F0A}" destId="{50D40DC0-8171-442E-A718-6FF2120BBC4F}" srcOrd="1" destOrd="0" presId="urn:microsoft.com/office/officeart/2005/8/layout/list1"/>
    <dgm:cxn modelId="{33D2D0F6-82D6-45F9-9B3C-9A1F8854EBC6}" type="presParOf" srcId="{CE65228B-C2F0-4EC6-A5D6-1A6636B74B29}" destId="{0E89934D-3930-4671-9937-478CE575F75D}" srcOrd="1" destOrd="0" presId="urn:microsoft.com/office/officeart/2005/8/layout/list1"/>
    <dgm:cxn modelId="{8C895A9E-3583-48C9-8D15-650F78BFF785}" type="presParOf" srcId="{CE65228B-C2F0-4EC6-A5D6-1A6636B74B29}" destId="{7DDCC559-7AA7-4A09-8CAA-D8EA9F0D9D7C}" srcOrd="2" destOrd="0" presId="urn:microsoft.com/office/officeart/2005/8/layout/list1"/>
    <dgm:cxn modelId="{D081117A-8653-4882-B589-EE1D4B3BABCC}" type="presParOf" srcId="{CE65228B-C2F0-4EC6-A5D6-1A6636B74B29}" destId="{4D85CB35-E32B-4EED-AF70-4C07E5BABF17}" srcOrd="3" destOrd="0" presId="urn:microsoft.com/office/officeart/2005/8/layout/list1"/>
    <dgm:cxn modelId="{EF38BC32-F5DE-4E63-A14D-3F4343B26FC7}" type="presParOf" srcId="{CE65228B-C2F0-4EC6-A5D6-1A6636B74B29}" destId="{318C1D38-1ADC-4B99-8649-4D5C76A18A15}" srcOrd="4" destOrd="0" presId="urn:microsoft.com/office/officeart/2005/8/layout/list1"/>
    <dgm:cxn modelId="{DD83D337-4809-415D-A0B3-540B928249BB}" type="presParOf" srcId="{318C1D38-1ADC-4B99-8649-4D5C76A18A15}" destId="{BC157D3C-F91B-47E5-B631-010FA44AF477}" srcOrd="0" destOrd="0" presId="urn:microsoft.com/office/officeart/2005/8/layout/list1"/>
    <dgm:cxn modelId="{D8C05BC5-EAC2-463A-B7BE-7BDBD49FFE8F}" type="presParOf" srcId="{318C1D38-1ADC-4B99-8649-4D5C76A18A15}" destId="{0DA49D4F-FADC-427A-A6A5-48D53F16B969}" srcOrd="1" destOrd="0" presId="urn:microsoft.com/office/officeart/2005/8/layout/list1"/>
    <dgm:cxn modelId="{FAC60072-87E6-4CAD-AC10-F001B99580A0}" type="presParOf" srcId="{CE65228B-C2F0-4EC6-A5D6-1A6636B74B29}" destId="{842120BF-FF22-4DBF-9D49-6552DE58A366}" srcOrd="5" destOrd="0" presId="urn:microsoft.com/office/officeart/2005/8/layout/list1"/>
    <dgm:cxn modelId="{59758606-0CC9-42C3-BD32-02CB08B4D3E9}" type="presParOf" srcId="{CE65228B-C2F0-4EC6-A5D6-1A6636B74B29}" destId="{DADE9634-1AB4-4C68-A72E-085BA64E2B5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46D5F-629F-46A8-811A-AA4A18D6A5B0}">
      <dsp:nvSpPr>
        <dsp:cNvPr id="0" name=""/>
        <dsp:cNvSpPr/>
      </dsp:nvSpPr>
      <dsp:spPr>
        <a:xfrm rot="5400000">
          <a:off x="8409673" y="317452"/>
          <a:ext cx="2104645" cy="147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t>شناخت حضوری</a:t>
          </a:r>
          <a:endParaRPr lang="fa-IR" sz="2200" kern="1200" dirty="0"/>
        </a:p>
      </dsp:txBody>
      <dsp:txXfrm rot="-5400000">
        <a:off x="8725371" y="738381"/>
        <a:ext cx="1473251" cy="631394"/>
      </dsp:txXfrm>
    </dsp:sp>
    <dsp:sp modelId="{10500EC1-BF89-40F3-890C-92CF6A446213}">
      <dsp:nvSpPr>
        <dsp:cNvPr id="0" name=""/>
        <dsp:cNvSpPr/>
      </dsp:nvSpPr>
      <dsp:spPr>
        <a:xfrm rot="16200000">
          <a:off x="3678675" y="-3676919"/>
          <a:ext cx="1368019" cy="87253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77800" bIns="15875" numCol="1" spcCol="1270" anchor="ctr" anchorCtr="0">
          <a:noAutofit/>
        </a:bodyPr>
        <a:lstStyle/>
        <a:p>
          <a:pPr marL="228600" lvl="1" indent="-228600" algn="r" defTabSz="1111250" rtl="1">
            <a:lnSpc>
              <a:spcPct val="90000"/>
            </a:lnSpc>
            <a:spcBef>
              <a:spcPct val="0"/>
            </a:spcBef>
            <a:spcAft>
              <a:spcPct val="15000"/>
            </a:spcAft>
            <a:buChar char="••"/>
          </a:pPr>
          <a:r>
            <a:rPr lang="fa-IR" sz="2500" kern="1200" dirty="0" smtClean="0"/>
            <a:t>منظور از شناخت حضورى نسبت به خدا اينست كه انسان بدون وساطت مفاهيم ذهنى، با نوعى شهود درونى و قلبى با خدا آشنا شود.</a:t>
          </a:r>
          <a:endParaRPr lang="fa-IR" sz="2500" kern="1200" dirty="0"/>
        </a:p>
      </dsp:txBody>
      <dsp:txXfrm rot="5400000">
        <a:off x="66781" y="68537"/>
        <a:ext cx="8658589" cy="1234457"/>
      </dsp:txXfrm>
    </dsp:sp>
    <dsp:sp modelId="{DCB16B03-0DAA-4BEA-A801-6750FBE98C38}">
      <dsp:nvSpPr>
        <dsp:cNvPr id="0" name=""/>
        <dsp:cNvSpPr/>
      </dsp:nvSpPr>
      <dsp:spPr>
        <a:xfrm rot="5400000">
          <a:off x="8409673" y="3181847"/>
          <a:ext cx="2104645" cy="147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t>شناخت حصولی</a:t>
          </a:r>
          <a:endParaRPr lang="fa-IR" sz="2200" kern="1200" dirty="0"/>
        </a:p>
      </dsp:txBody>
      <dsp:txXfrm rot="-5400000">
        <a:off x="8725371" y="3602776"/>
        <a:ext cx="1473251" cy="631394"/>
      </dsp:txXfrm>
    </dsp:sp>
    <dsp:sp modelId="{4B8A01B0-0CB5-4383-B6D7-528C49AD06FD}">
      <dsp:nvSpPr>
        <dsp:cNvPr id="0" name=""/>
        <dsp:cNvSpPr/>
      </dsp:nvSpPr>
      <dsp:spPr>
        <a:xfrm rot="16200000">
          <a:off x="2702613" y="-812524"/>
          <a:ext cx="3320142" cy="87253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77800" bIns="15875" numCol="1" spcCol="1270" anchor="ctr" anchorCtr="0">
          <a:noAutofit/>
        </a:bodyPr>
        <a:lstStyle/>
        <a:p>
          <a:pPr marL="228600" lvl="1" indent="-228600" algn="just" defTabSz="1111250" rtl="1">
            <a:lnSpc>
              <a:spcPct val="90000"/>
            </a:lnSpc>
            <a:spcBef>
              <a:spcPct val="0"/>
            </a:spcBef>
            <a:spcAft>
              <a:spcPct val="15000"/>
            </a:spcAft>
            <a:buChar char="••"/>
          </a:pPr>
          <a:r>
            <a:rPr lang="fa-IR" sz="2500" kern="1200" dirty="0" smtClean="0"/>
            <a:t>منظور از شناخت حصولى اينست كه انسان بوسيله مفاهيمى كلى از قبيل «آفريننده، بى نياز، همه دان، و همه توان و...»‌شناختى ذهنى و به يك معنى «غايبانه» نسبت به خداى متعال پيدا كند و همين اندازه معتقد شود كه چنين موجودى وجود دارد «آن كسى كه جهان را آفريده است و...» سپس شناختهاى حصولى ديگرى را به آنها ضميمه كند تا به يك سيستم اعتقادى هماهنگ (جهان بينى) دست يابد.</a:t>
          </a:r>
          <a:endParaRPr lang="fa-IR" sz="2500" kern="1200" dirty="0"/>
        </a:p>
      </dsp:txBody>
      <dsp:txXfrm rot="5400000">
        <a:off x="162075" y="2052166"/>
        <a:ext cx="8563294" cy="2995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CC559-7AA7-4A09-8CAA-D8EA9F0D9D7C}">
      <dsp:nvSpPr>
        <dsp:cNvPr id="0" name=""/>
        <dsp:cNvSpPr/>
      </dsp:nvSpPr>
      <dsp:spPr>
        <a:xfrm>
          <a:off x="0" y="434159"/>
          <a:ext cx="10515600" cy="20553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04012" rIns="816127" bIns="206248" numCol="1" spcCol="1270" anchor="t" anchorCtr="0">
          <a:noAutofit/>
        </a:bodyPr>
        <a:lstStyle/>
        <a:p>
          <a:pPr marL="285750" lvl="1" indent="-285750" algn="r" defTabSz="1289050" rtl="1">
            <a:lnSpc>
              <a:spcPct val="90000"/>
            </a:lnSpc>
            <a:spcBef>
              <a:spcPct val="0"/>
            </a:spcBef>
            <a:spcAft>
              <a:spcPct val="15000"/>
            </a:spcAft>
            <a:buChar char="••"/>
          </a:pPr>
          <a:r>
            <a:rPr lang="fa-IR" sz="2900" kern="1200" dirty="0" smtClean="0"/>
            <a:t>اگر نوعى شناخت خدا براى هر فردى ثابت باشد كه نيازى به آموزش و فراگيرى نداشته باشد مى‌توان آن را «خداشناسى فطرى» ناميد. </a:t>
          </a:r>
          <a:endParaRPr lang="fa-IR" sz="2900" kern="1200" dirty="0"/>
        </a:p>
      </dsp:txBody>
      <dsp:txXfrm>
        <a:off x="0" y="434159"/>
        <a:ext cx="10515600" cy="2055375"/>
      </dsp:txXfrm>
    </dsp:sp>
    <dsp:sp modelId="{50D40DC0-8171-442E-A718-6FF2120BBC4F}">
      <dsp:nvSpPr>
        <dsp:cNvPr id="0" name=""/>
        <dsp:cNvSpPr/>
      </dsp:nvSpPr>
      <dsp:spPr>
        <a:xfrm>
          <a:off x="2628899" y="6119"/>
          <a:ext cx="7360920" cy="8560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r" defTabSz="1289050" rtl="1">
            <a:lnSpc>
              <a:spcPct val="90000"/>
            </a:lnSpc>
            <a:spcBef>
              <a:spcPct val="0"/>
            </a:spcBef>
            <a:spcAft>
              <a:spcPct val="35000"/>
            </a:spcAft>
          </a:pPr>
          <a:r>
            <a:rPr lang="fa-IR" sz="2900" kern="1200" dirty="0" smtClean="0"/>
            <a:t>خداشناسى فطرى</a:t>
          </a:r>
          <a:endParaRPr lang="fa-IR" sz="2900" kern="1200" dirty="0"/>
        </a:p>
      </dsp:txBody>
      <dsp:txXfrm>
        <a:off x="2670689" y="47909"/>
        <a:ext cx="7277340" cy="772500"/>
      </dsp:txXfrm>
    </dsp:sp>
    <dsp:sp modelId="{DADE9634-1AB4-4C68-A72E-085BA64E2B5B}">
      <dsp:nvSpPr>
        <dsp:cNvPr id="0" name=""/>
        <dsp:cNvSpPr/>
      </dsp:nvSpPr>
      <dsp:spPr>
        <a:xfrm>
          <a:off x="0" y="3074175"/>
          <a:ext cx="10515600" cy="2055375"/>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04012" rIns="816127" bIns="206248" numCol="1" spcCol="1270" anchor="t" anchorCtr="0">
          <a:noAutofit/>
        </a:bodyPr>
        <a:lstStyle/>
        <a:p>
          <a:pPr marL="285750" lvl="1" indent="-285750" algn="r" defTabSz="1289050" rtl="1">
            <a:lnSpc>
              <a:spcPct val="90000"/>
            </a:lnSpc>
            <a:spcBef>
              <a:spcPct val="0"/>
            </a:spcBef>
            <a:spcAft>
              <a:spcPct val="15000"/>
            </a:spcAft>
            <a:buChar char="••"/>
          </a:pPr>
          <a:r>
            <a:rPr lang="fa-IR" sz="2900" kern="1200" dirty="0" smtClean="0"/>
            <a:t>و اگر نوعى گرايش بسوى خدا و پرستش او در هر انسانى يافت شود مى‌توان آن را «خداپرستى فطرى» ناميد.</a:t>
          </a:r>
          <a:endParaRPr lang="fa-IR" sz="2900" kern="1200" dirty="0"/>
        </a:p>
      </dsp:txBody>
      <dsp:txXfrm>
        <a:off x="0" y="3074175"/>
        <a:ext cx="10515600" cy="2055375"/>
      </dsp:txXfrm>
    </dsp:sp>
    <dsp:sp modelId="{0DA49D4F-FADC-427A-A6A5-48D53F16B969}">
      <dsp:nvSpPr>
        <dsp:cNvPr id="0" name=""/>
        <dsp:cNvSpPr/>
      </dsp:nvSpPr>
      <dsp:spPr>
        <a:xfrm>
          <a:off x="2628899" y="2646135"/>
          <a:ext cx="7360920" cy="85608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r" defTabSz="1289050" rtl="1">
            <a:lnSpc>
              <a:spcPct val="90000"/>
            </a:lnSpc>
            <a:spcBef>
              <a:spcPct val="0"/>
            </a:spcBef>
            <a:spcAft>
              <a:spcPct val="35000"/>
            </a:spcAft>
          </a:pPr>
          <a:r>
            <a:rPr lang="fa-IR" sz="2900" kern="1200" dirty="0" smtClean="0"/>
            <a:t>خداپرستى فطرى</a:t>
          </a:r>
          <a:endParaRPr lang="fa-IR" sz="2900" kern="1200" dirty="0"/>
        </a:p>
      </dsp:txBody>
      <dsp:txXfrm>
        <a:off x="2670689" y="2687925"/>
        <a:ext cx="727734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3B4A703-C857-4CB9-BCE8-BF4296540B71}" type="datetimeFigureOut">
              <a:rPr lang="fa-IR" smtClean="0"/>
              <a:t>21/12/1436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34E6B01-C648-4B92-A1F2-5C8515B4BB5D}" type="slidenum">
              <a:rPr lang="fa-IR" smtClean="0"/>
              <a:t>‹#›</a:t>
            </a:fld>
            <a:endParaRPr lang="fa-IR"/>
          </a:p>
        </p:txBody>
      </p:sp>
    </p:spTree>
    <p:extLst>
      <p:ext uri="{BB962C8B-B14F-4D97-AF65-F5344CB8AC3E}">
        <p14:creationId xmlns:p14="http://schemas.microsoft.com/office/powerpoint/2010/main" val="30207908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34E6B01-C648-4B92-A1F2-5C8515B4BB5D}" type="slidenum">
              <a:rPr lang="fa-IR" smtClean="0"/>
              <a:t>1</a:t>
            </a:fld>
            <a:endParaRPr lang="fa-IR"/>
          </a:p>
        </p:txBody>
      </p:sp>
    </p:spTree>
    <p:extLst>
      <p:ext uri="{BB962C8B-B14F-4D97-AF65-F5344CB8AC3E}">
        <p14:creationId xmlns:p14="http://schemas.microsoft.com/office/powerpoint/2010/main" val="175328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4EDF643-BC69-46BA-BEEB-178CBA163E4B}" type="datetime1">
              <a:rPr lang="fa-IR" smtClean="0"/>
              <a:t>21/12/1436</a:t>
            </a:fld>
            <a:endParaRPr lang="fa-IR"/>
          </a:p>
        </p:txBody>
      </p:sp>
      <p:sp>
        <p:nvSpPr>
          <p:cNvPr id="5" name="Footer Placeholder 4"/>
          <p:cNvSpPr>
            <a:spLocks noGrp="1"/>
          </p:cNvSpPr>
          <p:nvPr>
            <p:ph type="ftr" sz="quarter" idx="11"/>
          </p:nvPr>
        </p:nvSpPr>
        <p:spPr/>
        <p:txBody>
          <a:bodyPr/>
          <a:lstStyle/>
          <a:p>
            <a:r>
              <a:rPr lang="fa-IR" smtClean="0"/>
              <a:t>درس پنجم: شناخت خدا</a:t>
            </a:r>
            <a:endParaRPr lang="fa-IR"/>
          </a:p>
        </p:txBody>
      </p:sp>
      <p:sp>
        <p:nvSpPr>
          <p:cNvPr id="6" name="Slide Number Placeholder 5"/>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296805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8FA638-D0FE-4B01-B8E0-B8F292C70009}" type="datetime1">
              <a:rPr lang="fa-IR" smtClean="0"/>
              <a:t>21/12/1436</a:t>
            </a:fld>
            <a:endParaRPr lang="fa-IR"/>
          </a:p>
        </p:txBody>
      </p:sp>
      <p:sp>
        <p:nvSpPr>
          <p:cNvPr id="5" name="Footer Placeholder 4"/>
          <p:cNvSpPr>
            <a:spLocks noGrp="1"/>
          </p:cNvSpPr>
          <p:nvPr>
            <p:ph type="ftr" sz="quarter" idx="11"/>
          </p:nvPr>
        </p:nvSpPr>
        <p:spPr/>
        <p:txBody>
          <a:bodyPr/>
          <a:lstStyle/>
          <a:p>
            <a:r>
              <a:rPr lang="fa-IR" smtClean="0"/>
              <a:t>درس پنجم: شناخت خدا</a:t>
            </a:r>
            <a:endParaRPr lang="fa-IR"/>
          </a:p>
        </p:txBody>
      </p:sp>
      <p:sp>
        <p:nvSpPr>
          <p:cNvPr id="6" name="Slide Number Placeholder 5"/>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25069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0890B64-1CF6-4C7D-A5B0-98DD02DC8959}" type="datetime1">
              <a:rPr lang="fa-IR" smtClean="0"/>
              <a:t>21/12/1436</a:t>
            </a:fld>
            <a:endParaRPr lang="fa-IR"/>
          </a:p>
        </p:txBody>
      </p:sp>
      <p:sp>
        <p:nvSpPr>
          <p:cNvPr id="5" name="Footer Placeholder 4"/>
          <p:cNvSpPr>
            <a:spLocks noGrp="1"/>
          </p:cNvSpPr>
          <p:nvPr>
            <p:ph type="ftr" sz="quarter" idx="11"/>
          </p:nvPr>
        </p:nvSpPr>
        <p:spPr/>
        <p:txBody>
          <a:bodyPr/>
          <a:lstStyle/>
          <a:p>
            <a:r>
              <a:rPr lang="fa-IR" smtClean="0"/>
              <a:t>درس پنجم: شناخت خدا</a:t>
            </a:r>
            <a:endParaRPr lang="fa-IR"/>
          </a:p>
        </p:txBody>
      </p:sp>
      <p:sp>
        <p:nvSpPr>
          <p:cNvPr id="6" name="Slide Number Placeholder 5"/>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242733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E55490B-6827-4546-A9DD-4A1C24EA8507}" type="datetime1">
              <a:rPr lang="fa-IR" smtClean="0"/>
              <a:t>21/12/1436</a:t>
            </a:fld>
            <a:endParaRPr lang="fa-IR"/>
          </a:p>
        </p:txBody>
      </p:sp>
      <p:sp>
        <p:nvSpPr>
          <p:cNvPr id="5" name="Footer Placeholder 4"/>
          <p:cNvSpPr>
            <a:spLocks noGrp="1"/>
          </p:cNvSpPr>
          <p:nvPr>
            <p:ph type="ftr" sz="quarter" idx="11"/>
          </p:nvPr>
        </p:nvSpPr>
        <p:spPr/>
        <p:txBody>
          <a:bodyPr/>
          <a:lstStyle/>
          <a:p>
            <a:r>
              <a:rPr lang="fa-IR" smtClean="0"/>
              <a:t>درس پنجم: شناخت خدا</a:t>
            </a:r>
            <a:endParaRPr lang="fa-IR"/>
          </a:p>
        </p:txBody>
      </p:sp>
      <p:sp>
        <p:nvSpPr>
          <p:cNvPr id="6" name="Slide Number Placeholder 5"/>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77057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27D88-5026-4794-A9EA-C4B0BF7CB25C}" type="datetime1">
              <a:rPr lang="fa-IR" smtClean="0"/>
              <a:t>21/12/1436</a:t>
            </a:fld>
            <a:endParaRPr lang="fa-IR"/>
          </a:p>
        </p:txBody>
      </p:sp>
      <p:sp>
        <p:nvSpPr>
          <p:cNvPr id="5" name="Footer Placeholder 4"/>
          <p:cNvSpPr>
            <a:spLocks noGrp="1"/>
          </p:cNvSpPr>
          <p:nvPr>
            <p:ph type="ftr" sz="quarter" idx="11"/>
          </p:nvPr>
        </p:nvSpPr>
        <p:spPr/>
        <p:txBody>
          <a:bodyPr/>
          <a:lstStyle/>
          <a:p>
            <a:r>
              <a:rPr lang="fa-IR" smtClean="0"/>
              <a:t>درس پنجم: شناخت خدا</a:t>
            </a:r>
            <a:endParaRPr lang="fa-IR"/>
          </a:p>
        </p:txBody>
      </p:sp>
      <p:sp>
        <p:nvSpPr>
          <p:cNvPr id="6" name="Slide Number Placeholder 5"/>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19133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0E26FB3-7282-4CB3-9557-8BC299DE203B}" type="datetime1">
              <a:rPr lang="fa-IR" smtClean="0"/>
              <a:t>21/12/1436</a:t>
            </a:fld>
            <a:endParaRPr lang="fa-IR"/>
          </a:p>
        </p:txBody>
      </p:sp>
      <p:sp>
        <p:nvSpPr>
          <p:cNvPr id="6" name="Footer Placeholder 5"/>
          <p:cNvSpPr>
            <a:spLocks noGrp="1"/>
          </p:cNvSpPr>
          <p:nvPr>
            <p:ph type="ftr" sz="quarter" idx="11"/>
          </p:nvPr>
        </p:nvSpPr>
        <p:spPr/>
        <p:txBody>
          <a:bodyPr/>
          <a:lstStyle/>
          <a:p>
            <a:r>
              <a:rPr lang="fa-IR" smtClean="0"/>
              <a:t>درس پنجم: شناخت خدا</a:t>
            </a:r>
            <a:endParaRPr lang="fa-IR"/>
          </a:p>
        </p:txBody>
      </p:sp>
      <p:sp>
        <p:nvSpPr>
          <p:cNvPr id="7" name="Slide Number Placeholder 6"/>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281732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5B6583A-429A-44C4-83F1-6E0521A28588}" type="datetime1">
              <a:rPr lang="fa-IR" smtClean="0"/>
              <a:t>21/12/1436</a:t>
            </a:fld>
            <a:endParaRPr lang="fa-IR"/>
          </a:p>
        </p:txBody>
      </p:sp>
      <p:sp>
        <p:nvSpPr>
          <p:cNvPr id="8" name="Footer Placeholder 7"/>
          <p:cNvSpPr>
            <a:spLocks noGrp="1"/>
          </p:cNvSpPr>
          <p:nvPr>
            <p:ph type="ftr" sz="quarter" idx="11"/>
          </p:nvPr>
        </p:nvSpPr>
        <p:spPr/>
        <p:txBody>
          <a:bodyPr/>
          <a:lstStyle/>
          <a:p>
            <a:r>
              <a:rPr lang="fa-IR" smtClean="0"/>
              <a:t>درس پنجم: شناخت خدا</a:t>
            </a:r>
            <a:endParaRPr lang="fa-IR"/>
          </a:p>
        </p:txBody>
      </p:sp>
      <p:sp>
        <p:nvSpPr>
          <p:cNvPr id="9" name="Slide Number Placeholder 8"/>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210552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5B676D0-0A32-4D97-860D-45FC88312ACF}" type="datetime1">
              <a:rPr lang="fa-IR" smtClean="0"/>
              <a:t>21/12/1436</a:t>
            </a:fld>
            <a:endParaRPr lang="fa-IR"/>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
        <p:nvSpPr>
          <p:cNvPr id="5" name="Slide Number Placeholder 4"/>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281143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F46B4-3CBD-44A6-977A-011C4C41FB71}" type="datetime1">
              <a:rPr lang="fa-IR" smtClean="0"/>
              <a:t>21/12/1436</a:t>
            </a:fld>
            <a:endParaRPr lang="fa-IR"/>
          </a:p>
        </p:txBody>
      </p:sp>
      <p:sp>
        <p:nvSpPr>
          <p:cNvPr id="3" name="Footer Placeholder 2"/>
          <p:cNvSpPr>
            <a:spLocks noGrp="1"/>
          </p:cNvSpPr>
          <p:nvPr>
            <p:ph type="ftr" sz="quarter" idx="11"/>
          </p:nvPr>
        </p:nvSpPr>
        <p:spPr/>
        <p:txBody>
          <a:bodyPr/>
          <a:lstStyle/>
          <a:p>
            <a:r>
              <a:rPr lang="fa-IR" smtClean="0"/>
              <a:t>درس پنجم: شناخت خدا</a:t>
            </a:r>
            <a:endParaRPr lang="fa-IR"/>
          </a:p>
        </p:txBody>
      </p:sp>
      <p:sp>
        <p:nvSpPr>
          <p:cNvPr id="4" name="Slide Number Placeholder 3"/>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6954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D265D-4CE2-4A36-9095-642252495887}" type="datetime1">
              <a:rPr lang="fa-IR" smtClean="0"/>
              <a:t>21/12/1436</a:t>
            </a:fld>
            <a:endParaRPr lang="fa-IR"/>
          </a:p>
        </p:txBody>
      </p:sp>
      <p:sp>
        <p:nvSpPr>
          <p:cNvPr id="6" name="Footer Placeholder 5"/>
          <p:cNvSpPr>
            <a:spLocks noGrp="1"/>
          </p:cNvSpPr>
          <p:nvPr>
            <p:ph type="ftr" sz="quarter" idx="11"/>
          </p:nvPr>
        </p:nvSpPr>
        <p:spPr/>
        <p:txBody>
          <a:bodyPr/>
          <a:lstStyle/>
          <a:p>
            <a:r>
              <a:rPr lang="fa-IR" smtClean="0"/>
              <a:t>درس پنجم: شناخت خدا</a:t>
            </a:r>
            <a:endParaRPr lang="fa-IR"/>
          </a:p>
        </p:txBody>
      </p:sp>
      <p:sp>
        <p:nvSpPr>
          <p:cNvPr id="7" name="Slide Number Placeholder 6"/>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121505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D5C47-44F5-46D1-AFDE-0BB8A6360A7D}" type="datetime1">
              <a:rPr lang="fa-IR" smtClean="0"/>
              <a:t>21/12/1436</a:t>
            </a:fld>
            <a:endParaRPr lang="fa-IR"/>
          </a:p>
        </p:txBody>
      </p:sp>
      <p:sp>
        <p:nvSpPr>
          <p:cNvPr id="6" name="Footer Placeholder 5"/>
          <p:cNvSpPr>
            <a:spLocks noGrp="1"/>
          </p:cNvSpPr>
          <p:nvPr>
            <p:ph type="ftr" sz="quarter" idx="11"/>
          </p:nvPr>
        </p:nvSpPr>
        <p:spPr/>
        <p:txBody>
          <a:bodyPr/>
          <a:lstStyle/>
          <a:p>
            <a:r>
              <a:rPr lang="fa-IR" smtClean="0"/>
              <a:t>درس پنجم: شناخت خدا</a:t>
            </a:r>
            <a:endParaRPr lang="fa-IR"/>
          </a:p>
        </p:txBody>
      </p:sp>
      <p:sp>
        <p:nvSpPr>
          <p:cNvPr id="7" name="Slide Number Placeholder 6"/>
          <p:cNvSpPr>
            <a:spLocks noGrp="1"/>
          </p:cNvSpPr>
          <p:nvPr>
            <p:ph type="sldNum" sz="quarter" idx="12"/>
          </p:nvPr>
        </p:nvSpPr>
        <p:spPr/>
        <p:txBody>
          <a:bodyPr/>
          <a:lstStyle/>
          <a:p>
            <a:fld id="{25BA16B8-633E-4117-846D-2AAE3D573488}" type="slidenum">
              <a:rPr lang="fa-IR" smtClean="0"/>
              <a:t>‹#›</a:t>
            </a:fld>
            <a:endParaRPr lang="fa-IR"/>
          </a:p>
        </p:txBody>
      </p:sp>
    </p:spTree>
    <p:extLst>
      <p:ext uri="{BB962C8B-B14F-4D97-AF65-F5344CB8AC3E}">
        <p14:creationId xmlns:p14="http://schemas.microsoft.com/office/powerpoint/2010/main" val="350878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2000"/>
            <a:lum/>
          </a:blip>
          <a:srcRect/>
          <a:stretch>
            <a:fillRect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C20C98A-014A-493A-ACFF-0218E184D944}" type="datetime1">
              <a:rPr lang="fa-IR" smtClean="0"/>
              <a:t>21/12/1436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درس پنجم: شناخت خدا</a:t>
            </a:r>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BA16B8-633E-4117-846D-2AAE3D573488}" type="slidenum">
              <a:rPr lang="fa-IR" smtClean="0"/>
              <a:t>‹#›</a:t>
            </a:fld>
            <a:endParaRPr lang="fa-IR"/>
          </a:p>
        </p:txBody>
      </p:sp>
    </p:spTree>
    <p:extLst>
      <p:ext uri="{BB962C8B-B14F-4D97-AF65-F5344CB8AC3E}">
        <p14:creationId xmlns:p14="http://schemas.microsoft.com/office/powerpoint/2010/main" val="3160724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بسم الله الرحمن الرحیم</a:t>
            </a:r>
            <a:endParaRPr lang="fa-IR" dirty="0"/>
          </a:p>
        </p:txBody>
      </p:sp>
      <p:sp>
        <p:nvSpPr>
          <p:cNvPr id="3" name="Subtitle 2"/>
          <p:cNvSpPr>
            <a:spLocks noGrp="1"/>
          </p:cNvSpPr>
          <p:nvPr>
            <p:ph type="subTitle" idx="1"/>
          </p:nvPr>
        </p:nvSpPr>
        <p:spPr/>
        <p:txBody>
          <a:bodyPr>
            <a:noAutofit/>
          </a:bodyPr>
          <a:lstStyle/>
          <a:p>
            <a:endParaRPr lang="fa-IR" sz="4800" dirty="0" smtClean="0"/>
          </a:p>
          <a:p>
            <a:r>
              <a:rPr lang="fa-IR" sz="4000" dirty="0" smtClean="0"/>
              <a:t>درس پنجم؛ کتاب آموزش عقائد استاد مصباح یزدی</a:t>
            </a:r>
          </a:p>
          <a:p>
            <a:r>
              <a:rPr lang="fa-IR" sz="4800" dirty="0" smtClean="0"/>
              <a:t>شناخت خدا</a:t>
            </a:r>
            <a:endParaRPr lang="fa-IR" sz="4800" dirty="0"/>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303526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 نکته پایانی</a:t>
            </a:r>
            <a:endParaRPr lang="fa-IR" dirty="0"/>
          </a:p>
        </p:txBody>
      </p:sp>
      <p:sp>
        <p:nvSpPr>
          <p:cNvPr id="3" name="Content Placeholder 2"/>
          <p:cNvSpPr>
            <a:spLocks noGrp="1"/>
          </p:cNvSpPr>
          <p:nvPr>
            <p:ph idx="1"/>
          </p:nvPr>
        </p:nvSpPr>
        <p:spPr>
          <a:xfrm>
            <a:off x="838200" y="1825624"/>
            <a:ext cx="10515600" cy="4474967"/>
          </a:xfrm>
        </p:spPr>
        <p:txBody>
          <a:bodyPr>
            <a:noAutofit/>
          </a:bodyPr>
          <a:lstStyle/>
          <a:p>
            <a:pPr algn="just"/>
            <a:r>
              <a:rPr lang="fa-IR" sz="3200" dirty="0" smtClean="0"/>
              <a:t>1. بسيارى </a:t>
            </a:r>
            <a:r>
              <a:rPr lang="fa-IR" sz="3200" dirty="0"/>
              <a:t>از صاحبنظران، گرايش به دين و خدا را از ويژگيهاى روانى انسان دانسته و آن را «حس مذهبى» يا «عاطفه دينى» ناميده اند. اكنون مى‌افزاييم كه شناخت خدا نيز مقتضاى فطرت انسان، دانسته شده است. اما همچنانكه فطرت خداپرستى، يك گرايش آگاهانه نيست فطرت خداشناسى نيز‌شناختى آگاهانه نمى‌باشد. بگونه‌اى كه افراد عادى را از تلاش عقلانى براى شناختن خداى متعال، بى نياز كند.</a:t>
            </a:r>
          </a:p>
          <a:p>
            <a:pPr algn="just"/>
            <a:r>
              <a:rPr lang="fa-IR" sz="3200" dirty="0" smtClean="0"/>
              <a:t>2. اين </a:t>
            </a:r>
            <a:r>
              <a:rPr lang="fa-IR" sz="3200" dirty="0"/>
              <a:t>نكته را نبايد فراموش كرد كه چون هر فردى دست كم از مرتبه ضعيفى از شناخت حضورى فطرى برخوردار است مى‌تواند با اندكى فكر و استدلال، وجود خدا را بپذيرد و تدريجاً شناخت شهودى ناآگاهانه‌اش را تقويت كند و به مراتبى از آگاهى برساند.</a:t>
            </a:r>
          </a:p>
          <a:p>
            <a:pPr algn="just"/>
            <a:endParaRPr lang="fa-IR" sz="3200" dirty="0"/>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128110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نتیجه گیری</a:t>
            </a:r>
            <a:endParaRPr lang="fa-IR" dirty="0"/>
          </a:p>
        </p:txBody>
      </p:sp>
      <p:sp>
        <p:nvSpPr>
          <p:cNvPr id="3" name="Content Placeholder 2"/>
          <p:cNvSpPr>
            <a:spLocks noGrp="1"/>
          </p:cNvSpPr>
          <p:nvPr>
            <p:ph idx="1"/>
          </p:nvPr>
        </p:nvSpPr>
        <p:spPr/>
        <p:txBody>
          <a:bodyPr>
            <a:normAutofit/>
          </a:bodyPr>
          <a:lstStyle/>
          <a:p>
            <a:pPr algn="just"/>
            <a:r>
              <a:rPr lang="fa-IR" sz="4000" dirty="0"/>
              <a:t>حاصل آنكه: فطرى بودن شناخت خدا بدين معنى است كه دل انسان، با خدا آشناست و در ژرفاى روح وى مايه‌اى براى شناخت آگاهانه خدا وجود دارد كه قابل رشد و شكوفايى است. اما اين مايه فطرى در افراد عادى بگونه‌اى نيست كه ايشان را بكلى بى نياز از انديشيدن و استدلال عقلى كند.</a:t>
            </a:r>
          </a:p>
          <a:p>
            <a:pPr algn="just"/>
            <a:endParaRPr lang="fa-IR" sz="4000" dirty="0"/>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374862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697" y="1991312"/>
            <a:ext cx="7738606" cy="41132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Footer Placeholder 4"/>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388168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آنچه در این درس فرا خواهید گرفت ... </a:t>
            </a:r>
            <a:endParaRPr lang="fa-IR" dirty="0"/>
          </a:p>
        </p:txBody>
      </p:sp>
      <p:sp>
        <p:nvSpPr>
          <p:cNvPr id="3" name="Content Placeholder 2"/>
          <p:cNvSpPr>
            <a:spLocks noGrp="1"/>
          </p:cNvSpPr>
          <p:nvPr>
            <p:ph idx="1"/>
          </p:nvPr>
        </p:nvSpPr>
        <p:spPr/>
        <p:txBody>
          <a:bodyPr>
            <a:normAutofit/>
          </a:bodyPr>
          <a:lstStyle/>
          <a:p>
            <a:endParaRPr lang="fa-IR" sz="4000" dirty="0" smtClean="0"/>
          </a:p>
          <a:p>
            <a:endParaRPr lang="fa-IR" sz="4000" dirty="0"/>
          </a:p>
          <a:p>
            <a:r>
              <a:rPr lang="fa-IR" sz="4000" dirty="0" smtClean="0"/>
              <a:t>شناخت حضوری و حصولی خداوند</a:t>
            </a:r>
          </a:p>
          <a:p>
            <a:r>
              <a:rPr lang="fa-IR" sz="4000" dirty="0" smtClean="0"/>
              <a:t>شناخت فطری</a:t>
            </a:r>
            <a:endParaRPr lang="fa-IR" sz="4000" dirty="0"/>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91043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FilmGrain/>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69430"/>
          </a:xfrm>
          <a:prstGeom prst="rect">
            <a:avLst/>
          </a:prstGeom>
        </p:spPr>
      </p:pic>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r>
              <a:rPr lang="fa-IR" sz="4400" dirty="0" smtClean="0"/>
              <a:t>امام علی علیه السلام</a:t>
            </a:r>
          </a:p>
          <a:p>
            <a:pPr marL="0" indent="0" algn="just">
              <a:buNone/>
            </a:pPr>
            <a:endParaRPr lang="fa-IR" sz="4400" dirty="0" smtClean="0"/>
          </a:p>
          <a:p>
            <a:pPr algn="just"/>
            <a:r>
              <a:rPr lang="fa-IR" sz="4400" b="1" dirty="0" smtClean="0">
                <a:solidFill>
                  <a:schemeClr val="tx2"/>
                </a:solidFill>
              </a:rPr>
              <a:t>اللَّهُمَّ </a:t>
            </a:r>
            <a:r>
              <a:rPr lang="fa-IR" sz="4400" b="1" dirty="0">
                <a:solidFill>
                  <a:schemeClr val="tx2"/>
                </a:solidFill>
              </a:rPr>
              <a:t>خَلَقْتَ الْقُلُوبَ عَلَى إِرَادَتِكَ وَ فَطَرْتَ‏ الْعُقُولَ عَلَى‏ </a:t>
            </a:r>
            <a:r>
              <a:rPr lang="fa-IR" sz="4400" b="1" dirty="0" smtClean="0">
                <a:solidFill>
                  <a:schemeClr val="tx2"/>
                </a:solidFill>
              </a:rPr>
              <a:t>مَعْرِفَتِك.‏ </a:t>
            </a:r>
          </a:p>
          <a:p>
            <a:pPr algn="just"/>
            <a:r>
              <a:rPr lang="fa-IR" sz="4400" b="1" dirty="0" smtClean="0">
                <a:solidFill>
                  <a:schemeClr val="tx2"/>
                </a:solidFill>
              </a:rPr>
              <a:t>خدایا؛ قلب ها را محبت و ارادت به خود خلق کرده ای و عقل ها را با معرفت خود سرشته ای!</a:t>
            </a:r>
          </a:p>
          <a:p>
            <a:pPr marL="0" indent="0" algn="just">
              <a:buNone/>
            </a:pPr>
            <a:endParaRPr lang="fa-IR" dirty="0"/>
          </a:p>
          <a:p>
            <a:pPr algn="just"/>
            <a:r>
              <a:rPr lang="fa-IR" sz="3000" dirty="0"/>
              <a:t>مهج الدعوات و منهج العبادات ؛ ؛ ص120</a:t>
            </a:r>
          </a:p>
          <a:p>
            <a:pPr algn="just"/>
            <a:endParaRPr lang="fa-IR" dirty="0"/>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3502622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a:t>
            </a:r>
            <a:endParaRPr lang="fa-IR" dirty="0"/>
          </a:p>
        </p:txBody>
      </p:sp>
      <p:sp>
        <p:nvSpPr>
          <p:cNvPr id="3" name="Content Placeholder 2"/>
          <p:cNvSpPr>
            <a:spLocks noGrp="1"/>
          </p:cNvSpPr>
          <p:nvPr>
            <p:ph idx="1"/>
          </p:nvPr>
        </p:nvSpPr>
        <p:spPr/>
        <p:txBody>
          <a:bodyPr/>
          <a:lstStyle/>
          <a:p>
            <a:pPr algn="just"/>
            <a:endParaRPr lang="fa-IR" dirty="0" smtClean="0"/>
          </a:p>
          <a:p>
            <a:pPr algn="just"/>
            <a:r>
              <a:rPr lang="fa-IR" dirty="0" smtClean="0"/>
              <a:t>اساس بحث از دین، اثبات وجود خداوند است که بعد از اثبات او، نوبت به مباحث دیگری چون صفات الهی می رسد.</a:t>
            </a:r>
          </a:p>
          <a:p>
            <a:pPr algn="just"/>
            <a:endParaRPr lang="fa-IR" dirty="0" smtClean="0"/>
          </a:p>
          <a:p>
            <a:pPr algn="just"/>
            <a:r>
              <a:rPr lang="fa-IR" dirty="0" smtClean="0"/>
              <a:t>اما بدون اثبات خداوند، جهان مادی ثابت شده و دیگر نیازی به مباحث دینی نخواهد بود.</a:t>
            </a:r>
            <a:endParaRPr lang="fa-IR" dirty="0"/>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102326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شناخت حضوری و حصولی در مورد خداوند</a:t>
            </a:r>
            <a:endParaRPr lang="fa-IR" dirty="0"/>
          </a:p>
        </p:txBody>
      </p:sp>
      <p:sp>
        <p:nvSpPr>
          <p:cNvPr id="3" name="Content Placeholder 2"/>
          <p:cNvSpPr>
            <a:spLocks noGrp="1"/>
          </p:cNvSpPr>
          <p:nvPr>
            <p:ph idx="1"/>
          </p:nvPr>
        </p:nvSpPr>
        <p:spPr/>
        <p:txBody>
          <a:bodyPr/>
          <a:lstStyle/>
          <a:p>
            <a:endParaRPr lang="fa-IR" dirty="0" smtClean="0"/>
          </a:p>
          <a:p>
            <a:endParaRPr lang="fa-IR" dirty="0"/>
          </a:p>
          <a:p>
            <a:endParaRPr lang="fa-IR" dirty="0"/>
          </a:p>
        </p:txBody>
      </p:sp>
      <p:graphicFrame>
        <p:nvGraphicFramePr>
          <p:cNvPr id="4" name="Diagram 3"/>
          <p:cNvGraphicFramePr/>
          <p:nvPr>
            <p:extLst>
              <p:ext uri="{D42A27DB-BD31-4B8C-83A1-F6EECF244321}">
                <p14:modId xmlns:p14="http://schemas.microsoft.com/office/powerpoint/2010/main" val="3890664766"/>
              </p:ext>
            </p:extLst>
          </p:nvPr>
        </p:nvGraphicFramePr>
        <p:xfrm>
          <a:off x="1155179" y="1439334"/>
          <a:ext cx="10198622" cy="5211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357833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شناخت فطری</a:t>
            </a:r>
            <a:endParaRPr lang="fa-IR" dirty="0"/>
          </a:p>
        </p:txBody>
      </p:sp>
      <p:sp>
        <p:nvSpPr>
          <p:cNvPr id="3" name="Content Placeholder 2"/>
          <p:cNvSpPr>
            <a:spLocks noGrp="1"/>
          </p:cNvSpPr>
          <p:nvPr>
            <p:ph idx="1"/>
          </p:nvPr>
        </p:nvSpPr>
        <p:spPr/>
        <p:txBody>
          <a:bodyPr>
            <a:normAutofit/>
          </a:bodyPr>
          <a:lstStyle/>
          <a:p>
            <a:pPr algn="just"/>
            <a:endParaRPr lang="fa-IR" sz="3600" dirty="0" smtClean="0"/>
          </a:p>
          <a:p>
            <a:pPr algn="just"/>
            <a:r>
              <a:rPr lang="fa-IR" sz="3600" dirty="0"/>
              <a:t>فطرت، واژه‌اى عربى و به معناى «نوع آفرينش» است و امورى را مى‌توان «فطرى» (= منسوب به فطرت) دانست كه آفرينش موجودى اقتضاى آنها را داشته باشد، و از اينروى مى‌توان سه ويژگى را براى آنها در نظر گرفت:</a:t>
            </a:r>
            <a:endParaRPr lang="fa-IR" sz="3600" dirty="0"/>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353566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سه ویژگی فطریات</a:t>
            </a:r>
            <a:endParaRPr lang="fa-IR" dirty="0"/>
          </a:p>
        </p:txBody>
      </p:sp>
      <p:sp>
        <p:nvSpPr>
          <p:cNvPr id="3" name="Content Placeholder 2"/>
          <p:cNvSpPr>
            <a:spLocks noGrp="1"/>
          </p:cNvSpPr>
          <p:nvPr>
            <p:ph idx="1"/>
          </p:nvPr>
        </p:nvSpPr>
        <p:spPr/>
        <p:txBody>
          <a:bodyPr>
            <a:normAutofit/>
          </a:bodyPr>
          <a:lstStyle/>
          <a:p>
            <a:r>
              <a:rPr lang="fa-IR" sz="3600" dirty="0"/>
              <a:t>1- فطريّات هر نوعى از موجودات در همه افراد آن نوع، يافت مى‌شود هر چند كيفيت آنها از نظر ضعف و شدت، متفاوت باشد.</a:t>
            </a:r>
            <a:endParaRPr lang="en-US" sz="3600" dirty="0"/>
          </a:p>
          <a:p>
            <a:r>
              <a:rPr lang="fa-IR" sz="3600" dirty="0">
                <a:solidFill>
                  <a:schemeClr val="tx2"/>
                </a:solidFill>
              </a:rPr>
              <a:t>2- امور فطرى، همواره در طول تاريخ، ثابت است و چنان نيست كه فطرت موجودى در برهه‌اى از تاريخ، اقتضاء خاصى داشته باشد و در برهه ديگر، اقتضائى ديگر.</a:t>
            </a:r>
            <a:endParaRPr lang="en-US" sz="3600" dirty="0">
              <a:solidFill>
                <a:schemeClr val="tx2"/>
              </a:solidFill>
            </a:endParaRPr>
          </a:p>
          <a:p>
            <a:r>
              <a:rPr lang="fa-IR" sz="3600" dirty="0"/>
              <a:t>3- امور فطرى از آن حيثيت كه فطرى و مقتضاى آفرينش موجودى است نيازى به تعليم و تعلم ندارد هر چند تقويت يا جهت دادن به آنها نيازمند به آموزش باشد.</a:t>
            </a:r>
            <a:endParaRPr lang="en-US" sz="3600" dirty="0"/>
          </a:p>
          <a:p>
            <a:endParaRPr lang="fa-IR" sz="3600" dirty="0"/>
          </a:p>
        </p:txBody>
      </p:sp>
      <p:sp>
        <p:nvSpPr>
          <p:cNvPr id="10" name="Footer Placeholder 9"/>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290503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دسته بندی فطریات</a:t>
            </a:r>
            <a:endParaRPr lang="fa-IR" dirty="0"/>
          </a:p>
        </p:txBody>
      </p:sp>
      <p:sp>
        <p:nvSpPr>
          <p:cNvPr id="3" name="Content Placeholder 2"/>
          <p:cNvSpPr>
            <a:spLocks noGrp="1"/>
          </p:cNvSpPr>
          <p:nvPr>
            <p:ph idx="1"/>
          </p:nvPr>
        </p:nvSpPr>
        <p:spPr/>
        <p:txBody>
          <a:bodyPr>
            <a:normAutofit/>
          </a:bodyPr>
          <a:lstStyle/>
          <a:p>
            <a:pPr algn="just"/>
            <a:r>
              <a:rPr lang="fa-IR" sz="4400" dirty="0"/>
              <a:t>فطريات انسان را مى‌توان به دو دسته تقسيم كرد:</a:t>
            </a:r>
          </a:p>
          <a:p>
            <a:pPr algn="just"/>
            <a:r>
              <a:rPr lang="fa-IR" sz="4400" dirty="0"/>
              <a:t>الف- شناختهاى فطرى كه هر انسانى بدون نياز به آموزش، از آنها برخوردار است.</a:t>
            </a:r>
          </a:p>
          <a:p>
            <a:pPr algn="just"/>
            <a:r>
              <a:rPr lang="fa-IR" sz="4400" dirty="0"/>
              <a:t>ب- ميلها و گرايشهاى فطرى كه مقتضاى آفرينش هر فردى است.</a:t>
            </a:r>
          </a:p>
          <a:p>
            <a:pPr algn="just"/>
            <a:endParaRPr lang="fa-IR" sz="4400" dirty="0"/>
          </a:p>
        </p:txBody>
      </p:sp>
      <p:sp>
        <p:nvSpPr>
          <p:cNvPr id="4" name="Footer Placeholder 3"/>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148083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خداشناسی و خداپرستی فطری</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624896"/>
              </p:ext>
            </p:extLst>
          </p:nvPr>
        </p:nvGraphicFramePr>
        <p:xfrm>
          <a:off x="838200" y="1465546"/>
          <a:ext cx="10515600" cy="513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درس پنجم: شناخت خدا</a:t>
            </a:r>
            <a:endParaRPr lang="fa-IR"/>
          </a:p>
        </p:txBody>
      </p:sp>
    </p:spTree>
    <p:extLst>
      <p:ext uri="{BB962C8B-B14F-4D97-AF65-F5344CB8AC3E}">
        <p14:creationId xmlns:p14="http://schemas.microsoft.com/office/powerpoint/2010/main" val="3141826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دروس">
      <a:majorFont>
        <a:latin typeface="Calibri Light"/>
        <a:ea typeface=""/>
        <a:cs typeface="B Homa"/>
      </a:majorFont>
      <a:minorFont>
        <a:latin typeface="Calibri"/>
        <a:ea typeface=""/>
        <a:cs typeface="B Bad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737</Words>
  <Application>Microsoft Office PowerPoint</Application>
  <PresentationFormat>Widescreen</PresentationFormat>
  <Paragraphs>60</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 Badr</vt:lpstr>
      <vt:lpstr>B Homa</vt:lpstr>
      <vt:lpstr>Calibri</vt:lpstr>
      <vt:lpstr>Calibri Light</vt:lpstr>
      <vt:lpstr>Office Theme</vt:lpstr>
      <vt:lpstr>بسم الله الرحمن الرحیم</vt:lpstr>
      <vt:lpstr>آنچه در این درس فرا خواهید گرفت ... </vt:lpstr>
      <vt:lpstr>PowerPoint Presentation</vt:lpstr>
      <vt:lpstr>مقدمه</vt:lpstr>
      <vt:lpstr>شناخت حضوری و حصولی در مورد خداوند</vt:lpstr>
      <vt:lpstr>شناخت فطری</vt:lpstr>
      <vt:lpstr>سه ویژگی فطریات</vt:lpstr>
      <vt:lpstr>دسته بندی فطریات</vt:lpstr>
      <vt:lpstr>خداشناسی و خداپرستی فطری</vt:lpstr>
      <vt:lpstr>دو نکته پایانی</vt:lpstr>
      <vt:lpstr>نتیجه گیری</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reza</dc:creator>
  <cp:lastModifiedBy>reza</cp:lastModifiedBy>
  <cp:revision>12</cp:revision>
  <dcterms:created xsi:type="dcterms:W3CDTF">2015-10-04T13:44:56Z</dcterms:created>
  <dcterms:modified xsi:type="dcterms:W3CDTF">2015-10-04T19:01:57Z</dcterms:modified>
</cp:coreProperties>
</file>