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88" r:id="rId2"/>
    <p:sldId id="257" r:id="rId3"/>
    <p:sldId id="263" r:id="rId4"/>
    <p:sldId id="264" r:id="rId5"/>
    <p:sldId id="259" r:id="rId6"/>
    <p:sldId id="261" r:id="rId7"/>
    <p:sldId id="265" r:id="rId8"/>
    <p:sldId id="266" r:id="rId9"/>
    <p:sldId id="267" r:id="rId10"/>
    <p:sldId id="268" r:id="rId11"/>
    <p:sldId id="269" r:id="rId12"/>
    <p:sldId id="280" r:id="rId13"/>
    <p:sldId id="277" r:id="rId14"/>
    <p:sldId id="278" r:id="rId15"/>
    <p:sldId id="270" r:id="rId16"/>
    <p:sldId id="271" r:id="rId17"/>
    <p:sldId id="283" r:id="rId18"/>
    <p:sldId id="284" r:id="rId19"/>
    <p:sldId id="285" r:id="rId20"/>
    <p:sldId id="272" r:id="rId21"/>
    <p:sldId id="273" r:id="rId22"/>
    <p:sldId id="281" r:id="rId23"/>
    <p:sldId id="282" r:id="rId24"/>
    <p:sldId id="274" r:id="rId25"/>
    <p:sldId id="275" r:id="rId26"/>
    <p:sldId id="286"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987"/>
    <a:srgbClr val="E9F640"/>
    <a:srgbClr val="66FF00"/>
    <a:srgbClr val="4F81BD"/>
    <a:srgbClr val="792D2B"/>
    <a:srgbClr val="D1CBAB"/>
    <a:srgbClr val="E1DDC9"/>
    <a:srgbClr val="FDEB03"/>
    <a:srgbClr val="E0EF21"/>
    <a:srgbClr val="B37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588" autoAdjust="0"/>
    <p:restoredTop sz="95578" autoAdjust="0"/>
  </p:normalViewPr>
  <p:slideViewPr>
    <p:cSldViewPr>
      <p:cViewPr varScale="1">
        <p:scale>
          <a:sx n="65" d="100"/>
          <a:sy n="65" d="100"/>
        </p:scale>
        <p:origin x="15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1F327-58A6-438D-B8AC-74AF1A35D877}" type="doc">
      <dgm:prSet loTypeId="urn:microsoft.com/office/officeart/2005/8/layout/gear1" loCatId="relationship" qsTypeId="urn:microsoft.com/office/officeart/2005/8/quickstyle/simple1" qsCatId="simple" csTypeId="urn:microsoft.com/office/officeart/2005/8/colors/accent1_2" csCatId="accent1" phldr="1"/>
      <dgm:spPr/>
    </dgm:pt>
    <dgm:pt modelId="{B2F2AE90-4D6B-4B38-9529-98782567FB8D}">
      <dgm:prSet phldrT="[Text]" custT="1"/>
      <dgm:spPr>
        <a:solidFill>
          <a:schemeClr val="tx2">
            <a:lumMod val="75000"/>
          </a:schemeClr>
        </a:solidFill>
      </dgm:spPr>
      <dgm:t>
        <a:bodyPr/>
        <a:lstStyle/>
        <a:p>
          <a:pPr rtl="1"/>
          <a:r>
            <a:rPr lang="ar-SA" sz="2800" dirty="0" smtClean="0">
              <a:solidFill>
                <a:schemeClr val="bg1"/>
              </a:solidFill>
              <a:effectLst/>
              <a:latin typeface="+mn-lt"/>
              <a:ea typeface="+mn-ea"/>
              <a:cs typeface="B Nazanin" panose="00000400000000000000" pitchFamily="2" charset="-78"/>
            </a:rPr>
            <a:t>جستجو براي يافتن بهترين تجربيات </a:t>
          </a:r>
          <a:endParaRPr lang="fa-IR" sz="2800" dirty="0">
            <a:solidFill>
              <a:schemeClr val="bg1"/>
            </a:solidFill>
          </a:endParaRPr>
        </a:p>
      </dgm:t>
    </dgm:pt>
    <dgm:pt modelId="{0B4524CF-DD0D-4FDA-B2D8-5AB55B3C1DDB}" type="parTrans" cxnId="{E495C410-D898-45BC-A227-FDCBA165B202}">
      <dgm:prSet/>
      <dgm:spPr/>
      <dgm:t>
        <a:bodyPr/>
        <a:lstStyle/>
        <a:p>
          <a:pPr rtl="1"/>
          <a:endParaRPr lang="fa-IR"/>
        </a:p>
      </dgm:t>
    </dgm:pt>
    <dgm:pt modelId="{A76C79D7-4DE5-41C7-9F9F-515EF25CDF6F}" type="sibTrans" cxnId="{E495C410-D898-45BC-A227-FDCBA165B202}">
      <dgm:prSet/>
      <dgm:spPr/>
      <dgm:t>
        <a:bodyPr/>
        <a:lstStyle/>
        <a:p>
          <a:pPr rtl="1"/>
          <a:endParaRPr lang="fa-IR"/>
        </a:p>
      </dgm:t>
    </dgm:pt>
    <dgm:pt modelId="{FE519A56-E601-4A4F-B5BA-624066483952}">
      <dgm:prSet phldrT="[Text]" custT="1"/>
      <dgm:spPr>
        <a:solidFill>
          <a:schemeClr val="tx2">
            <a:lumMod val="75000"/>
          </a:schemeClr>
        </a:solidFill>
      </dgm:spPr>
      <dgm:t>
        <a:bodyPr/>
        <a:lstStyle/>
        <a:p>
          <a:pPr rtl="1"/>
          <a:r>
            <a:rPr lang="ar-SA" sz="2000" dirty="0" smtClean="0">
              <a:solidFill>
                <a:schemeClr val="bg1"/>
              </a:solidFill>
              <a:effectLst/>
              <a:latin typeface="+mn-lt"/>
              <a:ea typeface="+mn-ea"/>
              <a:cs typeface="B Nazanin" panose="00000400000000000000" pitchFamily="2" charset="-78"/>
            </a:rPr>
            <a:t>توجه بيروني بر فعاليتها </a:t>
          </a:r>
          <a:endParaRPr lang="fa-IR" sz="2000" dirty="0">
            <a:solidFill>
              <a:schemeClr val="bg1"/>
            </a:solidFill>
          </a:endParaRPr>
        </a:p>
      </dgm:t>
    </dgm:pt>
    <dgm:pt modelId="{D6CA53EB-AB47-423E-8271-01DFD27548E1}" type="parTrans" cxnId="{2E9CB0CF-A04E-4DF2-840C-4549E8D1F4F0}">
      <dgm:prSet/>
      <dgm:spPr/>
      <dgm:t>
        <a:bodyPr/>
        <a:lstStyle/>
        <a:p>
          <a:pPr rtl="1"/>
          <a:endParaRPr lang="fa-IR"/>
        </a:p>
      </dgm:t>
    </dgm:pt>
    <dgm:pt modelId="{90C7873E-F30F-42CB-AB8F-4C4E79B6434B}" type="sibTrans" cxnId="{2E9CB0CF-A04E-4DF2-840C-4549E8D1F4F0}">
      <dgm:prSet/>
      <dgm:spPr/>
      <dgm:t>
        <a:bodyPr/>
        <a:lstStyle/>
        <a:p>
          <a:pPr rtl="1"/>
          <a:endParaRPr lang="fa-IR"/>
        </a:p>
      </dgm:t>
    </dgm:pt>
    <dgm:pt modelId="{3BD5DC6A-83F9-4C83-A566-0D7AED531C80}">
      <dgm:prSet phldrT="[Text]" custT="1"/>
      <dgm:spPr>
        <a:solidFill>
          <a:schemeClr val="tx2">
            <a:lumMod val="75000"/>
          </a:schemeClr>
        </a:solidFill>
      </dgm:spPr>
      <dgm:t>
        <a:bodyPr/>
        <a:lstStyle/>
        <a:p>
          <a:pPr rtl="1"/>
          <a:r>
            <a:rPr lang="ar-SA" sz="2000" dirty="0" smtClean="0">
              <a:solidFill>
                <a:schemeClr val="bg1"/>
              </a:solidFill>
              <a:effectLst/>
              <a:latin typeface="+mn-lt"/>
              <a:ea typeface="+mn-ea"/>
              <a:cs typeface="B Nazanin" panose="00000400000000000000" pitchFamily="2" charset="-78"/>
            </a:rPr>
            <a:t>مقايسه و ارزيابي خود با ديگران </a:t>
          </a:r>
          <a:endParaRPr lang="fa-IR" sz="2000" dirty="0">
            <a:solidFill>
              <a:schemeClr val="bg1"/>
            </a:solidFill>
          </a:endParaRPr>
        </a:p>
      </dgm:t>
    </dgm:pt>
    <dgm:pt modelId="{D045D3B1-71FF-4D12-832C-160DF37D7E36}" type="parTrans" cxnId="{B2ED1D8C-E277-4E57-A91D-3D57DDBEBEA6}">
      <dgm:prSet/>
      <dgm:spPr/>
      <dgm:t>
        <a:bodyPr/>
        <a:lstStyle/>
        <a:p>
          <a:pPr rtl="1"/>
          <a:endParaRPr lang="fa-IR"/>
        </a:p>
      </dgm:t>
    </dgm:pt>
    <dgm:pt modelId="{818C8506-AE8B-4BB4-BF7B-98AF414F15A8}" type="sibTrans" cxnId="{B2ED1D8C-E277-4E57-A91D-3D57DDBEBEA6}">
      <dgm:prSet/>
      <dgm:spPr/>
      <dgm:t>
        <a:bodyPr/>
        <a:lstStyle/>
        <a:p>
          <a:pPr rtl="1"/>
          <a:endParaRPr lang="fa-IR"/>
        </a:p>
      </dgm:t>
    </dgm:pt>
    <dgm:pt modelId="{3B7A6754-3AB6-428A-AC1A-CB654214DB8B}" type="pres">
      <dgm:prSet presAssocID="{1CA1F327-58A6-438D-B8AC-74AF1A35D877}" presName="composite" presStyleCnt="0">
        <dgm:presLayoutVars>
          <dgm:chMax val="3"/>
          <dgm:animLvl val="lvl"/>
          <dgm:resizeHandles val="exact"/>
        </dgm:presLayoutVars>
      </dgm:prSet>
      <dgm:spPr/>
    </dgm:pt>
    <dgm:pt modelId="{B19F2809-0437-4482-A55A-464122A47BB6}" type="pres">
      <dgm:prSet presAssocID="{B2F2AE90-4D6B-4B38-9529-98782567FB8D}" presName="gear1" presStyleLbl="node1" presStyleIdx="0" presStyleCnt="3" custScaleX="122243" custScaleY="115445">
        <dgm:presLayoutVars>
          <dgm:chMax val="1"/>
          <dgm:bulletEnabled val="1"/>
        </dgm:presLayoutVars>
      </dgm:prSet>
      <dgm:spPr/>
      <dgm:t>
        <a:bodyPr/>
        <a:lstStyle/>
        <a:p>
          <a:pPr rtl="1"/>
          <a:endParaRPr lang="fa-IR"/>
        </a:p>
      </dgm:t>
    </dgm:pt>
    <dgm:pt modelId="{34057C4E-5C8B-4D6D-A4F9-A5602A747F45}" type="pres">
      <dgm:prSet presAssocID="{B2F2AE90-4D6B-4B38-9529-98782567FB8D}" presName="gear1srcNode" presStyleLbl="node1" presStyleIdx="0" presStyleCnt="3"/>
      <dgm:spPr/>
      <dgm:t>
        <a:bodyPr/>
        <a:lstStyle/>
        <a:p>
          <a:pPr rtl="1"/>
          <a:endParaRPr lang="fa-IR"/>
        </a:p>
      </dgm:t>
    </dgm:pt>
    <dgm:pt modelId="{D663ECEF-E199-4735-9388-0CB578070AE4}" type="pres">
      <dgm:prSet presAssocID="{B2F2AE90-4D6B-4B38-9529-98782567FB8D}" presName="gear1dstNode" presStyleLbl="node1" presStyleIdx="0" presStyleCnt="3"/>
      <dgm:spPr/>
      <dgm:t>
        <a:bodyPr/>
        <a:lstStyle/>
        <a:p>
          <a:pPr rtl="1"/>
          <a:endParaRPr lang="fa-IR"/>
        </a:p>
      </dgm:t>
    </dgm:pt>
    <dgm:pt modelId="{AAA4541E-BA0D-4B76-9A51-7210B98AFA09}" type="pres">
      <dgm:prSet presAssocID="{FE519A56-E601-4A4F-B5BA-624066483952}" presName="gear2" presStyleLbl="node1" presStyleIdx="1" presStyleCnt="3" custScaleX="108860" custLinFactNeighborX="-12050" custLinFactNeighborY="-387">
        <dgm:presLayoutVars>
          <dgm:chMax val="1"/>
          <dgm:bulletEnabled val="1"/>
        </dgm:presLayoutVars>
      </dgm:prSet>
      <dgm:spPr/>
      <dgm:t>
        <a:bodyPr/>
        <a:lstStyle/>
        <a:p>
          <a:pPr rtl="1"/>
          <a:endParaRPr lang="fa-IR"/>
        </a:p>
      </dgm:t>
    </dgm:pt>
    <dgm:pt modelId="{9D4F93FF-4AC6-49FF-9D7B-5DBC6280CF87}" type="pres">
      <dgm:prSet presAssocID="{FE519A56-E601-4A4F-B5BA-624066483952}" presName="gear2srcNode" presStyleLbl="node1" presStyleIdx="1" presStyleCnt="3"/>
      <dgm:spPr/>
      <dgm:t>
        <a:bodyPr/>
        <a:lstStyle/>
        <a:p>
          <a:pPr rtl="1"/>
          <a:endParaRPr lang="fa-IR"/>
        </a:p>
      </dgm:t>
    </dgm:pt>
    <dgm:pt modelId="{DC4B38FC-FE4F-4CAE-BB13-EAEC5EC4A5BB}" type="pres">
      <dgm:prSet presAssocID="{FE519A56-E601-4A4F-B5BA-624066483952}" presName="gear2dstNode" presStyleLbl="node1" presStyleIdx="1" presStyleCnt="3"/>
      <dgm:spPr/>
      <dgm:t>
        <a:bodyPr/>
        <a:lstStyle/>
        <a:p>
          <a:pPr rtl="1"/>
          <a:endParaRPr lang="fa-IR"/>
        </a:p>
      </dgm:t>
    </dgm:pt>
    <dgm:pt modelId="{F5C378FA-E1F3-4D51-AD5C-B4365414FFC2}" type="pres">
      <dgm:prSet presAssocID="{3BD5DC6A-83F9-4C83-A566-0D7AED531C80}" presName="gear3" presStyleLbl="node1" presStyleIdx="2" presStyleCnt="3" custScaleX="125409" custScaleY="118097"/>
      <dgm:spPr/>
      <dgm:t>
        <a:bodyPr/>
        <a:lstStyle/>
        <a:p>
          <a:pPr rtl="1"/>
          <a:endParaRPr lang="fa-IR"/>
        </a:p>
      </dgm:t>
    </dgm:pt>
    <dgm:pt modelId="{6494B925-82A0-4746-AFC6-1300FFCCED83}" type="pres">
      <dgm:prSet presAssocID="{3BD5DC6A-83F9-4C83-A566-0D7AED531C80}" presName="gear3tx" presStyleLbl="node1" presStyleIdx="2" presStyleCnt="3">
        <dgm:presLayoutVars>
          <dgm:chMax val="1"/>
          <dgm:bulletEnabled val="1"/>
        </dgm:presLayoutVars>
      </dgm:prSet>
      <dgm:spPr/>
      <dgm:t>
        <a:bodyPr/>
        <a:lstStyle/>
        <a:p>
          <a:pPr rtl="1"/>
          <a:endParaRPr lang="fa-IR"/>
        </a:p>
      </dgm:t>
    </dgm:pt>
    <dgm:pt modelId="{EC0F54D4-BFE0-4DC1-B2B1-DF5E58BDD314}" type="pres">
      <dgm:prSet presAssocID="{3BD5DC6A-83F9-4C83-A566-0D7AED531C80}" presName="gear3srcNode" presStyleLbl="node1" presStyleIdx="2" presStyleCnt="3"/>
      <dgm:spPr/>
      <dgm:t>
        <a:bodyPr/>
        <a:lstStyle/>
        <a:p>
          <a:pPr rtl="1"/>
          <a:endParaRPr lang="fa-IR"/>
        </a:p>
      </dgm:t>
    </dgm:pt>
    <dgm:pt modelId="{FFC0C2C6-9830-4187-9863-89194977EC3F}" type="pres">
      <dgm:prSet presAssocID="{3BD5DC6A-83F9-4C83-A566-0D7AED531C80}" presName="gear3dstNode" presStyleLbl="node1" presStyleIdx="2" presStyleCnt="3"/>
      <dgm:spPr/>
      <dgm:t>
        <a:bodyPr/>
        <a:lstStyle/>
        <a:p>
          <a:pPr rtl="1"/>
          <a:endParaRPr lang="fa-IR"/>
        </a:p>
      </dgm:t>
    </dgm:pt>
    <dgm:pt modelId="{31ECDD52-ADAF-428F-88A8-468B37AE7B98}" type="pres">
      <dgm:prSet presAssocID="{A76C79D7-4DE5-41C7-9F9F-515EF25CDF6F}" presName="connector1" presStyleLbl="sibTrans2D1" presStyleIdx="0" presStyleCnt="3"/>
      <dgm:spPr/>
      <dgm:t>
        <a:bodyPr/>
        <a:lstStyle/>
        <a:p>
          <a:pPr rtl="1"/>
          <a:endParaRPr lang="fa-IR"/>
        </a:p>
      </dgm:t>
    </dgm:pt>
    <dgm:pt modelId="{BF75CE3E-7D77-475F-A43F-D2D449B22D0F}" type="pres">
      <dgm:prSet presAssocID="{90C7873E-F30F-42CB-AB8F-4C4E79B6434B}" presName="connector2" presStyleLbl="sibTrans2D1" presStyleIdx="1" presStyleCnt="3"/>
      <dgm:spPr/>
      <dgm:t>
        <a:bodyPr/>
        <a:lstStyle/>
        <a:p>
          <a:pPr rtl="1"/>
          <a:endParaRPr lang="fa-IR"/>
        </a:p>
      </dgm:t>
    </dgm:pt>
    <dgm:pt modelId="{A6581F70-540A-4D70-A987-D930C6566B65}" type="pres">
      <dgm:prSet presAssocID="{818C8506-AE8B-4BB4-BF7B-98AF414F15A8}" presName="connector3" presStyleLbl="sibTrans2D1" presStyleIdx="2" presStyleCnt="3"/>
      <dgm:spPr/>
      <dgm:t>
        <a:bodyPr/>
        <a:lstStyle/>
        <a:p>
          <a:pPr rtl="1"/>
          <a:endParaRPr lang="fa-IR"/>
        </a:p>
      </dgm:t>
    </dgm:pt>
  </dgm:ptLst>
  <dgm:cxnLst>
    <dgm:cxn modelId="{14294403-B210-4E4D-ABFA-E958969EA4A4}" type="presOf" srcId="{FE519A56-E601-4A4F-B5BA-624066483952}" destId="{DC4B38FC-FE4F-4CAE-BB13-EAEC5EC4A5BB}" srcOrd="2" destOrd="0" presId="urn:microsoft.com/office/officeart/2005/8/layout/gear1"/>
    <dgm:cxn modelId="{418341D5-6EAB-411C-8391-153F3BA2F98B}" type="presOf" srcId="{3BD5DC6A-83F9-4C83-A566-0D7AED531C80}" destId="{FFC0C2C6-9830-4187-9863-89194977EC3F}" srcOrd="3" destOrd="0" presId="urn:microsoft.com/office/officeart/2005/8/layout/gear1"/>
    <dgm:cxn modelId="{6B55EBAB-B0B2-404B-9D3A-2C653D6BA545}" type="presOf" srcId="{3BD5DC6A-83F9-4C83-A566-0D7AED531C80}" destId="{6494B925-82A0-4746-AFC6-1300FFCCED83}" srcOrd="1" destOrd="0" presId="urn:microsoft.com/office/officeart/2005/8/layout/gear1"/>
    <dgm:cxn modelId="{BC4A2074-E28A-47E5-B6B7-F3737351B973}" type="presOf" srcId="{B2F2AE90-4D6B-4B38-9529-98782567FB8D}" destId="{D663ECEF-E199-4735-9388-0CB578070AE4}" srcOrd="2" destOrd="0" presId="urn:microsoft.com/office/officeart/2005/8/layout/gear1"/>
    <dgm:cxn modelId="{CF3F4658-A723-4604-AE8B-4E874495BC18}" type="presOf" srcId="{818C8506-AE8B-4BB4-BF7B-98AF414F15A8}" destId="{A6581F70-540A-4D70-A987-D930C6566B65}" srcOrd="0" destOrd="0" presId="urn:microsoft.com/office/officeart/2005/8/layout/gear1"/>
    <dgm:cxn modelId="{B213B1A0-9536-4599-968C-929EB35CAC52}" type="presOf" srcId="{3BD5DC6A-83F9-4C83-A566-0D7AED531C80}" destId="{EC0F54D4-BFE0-4DC1-B2B1-DF5E58BDD314}" srcOrd="2" destOrd="0" presId="urn:microsoft.com/office/officeart/2005/8/layout/gear1"/>
    <dgm:cxn modelId="{CD35A834-DFF9-45E8-A7BB-937F2BE03C35}" type="presOf" srcId="{FE519A56-E601-4A4F-B5BA-624066483952}" destId="{AAA4541E-BA0D-4B76-9A51-7210B98AFA09}" srcOrd="0" destOrd="0" presId="urn:microsoft.com/office/officeart/2005/8/layout/gear1"/>
    <dgm:cxn modelId="{21845457-C803-460A-A5D8-39D8068D425D}" type="presOf" srcId="{FE519A56-E601-4A4F-B5BA-624066483952}" destId="{9D4F93FF-4AC6-49FF-9D7B-5DBC6280CF87}" srcOrd="1" destOrd="0" presId="urn:microsoft.com/office/officeart/2005/8/layout/gear1"/>
    <dgm:cxn modelId="{697A4DDA-285D-4CD8-8BF7-DCC2694162F1}" type="presOf" srcId="{B2F2AE90-4D6B-4B38-9529-98782567FB8D}" destId="{B19F2809-0437-4482-A55A-464122A47BB6}" srcOrd="0" destOrd="0" presId="urn:microsoft.com/office/officeart/2005/8/layout/gear1"/>
    <dgm:cxn modelId="{96015D17-0E49-4762-81FD-EC569DCAE4E8}" type="presOf" srcId="{90C7873E-F30F-42CB-AB8F-4C4E79B6434B}" destId="{BF75CE3E-7D77-475F-A43F-D2D449B22D0F}" srcOrd="0" destOrd="0" presId="urn:microsoft.com/office/officeart/2005/8/layout/gear1"/>
    <dgm:cxn modelId="{2E9CB0CF-A04E-4DF2-840C-4549E8D1F4F0}" srcId="{1CA1F327-58A6-438D-B8AC-74AF1A35D877}" destId="{FE519A56-E601-4A4F-B5BA-624066483952}" srcOrd="1" destOrd="0" parTransId="{D6CA53EB-AB47-423E-8271-01DFD27548E1}" sibTransId="{90C7873E-F30F-42CB-AB8F-4C4E79B6434B}"/>
    <dgm:cxn modelId="{3BC67195-4955-4F82-AEC4-B3A3E037DFDF}" type="presOf" srcId="{A76C79D7-4DE5-41C7-9F9F-515EF25CDF6F}" destId="{31ECDD52-ADAF-428F-88A8-468B37AE7B98}" srcOrd="0" destOrd="0" presId="urn:microsoft.com/office/officeart/2005/8/layout/gear1"/>
    <dgm:cxn modelId="{E495C410-D898-45BC-A227-FDCBA165B202}" srcId="{1CA1F327-58A6-438D-B8AC-74AF1A35D877}" destId="{B2F2AE90-4D6B-4B38-9529-98782567FB8D}" srcOrd="0" destOrd="0" parTransId="{0B4524CF-DD0D-4FDA-B2D8-5AB55B3C1DDB}" sibTransId="{A76C79D7-4DE5-41C7-9F9F-515EF25CDF6F}"/>
    <dgm:cxn modelId="{8A5D7634-5B7E-4616-A9B1-0C25DFACEBB3}" type="presOf" srcId="{3BD5DC6A-83F9-4C83-A566-0D7AED531C80}" destId="{F5C378FA-E1F3-4D51-AD5C-B4365414FFC2}" srcOrd="0" destOrd="0" presId="urn:microsoft.com/office/officeart/2005/8/layout/gear1"/>
    <dgm:cxn modelId="{B2ED1D8C-E277-4E57-A91D-3D57DDBEBEA6}" srcId="{1CA1F327-58A6-438D-B8AC-74AF1A35D877}" destId="{3BD5DC6A-83F9-4C83-A566-0D7AED531C80}" srcOrd="2" destOrd="0" parTransId="{D045D3B1-71FF-4D12-832C-160DF37D7E36}" sibTransId="{818C8506-AE8B-4BB4-BF7B-98AF414F15A8}"/>
    <dgm:cxn modelId="{F9FC3866-597C-4AE3-924A-34B6502B28E3}" type="presOf" srcId="{1CA1F327-58A6-438D-B8AC-74AF1A35D877}" destId="{3B7A6754-3AB6-428A-AC1A-CB654214DB8B}" srcOrd="0" destOrd="0" presId="urn:microsoft.com/office/officeart/2005/8/layout/gear1"/>
    <dgm:cxn modelId="{D51BB719-D03F-4568-87C8-8F195D049EF4}" type="presOf" srcId="{B2F2AE90-4D6B-4B38-9529-98782567FB8D}" destId="{34057C4E-5C8B-4D6D-A4F9-A5602A747F45}" srcOrd="1" destOrd="0" presId="urn:microsoft.com/office/officeart/2005/8/layout/gear1"/>
    <dgm:cxn modelId="{EEF6BB9D-8FB7-4F07-903B-4EB775E33618}" type="presParOf" srcId="{3B7A6754-3AB6-428A-AC1A-CB654214DB8B}" destId="{B19F2809-0437-4482-A55A-464122A47BB6}" srcOrd="0" destOrd="0" presId="urn:microsoft.com/office/officeart/2005/8/layout/gear1"/>
    <dgm:cxn modelId="{CE4EE177-0CCC-4B28-8D29-E4FF276C2FD2}" type="presParOf" srcId="{3B7A6754-3AB6-428A-AC1A-CB654214DB8B}" destId="{34057C4E-5C8B-4D6D-A4F9-A5602A747F45}" srcOrd="1" destOrd="0" presId="urn:microsoft.com/office/officeart/2005/8/layout/gear1"/>
    <dgm:cxn modelId="{ACB6BCE0-21B7-4716-9DD4-FBA066A00A34}" type="presParOf" srcId="{3B7A6754-3AB6-428A-AC1A-CB654214DB8B}" destId="{D663ECEF-E199-4735-9388-0CB578070AE4}" srcOrd="2" destOrd="0" presId="urn:microsoft.com/office/officeart/2005/8/layout/gear1"/>
    <dgm:cxn modelId="{C8964073-D536-4C4C-B046-7CB55217BC1F}" type="presParOf" srcId="{3B7A6754-3AB6-428A-AC1A-CB654214DB8B}" destId="{AAA4541E-BA0D-4B76-9A51-7210B98AFA09}" srcOrd="3" destOrd="0" presId="urn:microsoft.com/office/officeart/2005/8/layout/gear1"/>
    <dgm:cxn modelId="{47C76379-590B-4641-A748-452F8BA2BC92}" type="presParOf" srcId="{3B7A6754-3AB6-428A-AC1A-CB654214DB8B}" destId="{9D4F93FF-4AC6-49FF-9D7B-5DBC6280CF87}" srcOrd="4" destOrd="0" presId="urn:microsoft.com/office/officeart/2005/8/layout/gear1"/>
    <dgm:cxn modelId="{5BE91B51-6E97-435B-AE1B-206703C9CB28}" type="presParOf" srcId="{3B7A6754-3AB6-428A-AC1A-CB654214DB8B}" destId="{DC4B38FC-FE4F-4CAE-BB13-EAEC5EC4A5BB}" srcOrd="5" destOrd="0" presId="urn:microsoft.com/office/officeart/2005/8/layout/gear1"/>
    <dgm:cxn modelId="{7132977D-6774-48E5-B453-78C129314C86}" type="presParOf" srcId="{3B7A6754-3AB6-428A-AC1A-CB654214DB8B}" destId="{F5C378FA-E1F3-4D51-AD5C-B4365414FFC2}" srcOrd="6" destOrd="0" presId="urn:microsoft.com/office/officeart/2005/8/layout/gear1"/>
    <dgm:cxn modelId="{75660FA7-00AF-40A5-B17C-9170D8377285}" type="presParOf" srcId="{3B7A6754-3AB6-428A-AC1A-CB654214DB8B}" destId="{6494B925-82A0-4746-AFC6-1300FFCCED83}" srcOrd="7" destOrd="0" presId="urn:microsoft.com/office/officeart/2005/8/layout/gear1"/>
    <dgm:cxn modelId="{147F89A3-6621-47D2-8812-8AF0DFFAA57F}" type="presParOf" srcId="{3B7A6754-3AB6-428A-AC1A-CB654214DB8B}" destId="{EC0F54D4-BFE0-4DC1-B2B1-DF5E58BDD314}" srcOrd="8" destOrd="0" presId="urn:microsoft.com/office/officeart/2005/8/layout/gear1"/>
    <dgm:cxn modelId="{7AF28EC3-C6A5-43ED-8494-C1EF92760DA3}" type="presParOf" srcId="{3B7A6754-3AB6-428A-AC1A-CB654214DB8B}" destId="{FFC0C2C6-9830-4187-9863-89194977EC3F}" srcOrd="9" destOrd="0" presId="urn:microsoft.com/office/officeart/2005/8/layout/gear1"/>
    <dgm:cxn modelId="{DF787B8F-C264-47EE-AA8F-5F0F835A648D}" type="presParOf" srcId="{3B7A6754-3AB6-428A-AC1A-CB654214DB8B}" destId="{31ECDD52-ADAF-428F-88A8-468B37AE7B98}" srcOrd="10" destOrd="0" presId="urn:microsoft.com/office/officeart/2005/8/layout/gear1"/>
    <dgm:cxn modelId="{E68EA8CD-BC8D-430F-AA25-C3F8FE723AF1}" type="presParOf" srcId="{3B7A6754-3AB6-428A-AC1A-CB654214DB8B}" destId="{BF75CE3E-7D77-475F-A43F-D2D449B22D0F}" srcOrd="11" destOrd="0" presId="urn:microsoft.com/office/officeart/2005/8/layout/gear1"/>
    <dgm:cxn modelId="{EBF52CD5-F71A-4C52-8A50-370AC2578E55}" type="presParOf" srcId="{3B7A6754-3AB6-428A-AC1A-CB654214DB8B}" destId="{A6581F70-540A-4D70-A987-D930C6566B6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7EEF4-0091-4377-B186-9365848EB40A}" type="doc">
      <dgm:prSet loTypeId="urn:microsoft.com/office/officeart/2005/8/layout/radial4" loCatId="relationship" qsTypeId="urn:microsoft.com/office/officeart/2005/8/quickstyle/3d1" qsCatId="3D" csTypeId="urn:microsoft.com/office/officeart/2005/8/colors/colorful1" csCatId="colorful" phldr="1"/>
      <dgm:spPr/>
      <dgm:t>
        <a:bodyPr/>
        <a:lstStyle/>
        <a:p>
          <a:pPr rtl="1"/>
          <a:endParaRPr lang="fa-IR"/>
        </a:p>
      </dgm:t>
    </dgm:pt>
    <dgm:pt modelId="{43D61361-D1AF-4D37-B3F2-A3EEF27FFCD9}">
      <dgm:prSet phldrT="[Text]" custT="1"/>
      <dgm:spPr/>
      <dgm:t>
        <a:bodyPr/>
        <a:lstStyle/>
        <a:p>
          <a:pPr rtl="1"/>
          <a:r>
            <a:rPr lang="fa-IR" sz="3600" dirty="0" smtClean="0">
              <a:cs typeface="B Mitra" panose="00000400000000000000" pitchFamily="2" charset="-78"/>
            </a:rPr>
            <a:t>ضرورت</a:t>
          </a:r>
          <a:endParaRPr lang="fa-IR" sz="3600" dirty="0">
            <a:cs typeface="B Mitra" panose="00000400000000000000" pitchFamily="2" charset="-78"/>
          </a:endParaRPr>
        </a:p>
      </dgm:t>
    </dgm:pt>
    <dgm:pt modelId="{AA2D8AEF-02B9-4CD0-93CD-A71D5DE19E3C}" type="parTrans" cxnId="{9EBF0E06-BECA-482E-BEEF-8BCCDCFDF3BA}">
      <dgm:prSet/>
      <dgm:spPr/>
      <dgm:t>
        <a:bodyPr/>
        <a:lstStyle/>
        <a:p>
          <a:pPr rtl="1"/>
          <a:endParaRPr lang="fa-IR"/>
        </a:p>
      </dgm:t>
    </dgm:pt>
    <dgm:pt modelId="{FC0E8A89-9ADD-4D55-BF0E-D2853EC9C786}" type="sibTrans" cxnId="{9EBF0E06-BECA-482E-BEEF-8BCCDCFDF3BA}">
      <dgm:prSet/>
      <dgm:spPr/>
      <dgm:t>
        <a:bodyPr/>
        <a:lstStyle/>
        <a:p>
          <a:pPr rtl="1"/>
          <a:endParaRPr lang="fa-IR"/>
        </a:p>
      </dgm:t>
    </dgm:pt>
    <dgm:pt modelId="{6D24A400-6525-4353-866C-1AE34690559A}">
      <dgm:prSet phldrT="[Text]" custT="1"/>
      <dgm:spPr/>
      <dgm:t>
        <a:bodyPr/>
        <a:lstStyle/>
        <a:p>
          <a:pPr rtl="1"/>
          <a:r>
            <a:rPr lang="ar-SA" sz="2400" dirty="0" smtClean="0">
              <a:latin typeface="Calibri" panose="020F0502020204030204" pitchFamily="34" charset="0"/>
              <a:ea typeface="Droid Sans Fallback"/>
              <a:cs typeface="B Mitra" panose="00000400000000000000" pitchFamily="2" charset="-78"/>
            </a:rPr>
            <a:t>وجود شرايط رقابتي در بازار كار</a:t>
          </a:r>
          <a:endParaRPr lang="fa-IR" sz="2400" dirty="0">
            <a:cs typeface="B Mitra" panose="00000400000000000000" pitchFamily="2" charset="-78"/>
          </a:endParaRPr>
        </a:p>
      </dgm:t>
    </dgm:pt>
    <dgm:pt modelId="{E660067C-A978-438A-96A9-F453C3D5F33A}" type="parTrans" cxnId="{11304A90-ADC3-4041-A78E-FCB911B96B33}">
      <dgm:prSet/>
      <dgm:spPr/>
      <dgm:t>
        <a:bodyPr/>
        <a:lstStyle/>
        <a:p>
          <a:pPr rtl="1"/>
          <a:endParaRPr lang="fa-IR"/>
        </a:p>
      </dgm:t>
    </dgm:pt>
    <dgm:pt modelId="{0F09A155-ED0A-4F6F-8F0E-A3968281FE40}" type="sibTrans" cxnId="{11304A90-ADC3-4041-A78E-FCB911B96B33}">
      <dgm:prSet/>
      <dgm:spPr/>
      <dgm:t>
        <a:bodyPr/>
        <a:lstStyle/>
        <a:p>
          <a:pPr rtl="1"/>
          <a:endParaRPr lang="fa-IR"/>
        </a:p>
      </dgm:t>
    </dgm:pt>
    <dgm:pt modelId="{835980EA-ADCB-43F6-9AA1-FF8B94FF8CAF}">
      <dgm:prSet phldrT="[Text]" custT="1"/>
      <dgm:spPr/>
      <dgm:t>
        <a:bodyPr/>
        <a:lstStyle/>
        <a:p>
          <a:pPr rtl="1"/>
          <a:r>
            <a:rPr lang="ar-SA" sz="2400" smtClean="0">
              <a:latin typeface="Calibri" panose="020F0502020204030204" pitchFamily="34" charset="0"/>
              <a:ea typeface="Droid Sans Fallback"/>
              <a:cs typeface="B Mitra" panose="00000400000000000000" pitchFamily="2" charset="-78"/>
            </a:rPr>
            <a:t>پيشرفتهاي سريع و قابل‌توجه در علم و تكنولوژی </a:t>
          </a:r>
          <a:endParaRPr lang="fa-IR" sz="2400" dirty="0">
            <a:cs typeface="B Mitra" panose="00000400000000000000" pitchFamily="2" charset="-78"/>
          </a:endParaRPr>
        </a:p>
      </dgm:t>
    </dgm:pt>
    <dgm:pt modelId="{EB2367D9-A27A-4A47-B38E-B8CC92BCD249}" type="parTrans" cxnId="{8C49048B-3551-4950-92E3-B9CAD85E1D6D}">
      <dgm:prSet/>
      <dgm:spPr/>
      <dgm:t>
        <a:bodyPr/>
        <a:lstStyle/>
        <a:p>
          <a:pPr rtl="1"/>
          <a:endParaRPr lang="fa-IR"/>
        </a:p>
      </dgm:t>
    </dgm:pt>
    <dgm:pt modelId="{17A39B06-2471-4525-B84D-417D9877E186}" type="sibTrans" cxnId="{8C49048B-3551-4950-92E3-B9CAD85E1D6D}">
      <dgm:prSet/>
      <dgm:spPr/>
      <dgm:t>
        <a:bodyPr/>
        <a:lstStyle/>
        <a:p>
          <a:pPr rtl="1"/>
          <a:endParaRPr lang="fa-IR"/>
        </a:p>
      </dgm:t>
    </dgm:pt>
    <dgm:pt modelId="{AD7F6E96-F61D-4F10-AE5A-86C61C5EAEC3}">
      <dgm:prSet phldrT="[Text]" custT="1"/>
      <dgm:spPr/>
      <dgm:t>
        <a:bodyPr/>
        <a:lstStyle/>
        <a:p>
          <a:pPr rtl="1"/>
          <a:r>
            <a:rPr lang="ar-SA" sz="2400" smtClean="0">
              <a:latin typeface="Calibri" panose="020F0502020204030204" pitchFamily="34" charset="0"/>
              <a:ea typeface="Droid Sans Fallback"/>
              <a:cs typeface="B Mitra" panose="00000400000000000000" pitchFamily="2" charset="-78"/>
            </a:rPr>
            <a:t>پيشرفتهاي سريع در تكنولوژي اطلاعات </a:t>
          </a:r>
          <a:endParaRPr lang="fa-IR" sz="2400" dirty="0">
            <a:cs typeface="B Mitra" panose="00000400000000000000" pitchFamily="2" charset="-78"/>
          </a:endParaRPr>
        </a:p>
      </dgm:t>
    </dgm:pt>
    <dgm:pt modelId="{433FF0DB-C3F0-452A-9374-C63212A34636}" type="parTrans" cxnId="{16C96A2A-5E95-40A8-B082-C20AD46FD588}">
      <dgm:prSet/>
      <dgm:spPr/>
      <dgm:t>
        <a:bodyPr/>
        <a:lstStyle/>
        <a:p>
          <a:pPr rtl="1"/>
          <a:endParaRPr lang="fa-IR"/>
        </a:p>
      </dgm:t>
    </dgm:pt>
    <dgm:pt modelId="{066622A2-FE27-488D-8A3C-889965DEDF97}" type="sibTrans" cxnId="{16C96A2A-5E95-40A8-B082-C20AD46FD588}">
      <dgm:prSet/>
      <dgm:spPr/>
      <dgm:t>
        <a:bodyPr/>
        <a:lstStyle/>
        <a:p>
          <a:pPr rtl="1"/>
          <a:endParaRPr lang="fa-IR"/>
        </a:p>
      </dgm:t>
    </dgm:pt>
    <dgm:pt modelId="{BE357137-7D1B-43AB-AC3B-0047C75C0517}">
      <dgm:prSet custT="1"/>
      <dgm:spPr/>
      <dgm:t>
        <a:bodyPr/>
        <a:lstStyle/>
        <a:p>
          <a:pPr rtl="1"/>
          <a:r>
            <a:rPr lang="ar-SA" sz="2400" dirty="0" smtClean="0">
              <a:cs typeface="B Mitra" panose="00000400000000000000" pitchFamily="2" charset="-78"/>
            </a:rPr>
            <a:t>ضرورت رعايت استانداردهاي كيفي</a:t>
          </a:r>
          <a:r>
            <a:rPr lang="fa-IR" sz="2400" dirty="0" smtClean="0">
              <a:cs typeface="B Mitra" panose="00000400000000000000" pitchFamily="2" charset="-78"/>
            </a:rPr>
            <a:t>ت</a:t>
          </a:r>
          <a:r>
            <a:rPr lang="en-US" sz="2400" dirty="0" smtClean="0">
              <a:cs typeface="B Mitra" panose="00000400000000000000" pitchFamily="2" charset="-78"/>
            </a:rPr>
            <a:t>TQM  </a:t>
          </a:r>
          <a:endParaRPr lang="fa-IR" sz="2400" dirty="0">
            <a:cs typeface="B Mitra" panose="00000400000000000000" pitchFamily="2" charset="-78"/>
          </a:endParaRPr>
        </a:p>
      </dgm:t>
    </dgm:pt>
    <dgm:pt modelId="{7668E839-048C-44BF-B18E-C1D2FC555AB2}" type="parTrans" cxnId="{25513374-52FF-4518-AB7B-D160B68DD8F1}">
      <dgm:prSet/>
      <dgm:spPr/>
      <dgm:t>
        <a:bodyPr/>
        <a:lstStyle/>
        <a:p>
          <a:pPr rtl="1"/>
          <a:endParaRPr lang="fa-IR"/>
        </a:p>
      </dgm:t>
    </dgm:pt>
    <dgm:pt modelId="{A6EA1BB4-42E5-4D3A-BA05-54F5036A79B4}" type="sibTrans" cxnId="{25513374-52FF-4518-AB7B-D160B68DD8F1}">
      <dgm:prSet/>
      <dgm:spPr/>
      <dgm:t>
        <a:bodyPr/>
        <a:lstStyle/>
        <a:p>
          <a:pPr rtl="1"/>
          <a:endParaRPr lang="fa-IR"/>
        </a:p>
      </dgm:t>
    </dgm:pt>
    <dgm:pt modelId="{7756DDA5-1F01-4A26-A4A9-DD1BB7840A46}">
      <dgm:prSet/>
      <dgm:spPr/>
      <dgm:t>
        <a:bodyPr/>
        <a:lstStyle/>
        <a:p>
          <a:pPr rtl="1"/>
          <a:r>
            <a:rPr lang="ar-SA" smtClean="0">
              <a:cs typeface="B Mitra" panose="00000400000000000000" pitchFamily="2" charset="-78"/>
            </a:rPr>
            <a:t>پيشرفتهاي قابل توجه و دايم دانش مديريت </a:t>
          </a:r>
          <a:endParaRPr lang="fa-IR" dirty="0">
            <a:cs typeface="B Mitra" panose="00000400000000000000" pitchFamily="2" charset="-78"/>
          </a:endParaRPr>
        </a:p>
      </dgm:t>
    </dgm:pt>
    <dgm:pt modelId="{60B35E7F-D5A6-4927-8220-610199F47A56}" type="parTrans" cxnId="{4985F116-C3D6-4BFA-AD9D-E2946A5C863D}">
      <dgm:prSet/>
      <dgm:spPr/>
      <dgm:t>
        <a:bodyPr/>
        <a:lstStyle/>
        <a:p>
          <a:pPr rtl="1"/>
          <a:endParaRPr lang="fa-IR"/>
        </a:p>
      </dgm:t>
    </dgm:pt>
    <dgm:pt modelId="{CC793B1B-0FD4-47B5-B50B-C38D162A8081}" type="sibTrans" cxnId="{4985F116-C3D6-4BFA-AD9D-E2946A5C863D}">
      <dgm:prSet/>
      <dgm:spPr/>
      <dgm:t>
        <a:bodyPr/>
        <a:lstStyle/>
        <a:p>
          <a:pPr rtl="1"/>
          <a:endParaRPr lang="fa-IR"/>
        </a:p>
      </dgm:t>
    </dgm:pt>
    <dgm:pt modelId="{D04026B3-AEB8-4BE2-A592-21D9843894D4}" type="pres">
      <dgm:prSet presAssocID="{5FD7EEF4-0091-4377-B186-9365848EB40A}" presName="cycle" presStyleCnt="0">
        <dgm:presLayoutVars>
          <dgm:chMax val="1"/>
          <dgm:dir/>
          <dgm:animLvl val="ctr"/>
          <dgm:resizeHandles val="exact"/>
        </dgm:presLayoutVars>
      </dgm:prSet>
      <dgm:spPr/>
      <dgm:t>
        <a:bodyPr/>
        <a:lstStyle/>
        <a:p>
          <a:pPr rtl="1"/>
          <a:endParaRPr lang="fa-IR"/>
        </a:p>
      </dgm:t>
    </dgm:pt>
    <dgm:pt modelId="{B7387D46-D80D-47E2-9958-D667538C0532}" type="pres">
      <dgm:prSet presAssocID="{43D61361-D1AF-4D37-B3F2-A3EEF27FFCD9}" presName="centerShape" presStyleLbl="node0" presStyleIdx="0" presStyleCnt="1"/>
      <dgm:spPr/>
      <dgm:t>
        <a:bodyPr/>
        <a:lstStyle/>
        <a:p>
          <a:pPr rtl="1"/>
          <a:endParaRPr lang="fa-IR"/>
        </a:p>
      </dgm:t>
    </dgm:pt>
    <dgm:pt modelId="{C2730F14-2285-4531-9061-31044E3BF1BD}" type="pres">
      <dgm:prSet presAssocID="{E660067C-A978-438A-96A9-F453C3D5F33A}" presName="parTrans" presStyleLbl="bgSibTrans2D1" presStyleIdx="0" presStyleCnt="5"/>
      <dgm:spPr/>
      <dgm:t>
        <a:bodyPr/>
        <a:lstStyle/>
        <a:p>
          <a:pPr rtl="1"/>
          <a:endParaRPr lang="fa-IR"/>
        </a:p>
      </dgm:t>
    </dgm:pt>
    <dgm:pt modelId="{86BA4144-B8D9-45F1-A660-09B7D56C7494}" type="pres">
      <dgm:prSet presAssocID="{6D24A400-6525-4353-866C-1AE34690559A}" presName="node" presStyleLbl="node1" presStyleIdx="0" presStyleCnt="5" custScaleX="131858" custRadScaleRad="105153" custRadScaleInc="-17930">
        <dgm:presLayoutVars>
          <dgm:bulletEnabled val="1"/>
        </dgm:presLayoutVars>
      </dgm:prSet>
      <dgm:spPr/>
      <dgm:t>
        <a:bodyPr/>
        <a:lstStyle/>
        <a:p>
          <a:pPr rtl="1"/>
          <a:endParaRPr lang="fa-IR"/>
        </a:p>
      </dgm:t>
    </dgm:pt>
    <dgm:pt modelId="{7DFFF41C-4D6A-4C12-B136-437F2E2FC015}" type="pres">
      <dgm:prSet presAssocID="{EB2367D9-A27A-4A47-B38E-B8CC92BCD249}" presName="parTrans" presStyleLbl="bgSibTrans2D1" presStyleIdx="1" presStyleCnt="5"/>
      <dgm:spPr/>
      <dgm:t>
        <a:bodyPr/>
        <a:lstStyle/>
        <a:p>
          <a:pPr rtl="1"/>
          <a:endParaRPr lang="fa-IR"/>
        </a:p>
      </dgm:t>
    </dgm:pt>
    <dgm:pt modelId="{1C77FF7B-D8B7-4275-A698-5401EA73E280}" type="pres">
      <dgm:prSet presAssocID="{835980EA-ADCB-43F6-9AA1-FF8B94FF8CAF}" presName="node" presStyleLbl="node1" presStyleIdx="1" presStyleCnt="5" custScaleX="140290" custRadScaleRad="106193" custRadScaleInc="-34059">
        <dgm:presLayoutVars>
          <dgm:bulletEnabled val="1"/>
        </dgm:presLayoutVars>
      </dgm:prSet>
      <dgm:spPr/>
      <dgm:t>
        <a:bodyPr/>
        <a:lstStyle/>
        <a:p>
          <a:pPr rtl="1"/>
          <a:endParaRPr lang="fa-IR"/>
        </a:p>
      </dgm:t>
    </dgm:pt>
    <dgm:pt modelId="{C4A58025-5481-4379-B5E8-F18665DE7AC6}" type="pres">
      <dgm:prSet presAssocID="{433FF0DB-C3F0-452A-9374-C63212A34636}" presName="parTrans" presStyleLbl="bgSibTrans2D1" presStyleIdx="2" presStyleCnt="5"/>
      <dgm:spPr/>
      <dgm:t>
        <a:bodyPr/>
        <a:lstStyle/>
        <a:p>
          <a:pPr rtl="1"/>
          <a:endParaRPr lang="fa-IR"/>
        </a:p>
      </dgm:t>
    </dgm:pt>
    <dgm:pt modelId="{03737E2F-5822-4387-B515-3C9E0009A5F3}" type="pres">
      <dgm:prSet presAssocID="{AD7F6E96-F61D-4F10-AE5A-86C61C5EAEC3}" presName="node" presStyleLbl="node1" presStyleIdx="2" presStyleCnt="5" custScaleX="151248" custRadScaleRad="119597" custRadScaleInc="5086">
        <dgm:presLayoutVars>
          <dgm:bulletEnabled val="1"/>
        </dgm:presLayoutVars>
      </dgm:prSet>
      <dgm:spPr/>
      <dgm:t>
        <a:bodyPr/>
        <a:lstStyle/>
        <a:p>
          <a:pPr rtl="1"/>
          <a:endParaRPr lang="fa-IR"/>
        </a:p>
      </dgm:t>
    </dgm:pt>
    <dgm:pt modelId="{B0DFDEF6-B550-4D82-A063-34AF618E9B64}" type="pres">
      <dgm:prSet presAssocID="{60B35E7F-D5A6-4927-8220-610199F47A56}" presName="parTrans" presStyleLbl="bgSibTrans2D1" presStyleIdx="3" presStyleCnt="5"/>
      <dgm:spPr/>
      <dgm:t>
        <a:bodyPr/>
        <a:lstStyle/>
        <a:p>
          <a:pPr rtl="1"/>
          <a:endParaRPr lang="fa-IR"/>
        </a:p>
      </dgm:t>
    </dgm:pt>
    <dgm:pt modelId="{D97C0A40-0D6B-4EC0-BA26-9F3F80CCDFFC}" type="pres">
      <dgm:prSet presAssocID="{7756DDA5-1F01-4A26-A4A9-DD1BB7840A46}" presName="node" presStyleLbl="node1" presStyleIdx="3" presStyleCnt="5" custScaleX="145555" custRadScaleRad="105399" custRadScaleInc="31977">
        <dgm:presLayoutVars>
          <dgm:bulletEnabled val="1"/>
        </dgm:presLayoutVars>
      </dgm:prSet>
      <dgm:spPr/>
      <dgm:t>
        <a:bodyPr/>
        <a:lstStyle/>
        <a:p>
          <a:pPr rtl="1"/>
          <a:endParaRPr lang="fa-IR"/>
        </a:p>
      </dgm:t>
    </dgm:pt>
    <dgm:pt modelId="{43DEDB4E-9611-4B42-824B-21F58461FE0F}" type="pres">
      <dgm:prSet presAssocID="{7668E839-048C-44BF-B18E-C1D2FC555AB2}" presName="parTrans" presStyleLbl="bgSibTrans2D1" presStyleIdx="4" presStyleCnt="5"/>
      <dgm:spPr/>
      <dgm:t>
        <a:bodyPr/>
        <a:lstStyle/>
        <a:p>
          <a:pPr rtl="1"/>
          <a:endParaRPr lang="fa-IR"/>
        </a:p>
      </dgm:t>
    </dgm:pt>
    <dgm:pt modelId="{D060D048-1AAF-4C51-B68B-268EAC071B39}" type="pres">
      <dgm:prSet presAssocID="{BE357137-7D1B-43AB-AC3B-0047C75C0517}" presName="node" presStyleLbl="node1" presStyleIdx="4" presStyleCnt="5" custScaleX="135763" custRadScaleRad="103334" custRadScaleInc="13406">
        <dgm:presLayoutVars>
          <dgm:bulletEnabled val="1"/>
        </dgm:presLayoutVars>
      </dgm:prSet>
      <dgm:spPr/>
      <dgm:t>
        <a:bodyPr/>
        <a:lstStyle/>
        <a:p>
          <a:pPr rtl="1"/>
          <a:endParaRPr lang="fa-IR"/>
        </a:p>
      </dgm:t>
    </dgm:pt>
  </dgm:ptLst>
  <dgm:cxnLst>
    <dgm:cxn modelId="{99B94FDC-D2A3-4C0C-B308-72BB2F5643B1}" type="presOf" srcId="{835980EA-ADCB-43F6-9AA1-FF8B94FF8CAF}" destId="{1C77FF7B-D8B7-4275-A698-5401EA73E280}" srcOrd="0" destOrd="0" presId="urn:microsoft.com/office/officeart/2005/8/layout/radial4"/>
    <dgm:cxn modelId="{CA15B078-241A-46AC-B3A3-F3E8AA881FFC}" type="presOf" srcId="{433FF0DB-C3F0-452A-9374-C63212A34636}" destId="{C4A58025-5481-4379-B5E8-F18665DE7AC6}" srcOrd="0" destOrd="0" presId="urn:microsoft.com/office/officeart/2005/8/layout/radial4"/>
    <dgm:cxn modelId="{D107F3E7-6F8B-40F5-8A2D-AC7AD8D7319B}" type="presOf" srcId="{6D24A400-6525-4353-866C-1AE34690559A}" destId="{86BA4144-B8D9-45F1-A660-09B7D56C7494}" srcOrd="0" destOrd="0" presId="urn:microsoft.com/office/officeart/2005/8/layout/radial4"/>
    <dgm:cxn modelId="{2054D359-1FA3-4F59-895E-46E0FFDA9B52}" type="presOf" srcId="{7668E839-048C-44BF-B18E-C1D2FC555AB2}" destId="{43DEDB4E-9611-4B42-824B-21F58461FE0F}" srcOrd="0" destOrd="0" presId="urn:microsoft.com/office/officeart/2005/8/layout/radial4"/>
    <dgm:cxn modelId="{CE468A39-89B5-4BA6-9FC0-4829DC3C03F2}" type="presOf" srcId="{BE357137-7D1B-43AB-AC3B-0047C75C0517}" destId="{D060D048-1AAF-4C51-B68B-268EAC071B39}" srcOrd="0" destOrd="0" presId="urn:microsoft.com/office/officeart/2005/8/layout/radial4"/>
    <dgm:cxn modelId="{56FE2647-73C4-42E1-AEE2-7FD4FA1C630C}" type="presOf" srcId="{60B35E7F-D5A6-4927-8220-610199F47A56}" destId="{B0DFDEF6-B550-4D82-A063-34AF618E9B64}" srcOrd="0" destOrd="0" presId="urn:microsoft.com/office/officeart/2005/8/layout/radial4"/>
    <dgm:cxn modelId="{114E2649-322B-4EAC-88A5-CE25444EECA1}" type="presOf" srcId="{7756DDA5-1F01-4A26-A4A9-DD1BB7840A46}" destId="{D97C0A40-0D6B-4EC0-BA26-9F3F80CCDFFC}" srcOrd="0" destOrd="0" presId="urn:microsoft.com/office/officeart/2005/8/layout/radial4"/>
    <dgm:cxn modelId="{36498BDB-8326-427D-A128-9C51DAA8DFD9}" type="presOf" srcId="{5FD7EEF4-0091-4377-B186-9365848EB40A}" destId="{D04026B3-AEB8-4BE2-A592-21D9843894D4}" srcOrd="0" destOrd="0" presId="urn:microsoft.com/office/officeart/2005/8/layout/radial4"/>
    <dgm:cxn modelId="{16C96A2A-5E95-40A8-B082-C20AD46FD588}" srcId="{43D61361-D1AF-4D37-B3F2-A3EEF27FFCD9}" destId="{AD7F6E96-F61D-4F10-AE5A-86C61C5EAEC3}" srcOrd="2" destOrd="0" parTransId="{433FF0DB-C3F0-452A-9374-C63212A34636}" sibTransId="{066622A2-FE27-488D-8A3C-889965DEDF97}"/>
    <dgm:cxn modelId="{9EBF0E06-BECA-482E-BEEF-8BCCDCFDF3BA}" srcId="{5FD7EEF4-0091-4377-B186-9365848EB40A}" destId="{43D61361-D1AF-4D37-B3F2-A3EEF27FFCD9}" srcOrd="0" destOrd="0" parTransId="{AA2D8AEF-02B9-4CD0-93CD-A71D5DE19E3C}" sibTransId="{FC0E8A89-9ADD-4D55-BF0E-D2853EC9C786}"/>
    <dgm:cxn modelId="{25513374-52FF-4518-AB7B-D160B68DD8F1}" srcId="{43D61361-D1AF-4D37-B3F2-A3EEF27FFCD9}" destId="{BE357137-7D1B-43AB-AC3B-0047C75C0517}" srcOrd="4" destOrd="0" parTransId="{7668E839-048C-44BF-B18E-C1D2FC555AB2}" sibTransId="{A6EA1BB4-42E5-4D3A-BA05-54F5036A79B4}"/>
    <dgm:cxn modelId="{7DDCC2F2-8D31-49CC-A4E4-918D857E8246}" type="presOf" srcId="{EB2367D9-A27A-4A47-B38E-B8CC92BCD249}" destId="{7DFFF41C-4D6A-4C12-B136-437F2E2FC015}" srcOrd="0" destOrd="0" presId="urn:microsoft.com/office/officeart/2005/8/layout/radial4"/>
    <dgm:cxn modelId="{AC14CDF3-B929-45B3-B95A-FCC26AA66A4D}" type="presOf" srcId="{E660067C-A978-438A-96A9-F453C3D5F33A}" destId="{C2730F14-2285-4531-9061-31044E3BF1BD}" srcOrd="0" destOrd="0" presId="urn:microsoft.com/office/officeart/2005/8/layout/radial4"/>
    <dgm:cxn modelId="{4985F116-C3D6-4BFA-AD9D-E2946A5C863D}" srcId="{43D61361-D1AF-4D37-B3F2-A3EEF27FFCD9}" destId="{7756DDA5-1F01-4A26-A4A9-DD1BB7840A46}" srcOrd="3" destOrd="0" parTransId="{60B35E7F-D5A6-4927-8220-610199F47A56}" sibTransId="{CC793B1B-0FD4-47B5-B50B-C38D162A8081}"/>
    <dgm:cxn modelId="{11304A90-ADC3-4041-A78E-FCB911B96B33}" srcId="{43D61361-D1AF-4D37-B3F2-A3EEF27FFCD9}" destId="{6D24A400-6525-4353-866C-1AE34690559A}" srcOrd="0" destOrd="0" parTransId="{E660067C-A978-438A-96A9-F453C3D5F33A}" sibTransId="{0F09A155-ED0A-4F6F-8F0E-A3968281FE40}"/>
    <dgm:cxn modelId="{C81631E5-956A-4C3D-BDA0-078C06212BA0}" type="presOf" srcId="{AD7F6E96-F61D-4F10-AE5A-86C61C5EAEC3}" destId="{03737E2F-5822-4387-B515-3C9E0009A5F3}" srcOrd="0" destOrd="0" presId="urn:microsoft.com/office/officeart/2005/8/layout/radial4"/>
    <dgm:cxn modelId="{8C49048B-3551-4950-92E3-B9CAD85E1D6D}" srcId="{43D61361-D1AF-4D37-B3F2-A3EEF27FFCD9}" destId="{835980EA-ADCB-43F6-9AA1-FF8B94FF8CAF}" srcOrd="1" destOrd="0" parTransId="{EB2367D9-A27A-4A47-B38E-B8CC92BCD249}" sibTransId="{17A39B06-2471-4525-B84D-417D9877E186}"/>
    <dgm:cxn modelId="{6DEAF614-A8F4-4669-A30F-45961485014F}" type="presOf" srcId="{43D61361-D1AF-4D37-B3F2-A3EEF27FFCD9}" destId="{B7387D46-D80D-47E2-9958-D667538C0532}" srcOrd="0" destOrd="0" presId="urn:microsoft.com/office/officeart/2005/8/layout/radial4"/>
    <dgm:cxn modelId="{D2E56B0A-A67E-490C-8BA8-9B2DA19E59AA}" type="presParOf" srcId="{D04026B3-AEB8-4BE2-A592-21D9843894D4}" destId="{B7387D46-D80D-47E2-9958-D667538C0532}" srcOrd="0" destOrd="0" presId="urn:microsoft.com/office/officeart/2005/8/layout/radial4"/>
    <dgm:cxn modelId="{E809E53A-0118-4227-824D-D31A166D7845}" type="presParOf" srcId="{D04026B3-AEB8-4BE2-A592-21D9843894D4}" destId="{C2730F14-2285-4531-9061-31044E3BF1BD}" srcOrd="1" destOrd="0" presId="urn:microsoft.com/office/officeart/2005/8/layout/radial4"/>
    <dgm:cxn modelId="{BD401499-FF8D-4911-8B2E-9CE1D4299DE6}" type="presParOf" srcId="{D04026B3-AEB8-4BE2-A592-21D9843894D4}" destId="{86BA4144-B8D9-45F1-A660-09B7D56C7494}" srcOrd="2" destOrd="0" presId="urn:microsoft.com/office/officeart/2005/8/layout/radial4"/>
    <dgm:cxn modelId="{59CF2557-E3CC-4814-A582-DDE4F17C25A7}" type="presParOf" srcId="{D04026B3-AEB8-4BE2-A592-21D9843894D4}" destId="{7DFFF41C-4D6A-4C12-B136-437F2E2FC015}" srcOrd="3" destOrd="0" presId="urn:microsoft.com/office/officeart/2005/8/layout/radial4"/>
    <dgm:cxn modelId="{9368C0F3-1DF2-416C-8DDA-84FB1782B9D3}" type="presParOf" srcId="{D04026B3-AEB8-4BE2-A592-21D9843894D4}" destId="{1C77FF7B-D8B7-4275-A698-5401EA73E280}" srcOrd="4" destOrd="0" presId="urn:microsoft.com/office/officeart/2005/8/layout/radial4"/>
    <dgm:cxn modelId="{99D5C3E1-B791-40D8-8552-A6E03FD0A618}" type="presParOf" srcId="{D04026B3-AEB8-4BE2-A592-21D9843894D4}" destId="{C4A58025-5481-4379-B5E8-F18665DE7AC6}" srcOrd="5" destOrd="0" presId="urn:microsoft.com/office/officeart/2005/8/layout/radial4"/>
    <dgm:cxn modelId="{4ABF3F9D-14CB-4331-9F7F-5A47D3474121}" type="presParOf" srcId="{D04026B3-AEB8-4BE2-A592-21D9843894D4}" destId="{03737E2F-5822-4387-B515-3C9E0009A5F3}" srcOrd="6" destOrd="0" presId="urn:microsoft.com/office/officeart/2005/8/layout/radial4"/>
    <dgm:cxn modelId="{EAD64627-8DCF-4B6D-8063-DED36F7ABF53}" type="presParOf" srcId="{D04026B3-AEB8-4BE2-A592-21D9843894D4}" destId="{B0DFDEF6-B550-4D82-A063-34AF618E9B64}" srcOrd="7" destOrd="0" presId="urn:microsoft.com/office/officeart/2005/8/layout/radial4"/>
    <dgm:cxn modelId="{5C5AAC48-7DC8-4E34-877E-34DDD80AB9CD}" type="presParOf" srcId="{D04026B3-AEB8-4BE2-A592-21D9843894D4}" destId="{D97C0A40-0D6B-4EC0-BA26-9F3F80CCDFFC}" srcOrd="8" destOrd="0" presId="urn:microsoft.com/office/officeart/2005/8/layout/radial4"/>
    <dgm:cxn modelId="{6E1C41DE-331A-4B87-AF75-514D030C91F6}" type="presParOf" srcId="{D04026B3-AEB8-4BE2-A592-21D9843894D4}" destId="{43DEDB4E-9611-4B42-824B-21F58461FE0F}" srcOrd="9" destOrd="0" presId="urn:microsoft.com/office/officeart/2005/8/layout/radial4"/>
    <dgm:cxn modelId="{18795261-0256-48A0-9DEB-909C72E1057B}" type="presParOf" srcId="{D04026B3-AEB8-4BE2-A592-21D9843894D4}" destId="{D060D048-1AAF-4C51-B68B-268EAC071B39}"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3F62E-0E30-49B3-88A4-B8B1A77CB391}" type="doc">
      <dgm:prSet loTypeId="urn:microsoft.com/office/officeart/2005/8/layout/pyramid2" loCatId="list" qsTypeId="urn:microsoft.com/office/officeart/2005/8/quickstyle/3d7" qsCatId="3D" csTypeId="urn:microsoft.com/office/officeart/2005/8/colors/accent1_2" csCatId="accent1" phldr="1"/>
      <dgm:spPr/>
    </dgm:pt>
    <dgm:pt modelId="{E9DEFBE3-8796-4DF9-B24E-E56A1F00AAD9}">
      <dgm:prSet phldrT="[Text]"/>
      <dgm:spPr/>
      <dgm:t>
        <a:bodyPr/>
        <a:lstStyle/>
        <a:p>
          <a:pPr rtl="1"/>
          <a:r>
            <a:rPr lang="fa-IR" dirty="0" smtClean="0">
              <a:cs typeface="B Nazanin" panose="00000400000000000000" pitchFamily="2" charset="-78"/>
            </a:rPr>
            <a:t>تعريف و توصيف فرآيند </a:t>
          </a:r>
          <a:endParaRPr lang="fa-IR" dirty="0"/>
        </a:p>
      </dgm:t>
    </dgm:pt>
    <dgm:pt modelId="{B53259BB-0BE6-4AD3-BBB1-AA5404F053E9}" type="parTrans" cxnId="{948DC540-93EA-4425-8153-E5C968AA7A72}">
      <dgm:prSet/>
      <dgm:spPr/>
      <dgm:t>
        <a:bodyPr/>
        <a:lstStyle/>
        <a:p>
          <a:pPr rtl="1"/>
          <a:endParaRPr lang="fa-IR"/>
        </a:p>
      </dgm:t>
    </dgm:pt>
    <dgm:pt modelId="{BF971A5A-8F07-4828-B032-BBF50289D90A}" type="sibTrans" cxnId="{948DC540-93EA-4425-8153-E5C968AA7A72}">
      <dgm:prSet/>
      <dgm:spPr/>
      <dgm:t>
        <a:bodyPr/>
        <a:lstStyle/>
        <a:p>
          <a:pPr rtl="1"/>
          <a:endParaRPr lang="fa-IR"/>
        </a:p>
      </dgm:t>
    </dgm:pt>
    <dgm:pt modelId="{9193EFFD-4999-4680-A426-EF9DADD55B9F}">
      <dgm:prSet phldrT="[Text]"/>
      <dgm:spPr/>
      <dgm:t>
        <a:bodyPr/>
        <a:lstStyle/>
        <a:p>
          <a:pPr rtl="1"/>
          <a:r>
            <a:rPr lang="fa-IR" dirty="0" smtClean="0">
              <a:cs typeface="B Nazanin" panose="00000400000000000000" pitchFamily="2" charset="-78"/>
            </a:rPr>
            <a:t>تجزيه وتحليل فلوچارت </a:t>
          </a:r>
          <a:endParaRPr lang="fa-IR" dirty="0"/>
        </a:p>
      </dgm:t>
    </dgm:pt>
    <dgm:pt modelId="{0003B947-9525-4D8A-BFA1-392F1A71EF86}" type="parTrans" cxnId="{CD2C2A0E-C0F2-4B21-B586-46EFB5FFB0BA}">
      <dgm:prSet/>
      <dgm:spPr/>
      <dgm:t>
        <a:bodyPr/>
        <a:lstStyle/>
        <a:p>
          <a:pPr rtl="1"/>
          <a:endParaRPr lang="fa-IR"/>
        </a:p>
      </dgm:t>
    </dgm:pt>
    <dgm:pt modelId="{2443CBA6-D466-4A18-812F-7436D6DFE6FC}" type="sibTrans" cxnId="{CD2C2A0E-C0F2-4B21-B586-46EFB5FFB0BA}">
      <dgm:prSet/>
      <dgm:spPr/>
      <dgm:t>
        <a:bodyPr/>
        <a:lstStyle/>
        <a:p>
          <a:pPr rtl="1"/>
          <a:endParaRPr lang="fa-IR"/>
        </a:p>
      </dgm:t>
    </dgm:pt>
    <dgm:pt modelId="{FCFAAAE0-E244-406D-BBC1-2DFB0D1D2909}">
      <dgm:prSet phldrT="[Text]"/>
      <dgm:spPr/>
      <dgm:t>
        <a:bodyPr/>
        <a:lstStyle/>
        <a:p>
          <a:pPr rtl="1"/>
          <a:r>
            <a:rPr lang="fa-IR" dirty="0" smtClean="0">
              <a:cs typeface="B Nazanin" panose="00000400000000000000" pitchFamily="2" charset="-78"/>
            </a:rPr>
            <a:t>تصحيح و تنظيم فرصتها</a:t>
          </a:r>
          <a:endParaRPr lang="fa-IR" dirty="0"/>
        </a:p>
      </dgm:t>
    </dgm:pt>
    <dgm:pt modelId="{12D949A9-43FF-4867-B65B-266D29FA2242}" type="parTrans" cxnId="{1AB4ACFC-5A61-43CD-9390-923DD8068E0B}">
      <dgm:prSet/>
      <dgm:spPr/>
      <dgm:t>
        <a:bodyPr/>
        <a:lstStyle/>
        <a:p>
          <a:pPr rtl="1"/>
          <a:endParaRPr lang="fa-IR"/>
        </a:p>
      </dgm:t>
    </dgm:pt>
    <dgm:pt modelId="{F4D3DE42-9490-4A71-88EB-479C9ECD8838}" type="sibTrans" cxnId="{1AB4ACFC-5A61-43CD-9390-923DD8068E0B}">
      <dgm:prSet/>
      <dgm:spPr/>
      <dgm:t>
        <a:bodyPr/>
        <a:lstStyle/>
        <a:p>
          <a:pPr rtl="1"/>
          <a:endParaRPr lang="fa-IR"/>
        </a:p>
      </dgm:t>
    </dgm:pt>
    <dgm:pt modelId="{D48C31B8-7586-4D93-9FED-818F30C8C6FF}">
      <dgm:prSet/>
      <dgm:spPr/>
      <dgm:t>
        <a:bodyPr/>
        <a:lstStyle/>
        <a:p>
          <a:pPr rtl="1"/>
          <a:r>
            <a:rPr lang="fa-IR" dirty="0" smtClean="0">
              <a:cs typeface="B Nazanin" panose="00000400000000000000" pitchFamily="2" charset="-78"/>
            </a:rPr>
            <a:t>ساخت يك فلو چارت </a:t>
          </a:r>
        </a:p>
      </dgm:t>
    </dgm:pt>
    <dgm:pt modelId="{3D46A077-5041-46F7-AC5F-1ED5798124C5}" type="parTrans" cxnId="{9E87007D-4D61-4450-83CA-BC98C79A2521}">
      <dgm:prSet/>
      <dgm:spPr/>
      <dgm:t>
        <a:bodyPr/>
        <a:lstStyle/>
        <a:p>
          <a:pPr rtl="1"/>
          <a:endParaRPr lang="fa-IR"/>
        </a:p>
      </dgm:t>
    </dgm:pt>
    <dgm:pt modelId="{299DA271-C14A-49C7-BAEB-D9C621B82308}" type="sibTrans" cxnId="{9E87007D-4D61-4450-83CA-BC98C79A2521}">
      <dgm:prSet/>
      <dgm:spPr/>
      <dgm:t>
        <a:bodyPr/>
        <a:lstStyle/>
        <a:p>
          <a:pPr rtl="1"/>
          <a:endParaRPr lang="fa-IR"/>
        </a:p>
      </dgm:t>
    </dgm:pt>
    <dgm:pt modelId="{51F4E7E1-8733-44DE-B518-1B67A938C701}" type="pres">
      <dgm:prSet presAssocID="{B073F62E-0E30-49B3-88A4-B8B1A77CB391}" presName="compositeShape" presStyleCnt="0">
        <dgm:presLayoutVars>
          <dgm:dir/>
          <dgm:resizeHandles/>
        </dgm:presLayoutVars>
      </dgm:prSet>
      <dgm:spPr/>
    </dgm:pt>
    <dgm:pt modelId="{CCAA13C2-8A96-4DAA-B310-0351142CB1B7}" type="pres">
      <dgm:prSet presAssocID="{B073F62E-0E30-49B3-88A4-B8B1A77CB391}" presName="pyramid" presStyleLbl="node1" presStyleIdx="0" presStyleCnt="1"/>
      <dgm:spPr>
        <a:solidFill>
          <a:schemeClr val="tx2">
            <a:lumMod val="75000"/>
          </a:schemeClr>
        </a:solidFill>
      </dgm:spPr>
    </dgm:pt>
    <dgm:pt modelId="{66ADABD4-6E52-4383-887E-DDF4FB1CF028}" type="pres">
      <dgm:prSet presAssocID="{B073F62E-0E30-49B3-88A4-B8B1A77CB391}" presName="theList" presStyleCnt="0"/>
      <dgm:spPr/>
    </dgm:pt>
    <dgm:pt modelId="{BBBABBA3-1565-4643-A1E8-FF50596E4F69}" type="pres">
      <dgm:prSet presAssocID="{E9DEFBE3-8796-4DF9-B24E-E56A1F00AAD9}" presName="aNode" presStyleLbl="fgAcc1" presStyleIdx="0" presStyleCnt="4">
        <dgm:presLayoutVars>
          <dgm:bulletEnabled val="1"/>
        </dgm:presLayoutVars>
      </dgm:prSet>
      <dgm:spPr/>
      <dgm:t>
        <a:bodyPr/>
        <a:lstStyle/>
        <a:p>
          <a:pPr rtl="1"/>
          <a:endParaRPr lang="fa-IR"/>
        </a:p>
      </dgm:t>
    </dgm:pt>
    <dgm:pt modelId="{ED370606-FCDF-43D7-B60B-73603BF505D4}" type="pres">
      <dgm:prSet presAssocID="{E9DEFBE3-8796-4DF9-B24E-E56A1F00AAD9}" presName="aSpace" presStyleCnt="0"/>
      <dgm:spPr/>
    </dgm:pt>
    <dgm:pt modelId="{061A4D23-7705-4295-B2B1-5F36F6D93355}" type="pres">
      <dgm:prSet presAssocID="{D48C31B8-7586-4D93-9FED-818F30C8C6FF}" presName="aNode" presStyleLbl="fgAcc1" presStyleIdx="1" presStyleCnt="4">
        <dgm:presLayoutVars>
          <dgm:bulletEnabled val="1"/>
        </dgm:presLayoutVars>
      </dgm:prSet>
      <dgm:spPr/>
      <dgm:t>
        <a:bodyPr/>
        <a:lstStyle/>
        <a:p>
          <a:pPr rtl="1"/>
          <a:endParaRPr lang="fa-IR"/>
        </a:p>
      </dgm:t>
    </dgm:pt>
    <dgm:pt modelId="{C99F5DB5-4CD6-4D2F-9A9E-B3B4E4D621EF}" type="pres">
      <dgm:prSet presAssocID="{D48C31B8-7586-4D93-9FED-818F30C8C6FF}" presName="aSpace" presStyleCnt="0"/>
      <dgm:spPr/>
    </dgm:pt>
    <dgm:pt modelId="{1501A9D5-C823-4BC8-8D6C-3BDD9E733CF7}" type="pres">
      <dgm:prSet presAssocID="{9193EFFD-4999-4680-A426-EF9DADD55B9F}" presName="aNode" presStyleLbl="fgAcc1" presStyleIdx="2" presStyleCnt="4">
        <dgm:presLayoutVars>
          <dgm:bulletEnabled val="1"/>
        </dgm:presLayoutVars>
      </dgm:prSet>
      <dgm:spPr/>
      <dgm:t>
        <a:bodyPr/>
        <a:lstStyle/>
        <a:p>
          <a:pPr rtl="1"/>
          <a:endParaRPr lang="fa-IR"/>
        </a:p>
      </dgm:t>
    </dgm:pt>
    <dgm:pt modelId="{959CF686-C8E8-48D1-8793-D33A8D3DF3E2}" type="pres">
      <dgm:prSet presAssocID="{9193EFFD-4999-4680-A426-EF9DADD55B9F}" presName="aSpace" presStyleCnt="0"/>
      <dgm:spPr/>
    </dgm:pt>
    <dgm:pt modelId="{01444BB3-0142-43CE-98AE-7371C223710B}" type="pres">
      <dgm:prSet presAssocID="{FCFAAAE0-E244-406D-BBC1-2DFB0D1D2909}" presName="aNode" presStyleLbl="fgAcc1" presStyleIdx="3" presStyleCnt="4">
        <dgm:presLayoutVars>
          <dgm:bulletEnabled val="1"/>
        </dgm:presLayoutVars>
      </dgm:prSet>
      <dgm:spPr/>
      <dgm:t>
        <a:bodyPr/>
        <a:lstStyle/>
        <a:p>
          <a:pPr rtl="1"/>
          <a:endParaRPr lang="fa-IR"/>
        </a:p>
      </dgm:t>
    </dgm:pt>
    <dgm:pt modelId="{E0F8D254-A176-4DE9-B923-1A3DF21039B8}" type="pres">
      <dgm:prSet presAssocID="{FCFAAAE0-E244-406D-BBC1-2DFB0D1D2909}" presName="aSpace" presStyleCnt="0"/>
      <dgm:spPr/>
    </dgm:pt>
  </dgm:ptLst>
  <dgm:cxnLst>
    <dgm:cxn modelId="{1AB4ACFC-5A61-43CD-9390-923DD8068E0B}" srcId="{B073F62E-0E30-49B3-88A4-B8B1A77CB391}" destId="{FCFAAAE0-E244-406D-BBC1-2DFB0D1D2909}" srcOrd="3" destOrd="0" parTransId="{12D949A9-43FF-4867-B65B-266D29FA2242}" sibTransId="{F4D3DE42-9490-4A71-88EB-479C9ECD8838}"/>
    <dgm:cxn modelId="{445ABBE7-E042-45C8-9506-888B6F4A93AC}" type="presOf" srcId="{9193EFFD-4999-4680-A426-EF9DADD55B9F}" destId="{1501A9D5-C823-4BC8-8D6C-3BDD9E733CF7}" srcOrd="0" destOrd="0" presId="urn:microsoft.com/office/officeart/2005/8/layout/pyramid2"/>
    <dgm:cxn modelId="{DB3ECA86-0718-4C01-A4DF-675BAAF9A60B}" type="presOf" srcId="{FCFAAAE0-E244-406D-BBC1-2DFB0D1D2909}" destId="{01444BB3-0142-43CE-98AE-7371C223710B}" srcOrd="0" destOrd="0" presId="urn:microsoft.com/office/officeart/2005/8/layout/pyramid2"/>
    <dgm:cxn modelId="{CD2C2A0E-C0F2-4B21-B586-46EFB5FFB0BA}" srcId="{B073F62E-0E30-49B3-88A4-B8B1A77CB391}" destId="{9193EFFD-4999-4680-A426-EF9DADD55B9F}" srcOrd="2" destOrd="0" parTransId="{0003B947-9525-4D8A-BFA1-392F1A71EF86}" sibTransId="{2443CBA6-D466-4A18-812F-7436D6DFE6FC}"/>
    <dgm:cxn modelId="{9E87007D-4D61-4450-83CA-BC98C79A2521}" srcId="{B073F62E-0E30-49B3-88A4-B8B1A77CB391}" destId="{D48C31B8-7586-4D93-9FED-818F30C8C6FF}" srcOrd="1" destOrd="0" parTransId="{3D46A077-5041-46F7-AC5F-1ED5798124C5}" sibTransId="{299DA271-C14A-49C7-BAEB-D9C621B82308}"/>
    <dgm:cxn modelId="{9401EB9C-0F63-4B95-BB7C-B44C60AE6F82}" type="presOf" srcId="{D48C31B8-7586-4D93-9FED-818F30C8C6FF}" destId="{061A4D23-7705-4295-B2B1-5F36F6D93355}" srcOrd="0" destOrd="0" presId="urn:microsoft.com/office/officeart/2005/8/layout/pyramid2"/>
    <dgm:cxn modelId="{72C88980-0725-4806-BCEB-ABDAFC4E0B06}" type="presOf" srcId="{E9DEFBE3-8796-4DF9-B24E-E56A1F00AAD9}" destId="{BBBABBA3-1565-4643-A1E8-FF50596E4F69}" srcOrd="0" destOrd="0" presId="urn:microsoft.com/office/officeart/2005/8/layout/pyramid2"/>
    <dgm:cxn modelId="{948DC540-93EA-4425-8153-E5C968AA7A72}" srcId="{B073F62E-0E30-49B3-88A4-B8B1A77CB391}" destId="{E9DEFBE3-8796-4DF9-B24E-E56A1F00AAD9}" srcOrd="0" destOrd="0" parTransId="{B53259BB-0BE6-4AD3-BBB1-AA5404F053E9}" sibTransId="{BF971A5A-8F07-4828-B032-BBF50289D90A}"/>
    <dgm:cxn modelId="{F8BA512C-0D7D-44EF-BA31-12AF215256CC}" type="presOf" srcId="{B073F62E-0E30-49B3-88A4-B8B1A77CB391}" destId="{51F4E7E1-8733-44DE-B518-1B67A938C701}" srcOrd="0" destOrd="0" presId="urn:microsoft.com/office/officeart/2005/8/layout/pyramid2"/>
    <dgm:cxn modelId="{ADDCCB95-8A8E-4E5A-81CF-49262E4B6EEE}" type="presParOf" srcId="{51F4E7E1-8733-44DE-B518-1B67A938C701}" destId="{CCAA13C2-8A96-4DAA-B310-0351142CB1B7}" srcOrd="0" destOrd="0" presId="urn:microsoft.com/office/officeart/2005/8/layout/pyramid2"/>
    <dgm:cxn modelId="{0B9C85EC-1C8B-40A2-968D-13CC8ABE9D47}" type="presParOf" srcId="{51F4E7E1-8733-44DE-B518-1B67A938C701}" destId="{66ADABD4-6E52-4383-887E-DDF4FB1CF028}" srcOrd="1" destOrd="0" presId="urn:microsoft.com/office/officeart/2005/8/layout/pyramid2"/>
    <dgm:cxn modelId="{86217AFF-6B2D-4982-A2C4-292CF15B547C}" type="presParOf" srcId="{66ADABD4-6E52-4383-887E-DDF4FB1CF028}" destId="{BBBABBA3-1565-4643-A1E8-FF50596E4F69}" srcOrd="0" destOrd="0" presId="urn:microsoft.com/office/officeart/2005/8/layout/pyramid2"/>
    <dgm:cxn modelId="{268655DB-B9BE-4EA1-B85F-7558E8727D92}" type="presParOf" srcId="{66ADABD4-6E52-4383-887E-DDF4FB1CF028}" destId="{ED370606-FCDF-43D7-B60B-73603BF505D4}" srcOrd="1" destOrd="0" presId="urn:microsoft.com/office/officeart/2005/8/layout/pyramid2"/>
    <dgm:cxn modelId="{1B0B6515-A38C-43BB-BAA6-A47CD5E00A31}" type="presParOf" srcId="{66ADABD4-6E52-4383-887E-DDF4FB1CF028}" destId="{061A4D23-7705-4295-B2B1-5F36F6D93355}" srcOrd="2" destOrd="0" presId="urn:microsoft.com/office/officeart/2005/8/layout/pyramid2"/>
    <dgm:cxn modelId="{DE281BDA-C597-4DCF-83A0-EA3C0DD2DF17}" type="presParOf" srcId="{66ADABD4-6E52-4383-887E-DDF4FB1CF028}" destId="{C99F5DB5-4CD6-4D2F-9A9E-B3B4E4D621EF}" srcOrd="3" destOrd="0" presId="urn:microsoft.com/office/officeart/2005/8/layout/pyramid2"/>
    <dgm:cxn modelId="{81DD767E-1567-4B04-A161-61093928D63A}" type="presParOf" srcId="{66ADABD4-6E52-4383-887E-DDF4FB1CF028}" destId="{1501A9D5-C823-4BC8-8D6C-3BDD9E733CF7}" srcOrd="4" destOrd="0" presId="urn:microsoft.com/office/officeart/2005/8/layout/pyramid2"/>
    <dgm:cxn modelId="{B7C09514-9FAC-471F-BA08-F1AF60712600}" type="presParOf" srcId="{66ADABD4-6E52-4383-887E-DDF4FB1CF028}" destId="{959CF686-C8E8-48D1-8793-D33A8D3DF3E2}" srcOrd="5" destOrd="0" presId="urn:microsoft.com/office/officeart/2005/8/layout/pyramid2"/>
    <dgm:cxn modelId="{56CC40FA-31C4-4DAA-BE4B-4DB9459DEB48}" type="presParOf" srcId="{66ADABD4-6E52-4383-887E-DDF4FB1CF028}" destId="{01444BB3-0142-43CE-98AE-7371C223710B}" srcOrd="6" destOrd="0" presId="urn:microsoft.com/office/officeart/2005/8/layout/pyramid2"/>
    <dgm:cxn modelId="{3A44908A-8D70-4BD4-B270-134687147634}" type="presParOf" srcId="{66ADABD4-6E52-4383-887E-DDF4FB1CF028}" destId="{E0F8D254-A176-4DE9-B923-1A3DF21039B8}"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E191A-DB49-4861-B614-9C7D75FE12FC}" type="doc">
      <dgm:prSet loTypeId="urn:microsoft.com/office/officeart/2005/8/layout/process5" loCatId="process" qsTypeId="urn:microsoft.com/office/officeart/2005/8/quickstyle/3d1" qsCatId="3D" csTypeId="urn:microsoft.com/office/officeart/2005/8/colors/colorful4" csCatId="colorful" phldr="1"/>
      <dgm:spPr/>
      <dgm:t>
        <a:bodyPr/>
        <a:lstStyle/>
        <a:p>
          <a:pPr rtl="1"/>
          <a:endParaRPr lang="fa-IR"/>
        </a:p>
      </dgm:t>
    </dgm:pt>
    <dgm:pt modelId="{0ABEB64E-C17E-4FA2-805D-089632C99CF7}">
      <dgm:prSet phldrT="[Text]" custT="1"/>
      <dgm:spPr/>
      <dgm:t>
        <a:bodyPr/>
        <a:lstStyle/>
        <a:p>
          <a:pPr rtl="1"/>
          <a:r>
            <a:rPr lang="fa-IR" sz="2400" smtClean="0">
              <a:cs typeface="B Mitra" panose="00000400000000000000" pitchFamily="2" charset="-78"/>
            </a:rPr>
            <a:t>مسئول و يا مسئولين فرايند</a:t>
          </a:r>
          <a:endParaRPr lang="fa-IR" sz="2400" dirty="0"/>
        </a:p>
      </dgm:t>
    </dgm:pt>
    <dgm:pt modelId="{0AD8BD6C-E13D-4969-A924-0884593F3493}" type="parTrans" cxnId="{9EAEA888-C44A-4311-A4F5-3B9C7D664473}">
      <dgm:prSet/>
      <dgm:spPr/>
      <dgm:t>
        <a:bodyPr/>
        <a:lstStyle/>
        <a:p>
          <a:pPr rtl="1"/>
          <a:endParaRPr lang="fa-IR"/>
        </a:p>
      </dgm:t>
    </dgm:pt>
    <dgm:pt modelId="{F7063D8A-FEC6-4C41-960A-7C258FBBDC72}" type="sibTrans" cxnId="{9EAEA888-C44A-4311-A4F5-3B9C7D664473}">
      <dgm:prSet/>
      <dgm:spPr/>
      <dgm:t>
        <a:bodyPr/>
        <a:lstStyle/>
        <a:p>
          <a:pPr rtl="1"/>
          <a:endParaRPr lang="fa-IR"/>
        </a:p>
      </dgm:t>
    </dgm:pt>
    <dgm:pt modelId="{9319E4CD-8EDD-4B43-9687-340510B93C5D}">
      <dgm:prSet phldrT="[Text]" custT="1"/>
      <dgm:spPr/>
      <dgm:t>
        <a:bodyPr/>
        <a:lstStyle/>
        <a:p>
          <a:pPr rtl="1"/>
          <a:r>
            <a:rPr lang="fa-IR" sz="2400" smtClean="0">
              <a:cs typeface="B Mitra" panose="00000400000000000000" pitchFamily="2" charset="-78"/>
            </a:rPr>
            <a:t>اشخاص در گير فرايند </a:t>
          </a:r>
          <a:endParaRPr lang="fa-IR" sz="2400" dirty="0"/>
        </a:p>
      </dgm:t>
    </dgm:pt>
    <dgm:pt modelId="{4C3AE97C-3D78-401A-BEB4-7BCF4B6C44EC}" type="parTrans" cxnId="{32855CAD-092E-4528-BDB8-8DD6E259C4B2}">
      <dgm:prSet/>
      <dgm:spPr/>
      <dgm:t>
        <a:bodyPr/>
        <a:lstStyle/>
        <a:p>
          <a:pPr rtl="1"/>
          <a:endParaRPr lang="fa-IR"/>
        </a:p>
      </dgm:t>
    </dgm:pt>
    <dgm:pt modelId="{DE157EDD-CE38-4C93-B22E-597D158764FE}" type="sibTrans" cxnId="{32855CAD-092E-4528-BDB8-8DD6E259C4B2}">
      <dgm:prSet/>
      <dgm:spPr/>
      <dgm:t>
        <a:bodyPr/>
        <a:lstStyle/>
        <a:p>
          <a:pPr rtl="1"/>
          <a:endParaRPr lang="fa-IR"/>
        </a:p>
      </dgm:t>
    </dgm:pt>
    <dgm:pt modelId="{6731E599-1187-4768-AE5A-F501243BD432}">
      <dgm:prSet phldrT="[Text]" custT="1"/>
      <dgm:spPr/>
      <dgm:t>
        <a:bodyPr/>
        <a:lstStyle/>
        <a:p>
          <a:pPr rtl="1"/>
          <a:r>
            <a:rPr lang="fa-IR" sz="2400" smtClean="0">
              <a:cs typeface="B Mitra" panose="00000400000000000000" pitchFamily="2" charset="-78"/>
            </a:rPr>
            <a:t>عرضه كننده فرايند </a:t>
          </a:r>
          <a:endParaRPr lang="fa-IR" sz="2400" dirty="0"/>
        </a:p>
      </dgm:t>
    </dgm:pt>
    <dgm:pt modelId="{EE5F4ECF-5CF3-4F1A-8C5E-F0FFB4D4C3B7}" type="parTrans" cxnId="{77C1FA4F-A27B-4148-900C-F3664EBF9C04}">
      <dgm:prSet/>
      <dgm:spPr/>
      <dgm:t>
        <a:bodyPr/>
        <a:lstStyle/>
        <a:p>
          <a:pPr rtl="1"/>
          <a:endParaRPr lang="fa-IR"/>
        </a:p>
      </dgm:t>
    </dgm:pt>
    <dgm:pt modelId="{71F1FA11-E044-49A2-BE4D-B59B47715969}" type="sibTrans" cxnId="{77C1FA4F-A27B-4148-900C-F3664EBF9C04}">
      <dgm:prSet/>
      <dgm:spPr/>
      <dgm:t>
        <a:bodyPr/>
        <a:lstStyle/>
        <a:p>
          <a:pPr rtl="1"/>
          <a:endParaRPr lang="fa-IR"/>
        </a:p>
      </dgm:t>
    </dgm:pt>
    <dgm:pt modelId="{97F97EE2-1571-4682-B427-E1EAB999973A}">
      <dgm:prSet phldrT="[Text]" custT="1"/>
      <dgm:spPr/>
      <dgm:t>
        <a:bodyPr/>
        <a:lstStyle/>
        <a:p>
          <a:pPr rtl="1"/>
          <a:r>
            <a:rPr lang="fa-IR" sz="2400" smtClean="0">
              <a:cs typeface="B Mitra" panose="00000400000000000000" pitchFamily="2" charset="-78"/>
            </a:rPr>
            <a:t>مشتري فرايند </a:t>
          </a:r>
          <a:endParaRPr lang="fa-IR" sz="2400" dirty="0"/>
        </a:p>
      </dgm:t>
    </dgm:pt>
    <dgm:pt modelId="{5033580E-92D4-4D4E-AA2B-B9BC96612A49}" type="parTrans" cxnId="{5D8A98B4-D91A-491D-9542-72AB50607D44}">
      <dgm:prSet/>
      <dgm:spPr/>
      <dgm:t>
        <a:bodyPr/>
        <a:lstStyle/>
        <a:p>
          <a:pPr rtl="1"/>
          <a:endParaRPr lang="fa-IR"/>
        </a:p>
      </dgm:t>
    </dgm:pt>
    <dgm:pt modelId="{74184E1B-9740-4651-8435-FC819DE9DC53}" type="sibTrans" cxnId="{5D8A98B4-D91A-491D-9542-72AB50607D44}">
      <dgm:prSet/>
      <dgm:spPr/>
      <dgm:t>
        <a:bodyPr/>
        <a:lstStyle/>
        <a:p>
          <a:pPr rtl="1"/>
          <a:endParaRPr lang="fa-IR"/>
        </a:p>
      </dgm:t>
    </dgm:pt>
    <dgm:pt modelId="{D7751111-B666-415A-B093-800018092F0B}">
      <dgm:prSet phldrT="[Text]" custT="1"/>
      <dgm:spPr/>
      <dgm:t>
        <a:bodyPr/>
        <a:lstStyle/>
        <a:p>
          <a:pPr rtl="1"/>
          <a:r>
            <a:rPr lang="fa-IR" sz="2400" dirty="0" smtClean="0">
              <a:cs typeface="B Mitra" panose="00000400000000000000" pitchFamily="2" charset="-78"/>
            </a:rPr>
            <a:t>تسهيل كننده</a:t>
          </a:r>
          <a:endParaRPr lang="fa-IR" sz="2400" dirty="0"/>
        </a:p>
      </dgm:t>
    </dgm:pt>
    <dgm:pt modelId="{F537E05B-DEBF-47CE-B268-D2B11C6383BD}" type="parTrans" cxnId="{5FA67700-FE6A-452C-ABE8-3EF8F71A156B}">
      <dgm:prSet/>
      <dgm:spPr/>
      <dgm:t>
        <a:bodyPr/>
        <a:lstStyle/>
        <a:p>
          <a:pPr rtl="1"/>
          <a:endParaRPr lang="fa-IR"/>
        </a:p>
      </dgm:t>
    </dgm:pt>
    <dgm:pt modelId="{D7A9DF4F-8BAC-41FD-8E44-9A3AC7AA80A4}" type="sibTrans" cxnId="{5FA67700-FE6A-452C-ABE8-3EF8F71A156B}">
      <dgm:prSet/>
      <dgm:spPr/>
      <dgm:t>
        <a:bodyPr/>
        <a:lstStyle/>
        <a:p>
          <a:pPr rtl="1"/>
          <a:endParaRPr lang="fa-IR"/>
        </a:p>
      </dgm:t>
    </dgm:pt>
    <dgm:pt modelId="{63842C9F-3971-44E8-AFC3-2DB77A209DD8}">
      <dgm:prSet custT="1"/>
      <dgm:spPr/>
      <dgm:t>
        <a:bodyPr/>
        <a:lstStyle/>
        <a:p>
          <a:pPr rtl="1"/>
          <a:r>
            <a:rPr lang="fa-IR" sz="2800" smtClean="0">
              <a:cs typeface="B Mitra" panose="00000400000000000000" pitchFamily="2" charset="-78"/>
            </a:rPr>
            <a:t>رهبري تيم</a:t>
          </a:r>
          <a:endParaRPr lang="fa-IR" sz="2800" dirty="0"/>
        </a:p>
      </dgm:t>
    </dgm:pt>
    <dgm:pt modelId="{54966AB7-5ED8-4739-BB40-B043748AD72F}" type="parTrans" cxnId="{56DF3E9E-C007-4E1A-A907-2FC81181BDA9}">
      <dgm:prSet/>
      <dgm:spPr/>
      <dgm:t>
        <a:bodyPr/>
        <a:lstStyle/>
        <a:p>
          <a:pPr rtl="1"/>
          <a:endParaRPr lang="fa-IR"/>
        </a:p>
      </dgm:t>
    </dgm:pt>
    <dgm:pt modelId="{76A1625A-8B6E-48F8-B438-F93274217D0A}" type="sibTrans" cxnId="{56DF3E9E-C007-4E1A-A907-2FC81181BDA9}">
      <dgm:prSet/>
      <dgm:spPr/>
      <dgm:t>
        <a:bodyPr/>
        <a:lstStyle/>
        <a:p>
          <a:pPr rtl="1"/>
          <a:endParaRPr lang="fa-IR"/>
        </a:p>
      </dgm:t>
    </dgm:pt>
    <dgm:pt modelId="{3B8DC87E-76FB-4C69-BD1E-DB67B312C6CB}">
      <dgm:prSet custT="1"/>
      <dgm:spPr/>
      <dgm:t>
        <a:bodyPr/>
        <a:lstStyle/>
        <a:p>
          <a:pPr rtl="1"/>
          <a:r>
            <a:rPr lang="fa-IR" sz="2400" smtClean="0">
              <a:cs typeface="B Mitra" panose="00000400000000000000" pitchFamily="2" charset="-78"/>
            </a:rPr>
            <a:t>ارتبا ط داشتن با مديريت </a:t>
          </a:r>
          <a:endParaRPr lang="fa-IR" sz="2400" dirty="0"/>
        </a:p>
      </dgm:t>
    </dgm:pt>
    <dgm:pt modelId="{6623E7CE-C55B-44DE-8B82-EC463F74F26C}" type="parTrans" cxnId="{AADFE75C-D48A-4DCE-856F-AB6B039B014E}">
      <dgm:prSet/>
      <dgm:spPr/>
      <dgm:t>
        <a:bodyPr/>
        <a:lstStyle/>
        <a:p>
          <a:pPr rtl="1"/>
          <a:endParaRPr lang="fa-IR"/>
        </a:p>
      </dgm:t>
    </dgm:pt>
    <dgm:pt modelId="{95BAA0B7-F620-4609-A371-10C795441B50}" type="sibTrans" cxnId="{AADFE75C-D48A-4DCE-856F-AB6B039B014E}">
      <dgm:prSet/>
      <dgm:spPr/>
      <dgm:t>
        <a:bodyPr/>
        <a:lstStyle/>
        <a:p>
          <a:pPr rtl="1"/>
          <a:endParaRPr lang="fa-IR"/>
        </a:p>
      </dgm:t>
    </dgm:pt>
    <dgm:pt modelId="{500AA023-A6BB-4114-86A5-0E0D21BA436E}" type="pres">
      <dgm:prSet presAssocID="{49CE191A-DB49-4861-B614-9C7D75FE12FC}" presName="diagram" presStyleCnt="0">
        <dgm:presLayoutVars>
          <dgm:dir/>
          <dgm:resizeHandles val="exact"/>
        </dgm:presLayoutVars>
      </dgm:prSet>
      <dgm:spPr/>
      <dgm:t>
        <a:bodyPr/>
        <a:lstStyle/>
        <a:p>
          <a:endParaRPr lang="en-US"/>
        </a:p>
      </dgm:t>
    </dgm:pt>
    <dgm:pt modelId="{DD57D141-ED8D-4F21-AA14-7D5561F3BD8C}" type="pres">
      <dgm:prSet presAssocID="{63842C9F-3971-44E8-AFC3-2DB77A209DD8}" presName="node" presStyleLbl="node1" presStyleIdx="0" presStyleCnt="7">
        <dgm:presLayoutVars>
          <dgm:bulletEnabled val="1"/>
        </dgm:presLayoutVars>
      </dgm:prSet>
      <dgm:spPr/>
      <dgm:t>
        <a:bodyPr/>
        <a:lstStyle/>
        <a:p>
          <a:pPr rtl="1"/>
          <a:endParaRPr lang="fa-IR"/>
        </a:p>
      </dgm:t>
    </dgm:pt>
    <dgm:pt modelId="{02835CF6-2626-4584-B9A4-02815AEE76D8}" type="pres">
      <dgm:prSet presAssocID="{76A1625A-8B6E-48F8-B438-F93274217D0A}" presName="sibTrans" presStyleLbl="sibTrans2D1" presStyleIdx="0" presStyleCnt="6"/>
      <dgm:spPr/>
      <dgm:t>
        <a:bodyPr/>
        <a:lstStyle/>
        <a:p>
          <a:endParaRPr lang="en-US"/>
        </a:p>
      </dgm:t>
    </dgm:pt>
    <dgm:pt modelId="{D6421B05-F98D-4FF2-B109-A9B23563EA01}" type="pres">
      <dgm:prSet presAssocID="{76A1625A-8B6E-48F8-B438-F93274217D0A}" presName="connectorText" presStyleLbl="sibTrans2D1" presStyleIdx="0" presStyleCnt="6"/>
      <dgm:spPr/>
      <dgm:t>
        <a:bodyPr/>
        <a:lstStyle/>
        <a:p>
          <a:endParaRPr lang="en-US"/>
        </a:p>
      </dgm:t>
    </dgm:pt>
    <dgm:pt modelId="{787F39B4-EAF7-46D9-B9A4-6FC611A0D3DB}" type="pres">
      <dgm:prSet presAssocID="{3B8DC87E-76FB-4C69-BD1E-DB67B312C6CB}" presName="node" presStyleLbl="node1" presStyleIdx="1" presStyleCnt="7">
        <dgm:presLayoutVars>
          <dgm:bulletEnabled val="1"/>
        </dgm:presLayoutVars>
      </dgm:prSet>
      <dgm:spPr/>
      <dgm:t>
        <a:bodyPr/>
        <a:lstStyle/>
        <a:p>
          <a:pPr rtl="1"/>
          <a:endParaRPr lang="fa-IR"/>
        </a:p>
      </dgm:t>
    </dgm:pt>
    <dgm:pt modelId="{6AC05FA4-0DCB-46E4-9539-D7CE44728287}" type="pres">
      <dgm:prSet presAssocID="{95BAA0B7-F620-4609-A371-10C795441B50}" presName="sibTrans" presStyleLbl="sibTrans2D1" presStyleIdx="1" presStyleCnt="6"/>
      <dgm:spPr/>
      <dgm:t>
        <a:bodyPr/>
        <a:lstStyle/>
        <a:p>
          <a:endParaRPr lang="en-US"/>
        </a:p>
      </dgm:t>
    </dgm:pt>
    <dgm:pt modelId="{AA701338-D100-4EA3-810A-1227399ED61B}" type="pres">
      <dgm:prSet presAssocID="{95BAA0B7-F620-4609-A371-10C795441B50}" presName="connectorText" presStyleLbl="sibTrans2D1" presStyleIdx="1" presStyleCnt="6"/>
      <dgm:spPr/>
      <dgm:t>
        <a:bodyPr/>
        <a:lstStyle/>
        <a:p>
          <a:endParaRPr lang="en-US"/>
        </a:p>
      </dgm:t>
    </dgm:pt>
    <dgm:pt modelId="{86E84C07-AA9D-44A1-A06A-4D8FD5819ADD}" type="pres">
      <dgm:prSet presAssocID="{0ABEB64E-C17E-4FA2-805D-089632C99CF7}" presName="node" presStyleLbl="node1" presStyleIdx="2" presStyleCnt="7">
        <dgm:presLayoutVars>
          <dgm:bulletEnabled val="1"/>
        </dgm:presLayoutVars>
      </dgm:prSet>
      <dgm:spPr/>
      <dgm:t>
        <a:bodyPr/>
        <a:lstStyle/>
        <a:p>
          <a:pPr rtl="1"/>
          <a:endParaRPr lang="fa-IR"/>
        </a:p>
      </dgm:t>
    </dgm:pt>
    <dgm:pt modelId="{8CA7D18F-6115-4378-B241-44ABEF5EF459}" type="pres">
      <dgm:prSet presAssocID="{F7063D8A-FEC6-4C41-960A-7C258FBBDC72}" presName="sibTrans" presStyleLbl="sibTrans2D1" presStyleIdx="2" presStyleCnt="6"/>
      <dgm:spPr/>
      <dgm:t>
        <a:bodyPr/>
        <a:lstStyle/>
        <a:p>
          <a:endParaRPr lang="en-US"/>
        </a:p>
      </dgm:t>
    </dgm:pt>
    <dgm:pt modelId="{07B44526-1AC0-40CB-84BC-56A3D62EB01A}" type="pres">
      <dgm:prSet presAssocID="{F7063D8A-FEC6-4C41-960A-7C258FBBDC72}" presName="connectorText" presStyleLbl="sibTrans2D1" presStyleIdx="2" presStyleCnt="6"/>
      <dgm:spPr/>
      <dgm:t>
        <a:bodyPr/>
        <a:lstStyle/>
        <a:p>
          <a:endParaRPr lang="en-US"/>
        </a:p>
      </dgm:t>
    </dgm:pt>
    <dgm:pt modelId="{B0AB281B-CD5A-468E-999D-39B488ED70B3}" type="pres">
      <dgm:prSet presAssocID="{9319E4CD-8EDD-4B43-9687-340510B93C5D}" presName="node" presStyleLbl="node1" presStyleIdx="3" presStyleCnt="7">
        <dgm:presLayoutVars>
          <dgm:bulletEnabled val="1"/>
        </dgm:presLayoutVars>
      </dgm:prSet>
      <dgm:spPr/>
      <dgm:t>
        <a:bodyPr/>
        <a:lstStyle/>
        <a:p>
          <a:pPr rtl="1"/>
          <a:endParaRPr lang="fa-IR"/>
        </a:p>
      </dgm:t>
    </dgm:pt>
    <dgm:pt modelId="{FB9F5529-D379-4737-8505-C14084D2CDCA}" type="pres">
      <dgm:prSet presAssocID="{DE157EDD-CE38-4C93-B22E-597D158764FE}" presName="sibTrans" presStyleLbl="sibTrans2D1" presStyleIdx="3" presStyleCnt="6"/>
      <dgm:spPr/>
      <dgm:t>
        <a:bodyPr/>
        <a:lstStyle/>
        <a:p>
          <a:endParaRPr lang="en-US"/>
        </a:p>
      </dgm:t>
    </dgm:pt>
    <dgm:pt modelId="{F98F01BF-DC53-4287-B4BE-25A80C1D518F}" type="pres">
      <dgm:prSet presAssocID="{DE157EDD-CE38-4C93-B22E-597D158764FE}" presName="connectorText" presStyleLbl="sibTrans2D1" presStyleIdx="3" presStyleCnt="6"/>
      <dgm:spPr/>
      <dgm:t>
        <a:bodyPr/>
        <a:lstStyle/>
        <a:p>
          <a:endParaRPr lang="en-US"/>
        </a:p>
      </dgm:t>
    </dgm:pt>
    <dgm:pt modelId="{4F0581E4-C38C-4C86-8246-647CBD48357C}" type="pres">
      <dgm:prSet presAssocID="{6731E599-1187-4768-AE5A-F501243BD432}" presName="node" presStyleLbl="node1" presStyleIdx="4" presStyleCnt="7">
        <dgm:presLayoutVars>
          <dgm:bulletEnabled val="1"/>
        </dgm:presLayoutVars>
      </dgm:prSet>
      <dgm:spPr/>
      <dgm:t>
        <a:bodyPr/>
        <a:lstStyle/>
        <a:p>
          <a:pPr rtl="1"/>
          <a:endParaRPr lang="fa-IR"/>
        </a:p>
      </dgm:t>
    </dgm:pt>
    <dgm:pt modelId="{5A0E91B1-A100-4ACB-B37E-6B936409C843}" type="pres">
      <dgm:prSet presAssocID="{71F1FA11-E044-49A2-BE4D-B59B47715969}" presName="sibTrans" presStyleLbl="sibTrans2D1" presStyleIdx="4" presStyleCnt="6"/>
      <dgm:spPr/>
      <dgm:t>
        <a:bodyPr/>
        <a:lstStyle/>
        <a:p>
          <a:endParaRPr lang="en-US"/>
        </a:p>
      </dgm:t>
    </dgm:pt>
    <dgm:pt modelId="{B51F2F8C-9534-4CF9-B429-1AFEFD6198FD}" type="pres">
      <dgm:prSet presAssocID="{71F1FA11-E044-49A2-BE4D-B59B47715969}" presName="connectorText" presStyleLbl="sibTrans2D1" presStyleIdx="4" presStyleCnt="6"/>
      <dgm:spPr/>
      <dgm:t>
        <a:bodyPr/>
        <a:lstStyle/>
        <a:p>
          <a:endParaRPr lang="en-US"/>
        </a:p>
      </dgm:t>
    </dgm:pt>
    <dgm:pt modelId="{E2AC1F4B-12D8-4280-BA5B-652D130BDAB3}" type="pres">
      <dgm:prSet presAssocID="{97F97EE2-1571-4682-B427-E1EAB999973A}" presName="node" presStyleLbl="node1" presStyleIdx="5" presStyleCnt="7">
        <dgm:presLayoutVars>
          <dgm:bulletEnabled val="1"/>
        </dgm:presLayoutVars>
      </dgm:prSet>
      <dgm:spPr/>
      <dgm:t>
        <a:bodyPr/>
        <a:lstStyle/>
        <a:p>
          <a:pPr rtl="1"/>
          <a:endParaRPr lang="fa-IR"/>
        </a:p>
      </dgm:t>
    </dgm:pt>
    <dgm:pt modelId="{9D4A7D36-1112-49B7-814A-004FB6178B77}" type="pres">
      <dgm:prSet presAssocID="{74184E1B-9740-4651-8435-FC819DE9DC53}" presName="sibTrans" presStyleLbl="sibTrans2D1" presStyleIdx="5" presStyleCnt="6"/>
      <dgm:spPr/>
      <dgm:t>
        <a:bodyPr/>
        <a:lstStyle/>
        <a:p>
          <a:endParaRPr lang="en-US"/>
        </a:p>
      </dgm:t>
    </dgm:pt>
    <dgm:pt modelId="{9CCF2FD8-E78E-457F-A8F1-1CE8FC1B5A79}" type="pres">
      <dgm:prSet presAssocID="{74184E1B-9740-4651-8435-FC819DE9DC53}" presName="connectorText" presStyleLbl="sibTrans2D1" presStyleIdx="5" presStyleCnt="6"/>
      <dgm:spPr/>
      <dgm:t>
        <a:bodyPr/>
        <a:lstStyle/>
        <a:p>
          <a:endParaRPr lang="en-US"/>
        </a:p>
      </dgm:t>
    </dgm:pt>
    <dgm:pt modelId="{C0641574-79AD-4843-9DAB-77AFCB33EC9A}" type="pres">
      <dgm:prSet presAssocID="{D7751111-B666-415A-B093-800018092F0B}" presName="node" presStyleLbl="node1" presStyleIdx="6" presStyleCnt="7">
        <dgm:presLayoutVars>
          <dgm:bulletEnabled val="1"/>
        </dgm:presLayoutVars>
      </dgm:prSet>
      <dgm:spPr/>
      <dgm:t>
        <a:bodyPr/>
        <a:lstStyle/>
        <a:p>
          <a:pPr rtl="1"/>
          <a:endParaRPr lang="fa-IR"/>
        </a:p>
      </dgm:t>
    </dgm:pt>
  </dgm:ptLst>
  <dgm:cxnLst>
    <dgm:cxn modelId="{77C1FA4F-A27B-4148-900C-F3664EBF9C04}" srcId="{49CE191A-DB49-4861-B614-9C7D75FE12FC}" destId="{6731E599-1187-4768-AE5A-F501243BD432}" srcOrd="4" destOrd="0" parTransId="{EE5F4ECF-5CF3-4F1A-8C5E-F0FFB4D4C3B7}" sibTransId="{71F1FA11-E044-49A2-BE4D-B59B47715969}"/>
    <dgm:cxn modelId="{C4BF5E30-4709-4CD2-BA29-66A34141A6D3}" type="presOf" srcId="{71F1FA11-E044-49A2-BE4D-B59B47715969}" destId="{B51F2F8C-9534-4CF9-B429-1AFEFD6198FD}" srcOrd="1" destOrd="0" presId="urn:microsoft.com/office/officeart/2005/8/layout/process5"/>
    <dgm:cxn modelId="{038565AB-876D-4152-AFDC-6EEFADC2D5B6}" type="presOf" srcId="{DE157EDD-CE38-4C93-B22E-597D158764FE}" destId="{FB9F5529-D379-4737-8505-C14084D2CDCA}" srcOrd="0" destOrd="0" presId="urn:microsoft.com/office/officeart/2005/8/layout/process5"/>
    <dgm:cxn modelId="{5A782E50-13D6-4B2B-9DDD-7D4264C5C557}" type="presOf" srcId="{63842C9F-3971-44E8-AFC3-2DB77A209DD8}" destId="{DD57D141-ED8D-4F21-AA14-7D5561F3BD8C}" srcOrd="0" destOrd="0" presId="urn:microsoft.com/office/officeart/2005/8/layout/process5"/>
    <dgm:cxn modelId="{9EAEA888-C44A-4311-A4F5-3B9C7D664473}" srcId="{49CE191A-DB49-4861-B614-9C7D75FE12FC}" destId="{0ABEB64E-C17E-4FA2-805D-089632C99CF7}" srcOrd="2" destOrd="0" parTransId="{0AD8BD6C-E13D-4969-A924-0884593F3493}" sibTransId="{F7063D8A-FEC6-4C41-960A-7C258FBBDC72}"/>
    <dgm:cxn modelId="{1377B809-A9E1-4286-9F30-7FBFBE5C579B}" type="presOf" srcId="{97F97EE2-1571-4682-B427-E1EAB999973A}" destId="{E2AC1F4B-12D8-4280-BA5B-652D130BDAB3}" srcOrd="0" destOrd="0" presId="urn:microsoft.com/office/officeart/2005/8/layout/process5"/>
    <dgm:cxn modelId="{1082C50B-2DFB-4EC9-9540-258B16F87D61}" type="presOf" srcId="{74184E1B-9740-4651-8435-FC819DE9DC53}" destId="{9D4A7D36-1112-49B7-814A-004FB6178B77}" srcOrd="0" destOrd="0" presId="urn:microsoft.com/office/officeart/2005/8/layout/process5"/>
    <dgm:cxn modelId="{5FA67700-FE6A-452C-ABE8-3EF8F71A156B}" srcId="{49CE191A-DB49-4861-B614-9C7D75FE12FC}" destId="{D7751111-B666-415A-B093-800018092F0B}" srcOrd="6" destOrd="0" parTransId="{F537E05B-DEBF-47CE-B268-D2B11C6383BD}" sibTransId="{D7A9DF4F-8BAC-41FD-8E44-9A3AC7AA80A4}"/>
    <dgm:cxn modelId="{BDCFDD3F-FDDE-4F44-AD33-E41BE20FDB28}" type="presOf" srcId="{71F1FA11-E044-49A2-BE4D-B59B47715969}" destId="{5A0E91B1-A100-4ACB-B37E-6B936409C843}" srcOrd="0" destOrd="0" presId="urn:microsoft.com/office/officeart/2005/8/layout/process5"/>
    <dgm:cxn modelId="{D3D165A6-C143-4CD7-9425-523DB1840B92}" type="presOf" srcId="{F7063D8A-FEC6-4C41-960A-7C258FBBDC72}" destId="{8CA7D18F-6115-4378-B241-44ABEF5EF459}" srcOrd="0" destOrd="0" presId="urn:microsoft.com/office/officeart/2005/8/layout/process5"/>
    <dgm:cxn modelId="{886770E5-ED45-48EF-8B1F-B4EE659719C1}" type="presOf" srcId="{0ABEB64E-C17E-4FA2-805D-089632C99CF7}" destId="{86E84C07-AA9D-44A1-A06A-4D8FD5819ADD}" srcOrd="0" destOrd="0" presId="urn:microsoft.com/office/officeart/2005/8/layout/process5"/>
    <dgm:cxn modelId="{EFD0EFF4-4380-4D34-8B63-8A0A97BAA880}" type="presOf" srcId="{76A1625A-8B6E-48F8-B438-F93274217D0A}" destId="{D6421B05-F98D-4FF2-B109-A9B23563EA01}" srcOrd="1" destOrd="0" presId="urn:microsoft.com/office/officeart/2005/8/layout/process5"/>
    <dgm:cxn modelId="{EAB66F0A-87C8-4C7F-A819-D572C5325A19}" type="presOf" srcId="{95BAA0B7-F620-4609-A371-10C795441B50}" destId="{6AC05FA4-0DCB-46E4-9539-D7CE44728287}" srcOrd="0" destOrd="0" presId="urn:microsoft.com/office/officeart/2005/8/layout/process5"/>
    <dgm:cxn modelId="{AADFE75C-D48A-4DCE-856F-AB6B039B014E}" srcId="{49CE191A-DB49-4861-B614-9C7D75FE12FC}" destId="{3B8DC87E-76FB-4C69-BD1E-DB67B312C6CB}" srcOrd="1" destOrd="0" parTransId="{6623E7CE-C55B-44DE-8B82-EC463F74F26C}" sibTransId="{95BAA0B7-F620-4609-A371-10C795441B50}"/>
    <dgm:cxn modelId="{56DF3E9E-C007-4E1A-A907-2FC81181BDA9}" srcId="{49CE191A-DB49-4861-B614-9C7D75FE12FC}" destId="{63842C9F-3971-44E8-AFC3-2DB77A209DD8}" srcOrd="0" destOrd="0" parTransId="{54966AB7-5ED8-4739-BB40-B043748AD72F}" sibTransId="{76A1625A-8B6E-48F8-B438-F93274217D0A}"/>
    <dgm:cxn modelId="{041282F5-FDD9-4629-9EE8-5B704F363BA6}" type="presOf" srcId="{9319E4CD-8EDD-4B43-9687-340510B93C5D}" destId="{B0AB281B-CD5A-468E-999D-39B488ED70B3}" srcOrd="0" destOrd="0" presId="urn:microsoft.com/office/officeart/2005/8/layout/process5"/>
    <dgm:cxn modelId="{2C6E3706-82FD-49B5-B464-4D5B437F0EBE}" type="presOf" srcId="{D7751111-B666-415A-B093-800018092F0B}" destId="{C0641574-79AD-4843-9DAB-77AFCB33EC9A}" srcOrd="0" destOrd="0" presId="urn:microsoft.com/office/officeart/2005/8/layout/process5"/>
    <dgm:cxn modelId="{5D8A98B4-D91A-491D-9542-72AB50607D44}" srcId="{49CE191A-DB49-4861-B614-9C7D75FE12FC}" destId="{97F97EE2-1571-4682-B427-E1EAB999973A}" srcOrd="5" destOrd="0" parTransId="{5033580E-92D4-4D4E-AA2B-B9BC96612A49}" sibTransId="{74184E1B-9740-4651-8435-FC819DE9DC53}"/>
    <dgm:cxn modelId="{A159163C-6F91-40E8-B977-7C44371FDDC6}" type="presOf" srcId="{DE157EDD-CE38-4C93-B22E-597D158764FE}" destId="{F98F01BF-DC53-4287-B4BE-25A80C1D518F}" srcOrd="1" destOrd="0" presId="urn:microsoft.com/office/officeart/2005/8/layout/process5"/>
    <dgm:cxn modelId="{A5CEACE3-B3CB-4E0E-AEEB-AD529C93E984}" type="presOf" srcId="{6731E599-1187-4768-AE5A-F501243BD432}" destId="{4F0581E4-C38C-4C86-8246-647CBD48357C}" srcOrd="0" destOrd="0" presId="urn:microsoft.com/office/officeart/2005/8/layout/process5"/>
    <dgm:cxn modelId="{F7E9A0EB-8797-4A1D-A052-6FF463193FE9}" type="presOf" srcId="{F7063D8A-FEC6-4C41-960A-7C258FBBDC72}" destId="{07B44526-1AC0-40CB-84BC-56A3D62EB01A}" srcOrd="1" destOrd="0" presId="urn:microsoft.com/office/officeart/2005/8/layout/process5"/>
    <dgm:cxn modelId="{32855CAD-092E-4528-BDB8-8DD6E259C4B2}" srcId="{49CE191A-DB49-4861-B614-9C7D75FE12FC}" destId="{9319E4CD-8EDD-4B43-9687-340510B93C5D}" srcOrd="3" destOrd="0" parTransId="{4C3AE97C-3D78-401A-BEB4-7BCF4B6C44EC}" sibTransId="{DE157EDD-CE38-4C93-B22E-597D158764FE}"/>
    <dgm:cxn modelId="{155D96AE-1424-4E89-B8DB-B2D85574AA75}" type="presOf" srcId="{74184E1B-9740-4651-8435-FC819DE9DC53}" destId="{9CCF2FD8-E78E-457F-A8F1-1CE8FC1B5A79}" srcOrd="1" destOrd="0" presId="urn:microsoft.com/office/officeart/2005/8/layout/process5"/>
    <dgm:cxn modelId="{80D5A89F-9FAD-4D55-955E-9040D89D2453}" type="presOf" srcId="{95BAA0B7-F620-4609-A371-10C795441B50}" destId="{AA701338-D100-4EA3-810A-1227399ED61B}" srcOrd="1" destOrd="0" presId="urn:microsoft.com/office/officeart/2005/8/layout/process5"/>
    <dgm:cxn modelId="{DA3EB606-8F26-4BED-9F5D-0744388507B8}" type="presOf" srcId="{3B8DC87E-76FB-4C69-BD1E-DB67B312C6CB}" destId="{787F39B4-EAF7-46D9-B9A4-6FC611A0D3DB}" srcOrd="0" destOrd="0" presId="urn:microsoft.com/office/officeart/2005/8/layout/process5"/>
    <dgm:cxn modelId="{A07C49C6-7D9D-44FF-9A3F-21195B34277E}" type="presOf" srcId="{76A1625A-8B6E-48F8-B438-F93274217D0A}" destId="{02835CF6-2626-4584-B9A4-02815AEE76D8}" srcOrd="0" destOrd="0" presId="urn:microsoft.com/office/officeart/2005/8/layout/process5"/>
    <dgm:cxn modelId="{BB3FFC1B-46A1-47B6-85EE-400080FE62C0}" type="presOf" srcId="{49CE191A-DB49-4861-B614-9C7D75FE12FC}" destId="{500AA023-A6BB-4114-86A5-0E0D21BA436E}" srcOrd="0" destOrd="0" presId="urn:microsoft.com/office/officeart/2005/8/layout/process5"/>
    <dgm:cxn modelId="{446F6DC6-89D9-4F79-8433-A3BCF75FD77F}" type="presParOf" srcId="{500AA023-A6BB-4114-86A5-0E0D21BA436E}" destId="{DD57D141-ED8D-4F21-AA14-7D5561F3BD8C}" srcOrd="0" destOrd="0" presId="urn:microsoft.com/office/officeart/2005/8/layout/process5"/>
    <dgm:cxn modelId="{8BC155F6-8699-4107-B0AD-23E218536A7D}" type="presParOf" srcId="{500AA023-A6BB-4114-86A5-0E0D21BA436E}" destId="{02835CF6-2626-4584-B9A4-02815AEE76D8}" srcOrd="1" destOrd="0" presId="urn:microsoft.com/office/officeart/2005/8/layout/process5"/>
    <dgm:cxn modelId="{FB7FB066-B2E7-4A6C-9AEA-F6BDE6D915B9}" type="presParOf" srcId="{02835CF6-2626-4584-B9A4-02815AEE76D8}" destId="{D6421B05-F98D-4FF2-B109-A9B23563EA01}" srcOrd="0" destOrd="0" presId="urn:microsoft.com/office/officeart/2005/8/layout/process5"/>
    <dgm:cxn modelId="{BE17844F-F24E-48CF-9B72-CB2E231B2C84}" type="presParOf" srcId="{500AA023-A6BB-4114-86A5-0E0D21BA436E}" destId="{787F39B4-EAF7-46D9-B9A4-6FC611A0D3DB}" srcOrd="2" destOrd="0" presId="urn:microsoft.com/office/officeart/2005/8/layout/process5"/>
    <dgm:cxn modelId="{3578C2AB-FA7B-4664-8E8E-140024C91F97}" type="presParOf" srcId="{500AA023-A6BB-4114-86A5-0E0D21BA436E}" destId="{6AC05FA4-0DCB-46E4-9539-D7CE44728287}" srcOrd="3" destOrd="0" presId="urn:microsoft.com/office/officeart/2005/8/layout/process5"/>
    <dgm:cxn modelId="{8DE60F75-ABE8-4B2E-95D2-E193BACD9382}" type="presParOf" srcId="{6AC05FA4-0DCB-46E4-9539-D7CE44728287}" destId="{AA701338-D100-4EA3-810A-1227399ED61B}" srcOrd="0" destOrd="0" presId="urn:microsoft.com/office/officeart/2005/8/layout/process5"/>
    <dgm:cxn modelId="{29644A3A-40E9-4175-AF97-369E721A65AF}" type="presParOf" srcId="{500AA023-A6BB-4114-86A5-0E0D21BA436E}" destId="{86E84C07-AA9D-44A1-A06A-4D8FD5819ADD}" srcOrd="4" destOrd="0" presId="urn:microsoft.com/office/officeart/2005/8/layout/process5"/>
    <dgm:cxn modelId="{1F54771B-465F-4048-A794-EDE00DBA2FCE}" type="presParOf" srcId="{500AA023-A6BB-4114-86A5-0E0D21BA436E}" destId="{8CA7D18F-6115-4378-B241-44ABEF5EF459}" srcOrd="5" destOrd="0" presId="urn:microsoft.com/office/officeart/2005/8/layout/process5"/>
    <dgm:cxn modelId="{43659D1A-955A-44A7-BCF4-FFB50502089F}" type="presParOf" srcId="{8CA7D18F-6115-4378-B241-44ABEF5EF459}" destId="{07B44526-1AC0-40CB-84BC-56A3D62EB01A}" srcOrd="0" destOrd="0" presId="urn:microsoft.com/office/officeart/2005/8/layout/process5"/>
    <dgm:cxn modelId="{326BA546-AAC9-450A-A8ED-10A8A2C30126}" type="presParOf" srcId="{500AA023-A6BB-4114-86A5-0E0D21BA436E}" destId="{B0AB281B-CD5A-468E-999D-39B488ED70B3}" srcOrd="6" destOrd="0" presId="urn:microsoft.com/office/officeart/2005/8/layout/process5"/>
    <dgm:cxn modelId="{F6BF9099-81B5-47AC-8B3C-17BCB68213F0}" type="presParOf" srcId="{500AA023-A6BB-4114-86A5-0E0D21BA436E}" destId="{FB9F5529-D379-4737-8505-C14084D2CDCA}" srcOrd="7" destOrd="0" presId="urn:microsoft.com/office/officeart/2005/8/layout/process5"/>
    <dgm:cxn modelId="{34F9979B-BB10-4DA0-9254-A9AC540FFA25}" type="presParOf" srcId="{FB9F5529-D379-4737-8505-C14084D2CDCA}" destId="{F98F01BF-DC53-4287-B4BE-25A80C1D518F}" srcOrd="0" destOrd="0" presId="urn:microsoft.com/office/officeart/2005/8/layout/process5"/>
    <dgm:cxn modelId="{F92CDA48-9B5C-43E2-B918-93EBAEE06CEB}" type="presParOf" srcId="{500AA023-A6BB-4114-86A5-0E0D21BA436E}" destId="{4F0581E4-C38C-4C86-8246-647CBD48357C}" srcOrd="8" destOrd="0" presId="urn:microsoft.com/office/officeart/2005/8/layout/process5"/>
    <dgm:cxn modelId="{BCE87D85-9213-4018-A951-F77983E5D961}" type="presParOf" srcId="{500AA023-A6BB-4114-86A5-0E0D21BA436E}" destId="{5A0E91B1-A100-4ACB-B37E-6B936409C843}" srcOrd="9" destOrd="0" presId="urn:microsoft.com/office/officeart/2005/8/layout/process5"/>
    <dgm:cxn modelId="{0C877DD9-AF2B-42CB-B82C-B7E59308BF28}" type="presParOf" srcId="{5A0E91B1-A100-4ACB-B37E-6B936409C843}" destId="{B51F2F8C-9534-4CF9-B429-1AFEFD6198FD}" srcOrd="0" destOrd="0" presId="urn:microsoft.com/office/officeart/2005/8/layout/process5"/>
    <dgm:cxn modelId="{4CB4478D-F113-4F20-A01D-E8532F48E0F7}" type="presParOf" srcId="{500AA023-A6BB-4114-86A5-0E0D21BA436E}" destId="{E2AC1F4B-12D8-4280-BA5B-652D130BDAB3}" srcOrd="10" destOrd="0" presId="urn:microsoft.com/office/officeart/2005/8/layout/process5"/>
    <dgm:cxn modelId="{419A6540-D8DC-4B14-97EE-0F6A0F55D3AE}" type="presParOf" srcId="{500AA023-A6BB-4114-86A5-0E0D21BA436E}" destId="{9D4A7D36-1112-49B7-814A-004FB6178B77}" srcOrd="11" destOrd="0" presId="urn:microsoft.com/office/officeart/2005/8/layout/process5"/>
    <dgm:cxn modelId="{7321DCFF-FFEB-49F0-8602-F7A2AE99F368}" type="presParOf" srcId="{9D4A7D36-1112-49B7-814A-004FB6178B77}" destId="{9CCF2FD8-E78E-457F-A8F1-1CE8FC1B5A79}" srcOrd="0" destOrd="0" presId="urn:microsoft.com/office/officeart/2005/8/layout/process5"/>
    <dgm:cxn modelId="{00DA6E4F-0EBD-4BB2-9417-6DADCAE3FF4D}" type="presParOf" srcId="{500AA023-A6BB-4114-86A5-0E0D21BA436E}" destId="{C0641574-79AD-4843-9DAB-77AFCB33EC9A}"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B3B80-2237-4119-8B4B-1D3751C9EF0A}"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pPr rtl="1"/>
          <a:endParaRPr lang="fa-IR"/>
        </a:p>
      </dgm:t>
    </dgm:pt>
    <dgm:pt modelId="{7FB4846D-009C-4151-9BD9-5E9D939E45BC}">
      <dgm:prSet phldrT="[Text]" custT="1"/>
      <dgm:spPr/>
      <dgm:t>
        <a:bodyPr/>
        <a:lstStyle/>
        <a:p>
          <a:pPr rtl="1"/>
          <a:r>
            <a:rPr lang="fa-IR" sz="3200" dirty="0" smtClean="0">
              <a:cs typeface="B Nazanin" panose="00000400000000000000" pitchFamily="2" charset="-78"/>
            </a:rPr>
            <a:t>سطح عملكرد </a:t>
          </a:r>
          <a:endParaRPr lang="fa-IR" sz="3200" dirty="0"/>
        </a:p>
      </dgm:t>
    </dgm:pt>
    <dgm:pt modelId="{3A16F8E8-9925-423F-919E-18E0DDF0307D}" type="parTrans" cxnId="{C05EDA19-65C9-4069-B43A-64F214C963A8}">
      <dgm:prSet/>
      <dgm:spPr/>
      <dgm:t>
        <a:bodyPr/>
        <a:lstStyle/>
        <a:p>
          <a:pPr rtl="1"/>
          <a:endParaRPr lang="fa-IR"/>
        </a:p>
      </dgm:t>
    </dgm:pt>
    <dgm:pt modelId="{8F38379C-7F76-402A-98E2-DF8A4DC4578B}" type="sibTrans" cxnId="{C05EDA19-65C9-4069-B43A-64F214C963A8}">
      <dgm:prSet/>
      <dgm:spPr/>
      <dgm:t>
        <a:bodyPr/>
        <a:lstStyle/>
        <a:p>
          <a:pPr rtl="1"/>
          <a:endParaRPr lang="fa-IR"/>
        </a:p>
      </dgm:t>
    </dgm:pt>
    <dgm:pt modelId="{FEAB151B-B831-4C3B-A24B-0B8BFB305FC8}">
      <dgm:prSet phldrT="[Text]" custT="1"/>
      <dgm:spPr/>
      <dgm:t>
        <a:bodyPr/>
        <a:lstStyle/>
        <a:p>
          <a:pPr rtl="1"/>
          <a:r>
            <a:rPr lang="fa-IR" sz="3200" dirty="0" smtClean="0">
              <a:cs typeface="B Nazanin" panose="00000400000000000000" pitchFamily="2" charset="-78"/>
            </a:rPr>
            <a:t>طرز اجرا ء</a:t>
          </a:r>
          <a:endParaRPr lang="fa-IR" sz="3200" dirty="0"/>
        </a:p>
      </dgm:t>
    </dgm:pt>
    <dgm:pt modelId="{D1728E9E-3751-41AC-920B-B576BB590E2D}" type="parTrans" cxnId="{D8E6B0AC-8D8E-49AF-AABD-B061814CD2B4}">
      <dgm:prSet/>
      <dgm:spPr/>
      <dgm:t>
        <a:bodyPr/>
        <a:lstStyle/>
        <a:p>
          <a:pPr rtl="1"/>
          <a:endParaRPr lang="fa-IR"/>
        </a:p>
      </dgm:t>
    </dgm:pt>
    <dgm:pt modelId="{FB9544D5-498B-4E5F-9302-27F98E608437}" type="sibTrans" cxnId="{D8E6B0AC-8D8E-49AF-AABD-B061814CD2B4}">
      <dgm:prSet/>
      <dgm:spPr/>
      <dgm:t>
        <a:bodyPr/>
        <a:lstStyle/>
        <a:p>
          <a:pPr rtl="1"/>
          <a:endParaRPr lang="fa-IR"/>
        </a:p>
      </dgm:t>
    </dgm:pt>
    <dgm:pt modelId="{DF979816-003A-4872-B90C-D4C75199C94B}">
      <dgm:prSet phldrT="[Text]" custT="1"/>
      <dgm:spPr/>
      <dgm:t>
        <a:bodyPr/>
        <a:lstStyle/>
        <a:p>
          <a:pPr rtl="1"/>
          <a:r>
            <a:rPr lang="fa-IR" sz="2800" dirty="0" smtClean="0">
              <a:cs typeface="B Nazanin" panose="00000400000000000000" pitchFamily="2" charset="-78"/>
            </a:rPr>
            <a:t>عواملی که اجرا  را ممکن کنند</a:t>
          </a:r>
          <a:endParaRPr lang="fa-IR" sz="2800" dirty="0"/>
        </a:p>
      </dgm:t>
    </dgm:pt>
    <dgm:pt modelId="{1A5EE187-9137-4416-B135-12D41C931E9C}" type="parTrans" cxnId="{C59F5B36-6769-4CF5-A45D-9E23E76697D1}">
      <dgm:prSet/>
      <dgm:spPr/>
      <dgm:t>
        <a:bodyPr/>
        <a:lstStyle/>
        <a:p>
          <a:pPr rtl="1"/>
          <a:endParaRPr lang="fa-IR"/>
        </a:p>
      </dgm:t>
    </dgm:pt>
    <dgm:pt modelId="{BCBA1C97-1D61-4878-9B72-380D89323B93}" type="sibTrans" cxnId="{C59F5B36-6769-4CF5-A45D-9E23E76697D1}">
      <dgm:prSet/>
      <dgm:spPr/>
      <dgm:t>
        <a:bodyPr/>
        <a:lstStyle/>
        <a:p>
          <a:pPr rtl="1"/>
          <a:endParaRPr lang="fa-IR"/>
        </a:p>
      </dgm:t>
    </dgm:pt>
    <dgm:pt modelId="{60E32D4D-A4B1-4598-8D43-DD0165DF3ACA}" type="pres">
      <dgm:prSet presAssocID="{E9CB3B80-2237-4119-8B4B-1D3751C9EF0A}" presName="Name0" presStyleCnt="0">
        <dgm:presLayoutVars>
          <dgm:chMax val="7"/>
          <dgm:chPref val="7"/>
          <dgm:dir/>
          <dgm:animLvl val="lvl"/>
        </dgm:presLayoutVars>
      </dgm:prSet>
      <dgm:spPr/>
      <dgm:t>
        <a:bodyPr/>
        <a:lstStyle/>
        <a:p>
          <a:pPr rtl="1"/>
          <a:endParaRPr lang="fa-IR"/>
        </a:p>
      </dgm:t>
    </dgm:pt>
    <dgm:pt modelId="{55933DCC-847E-4708-8BDA-8C210EB5A23B}" type="pres">
      <dgm:prSet presAssocID="{7FB4846D-009C-4151-9BD9-5E9D939E45BC}" presName="Accent1" presStyleCnt="0"/>
      <dgm:spPr/>
    </dgm:pt>
    <dgm:pt modelId="{A0B746B0-BA51-4BF0-A3A1-A92FEDA11B7C}" type="pres">
      <dgm:prSet presAssocID="{7FB4846D-009C-4151-9BD9-5E9D939E45BC}" presName="Accent" presStyleLbl="node1" presStyleIdx="0" presStyleCnt="3" custScaleX="141844" custScaleY="80058" custLinFactNeighborX="-13190" custLinFactNeighborY="878"/>
      <dgm:spPr/>
    </dgm:pt>
    <dgm:pt modelId="{6DF2480B-06A5-43B3-BDAA-8CC2DBA03F51}" type="pres">
      <dgm:prSet presAssocID="{7FB4846D-009C-4151-9BD9-5E9D939E45BC}" presName="Parent1" presStyleLbl="revTx" presStyleIdx="0" presStyleCnt="3" custScaleX="140728" custLinFactNeighborX="-13467" custLinFactNeighborY="-8950">
        <dgm:presLayoutVars>
          <dgm:chMax val="1"/>
          <dgm:chPref val="1"/>
          <dgm:bulletEnabled val="1"/>
        </dgm:presLayoutVars>
      </dgm:prSet>
      <dgm:spPr/>
      <dgm:t>
        <a:bodyPr/>
        <a:lstStyle/>
        <a:p>
          <a:pPr rtl="1"/>
          <a:endParaRPr lang="fa-IR"/>
        </a:p>
      </dgm:t>
    </dgm:pt>
    <dgm:pt modelId="{55B0BA4A-D26B-42EC-9B8B-A54D657F512B}" type="pres">
      <dgm:prSet presAssocID="{FEAB151B-B831-4C3B-A24B-0B8BFB305FC8}" presName="Accent2" presStyleCnt="0"/>
      <dgm:spPr/>
    </dgm:pt>
    <dgm:pt modelId="{F321CA55-472C-4665-AA8B-26BAA068E850}" type="pres">
      <dgm:prSet presAssocID="{FEAB151B-B831-4C3B-A24B-0B8BFB305FC8}" presName="Accent" presStyleLbl="node1" presStyleIdx="1" presStyleCnt="3" custScaleX="163325" custScaleY="85035" custLinFactNeighborX="-17079" custLinFactNeighborY="778"/>
      <dgm:spPr/>
    </dgm:pt>
    <dgm:pt modelId="{630EAB15-4ECE-4132-A0A3-F060CF722AE1}" type="pres">
      <dgm:prSet presAssocID="{FEAB151B-B831-4C3B-A24B-0B8BFB305FC8}" presName="Parent2" presStyleLbl="revTx" presStyleIdx="1" presStyleCnt="3" custLinFactNeighborX="-37917" custLinFactNeighborY="-2667">
        <dgm:presLayoutVars>
          <dgm:chMax val="1"/>
          <dgm:chPref val="1"/>
          <dgm:bulletEnabled val="1"/>
        </dgm:presLayoutVars>
      </dgm:prSet>
      <dgm:spPr/>
      <dgm:t>
        <a:bodyPr/>
        <a:lstStyle/>
        <a:p>
          <a:pPr rtl="1"/>
          <a:endParaRPr lang="fa-IR"/>
        </a:p>
      </dgm:t>
    </dgm:pt>
    <dgm:pt modelId="{7BFF692B-8DDA-4E1C-A0F5-FE53ECB2D839}" type="pres">
      <dgm:prSet presAssocID="{DF979816-003A-4872-B90C-D4C75199C94B}" presName="Accent3" presStyleCnt="0"/>
      <dgm:spPr/>
    </dgm:pt>
    <dgm:pt modelId="{0C7E4A26-2430-46D3-95BF-33200F047EBF}" type="pres">
      <dgm:prSet presAssocID="{DF979816-003A-4872-B90C-D4C75199C94B}" presName="Accent" presStyleLbl="node1" presStyleIdx="2" presStyleCnt="3" custScaleX="142259" custScaleY="80884" custLinFactNeighborX="-18149" custLinFactNeighborY="649"/>
      <dgm:spPr/>
    </dgm:pt>
    <dgm:pt modelId="{3DF75F00-C213-4FA1-9E14-A68AD1691AAD}" type="pres">
      <dgm:prSet presAssocID="{DF979816-003A-4872-B90C-D4C75199C94B}" presName="Parent3" presStyleLbl="revTx" presStyleIdx="2" presStyleCnt="3" custLinFactNeighborX="-20601" custLinFactNeighborY="4474">
        <dgm:presLayoutVars>
          <dgm:chMax val="1"/>
          <dgm:chPref val="1"/>
          <dgm:bulletEnabled val="1"/>
        </dgm:presLayoutVars>
      </dgm:prSet>
      <dgm:spPr/>
      <dgm:t>
        <a:bodyPr/>
        <a:lstStyle/>
        <a:p>
          <a:pPr rtl="1"/>
          <a:endParaRPr lang="fa-IR"/>
        </a:p>
      </dgm:t>
    </dgm:pt>
  </dgm:ptLst>
  <dgm:cxnLst>
    <dgm:cxn modelId="{D8E6B0AC-8D8E-49AF-AABD-B061814CD2B4}" srcId="{E9CB3B80-2237-4119-8B4B-1D3751C9EF0A}" destId="{FEAB151B-B831-4C3B-A24B-0B8BFB305FC8}" srcOrd="1" destOrd="0" parTransId="{D1728E9E-3751-41AC-920B-B576BB590E2D}" sibTransId="{FB9544D5-498B-4E5F-9302-27F98E608437}"/>
    <dgm:cxn modelId="{1E481600-8D93-4B04-9B5D-79B94DB380B1}" type="presOf" srcId="{7FB4846D-009C-4151-9BD9-5E9D939E45BC}" destId="{6DF2480B-06A5-43B3-BDAA-8CC2DBA03F51}" srcOrd="0" destOrd="0" presId="urn:microsoft.com/office/officeart/2009/layout/CircleArrowProcess"/>
    <dgm:cxn modelId="{C59F5B36-6769-4CF5-A45D-9E23E76697D1}" srcId="{E9CB3B80-2237-4119-8B4B-1D3751C9EF0A}" destId="{DF979816-003A-4872-B90C-D4C75199C94B}" srcOrd="2" destOrd="0" parTransId="{1A5EE187-9137-4416-B135-12D41C931E9C}" sibTransId="{BCBA1C97-1D61-4878-9B72-380D89323B93}"/>
    <dgm:cxn modelId="{5A6AC05B-F523-4B21-B4D3-13FAE4B83D08}" type="presOf" srcId="{FEAB151B-B831-4C3B-A24B-0B8BFB305FC8}" destId="{630EAB15-4ECE-4132-A0A3-F060CF722AE1}" srcOrd="0" destOrd="0" presId="urn:microsoft.com/office/officeart/2009/layout/CircleArrowProcess"/>
    <dgm:cxn modelId="{C05EDA19-65C9-4069-B43A-64F214C963A8}" srcId="{E9CB3B80-2237-4119-8B4B-1D3751C9EF0A}" destId="{7FB4846D-009C-4151-9BD9-5E9D939E45BC}" srcOrd="0" destOrd="0" parTransId="{3A16F8E8-9925-423F-919E-18E0DDF0307D}" sibTransId="{8F38379C-7F76-402A-98E2-DF8A4DC4578B}"/>
    <dgm:cxn modelId="{2988681A-6F8E-4190-9502-AB6A6A1AAFEC}" type="presOf" srcId="{E9CB3B80-2237-4119-8B4B-1D3751C9EF0A}" destId="{60E32D4D-A4B1-4598-8D43-DD0165DF3ACA}" srcOrd="0" destOrd="0" presId="urn:microsoft.com/office/officeart/2009/layout/CircleArrowProcess"/>
    <dgm:cxn modelId="{62CE8D6B-29F5-426C-8779-87C3FC65950D}" type="presOf" srcId="{DF979816-003A-4872-B90C-D4C75199C94B}" destId="{3DF75F00-C213-4FA1-9E14-A68AD1691AAD}" srcOrd="0" destOrd="0" presId="urn:microsoft.com/office/officeart/2009/layout/CircleArrowProcess"/>
    <dgm:cxn modelId="{EC2CBDFE-1FC2-481E-BD90-B81BE85D572A}" type="presParOf" srcId="{60E32D4D-A4B1-4598-8D43-DD0165DF3ACA}" destId="{55933DCC-847E-4708-8BDA-8C210EB5A23B}" srcOrd="0" destOrd="0" presId="urn:microsoft.com/office/officeart/2009/layout/CircleArrowProcess"/>
    <dgm:cxn modelId="{F7CABE2B-2D0D-4B0F-830A-92CB174D4191}" type="presParOf" srcId="{55933DCC-847E-4708-8BDA-8C210EB5A23B}" destId="{A0B746B0-BA51-4BF0-A3A1-A92FEDA11B7C}" srcOrd="0" destOrd="0" presId="urn:microsoft.com/office/officeart/2009/layout/CircleArrowProcess"/>
    <dgm:cxn modelId="{EB7BA270-D12D-4F61-8C5B-11846CD05B97}" type="presParOf" srcId="{60E32D4D-A4B1-4598-8D43-DD0165DF3ACA}" destId="{6DF2480B-06A5-43B3-BDAA-8CC2DBA03F51}" srcOrd="1" destOrd="0" presId="urn:microsoft.com/office/officeart/2009/layout/CircleArrowProcess"/>
    <dgm:cxn modelId="{793BC0EC-7BBE-4937-AC31-109CD503AF70}" type="presParOf" srcId="{60E32D4D-A4B1-4598-8D43-DD0165DF3ACA}" destId="{55B0BA4A-D26B-42EC-9B8B-A54D657F512B}" srcOrd="2" destOrd="0" presId="urn:microsoft.com/office/officeart/2009/layout/CircleArrowProcess"/>
    <dgm:cxn modelId="{E7D78E32-631B-4670-A22C-5F578D807D8D}" type="presParOf" srcId="{55B0BA4A-D26B-42EC-9B8B-A54D657F512B}" destId="{F321CA55-472C-4665-AA8B-26BAA068E850}" srcOrd="0" destOrd="0" presId="urn:microsoft.com/office/officeart/2009/layout/CircleArrowProcess"/>
    <dgm:cxn modelId="{6365F816-13BD-4BCA-A1DD-707C4A869735}" type="presParOf" srcId="{60E32D4D-A4B1-4598-8D43-DD0165DF3ACA}" destId="{630EAB15-4ECE-4132-A0A3-F060CF722AE1}" srcOrd="3" destOrd="0" presId="urn:microsoft.com/office/officeart/2009/layout/CircleArrowProcess"/>
    <dgm:cxn modelId="{79C65375-77D1-4D0A-A131-F77F44E905CB}" type="presParOf" srcId="{60E32D4D-A4B1-4598-8D43-DD0165DF3ACA}" destId="{7BFF692B-8DDA-4E1C-A0F5-FE53ECB2D839}" srcOrd="4" destOrd="0" presId="urn:microsoft.com/office/officeart/2009/layout/CircleArrowProcess"/>
    <dgm:cxn modelId="{D0DC4713-1390-4263-9D07-B309F7BB9C08}" type="presParOf" srcId="{7BFF692B-8DDA-4E1C-A0F5-FE53ECB2D839}" destId="{0C7E4A26-2430-46D3-95BF-33200F047EBF}" srcOrd="0" destOrd="0" presId="urn:microsoft.com/office/officeart/2009/layout/CircleArrowProcess"/>
    <dgm:cxn modelId="{916B5042-8638-44A2-8D7A-78498415E262}" type="presParOf" srcId="{60E32D4D-A4B1-4598-8D43-DD0165DF3ACA}" destId="{3DF75F00-C213-4FA1-9E14-A68AD1691AA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B27CC-C615-46BA-831C-B4D7DEFE369F}" type="doc">
      <dgm:prSet loTypeId="urn:microsoft.com/office/officeart/2005/8/layout/vList3" loCatId="list" qsTypeId="urn:microsoft.com/office/officeart/2005/8/quickstyle/simple1" qsCatId="simple" csTypeId="urn:microsoft.com/office/officeart/2005/8/colors/accent1_2" csCatId="accent1" phldr="1"/>
      <dgm:spPr/>
    </dgm:pt>
    <dgm:pt modelId="{A4FFEF7F-AF45-482B-87A5-6A33A24019FA}">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ar-SA" b="1" dirty="0" smtClean="0">
              <a:solidFill>
                <a:srgbClr val="000099"/>
              </a:solidFill>
              <a:latin typeface="Tahoma" panose="020B0604030504040204" pitchFamily="34" charset="0"/>
              <a:cs typeface="B Nazanin" panose="00000400000000000000" pitchFamily="2" charset="-78"/>
            </a:rPr>
            <a:t>مرتب‌سازی و جمع‌آوری داده‏ها و اطلاعا</a:t>
          </a:r>
          <a:r>
            <a:rPr lang="fa-IR" b="1" dirty="0" smtClean="0">
              <a:solidFill>
                <a:srgbClr val="000099"/>
              </a:solidFill>
              <a:latin typeface="Tahoma" panose="020B0604030504040204" pitchFamily="34" charset="0"/>
              <a:cs typeface="B Nazanin" panose="00000400000000000000" pitchFamily="2" charset="-78"/>
            </a:rPr>
            <a:t>ت</a:t>
          </a:r>
          <a:endParaRPr lang="fa-IR" dirty="0"/>
        </a:p>
      </dgm:t>
    </dgm:pt>
    <dgm:pt modelId="{54923528-E10D-4A3E-8733-A4A2639D2645}" type="parTrans" cxnId="{FCCBF8D4-554B-4AA5-8269-6D3B9EBDE3C7}">
      <dgm:prSet/>
      <dgm:spPr/>
      <dgm:t>
        <a:bodyPr/>
        <a:lstStyle/>
        <a:p>
          <a:pPr rtl="1"/>
          <a:endParaRPr lang="fa-IR"/>
        </a:p>
      </dgm:t>
    </dgm:pt>
    <dgm:pt modelId="{4466C830-5F35-4F31-A251-5D5B8AE287F8}" type="sibTrans" cxnId="{FCCBF8D4-554B-4AA5-8269-6D3B9EBDE3C7}">
      <dgm:prSet/>
      <dgm:spPr/>
      <dgm:t>
        <a:bodyPr/>
        <a:lstStyle/>
        <a:p>
          <a:pPr rtl="1"/>
          <a:endParaRPr lang="fa-IR"/>
        </a:p>
      </dgm:t>
    </dgm:pt>
    <dgm:pt modelId="{BC1D2410-5EC0-47A8-9C65-7B4C707DC2AA}">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ar-SA" b="1" dirty="0" smtClean="0">
              <a:solidFill>
                <a:srgbClr val="000099"/>
              </a:solidFill>
              <a:latin typeface="Tahoma" panose="020B0604030504040204" pitchFamily="34" charset="0"/>
              <a:cs typeface="B Nazanin" panose="00000400000000000000" pitchFamily="2" charset="-78"/>
            </a:rPr>
            <a:t>کنترل کیفیت اطلاعات و داده‏ه</a:t>
          </a:r>
          <a:endParaRPr lang="fa-IR" dirty="0"/>
        </a:p>
      </dgm:t>
    </dgm:pt>
    <dgm:pt modelId="{B9BF7654-FF29-457B-B435-2C6B00D769CC}" type="parTrans" cxnId="{C10FD2A9-5231-481B-9696-BCC32CDE6EC0}">
      <dgm:prSet/>
      <dgm:spPr/>
      <dgm:t>
        <a:bodyPr/>
        <a:lstStyle/>
        <a:p>
          <a:pPr rtl="1"/>
          <a:endParaRPr lang="fa-IR"/>
        </a:p>
      </dgm:t>
    </dgm:pt>
    <dgm:pt modelId="{68056751-8E3A-4AB8-8A49-A1E8F998A144}" type="sibTrans" cxnId="{C10FD2A9-5231-481B-9696-BCC32CDE6EC0}">
      <dgm:prSet/>
      <dgm:spPr/>
      <dgm:t>
        <a:bodyPr/>
        <a:lstStyle/>
        <a:p>
          <a:pPr rtl="1"/>
          <a:endParaRPr lang="fa-IR"/>
        </a:p>
      </dgm:t>
    </dgm:pt>
    <dgm:pt modelId="{2CF4E7D2-3D0B-40ED-AA78-52699807FA67}">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ar-SA" b="1" dirty="0" smtClean="0">
              <a:solidFill>
                <a:srgbClr val="000099"/>
              </a:solidFill>
              <a:latin typeface="Tahoma" panose="020B0604030504040204" pitchFamily="34" charset="0"/>
              <a:cs typeface="B Nazanin" panose="00000400000000000000" pitchFamily="2" charset="-78"/>
            </a:rPr>
            <a:t>نرمال‏سازی داده‏ها</a:t>
          </a:r>
          <a:r>
            <a:rPr lang="en-US" b="1" dirty="0" smtClean="0">
              <a:solidFill>
                <a:srgbClr val="000099"/>
              </a:solidFill>
              <a:latin typeface="Tahoma" panose="020B0604030504040204" pitchFamily="34" charset="0"/>
              <a:cs typeface="B Nazanin" panose="00000400000000000000" pitchFamily="2" charset="-78"/>
            </a:rPr>
            <a:t> </a:t>
          </a:r>
          <a:endParaRPr lang="fa-IR" dirty="0"/>
        </a:p>
      </dgm:t>
    </dgm:pt>
    <dgm:pt modelId="{AA550F57-B91C-4325-A544-38F9BDA11E32}" type="parTrans" cxnId="{14B153EE-ABDD-411B-867E-9A4B32605591}">
      <dgm:prSet/>
      <dgm:spPr/>
      <dgm:t>
        <a:bodyPr/>
        <a:lstStyle/>
        <a:p>
          <a:pPr rtl="1"/>
          <a:endParaRPr lang="fa-IR"/>
        </a:p>
      </dgm:t>
    </dgm:pt>
    <dgm:pt modelId="{FA79D17F-A512-4C73-BD75-A6E1E1E99529}" type="sibTrans" cxnId="{14B153EE-ABDD-411B-867E-9A4B32605591}">
      <dgm:prSet/>
      <dgm:spPr/>
      <dgm:t>
        <a:bodyPr/>
        <a:lstStyle/>
        <a:p>
          <a:pPr rtl="1"/>
          <a:endParaRPr lang="fa-IR"/>
        </a:p>
      </dgm:t>
    </dgm:pt>
    <dgm:pt modelId="{73C2B685-5981-4DFF-BDD8-6B1B80F95FA8}">
      <dgm:prSet>
        <dgm:style>
          <a:lnRef idx="1">
            <a:schemeClr val="accent4"/>
          </a:lnRef>
          <a:fillRef idx="2">
            <a:schemeClr val="accent4"/>
          </a:fillRef>
          <a:effectRef idx="1">
            <a:schemeClr val="accent4"/>
          </a:effectRef>
          <a:fontRef idx="minor">
            <a:schemeClr val="dk1"/>
          </a:fontRef>
        </dgm:style>
      </dgm:prSet>
      <dgm:spPr/>
      <dgm:t>
        <a:bodyPr/>
        <a:lstStyle/>
        <a:p>
          <a:pPr rtl="1"/>
          <a:r>
            <a:rPr lang="ar-SA" b="1" dirty="0" smtClean="0">
              <a:solidFill>
                <a:srgbClr val="000099"/>
              </a:solidFill>
              <a:latin typeface="Tahoma" panose="020B0604030504040204" pitchFamily="34" charset="0"/>
              <a:cs typeface="B Nazanin" panose="00000400000000000000" pitchFamily="2" charset="-78"/>
            </a:rPr>
            <a:t>تشخیص علل فاصله عملکرد</a:t>
          </a:r>
          <a:r>
            <a:rPr lang="en-US" b="1" dirty="0" smtClean="0">
              <a:solidFill>
                <a:srgbClr val="000099"/>
              </a:solidFill>
              <a:latin typeface="Tahoma" panose="020B0604030504040204" pitchFamily="34" charset="0"/>
              <a:cs typeface="B Nazanin" panose="00000400000000000000" pitchFamily="2" charset="-78"/>
            </a:rPr>
            <a:t> </a:t>
          </a:r>
          <a:endParaRPr lang="fa-IR" dirty="0"/>
        </a:p>
      </dgm:t>
    </dgm:pt>
    <dgm:pt modelId="{F39D48FB-6DA3-4309-A883-6AA78198AD0D}" type="parTrans" cxnId="{AEFC8069-80D9-4C40-A631-41B29EE7F976}">
      <dgm:prSet/>
      <dgm:spPr/>
      <dgm:t>
        <a:bodyPr/>
        <a:lstStyle/>
        <a:p>
          <a:pPr rtl="1"/>
          <a:endParaRPr lang="fa-IR"/>
        </a:p>
      </dgm:t>
    </dgm:pt>
    <dgm:pt modelId="{6C54BB77-B02C-4295-A458-37997708CF5F}" type="sibTrans" cxnId="{AEFC8069-80D9-4C40-A631-41B29EE7F976}">
      <dgm:prSet/>
      <dgm:spPr/>
      <dgm:t>
        <a:bodyPr/>
        <a:lstStyle/>
        <a:p>
          <a:pPr rtl="1"/>
          <a:endParaRPr lang="fa-IR"/>
        </a:p>
      </dgm:t>
    </dgm:pt>
    <dgm:pt modelId="{EB0940DE-C21A-4097-82E3-601529F3E324}">
      <dgm:prSet>
        <dgm:style>
          <a:lnRef idx="1">
            <a:schemeClr val="accent4"/>
          </a:lnRef>
          <a:fillRef idx="2">
            <a:schemeClr val="accent4"/>
          </a:fillRef>
          <a:effectRef idx="1">
            <a:schemeClr val="accent4"/>
          </a:effectRef>
          <a:fontRef idx="minor">
            <a:schemeClr val="dk1"/>
          </a:fontRef>
        </dgm:style>
      </dgm:prSet>
      <dgm:spPr/>
      <dgm:t>
        <a:bodyPr/>
        <a:lstStyle/>
        <a:p>
          <a:pPr rtl="1"/>
          <a:r>
            <a:rPr lang="ar-SA" b="1" dirty="0" smtClean="0">
              <a:solidFill>
                <a:srgbClr val="000099"/>
              </a:solidFill>
              <a:latin typeface="Tahoma" panose="020B0604030504040204" pitchFamily="34" charset="0"/>
              <a:cs typeface="B Nazanin" panose="00000400000000000000" pitchFamily="2" charset="-78"/>
            </a:rPr>
            <a:t>تشخیص فاصله و شکاف در عملکرد</a:t>
          </a:r>
          <a:endParaRPr lang="en-US" b="1" dirty="0" smtClean="0">
            <a:solidFill>
              <a:srgbClr val="000099"/>
            </a:solidFill>
            <a:latin typeface="Tahoma" panose="020B0604030504040204" pitchFamily="34" charset="0"/>
            <a:cs typeface="B Nazanin" panose="00000400000000000000" pitchFamily="2" charset="-78"/>
          </a:endParaRPr>
        </a:p>
      </dgm:t>
    </dgm:pt>
    <dgm:pt modelId="{C9B70A48-681F-4CC8-B971-2204D0745DFA}" type="parTrans" cxnId="{2D59BD49-BF2E-4236-9C30-E5C6479075D3}">
      <dgm:prSet/>
      <dgm:spPr/>
      <dgm:t>
        <a:bodyPr/>
        <a:lstStyle/>
        <a:p>
          <a:pPr rtl="1"/>
          <a:endParaRPr lang="fa-IR"/>
        </a:p>
      </dgm:t>
    </dgm:pt>
    <dgm:pt modelId="{6C8AAB8A-8E10-43EE-A720-9E24B1A02CED}" type="sibTrans" cxnId="{2D59BD49-BF2E-4236-9C30-E5C6479075D3}">
      <dgm:prSet/>
      <dgm:spPr/>
      <dgm:t>
        <a:bodyPr/>
        <a:lstStyle/>
        <a:p>
          <a:pPr rtl="1"/>
          <a:endParaRPr lang="fa-IR"/>
        </a:p>
      </dgm:t>
    </dgm:pt>
    <dgm:pt modelId="{E5C6FCE6-40C4-4883-8D41-C42B134172D3}" type="pres">
      <dgm:prSet presAssocID="{A79B27CC-C615-46BA-831C-B4D7DEFE369F}" presName="linearFlow" presStyleCnt="0">
        <dgm:presLayoutVars>
          <dgm:dir/>
          <dgm:resizeHandles val="exact"/>
        </dgm:presLayoutVars>
      </dgm:prSet>
      <dgm:spPr/>
    </dgm:pt>
    <dgm:pt modelId="{BBB75E07-E2D9-40A2-A359-2B7865EC63EE}" type="pres">
      <dgm:prSet presAssocID="{A4FFEF7F-AF45-482B-87A5-6A33A24019FA}" presName="composite" presStyleCnt="0"/>
      <dgm:spPr/>
    </dgm:pt>
    <dgm:pt modelId="{570541EB-E2F0-40E6-A181-865F0D4D811D}" type="pres">
      <dgm:prSet presAssocID="{A4FFEF7F-AF45-482B-87A5-6A33A24019FA}"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3C97883A-5DEE-4007-8A4D-61FC88190FD0}" type="pres">
      <dgm:prSet presAssocID="{A4FFEF7F-AF45-482B-87A5-6A33A24019FA}" presName="txShp" presStyleLbl="node1" presStyleIdx="0" presStyleCnt="5" custLinFactNeighborX="-391" custLinFactNeighborY="-111">
        <dgm:presLayoutVars>
          <dgm:bulletEnabled val="1"/>
        </dgm:presLayoutVars>
      </dgm:prSet>
      <dgm:spPr/>
      <dgm:t>
        <a:bodyPr/>
        <a:lstStyle/>
        <a:p>
          <a:pPr rtl="1"/>
          <a:endParaRPr lang="fa-IR"/>
        </a:p>
      </dgm:t>
    </dgm:pt>
    <dgm:pt modelId="{C5E9E1AE-53CF-4776-8176-982B25CF6D19}" type="pres">
      <dgm:prSet presAssocID="{4466C830-5F35-4F31-A251-5D5B8AE287F8}" presName="spacing" presStyleCnt="0"/>
      <dgm:spPr/>
    </dgm:pt>
    <dgm:pt modelId="{6FD9AAD4-196F-4D3E-B7A8-AE3F4EF37B54}" type="pres">
      <dgm:prSet presAssocID="{BC1D2410-5EC0-47A8-9C65-7B4C707DC2AA}" presName="composite" presStyleCnt="0"/>
      <dgm:spPr/>
    </dgm:pt>
    <dgm:pt modelId="{3AD0DEE6-C144-4BF6-9C0A-308FEB920A51}" type="pres">
      <dgm:prSet presAssocID="{BC1D2410-5EC0-47A8-9C65-7B4C707DC2AA}"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9F9DD92-CE53-4347-BE3B-1701396106C8}" type="pres">
      <dgm:prSet presAssocID="{BC1D2410-5EC0-47A8-9C65-7B4C707DC2AA}" presName="txShp" presStyleLbl="node1" presStyleIdx="1" presStyleCnt="5">
        <dgm:presLayoutVars>
          <dgm:bulletEnabled val="1"/>
        </dgm:presLayoutVars>
      </dgm:prSet>
      <dgm:spPr/>
      <dgm:t>
        <a:bodyPr/>
        <a:lstStyle/>
        <a:p>
          <a:pPr rtl="1"/>
          <a:endParaRPr lang="fa-IR"/>
        </a:p>
      </dgm:t>
    </dgm:pt>
    <dgm:pt modelId="{29807942-DDD2-4428-8A2B-ED2690DCBBE8}" type="pres">
      <dgm:prSet presAssocID="{68056751-8E3A-4AB8-8A49-A1E8F998A144}" presName="spacing" presStyleCnt="0"/>
      <dgm:spPr/>
    </dgm:pt>
    <dgm:pt modelId="{93694E12-1537-4E8D-8C43-5F7E4DF7F00C}" type="pres">
      <dgm:prSet presAssocID="{2CF4E7D2-3D0B-40ED-AA78-52699807FA67}" presName="composite" presStyleCnt="0"/>
      <dgm:spPr/>
    </dgm:pt>
    <dgm:pt modelId="{329E3050-D9C3-4C16-883F-D17B7FA4265B}" type="pres">
      <dgm:prSet presAssocID="{2CF4E7D2-3D0B-40ED-AA78-52699807FA67}"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F56EDFC0-47E3-4BB9-89B3-5C27B7D8F171}" type="pres">
      <dgm:prSet presAssocID="{2CF4E7D2-3D0B-40ED-AA78-52699807FA67}" presName="txShp" presStyleLbl="node1" presStyleIdx="2" presStyleCnt="5">
        <dgm:presLayoutVars>
          <dgm:bulletEnabled val="1"/>
        </dgm:presLayoutVars>
      </dgm:prSet>
      <dgm:spPr/>
      <dgm:t>
        <a:bodyPr/>
        <a:lstStyle/>
        <a:p>
          <a:pPr rtl="1"/>
          <a:endParaRPr lang="fa-IR"/>
        </a:p>
      </dgm:t>
    </dgm:pt>
    <dgm:pt modelId="{484D3C45-2053-4ADF-9ECC-C699FC2FA82E}" type="pres">
      <dgm:prSet presAssocID="{FA79D17F-A512-4C73-BD75-A6E1E1E99529}" presName="spacing" presStyleCnt="0"/>
      <dgm:spPr/>
    </dgm:pt>
    <dgm:pt modelId="{A101C462-92B7-4F51-BEBE-119ED2EE641E}" type="pres">
      <dgm:prSet presAssocID="{EB0940DE-C21A-4097-82E3-601529F3E324}" presName="composite" presStyleCnt="0"/>
      <dgm:spPr/>
    </dgm:pt>
    <dgm:pt modelId="{32AFAD2F-BAA2-4632-A9AF-1C1FAA6196B6}" type="pres">
      <dgm:prSet presAssocID="{EB0940DE-C21A-4097-82E3-601529F3E32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59CE5177-FE2C-46DF-9563-BC61024F0853}" type="pres">
      <dgm:prSet presAssocID="{EB0940DE-C21A-4097-82E3-601529F3E324}" presName="txShp" presStyleLbl="node1" presStyleIdx="3" presStyleCnt="5">
        <dgm:presLayoutVars>
          <dgm:bulletEnabled val="1"/>
        </dgm:presLayoutVars>
      </dgm:prSet>
      <dgm:spPr/>
      <dgm:t>
        <a:bodyPr/>
        <a:lstStyle/>
        <a:p>
          <a:pPr rtl="1"/>
          <a:endParaRPr lang="fa-IR"/>
        </a:p>
      </dgm:t>
    </dgm:pt>
    <dgm:pt modelId="{7503C3ED-594D-4FE5-BFA5-3AE7AE474647}" type="pres">
      <dgm:prSet presAssocID="{6C8AAB8A-8E10-43EE-A720-9E24B1A02CED}" presName="spacing" presStyleCnt="0"/>
      <dgm:spPr/>
    </dgm:pt>
    <dgm:pt modelId="{4EEFBDA0-6431-4E8A-A727-2269106594DD}" type="pres">
      <dgm:prSet presAssocID="{73C2B685-5981-4DFF-BDD8-6B1B80F95FA8}" presName="composite" presStyleCnt="0"/>
      <dgm:spPr/>
    </dgm:pt>
    <dgm:pt modelId="{D02B3A37-7009-431A-82C5-47FD0802B10D}" type="pres">
      <dgm:prSet presAssocID="{73C2B685-5981-4DFF-BDD8-6B1B80F95FA8}"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C80ABEDC-A732-4BFC-9B9E-244F726DDCA1}" type="pres">
      <dgm:prSet presAssocID="{73C2B685-5981-4DFF-BDD8-6B1B80F95FA8}" presName="txShp" presStyleLbl="node1" presStyleIdx="4" presStyleCnt="5">
        <dgm:presLayoutVars>
          <dgm:bulletEnabled val="1"/>
        </dgm:presLayoutVars>
      </dgm:prSet>
      <dgm:spPr/>
      <dgm:t>
        <a:bodyPr/>
        <a:lstStyle/>
        <a:p>
          <a:pPr rtl="1"/>
          <a:endParaRPr lang="fa-IR"/>
        </a:p>
      </dgm:t>
    </dgm:pt>
  </dgm:ptLst>
  <dgm:cxnLst>
    <dgm:cxn modelId="{534016A1-F861-48D1-A97A-70F066433502}" type="presOf" srcId="{A4FFEF7F-AF45-482B-87A5-6A33A24019FA}" destId="{3C97883A-5DEE-4007-8A4D-61FC88190FD0}" srcOrd="0" destOrd="0" presId="urn:microsoft.com/office/officeart/2005/8/layout/vList3"/>
    <dgm:cxn modelId="{AD5047E3-98CA-4E19-81F0-E78C9DD9B7A2}" type="presOf" srcId="{BC1D2410-5EC0-47A8-9C65-7B4C707DC2AA}" destId="{A9F9DD92-CE53-4347-BE3B-1701396106C8}" srcOrd="0" destOrd="0" presId="urn:microsoft.com/office/officeart/2005/8/layout/vList3"/>
    <dgm:cxn modelId="{FCCBF8D4-554B-4AA5-8269-6D3B9EBDE3C7}" srcId="{A79B27CC-C615-46BA-831C-B4D7DEFE369F}" destId="{A4FFEF7F-AF45-482B-87A5-6A33A24019FA}" srcOrd="0" destOrd="0" parTransId="{54923528-E10D-4A3E-8733-A4A2639D2645}" sibTransId="{4466C830-5F35-4F31-A251-5D5B8AE287F8}"/>
    <dgm:cxn modelId="{14B153EE-ABDD-411B-867E-9A4B32605591}" srcId="{A79B27CC-C615-46BA-831C-B4D7DEFE369F}" destId="{2CF4E7D2-3D0B-40ED-AA78-52699807FA67}" srcOrd="2" destOrd="0" parTransId="{AA550F57-B91C-4325-A544-38F9BDA11E32}" sibTransId="{FA79D17F-A512-4C73-BD75-A6E1E1E99529}"/>
    <dgm:cxn modelId="{9325DE1D-8A5A-4412-ADF6-A4D2F0F59A1F}" type="presOf" srcId="{A79B27CC-C615-46BA-831C-B4D7DEFE369F}" destId="{E5C6FCE6-40C4-4883-8D41-C42B134172D3}" srcOrd="0" destOrd="0" presId="urn:microsoft.com/office/officeart/2005/8/layout/vList3"/>
    <dgm:cxn modelId="{AEFC8069-80D9-4C40-A631-41B29EE7F976}" srcId="{A79B27CC-C615-46BA-831C-B4D7DEFE369F}" destId="{73C2B685-5981-4DFF-BDD8-6B1B80F95FA8}" srcOrd="4" destOrd="0" parTransId="{F39D48FB-6DA3-4309-A883-6AA78198AD0D}" sibTransId="{6C54BB77-B02C-4295-A458-37997708CF5F}"/>
    <dgm:cxn modelId="{C10FD2A9-5231-481B-9696-BCC32CDE6EC0}" srcId="{A79B27CC-C615-46BA-831C-B4D7DEFE369F}" destId="{BC1D2410-5EC0-47A8-9C65-7B4C707DC2AA}" srcOrd="1" destOrd="0" parTransId="{B9BF7654-FF29-457B-B435-2C6B00D769CC}" sibTransId="{68056751-8E3A-4AB8-8A49-A1E8F998A144}"/>
    <dgm:cxn modelId="{92786DF7-14FC-4139-881C-CAD3FC53A73E}" type="presOf" srcId="{73C2B685-5981-4DFF-BDD8-6B1B80F95FA8}" destId="{C80ABEDC-A732-4BFC-9B9E-244F726DDCA1}" srcOrd="0" destOrd="0" presId="urn:microsoft.com/office/officeart/2005/8/layout/vList3"/>
    <dgm:cxn modelId="{79CEB00C-BCD1-4C0E-B3CB-579CFE783B87}" type="presOf" srcId="{2CF4E7D2-3D0B-40ED-AA78-52699807FA67}" destId="{F56EDFC0-47E3-4BB9-89B3-5C27B7D8F171}" srcOrd="0" destOrd="0" presId="urn:microsoft.com/office/officeart/2005/8/layout/vList3"/>
    <dgm:cxn modelId="{2D59BD49-BF2E-4236-9C30-E5C6479075D3}" srcId="{A79B27CC-C615-46BA-831C-B4D7DEFE369F}" destId="{EB0940DE-C21A-4097-82E3-601529F3E324}" srcOrd="3" destOrd="0" parTransId="{C9B70A48-681F-4CC8-B971-2204D0745DFA}" sibTransId="{6C8AAB8A-8E10-43EE-A720-9E24B1A02CED}"/>
    <dgm:cxn modelId="{64EDF3A0-5B87-4E1D-9324-0D9F4A59AF27}" type="presOf" srcId="{EB0940DE-C21A-4097-82E3-601529F3E324}" destId="{59CE5177-FE2C-46DF-9563-BC61024F0853}" srcOrd="0" destOrd="0" presId="urn:microsoft.com/office/officeart/2005/8/layout/vList3"/>
    <dgm:cxn modelId="{5CE7D289-5840-42E3-B0DA-F92A7838B28A}" type="presParOf" srcId="{E5C6FCE6-40C4-4883-8D41-C42B134172D3}" destId="{BBB75E07-E2D9-40A2-A359-2B7865EC63EE}" srcOrd="0" destOrd="0" presId="urn:microsoft.com/office/officeart/2005/8/layout/vList3"/>
    <dgm:cxn modelId="{C544A460-7838-4CE2-AC94-008596B5056C}" type="presParOf" srcId="{BBB75E07-E2D9-40A2-A359-2B7865EC63EE}" destId="{570541EB-E2F0-40E6-A181-865F0D4D811D}" srcOrd="0" destOrd="0" presId="urn:microsoft.com/office/officeart/2005/8/layout/vList3"/>
    <dgm:cxn modelId="{CD533D69-B8EC-4E08-89B4-52B487218F93}" type="presParOf" srcId="{BBB75E07-E2D9-40A2-A359-2B7865EC63EE}" destId="{3C97883A-5DEE-4007-8A4D-61FC88190FD0}" srcOrd="1" destOrd="0" presId="urn:microsoft.com/office/officeart/2005/8/layout/vList3"/>
    <dgm:cxn modelId="{252BC10B-5383-4B50-B9C4-00936B7EB682}" type="presParOf" srcId="{E5C6FCE6-40C4-4883-8D41-C42B134172D3}" destId="{C5E9E1AE-53CF-4776-8176-982B25CF6D19}" srcOrd="1" destOrd="0" presId="urn:microsoft.com/office/officeart/2005/8/layout/vList3"/>
    <dgm:cxn modelId="{21C10B65-D171-4518-87D5-E3C08222DA8C}" type="presParOf" srcId="{E5C6FCE6-40C4-4883-8D41-C42B134172D3}" destId="{6FD9AAD4-196F-4D3E-B7A8-AE3F4EF37B54}" srcOrd="2" destOrd="0" presId="urn:microsoft.com/office/officeart/2005/8/layout/vList3"/>
    <dgm:cxn modelId="{064FFEDC-423B-4EBB-B479-107D263CDF2B}" type="presParOf" srcId="{6FD9AAD4-196F-4D3E-B7A8-AE3F4EF37B54}" destId="{3AD0DEE6-C144-4BF6-9C0A-308FEB920A51}" srcOrd="0" destOrd="0" presId="urn:microsoft.com/office/officeart/2005/8/layout/vList3"/>
    <dgm:cxn modelId="{2D2D11C7-8D99-4947-8FE7-AB46B6ADEADD}" type="presParOf" srcId="{6FD9AAD4-196F-4D3E-B7A8-AE3F4EF37B54}" destId="{A9F9DD92-CE53-4347-BE3B-1701396106C8}" srcOrd="1" destOrd="0" presId="urn:microsoft.com/office/officeart/2005/8/layout/vList3"/>
    <dgm:cxn modelId="{A5F0E7E4-DD8F-407C-9A91-61BCE0CADA1C}" type="presParOf" srcId="{E5C6FCE6-40C4-4883-8D41-C42B134172D3}" destId="{29807942-DDD2-4428-8A2B-ED2690DCBBE8}" srcOrd="3" destOrd="0" presId="urn:microsoft.com/office/officeart/2005/8/layout/vList3"/>
    <dgm:cxn modelId="{B2B12331-3196-4767-955C-5D0995D1811B}" type="presParOf" srcId="{E5C6FCE6-40C4-4883-8D41-C42B134172D3}" destId="{93694E12-1537-4E8D-8C43-5F7E4DF7F00C}" srcOrd="4" destOrd="0" presId="urn:microsoft.com/office/officeart/2005/8/layout/vList3"/>
    <dgm:cxn modelId="{653009EA-24CE-42A1-886F-80437F3FD9A3}" type="presParOf" srcId="{93694E12-1537-4E8D-8C43-5F7E4DF7F00C}" destId="{329E3050-D9C3-4C16-883F-D17B7FA4265B}" srcOrd="0" destOrd="0" presId="urn:microsoft.com/office/officeart/2005/8/layout/vList3"/>
    <dgm:cxn modelId="{667A3607-7683-4340-95D9-AA66B29A4F5C}" type="presParOf" srcId="{93694E12-1537-4E8D-8C43-5F7E4DF7F00C}" destId="{F56EDFC0-47E3-4BB9-89B3-5C27B7D8F171}" srcOrd="1" destOrd="0" presId="urn:microsoft.com/office/officeart/2005/8/layout/vList3"/>
    <dgm:cxn modelId="{84757F1F-BF91-45AF-A430-E8CDBDABE816}" type="presParOf" srcId="{E5C6FCE6-40C4-4883-8D41-C42B134172D3}" destId="{484D3C45-2053-4ADF-9ECC-C699FC2FA82E}" srcOrd="5" destOrd="0" presId="urn:microsoft.com/office/officeart/2005/8/layout/vList3"/>
    <dgm:cxn modelId="{F8CEC0DD-FF95-4215-8E6A-F9FC1753C986}" type="presParOf" srcId="{E5C6FCE6-40C4-4883-8D41-C42B134172D3}" destId="{A101C462-92B7-4F51-BEBE-119ED2EE641E}" srcOrd="6" destOrd="0" presId="urn:microsoft.com/office/officeart/2005/8/layout/vList3"/>
    <dgm:cxn modelId="{EFBC39AD-8DBF-40DD-B6AA-B0934FA8E0F4}" type="presParOf" srcId="{A101C462-92B7-4F51-BEBE-119ED2EE641E}" destId="{32AFAD2F-BAA2-4632-A9AF-1C1FAA6196B6}" srcOrd="0" destOrd="0" presId="urn:microsoft.com/office/officeart/2005/8/layout/vList3"/>
    <dgm:cxn modelId="{9A942AC1-78A1-47AC-A101-764E108B122B}" type="presParOf" srcId="{A101C462-92B7-4F51-BEBE-119ED2EE641E}" destId="{59CE5177-FE2C-46DF-9563-BC61024F0853}" srcOrd="1" destOrd="0" presId="urn:microsoft.com/office/officeart/2005/8/layout/vList3"/>
    <dgm:cxn modelId="{29843370-0253-4C84-AA77-A42CA3CBC219}" type="presParOf" srcId="{E5C6FCE6-40C4-4883-8D41-C42B134172D3}" destId="{7503C3ED-594D-4FE5-BFA5-3AE7AE474647}" srcOrd="7" destOrd="0" presId="urn:microsoft.com/office/officeart/2005/8/layout/vList3"/>
    <dgm:cxn modelId="{A053191C-707D-4615-A310-28AEFDB9AF76}" type="presParOf" srcId="{E5C6FCE6-40C4-4883-8D41-C42B134172D3}" destId="{4EEFBDA0-6431-4E8A-A727-2269106594DD}" srcOrd="8" destOrd="0" presId="urn:microsoft.com/office/officeart/2005/8/layout/vList3"/>
    <dgm:cxn modelId="{AEA40865-A098-49A8-9FD1-6BE7508B793D}" type="presParOf" srcId="{4EEFBDA0-6431-4E8A-A727-2269106594DD}" destId="{D02B3A37-7009-431A-82C5-47FD0802B10D}" srcOrd="0" destOrd="0" presId="urn:microsoft.com/office/officeart/2005/8/layout/vList3"/>
    <dgm:cxn modelId="{8DE5968E-3134-40DA-8226-738174DAAE3B}" type="presParOf" srcId="{4EEFBDA0-6431-4E8A-A727-2269106594DD}" destId="{C80ABEDC-A732-4BFC-9B9E-244F726DDCA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2809-0437-4482-A55A-464122A47BB6}">
      <dsp:nvSpPr>
        <dsp:cNvPr id="0" name=""/>
        <dsp:cNvSpPr/>
      </dsp:nvSpPr>
      <dsp:spPr>
        <a:xfrm>
          <a:off x="2471918" y="1658135"/>
          <a:ext cx="2732375" cy="2580426"/>
        </a:xfrm>
        <a:prstGeom prst="gear9">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bg1"/>
              </a:solidFill>
              <a:effectLst/>
              <a:latin typeface="+mn-lt"/>
              <a:ea typeface="+mn-ea"/>
              <a:cs typeface="B Nazanin" panose="00000400000000000000" pitchFamily="2" charset="-78"/>
            </a:rPr>
            <a:t>جستجو براي يافتن بهترين تجربيات </a:t>
          </a:r>
          <a:endParaRPr lang="fa-IR" sz="2800" kern="1200" dirty="0">
            <a:solidFill>
              <a:schemeClr val="bg1"/>
            </a:solidFill>
          </a:endParaRPr>
        </a:p>
      </dsp:txBody>
      <dsp:txXfrm>
        <a:off x="3009890" y="2262587"/>
        <a:ext cx="1656431" cy="1326393"/>
      </dsp:txXfrm>
    </dsp:sp>
    <dsp:sp modelId="{AAA4541E-BA0D-4B76-9A51-7210B98AFA09}">
      <dsp:nvSpPr>
        <dsp:cNvPr id="0" name=""/>
        <dsp:cNvSpPr/>
      </dsp:nvSpPr>
      <dsp:spPr>
        <a:xfrm>
          <a:off x="1152127" y="1296137"/>
          <a:ext cx="1769628" cy="1625600"/>
        </a:xfrm>
        <a:prstGeom prst="gear6">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bg1"/>
              </a:solidFill>
              <a:effectLst/>
              <a:latin typeface="+mn-lt"/>
              <a:ea typeface="+mn-ea"/>
              <a:cs typeface="B Nazanin" panose="00000400000000000000" pitchFamily="2" charset="-78"/>
            </a:rPr>
            <a:t>توجه بيروني بر فعاليتها </a:t>
          </a:r>
          <a:endParaRPr lang="fa-IR" sz="2000" kern="1200" dirty="0">
            <a:solidFill>
              <a:schemeClr val="bg1"/>
            </a:solidFill>
          </a:endParaRPr>
        </a:p>
      </dsp:txBody>
      <dsp:txXfrm>
        <a:off x="1582313" y="1707860"/>
        <a:ext cx="909256" cy="802154"/>
      </dsp:txXfrm>
    </dsp:sp>
    <dsp:sp modelId="{F5C378FA-E1F3-4D51-AD5C-B4365414FFC2}">
      <dsp:nvSpPr>
        <dsp:cNvPr id="0" name=""/>
        <dsp:cNvSpPr/>
      </dsp:nvSpPr>
      <dsp:spPr>
        <a:xfrm rot="20700000">
          <a:off x="2106862" y="58124"/>
          <a:ext cx="2040087" cy="1838369"/>
        </a:xfrm>
        <a:prstGeom prst="gear6">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bg1"/>
              </a:solidFill>
              <a:effectLst/>
              <a:latin typeface="+mn-lt"/>
              <a:ea typeface="+mn-ea"/>
              <a:cs typeface="B Nazanin" panose="00000400000000000000" pitchFamily="2" charset="-78"/>
            </a:rPr>
            <a:t>مقايسه و ارزيابي خود با ديگران </a:t>
          </a:r>
          <a:endParaRPr lang="fa-IR" sz="2000" kern="1200" dirty="0">
            <a:solidFill>
              <a:schemeClr val="bg1"/>
            </a:solidFill>
          </a:endParaRPr>
        </a:p>
      </dsp:txBody>
      <dsp:txXfrm rot="-20700000">
        <a:off x="2566277" y="449367"/>
        <a:ext cx="1121256" cy="1055881"/>
      </dsp:txXfrm>
    </dsp:sp>
    <dsp:sp modelId="{31ECDD52-ADAF-428F-88A8-468B37AE7B98}">
      <dsp:nvSpPr>
        <dsp:cNvPr id="0" name=""/>
        <dsp:cNvSpPr/>
      </dsp:nvSpPr>
      <dsp:spPr>
        <a:xfrm>
          <a:off x="2547212" y="1494269"/>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5CE3E-7D77-475F-A43F-D2D449B22D0F}">
      <dsp:nvSpPr>
        <dsp:cNvPr id="0" name=""/>
        <dsp:cNvSpPr/>
      </dsp:nvSpPr>
      <dsp:spPr>
        <a:xfrm>
          <a:off x="1132135" y="943304"/>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581F70-540A-4D70-A987-D930C6566B65}">
      <dsp:nvSpPr>
        <dsp:cNvPr id="0" name=""/>
        <dsp:cNvSpPr/>
      </dsp:nvSpPr>
      <dsp:spPr>
        <a:xfrm>
          <a:off x="1962107" y="-167383"/>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87D46-D80D-47E2-9958-D667538C0532}">
      <dsp:nvSpPr>
        <dsp:cNvPr id="0" name=""/>
        <dsp:cNvSpPr/>
      </dsp:nvSpPr>
      <dsp:spPr>
        <a:xfrm>
          <a:off x="2364439" y="2518910"/>
          <a:ext cx="1649241" cy="164924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dirty="0" smtClean="0">
              <a:cs typeface="B Mitra" panose="00000400000000000000" pitchFamily="2" charset="-78"/>
            </a:rPr>
            <a:t>ضرورت</a:t>
          </a:r>
          <a:endParaRPr lang="fa-IR" sz="3600" kern="1200" dirty="0">
            <a:cs typeface="B Mitra" panose="00000400000000000000" pitchFamily="2" charset="-78"/>
          </a:endParaRPr>
        </a:p>
      </dsp:txBody>
      <dsp:txXfrm>
        <a:off x="2605965" y="2760436"/>
        <a:ext cx="1166189" cy="1166189"/>
      </dsp:txXfrm>
    </dsp:sp>
    <dsp:sp modelId="{C2730F14-2285-4531-9061-31044E3BF1BD}">
      <dsp:nvSpPr>
        <dsp:cNvPr id="0" name=""/>
        <dsp:cNvSpPr/>
      </dsp:nvSpPr>
      <dsp:spPr>
        <a:xfrm rot="10395493">
          <a:off x="763315" y="3305188"/>
          <a:ext cx="1524008" cy="470033"/>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6BA4144-B8D9-45F1-A660-09B7D56C7494}">
      <dsp:nvSpPr>
        <dsp:cNvPr id="0" name=""/>
        <dsp:cNvSpPr/>
      </dsp:nvSpPr>
      <dsp:spPr>
        <a:xfrm>
          <a:off x="-264377" y="3002949"/>
          <a:ext cx="2065924" cy="12534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dirty="0" smtClean="0">
              <a:latin typeface="Calibri" panose="020F0502020204030204" pitchFamily="34" charset="0"/>
              <a:ea typeface="Droid Sans Fallback"/>
              <a:cs typeface="B Mitra" panose="00000400000000000000" pitchFamily="2" charset="-78"/>
            </a:rPr>
            <a:t>وجود شرايط رقابتي در بازار كار</a:t>
          </a:r>
          <a:endParaRPr lang="fa-IR" sz="2400" kern="1200" dirty="0">
            <a:cs typeface="B Mitra" panose="00000400000000000000" pitchFamily="2" charset="-78"/>
          </a:endParaRPr>
        </a:p>
      </dsp:txBody>
      <dsp:txXfrm>
        <a:off x="-227665" y="3039661"/>
        <a:ext cx="1992500" cy="1179999"/>
      </dsp:txXfrm>
    </dsp:sp>
    <dsp:sp modelId="{7DFFF41C-4D6A-4C12-B136-437F2E2FC015}">
      <dsp:nvSpPr>
        <dsp:cNvPr id="0" name=""/>
        <dsp:cNvSpPr/>
      </dsp:nvSpPr>
      <dsp:spPr>
        <a:xfrm rot="12817668">
          <a:off x="965744" y="2159467"/>
          <a:ext cx="1592779" cy="470033"/>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77FF7B-D8B7-4275-A698-5401EA73E280}">
      <dsp:nvSpPr>
        <dsp:cNvPr id="0" name=""/>
        <dsp:cNvSpPr/>
      </dsp:nvSpPr>
      <dsp:spPr>
        <a:xfrm>
          <a:off x="0" y="1326735"/>
          <a:ext cx="2198035" cy="125342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smtClean="0">
              <a:latin typeface="Calibri" panose="020F0502020204030204" pitchFamily="34" charset="0"/>
              <a:ea typeface="Droid Sans Fallback"/>
              <a:cs typeface="B Mitra" panose="00000400000000000000" pitchFamily="2" charset="-78"/>
            </a:rPr>
            <a:t>پيشرفتهاي سريع و قابل‌توجه در علم و تكنولوژی </a:t>
          </a:r>
          <a:endParaRPr lang="fa-IR" sz="2400" kern="1200" dirty="0">
            <a:cs typeface="B Mitra" panose="00000400000000000000" pitchFamily="2" charset="-78"/>
          </a:endParaRPr>
        </a:p>
      </dsp:txBody>
      <dsp:txXfrm>
        <a:off x="36712" y="1363447"/>
        <a:ext cx="2124611" cy="1179999"/>
      </dsp:txXfrm>
    </dsp:sp>
    <dsp:sp modelId="{C4A58025-5481-4379-B5E8-F18665DE7AC6}">
      <dsp:nvSpPr>
        <dsp:cNvPr id="0" name=""/>
        <dsp:cNvSpPr/>
      </dsp:nvSpPr>
      <dsp:spPr>
        <a:xfrm rot="16316990">
          <a:off x="2356299" y="1285984"/>
          <a:ext cx="1789614" cy="470033"/>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737E2F-5822-4387-B515-3C9E0009A5F3}">
      <dsp:nvSpPr>
        <dsp:cNvPr id="0" name=""/>
        <dsp:cNvSpPr/>
      </dsp:nvSpPr>
      <dsp:spPr>
        <a:xfrm>
          <a:off x="2096690" y="0"/>
          <a:ext cx="2369723" cy="125342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smtClean="0">
              <a:latin typeface="Calibri" panose="020F0502020204030204" pitchFamily="34" charset="0"/>
              <a:ea typeface="Droid Sans Fallback"/>
              <a:cs typeface="B Mitra" panose="00000400000000000000" pitchFamily="2" charset="-78"/>
            </a:rPr>
            <a:t>پيشرفتهاي سريع در تكنولوژي اطلاعات </a:t>
          </a:r>
          <a:endParaRPr lang="fa-IR" sz="2400" kern="1200" dirty="0">
            <a:cs typeface="B Mitra" panose="00000400000000000000" pitchFamily="2" charset="-78"/>
          </a:endParaRPr>
        </a:p>
      </dsp:txBody>
      <dsp:txXfrm>
        <a:off x="2133402" y="36712"/>
        <a:ext cx="2296299" cy="1179999"/>
      </dsp:txXfrm>
    </dsp:sp>
    <dsp:sp modelId="{B0DFDEF6-B550-4D82-A063-34AF618E9B64}">
      <dsp:nvSpPr>
        <dsp:cNvPr id="0" name=""/>
        <dsp:cNvSpPr/>
      </dsp:nvSpPr>
      <dsp:spPr>
        <a:xfrm rot="19554237">
          <a:off x="3811760" y="2147561"/>
          <a:ext cx="1593664" cy="470033"/>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7C0A40-0D6B-4EC0-BA26-9F3F80CCDFFC}">
      <dsp:nvSpPr>
        <dsp:cNvPr id="0" name=""/>
        <dsp:cNvSpPr/>
      </dsp:nvSpPr>
      <dsp:spPr>
        <a:xfrm>
          <a:off x="4128185" y="1309176"/>
          <a:ext cx="2280526" cy="12534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1">
            <a:lnSpc>
              <a:spcPct val="90000"/>
            </a:lnSpc>
            <a:spcBef>
              <a:spcPct val="0"/>
            </a:spcBef>
            <a:spcAft>
              <a:spcPct val="35000"/>
            </a:spcAft>
          </a:pPr>
          <a:r>
            <a:rPr lang="ar-SA" sz="2700" kern="1200" smtClean="0">
              <a:cs typeface="B Mitra" panose="00000400000000000000" pitchFamily="2" charset="-78"/>
            </a:rPr>
            <a:t>پيشرفتهاي قابل توجه و دايم دانش مديريت </a:t>
          </a:r>
          <a:endParaRPr lang="fa-IR" sz="2700" kern="1200" dirty="0">
            <a:cs typeface="B Mitra" panose="00000400000000000000" pitchFamily="2" charset="-78"/>
          </a:endParaRPr>
        </a:p>
      </dsp:txBody>
      <dsp:txXfrm>
        <a:off x="4164897" y="1345888"/>
        <a:ext cx="2207102" cy="1179999"/>
      </dsp:txXfrm>
    </dsp:sp>
    <dsp:sp modelId="{43DEDB4E-9611-4B42-824B-21F58461FE0F}">
      <dsp:nvSpPr>
        <dsp:cNvPr id="0" name=""/>
        <dsp:cNvSpPr/>
      </dsp:nvSpPr>
      <dsp:spPr>
        <a:xfrm rot="298121">
          <a:off x="4095675" y="3253263"/>
          <a:ext cx="1516710" cy="470033"/>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60D048-1AAF-4C51-B68B-268EAC071B39}">
      <dsp:nvSpPr>
        <dsp:cNvPr id="0" name=""/>
        <dsp:cNvSpPr/>
      </dsp:nvSpPr>
      <dsp:spPr>
        <a:xfrm>
          <a:off x="4545982" y="2927250"/>
          <a:ext cx="2127107" cy="125342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dirty="0" smtClean="0">
              <a:cs typeface="B Mitra" panose="00000400000000000000" pitchFamily="2" charset="-78"/>
            </a:rPr>
            <a:t>ضرورت رعايت استانداردهاي كيفي</a:t>
          </a:r>
          <a:r>
            <a:rPr lang="fa-IR" sz="2400" kern="1200" dirty="0" smtClean="0">
              <a:cs typeface="B Mitra" panose="00000400000000000000" pitchFamily="2" charset="-78"/>
            </a:rPr>
            <a:t>ت</a:t>
          </a:r>
          <a:r>
            <a:rPr lang="en-US" sz="2400" kern="1200" dirty="0" smtClean="0">
              <a:cs typeface="B Mitra" panose="00000400000000000000" pitchFamily="2" charset="-78"/>
            </a:rPr>
            <a:t>TQM  </a:t>
          </a:r>
          <a:endParaRPr lang="fa-IR" sz="2400" kern="1200" dirty="0">
            <a:cs typeface="B Mitra" panose="00000400000000000000" pitchFamily="2" charset="-78"/>
          </a:endParaRPr>
        </a:p>
      </dsp:txBody>
      <dsp:txXfrm>
        <a:off x="4582694" y="2963962"/>
        <a:ext cx="2053683" cy="1179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A13C2-8A96-4DAA-B310-0351142CB1B7}">
      <dsp:nvSpPr>
        <dsp:cNvPr id="0" name=""/>
        <dsp:cNvSpPr/>
      </dsp:nvSpPr>
      <dsp:spPr>
        <a:xfrm>
          <a:off x="1295876" y="0"/>
          <a:ext cx="4883150" cy="4883150"/>
        </a:xfrm>
        <a:prstGeom prst="triangle">
          <a:avLst/>
        </a:prstGeom>
        <a:solidFill>
          <a:schemeClr val="tx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BBABBA3-1565-4643-A1E8-FF50596E4F69}">
      <dsp:nvSpPr>
        <dsp:cNvPr id="0" name=""/>
        <dsp:cNvSpPr/>
      </dsp:nvSpPr>
      <dsp:spPr>
        <a:xfrm>
          <a:off x="3737451" y="488791"/>
          <a:ext cx="3174047" cy="8679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cs typeface="B Nazanin" panose="00000400000000000000" pitchFamily="2" charset="-78"/>
            </a:rPr>
            <a:t>تعريف و توصيف فرآيند </a:t>
          </a:r>
          <a:endParaRPr lang="fa-IR" sz="3000" kern="1200" dirty="0"/>
        </a:p>
      </dsp:txBody>
      <dsp:txXfrm>
        <a:off x="3779819" y="531159"/>
        <a:ext cx="3089311" cy="783167"/>
      </dsp:txXfrm>
    </dsp:sp>
    <dsp:sp modelId="{061A4D23-7705-4295-B2B1-5F36F6D93355}">
      <dsp:nvSpPr>
        <dsp:cNvPr id="0" name=""/>
        <dsp:cNvSpPr/>
      </dsp:nvSpPr>
      <dsp:spPr>
        <a:xfrm>
          <a:off x="3737451" y="1465183"/>
          <a:ext cx="3174047" cy="8679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cs typeface="B Nazanin" panose="00000400000000000000" pitchFamily="2" charset="-78"/>
            </a:rPr>
            <a:t>ساخت يك فلو چارت </a:t>
          </a:r>
        </a:p>
      </dsp:txBody>
      <dsp:txXfrm>
        <a:off x="3779819" y="1507551"/>
        <a:ext cx="3089311" cy="783167"/>
      </dsp:txXfrm>
    </dsp:sp>
    <dsp:sp modelId="{1501A9D5-C823-4BC8-8D6C-3BDD9E733CF7}">
      <dsp:nvSpPr>
        <dsp:cNvPr id="0" name=""/>
        <dsp:cNvSpPr/>
      </dsp:nvSpPr>
      <dsp:spPr>
        <a:xfrm>
          <a:off x="3737451" y="2441575"/>
          <a:ext cx="3174047" cy="8679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cs typeface="B Nazanin" panose="00000400000000000000" pitchFamily="2" charset="-78"/>
            </a:rPr>
            <a:t>تجزيه وتحليل فلوچارت </a:t>
          </a:r>
          <a:endParaRPr lang="fa-IR" sz="3000" kern="1200" dirty="0"/>
        </a:p>
      </dsp:txBody>
      <dsp:txXfrm>
        <a:off x="3779819" y="2483943"/>
        <a:ext cx="3089311" cy="783167"/>
      </dsp:txXfrm>
    </dsp:sp>
    <dsp:sp modelId="{01444BB3-0142-43CE-98AE-7371C223710B}">
      <dsp:nvSpPr>
        <dsp:cNvPr id="0" name=""/>
        <dsp:cNvSpPr/>
      </dsp:nvSpPr>
      <dsp:spPr>
        <a:xfrm>
          <a:off x="3737451" y="3417966"/>
          <a:ext cx="3174047" cy="8679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cs typeface="B Nazanin" panose="00000400000000000000" pitchFamily="2" charset="-78"/>
            </a:rPr>
            <a:t>تصحيح و تنظيم فرصتها</a:t>
          </a:r>
          <a:endParaRPr lang="fa-IR" sz="3000" kern="1200" dirty="0"/>
        </a:p>
      </dsp:txBody>
      <dsp:txXfrm>
        <a:off x="3779819" y="3460334"/>
        <a:ext cx="3089311" cy="783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7D141-ED8D-4F21-AA14-7D5561F3BD8C}">
      <dsp:nvSpPr>
        <dsp:cNvPr id="0" name=""/>
        <dsp:cNvSpPr/>
      </dsp:nvSpPr>
      <dsp:spPr>
        <a:xfrm>
          <a:off x="42234" y="2911"/>
          <a:ext cx="1702173" cy="10213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smtClean="0">
              <a:cs typeface="B Mitra" panose="00000400000000000000" pitchFamily="2" charset="-78"/>
            </a:rPr>
            <a:t>رهبري تيم</a:t>
          </a:r>
          <a:endParaRPr lang="fa-IR" sz="2800" kern="1200" dirty="0"/>
        </a:p>
      </dsp:txBody>
      <dsp:txXfrm>
        <a:off x="72147" y="32824"/>
        <a:ext cx="1642347" cy="961478"/>
      </dsp:txXfrm>
    </dsp:sp>
    <dsp:sp modelId="{02835CF6-2626-4584-B9A4-02815AEE76D8}">
      <dsp:nvSpPr>
        <dsp:cNvPr id="0" name=""/>
        <dsp:cNvSpPr/>
      </dsp:nvSpPr>
      <dsp:spPr>
        <a:xfrm>
          <a:off x="1894199" y="302494"/>
          <a:ext cx="360860" cy="422139"/>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1894199" y="386922"/>
        <a:ext cx="252602" cy="253283"/>
      </dsp:txXfrm>
    </dsp:sp>
    <dsp:sp modelId="{787F39B4-EAF7-46D9-B9A4-6FC611A0D3DB}">
      <dsp:nvSpPr>
        <dsp:cNvPr id="0" name=""/>
        <dsp:cNvSpPr/>
      </dsp:nvSpPr>
      <dsp:spPr>
        <a:xfrm>
          <a:off x="2425277" y="2911"/>
          <a:ext cx="1702173" cy="1021304"/>
        </a:xfrm>
        <a:prstGeom prst="roundRect">
          <a:avLst>
            <a:gd name="adj" fmla="val 1000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smtClean="0">
              <a:cs typeface="B Mitra" panose="00000400000000000000" pitchFamily="2" charset="-78"/>
            </a:rPr>
            <a:t>ارتبا ط داشتن با مديريت </a:t>
          </a:r>
          <a:endParaRPr lang="fa-IR" sz="2400" kern="1200" dirty="0"/>
        </a:p>
      </dsp:txBody>
      <dsp:txXfrm>
        <a:off x="2455190" y="32824"/>
        <a:ext cx="1642347" cy="961478"/>
      </dsp:txXfrm>
    </dsp:sp>
    <dsp:sp modelId="{6AC05FA4-0DCB-46E4-9539-D7CE44728287}">
      <dsp:nvSpPr>
        <dsp:cNvPr id="0" name=""/>
        <dsp:cNvSpPr/>
      </dsp:nvSpPr>
      <dsp:spPr>
        <a:xfrm>
          <a:off x="4277242" y="302494"/>
          <a:ext cx="360860" cy="422139"/>
        </a:xfrm>
        <a:prstGeom prst="rightArrow">
          <a:avLst>
            <a:gd name="adj1" fmla="val 60000"/>
            <a:gd name="adj2" fmla="val 50000"/>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4277242" y="386922"/>
        <a:ext cx="252602" cy="253283"/>
      </dsp:txXfrm>
    </dsp:sp>
    <dsp:sp modelId="{86E84C07-AA9D-44A1-A06A-4D8FD5819ADD}">
      <dsp:nvSpPr>
        <dsp:cNvPr id="0" name=""/>
        <dsp:cNvSpPr/>
      </dsp:nvSpPr>
      <dsp:spPr>
        <a:xfrm>
          <a:off x="4808320" y="2911"/>
          <a:ext cx="1702173" cy="1021304"/>
        </a:xfrm>
        <a:prstGeom prst="roundRect">
          <a:avLst>
            <a:gd name="adj" fmla="val 1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smtClean="0">
              <a:cs typeface="B Mitra" panose="00000400000000000000" pitchFamily="2" charset="-78"/>
            </a:rPr>
            <a:t>مسئول و يا مسئولين فرايند</a:t>
          </a:r>
          <a:endParaRPr lang="fa-IR" sz="2400" kern="1200" dirty="0"/>
        </a:p>
      </dsp:txBody>
      <dsp:txXfrm>
        <a:off x="4838233" y="32824"/>
        <a:ext cx="1642347" cy="961478"/>
      </dsp:txXfrm>
    </dsp:sp>
    <dsp:sp modelId="{8CA7D18F-6115-4378-B241-44ABEF5EF459}">
      <dsp:nvSpPr>
        <dsp:cNvPr id="0" name=""/>
        <dsp:cNvSpPr/>
      </dsp:nvSpPr>
      <dsp:spPr>
        <a:xfrm rot="5400000">
          <a:off x="5478976" y="1143367"/>
          <a:ext cx="360860" cy="422139"/>
        </a:xfrm>
        <a:prstGeom prst="rightArrow">
          <a:avLst>
            <a:gd name="adj1" fmla="val 60000"/>
            <a:gd name="adj2" fmla="val 50000"/>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rot="-5400000">
        <a:off x="5532765" y="1174006"/>
        <a:ext cx="253283" cy="252602"/>
      </dsp:txXfrm>
    </dsp:sp>
    <dsp:sp modelId="{B0AB281B-CD5A-468E-999D-39B488ED70B3}">
      <dsp:nvSpPr>
        <dsp:cNvPr id="0" name=""/>
        <dsp:cNvSpPr/>
      </dsp:nvSpPr>
      <dsp:spPr>
        <a:xfrm>
          <a:off x="4808320" y="1705084"/>
          <a:ext cx="1702173" cy="1021304"/>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smtClean="0">
              <a:cs typeface="B Mitra" panose="00000400000000000000" pitchFamily="2" charset="-78"/>
            </a:rPr>
            <a:t>اشخاص در گير فرايند </a:t>
          </a:r>
          <a:endParaRPr lang="fa-IR" sz="2400" kern="1200" dirty="0"/>
        </a:p>
      </dsp:txBody>
      <dsp:txXfrm>
        <a:off x="4838233" y="1734997"/>
        <a:ext cx="1642347" cy="961478"/>
      </dsp:txXfrm>
    </dsp:sp>
    <dsp:sp modelId="{FB9F5529-D379-4737-8505-C14084D2CDCA}">
      <dsp:nvSpPr>
        <dsp:cNvPr id="0" name=""/>
        <dsp:cNvSpPr/>
      </dsp:nvSpPr>
      <dsp:spPr>
        <a:xfrm rot="10800000">
          <a:off x="4297668" y="2004667"/>
          <a:ext cx="360860" cy="422139"/>
        </a:xfrm>
        <a:prstGeom prst="rightArrow">
          <a:avLst>
            <a:gd name="adj1" fmla="val 60000"/>
            <a:gd name="adj2" fmla="val 50000"/>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rot="10800000">
        <a:off x="4405926" y="2089095"/>
        <a:ext cx="252602" cy="253283"/>
      </dsp:txXfrm>
    </dsp:sp>
    <dsp:sp modelId="{4F0581E4-C38C-4C86-8246-647CBD48357C}">
      <dsp:nvSpPr>
        <dsp:cNvPr id="0" name=""/>
        <dsp:cNvSpPr/>
      </dsp:nvSpPr>
      <dsp:spPr>
        <a:xfrm>
          <a:off x="2425277" y="1705084"/>
          <a:ext cx="1702173" cy="1021304"/>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smtClean="0">
              <a:cs typeface="B Mitra" panose="00000400000000000000" pitchFamily="2" charset="-78"/>
            </a:rPr>
            <a:t>عرضه كننده فرايند </a:t>
          </a:r>
          <a:endParaRPr lang="fa-IR" sz="2400" kern="1200" dirty="0"/>
        </a:p>
      </dsp:txBody>
      <dsp:txXfrm>
        <a:off x="2455190" y="1734997"/>
        <a:ext cx="1642347" cy="961478"/>
      </dsp:txXfrm>
    </dsp:sp>
    <dsp:sp modelId="{5A0E91B1-A100-4ACB-B37E-6B936409C843}">
      <dsp:nvSpPr>
        <dsp:cNvPr id="0" name=""/>
        <dsp:cNvSpPr/>
      </dsp:nvSpPr>
      <dsp:spPr>
        <a:xfrm rot="10800000">
          <a:off x="1914625" y="2004667"/>
          <a:ext cx="360860" cy="422139"/>
        </a:xfrm>
        <a:prstGeom prst="rightArrow">
          <a:avLst>
            <a:gd name="adj1" fmla="val 60000"/>
            <a:gd name="adj2" fmla="val 50000"/>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rot="10800000">
        <a:off x="2022883" y="2089095"/>
        <a:ext cx="252602" cy="253283"/>
      </dsp:txXfrm>
    </dsp:sp>
    <dsp:sp modelId="{E2AC1F4B-12D8-4280-BA5B-652D130BDAB3}">
      <dsp:nvSpPr>
        <dsp:cNvPr id="0" name=""/>
        <dsp:cNvSpPr/>
      </dsp:nvSpPr>
      <dsp:spPr>
        <a:xfrm>
          <a:off x="42234" y="1705084"/>
          <a:ext cx="1702173" cy="1021304"/>
        </a:xfrm>
        <a:prstGeom prst="roundRect">
          <a:avLst>
            <a:gd name="adj" fmla="val 1000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smtClean="0">
              <a:cs typeface="B Mitra" panose="00000400000000000000" pitchFamily="2" charset="-78"/>
            </a:rPr>
            <a:t>مشتري فرايند </a:t>
          </a:r>
          <a:endParaRPr lang="fa-IR" sz="2400" kern="1200" dirty="0"/>
        </a:p>
      </dsp:txBody>
      <dsp:txXfrm>
        <a:off x="72147" y="1734997"/>
        <a:ext cx="1642347" cy="961478"/>
      </dsp:txXfrm>
    </dsp:sp>
    <dsp:sp modelId="{9D4A7D36-1112-49B7-814A-004FB6178B77}">
      <dsp:nvSpPr>
        <dsp:cNvPr id="0" name=""/>
        <dsp:cNvSpPr/>
      </dsp:nvSpPr>
      <dsp:spPr>
        <a:xfrm rot="5400000">
          <a:off x="712890" y="2845541"/>
          <a:ext cx="360860" cy="422139"/>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rot="-5400000">
        <a:off x="766679" y="2876180"/>
        <a:ext cx="253283" cy="252602"/>
      </dsp:txXfrm>
    </dsp:sp>
    <dsp:sp modelId="{C0641574-79AD-4843-9DAB-77AFCB33EC9A}">
      <dsp:nvSpPr>
        <dsp:cNvPr id="0" name=""/>
        <dsp:cNvSpPr/>
      </dsp:nvSpPr>
      <dsp:spPr>
        <a:xfrm>
          <a:off x="42234" y="3407258"/>
          <a:ext cx="1702173" cy="1021304"/>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تسهيل كننده</a:t>
          </a:r>
          <a:endParaRPr lang="fa-IR" sz="2400" kern="1200" dirty="0"/>
        </a:p>
      </dsp:txBody>
      <dsp:txXfrm>
        <a:off x="72147" y="3437171"/>
        <a:ext cx="1642347" cy="961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746B0-BA51-4BF0-A3A1-A92FEDA11B7C}">
      <dsp:nvSpPr>
        <dsp:cNvPr id="0" name=""/>
        <dsp:cNvSpPr/>
      </dsp:nvSpPr>
      <dsp:spPr>
        <a:xfrm>
          <a:off x="2231474" y="287869"/>
          <a:ext cx="4094743" cy="231146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F2480B-06A5-43B3-BDAA-8CC2DBA03F51}">
      <dsp:nvSpPr>
        <dsp:cNvPr id="0" name=""/>
        <dsp:cNvSpPr/>
      </dsp:nvSpPr>
      <dsp:spPr>
        <a:xfrm>
          <a:off x="3311598" y="945244"/>
          <a:ext cx="2257467" cy="8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anose="00000400000000000000" pitchFamily="2" charset="-78"/>
            </a:rPr>
            <a:t>سطح عملكرد </a:t>
          </a:r>
          <a:endParaRPr lang="fa-IR" sz="3200" kern="1200" dirty="0"/>
        </a:p>
      </dsp:txBody>
      <dsp:txXfrm>
        <a:off x="3311598" y="945244"/>
        <a:ext cx="2257467" cy="801875"/>
      </dsp:txXfrm>
    </dsp:sp>
    <dsp:sp modelId="{F321CA55-472C-4665-AA8B-26BAA068E850}">
      <dsp:nvSpPr>
        <dsp:cNvPr id="0" name=""/>
        <dsp:cNvSpPr/>
      </dsp:nvSpPr>
      <dsp:spPr>
        <a:xfrm>
          <a:off x="1007354" y="1872062"/>
          <a:ext cx="4714855" cy="2455158"/>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0EAB15-4ECE-4132-A0A3-F060CF722AE1}">
      <dsp:nvSpPr>
        <dsp:cNvPr id="0" name=""/>
        <dsp:cNvSpPr/>
      </dsp:nvSpPr>
      <dsp:spPr>
        <a:xfrm>
          <a:off x="2447509" y="2664151"/>
          <a:ext cx="1604135" cy="8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anose="00000400000000000000" pitchFamily="2" charset="-78"/>
            </a:rPr>
            <a:t>طرز اجرا ء</a:t>
          </a:r>
          <a:endParaRPr lang="fa-IR" sz="3200" kern="1200" dirty="0"/>
        </a:p>
      </dsp:txBody>
      <dsp:txXfrm>
        <a:off x="2447509" y="2664151"/>
        <a:ext cx="1604135" cy="801875"/>
      </dsp:txXfrm>
    </dsp:sp>
    <dsp:sp modelId="{0C7E4A26-2430-46D3-95BF-33200F047EBF}">
      <dsp:nvSpPr>
        <dsp:cNvPr id="0" name=""/>
        <dsp:cNvSpPr/>
      </dsp:nvSpPr>
      <dsp:spPr>
        <a:xfrm>
          <a:off x="2447494" y="3744267"/>
          <a:ext cx="3528311" cy="2006891"/>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F75F00-C213-4FA1-9E14-A68AD1691AAD}">
      <dsp:nvSpPr>
        <dsp:cNvPr id="0" name=""/>
        <dsp:cNvSpPr/>
      </dsp:nvSpPr>
      <dsp:spPr>
        <a:xfrm>
          <a:off x="3527620" y="4392337"/>
          <a:ext cx="1604135" cy="8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عواملی که اجرا  را ممکن کنند</a:t>
          </a:r>
          <a:endParaRPr lang="fa-IR" sz="2800" kern="1200" dirty="0"/>
        </a:p>
      </dsp:txBody>
      <dsp:txXfrm>
        <a:off x="3527620" y="4392337"/>
        <a:ext cx="1604135" cy="801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883A-5DEE-4007-8A4D-61FC88190FD0}">
      <dsp:nvSpPr>
        <dsp:cNvPr id="0" name=""/>
        <dsp:cNvSpPr/>
      </dsp:nvSpPr>
      <dsp:spPr>
        <a:xfrm rot="10800000">
          <a:off x="1584202" y="0"/>
          <a:ext cx="5769843" cy="613823"/>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0679" tIns="87630" rIns="163576" bIns="87630" numCol="1" spcCol="1270" anchor="ctr" anchorCtr="0">
          <a:noAutofit/>
        </a:bodyPr>
        <a:lstStyle/>
        <a:p>
          <a:pPr lvl="0" algn="ctr" defTabSz="1022350" rtl="1">
            <a:lnSpc>
              <a:spcPct val="90000"/>
            </a:lnSpc>
            <a:spcBef>
              <a:spcPct val="0"/>
            </a:spcBef>
            <a:spcAft>
              <a:spcPct val="35000"/>
            </a:spcAft>
          </a:pPr>
          <a:r>
            <a:rPr lang="ar-SA" sz="2300" b="1" kern="1200" dirty="0" smtClean="0">
              <a:solidFill>
                <a:srgbClr val="000099"/>
              </a:solidFill>
              <a:latin typeface="Tahoma" panose="020B0604030504040204" pitchFamily="34" charset="0"/>
              <a:cs typeface="B Nazanin" panose="00000400000000000000" pitchFamily="2" charset="-78"/>
            </a:rPr>
            <a:t>مرتب‌سازی و جمع‌آوری داده‏ها و اطلاعا</a:t>
          </a:r>
          <a:r>
            <a:rPr lang="fa-IR" sz="2300" b="1" kern="1200" dirty="0" smtClean="0">
              <a:solidFill>
                <a:srgbClr val="000099"/>
              </a:solidFill>
              <a:latin typeface="Tahoma" panose="020B0604030504040204" pitchFamily="34" charset="0"/>
              <a:cs typeface="B Nazanin" panose="00000400000000000000" pitchFamily="2" charset="-78"/>
            </a:rPr>
            <a:t>ت</a:t>
          </a:r>
          <a:endParaRPr lang="fa-IR" sz="2300" kern="1200" dirty="0"/>
        </a:p>
      </dsp:txBody>
      <dsp:txXfrm rot="10800000">
        <a:off x="1737658" y="0"/>
        <a:ext cx="5616387" cy="613823"/>
      </dsp:txXfrm>
    </dsp:sp>
    <dsp:sp modelId="{570541EB-E2F0-40E6-A181-865F0D4D811D}">
      <dsp:nvSpPr>
        <dsp:cNvPr id="0" name=""/>
        <dsp:cNvSpPr/>
      </dsp:nvSpPr>
      <dsp:spPr>
        <a:xfrm>
          <a:off x="1299850" y="682"/>
          <a:ext cx="613823" cy="6138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9DD92-CE53-4347-BE3B-1701396106C8}">
      <dsp:nvSpPr>
        <dsp:cNvPr id="0" name=""/>
        <dsp:cNvSpPr/>
      </dsp:nvSpPr>
      <dsp:spPr>
        <a:xfrm rot="10800000">
          <a:off x="1606762" y="797736"/>
          <a:ext cx="5769843" cy="613823"/>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0679" tIns="87630" rIns="163576" bIns="87630" numCol="1" spcCol="1270" anchor="ctr" anchorCtr="0">
          <a:noAutofit/>
        </a:bodyPr>
        <a:lstStyle/>
        <a:p>
          <a:pPr lvl="0" algn="ctr" defTabSz="1022350" rtl="1">
            <a:lnSpc>
              <a:spcPct val="90000"/>
            </a:lnSpc>
            <a:spcBef>
              <a:spcPct val="0"/>
            </a:spcBef>
            <a:spcAft>
              <a:spcPct val="35000"/>
            </a:spcAft>
          </a:pPr>
          <a:r>
            <a:rPr lang="ar-SA" sz="2300" b="1" kern="1200" dirty="0" smtClean="0">
              <a:solidFill>
                <a:srgbClr val="000099"/>
              </a:solidFill>
              <a:latin typeface="Tahoma" panose="020B0604030504040204" pitchFamily="34" charset="0"/>
              <a:cs typeface="B Nazanin" panose="00000400000000000000" pitchFamily="2" charset="-78"/>
            </a:rPr>
            <a:t>کنترل کیفیت اطلاعات و داده‏ه</a:t>
          </a:r>
          <a:endParaRPr lang="fa-IR" sz="2300" kern="1200" dirty="0"/>
        </a:p>
      </dsp:txBody>
      <dsp:txXfrm rot="10800000">
        <a:off x="1760218" y="797736"/>
        <a:ext cx="5616387" cy="613823"/>
      </dsp:txXfrm>
    </dsp:sp>
    <dsp:sp modelId="{3AD0DEE6-C144-4BF6-9C0A-308FEB920A51}">
      <dsp:nvSpPr>
        <dsp:cNvPr id="0" name=""/>
        <dsp:cNvSpPr/>
      </dsp:nvSpPr>
      <dsp:spPr>
        <a:xfrm>
          <a:off x="1299850" y="797736"/>
          <a:ext cx="613823" cy="6138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EDFC0-47E3-4BB9-89B3-5C27B7D8F171}">
      <dsp:nvSpPr>
        <dsp:cNvPr id="0" name=""/>
        <dsp:cNvSpPr/>
      </dsp:nvSpPr>
      <dsp:spPr>
        <a:xfrm rot="10800000">
          <a:off x="1606762" y="1594790"/>
          <a:ext cx="5769843" cy="613823"/>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0679" tIns="87630" rIns="163576" bIns="87630" numCol="1" spcCol="1270" anchor="ctr" anchorCtr="0">
          <a:noAutofit/>
        </a:bodyPr>
        <a:lstStyle/>
        <a:p>
          <a:pPr lvl="0" algn="ctr" defTabSz="1022350" rtl="1">
            <a:lnSpc>
              <a:spcPct val="90000"/>
            </a:lnSpc>
            <a:spcBef>
              <a:spcPct val="0"/>
            </a:spcBef>
            <a:spcAft>
              <a:spcPct val="35000"/>
            </a:spcAft>
          </a:pPr>
          <a:r>
            <a:rPr lang="ar-SA" sz="2300" b="1" kern="1200" dirty="0" smtClean="0">
              <a:solidFill>
                <a:srgbClr val="000099"/>
              </a:solidFill>
              <a:latin typeface="Tahoma" panose="020B0604030504040204" pitchFamily="34" charset="0"/>
              <a:cs typeface="B Nazanin" panose="00000400000000000000" pitchFamily="2" charset="-78"/>
            </a:rPr>
            <a:t>نرمال‏سازی داده‏ها</a:t>
          </a:r>
          <a:r>
            <a:rPr lang="en-US" sz="2300" b="1" kern="1200" dirty="0" smtClean="0">
              <a:solidFill>
                <a:srgbClr val="000099"/>
              </a:solidFill>
              <a:latin typeface="Tahoma" panose="020B0604030504040204" pitchFamily="34" charset="0"/>
              <a:cs typeface="B Nazanin" panose="00000400000000000000" pitchFamily="2" charset="-78"/>
            </a:rPr>
            <a:t> </a:t>
          </a:r>
          <a:endParaRPr lang="fa-IR" sz="2300" kern="1200" dirty="0"/>
        </a:p>
      </dsp:txBody>
      <dsp:txXfrm rot="10800000">
        <a:off x="1760218" y="1594790"/>
        <a:ext cx="5616387" cy="613823"/>
      </dsp:txXfrm>
    </dsp:sp>
    <dsp:sp modelId="{329E3050-D9C3-4C16-883F-D17B7FA4265B}">
      <dsp:nvSpPr>
        <dsp:cNvPr id="0" name=""/>
        <dsp:cNvSpPr/>
      </dsp:nvSpPr>
      <dsp:spPr>
        <a:xfrm>
          <a:off x="1299850" y="1594790"/>
          <a:ext cx="613823" cy="6138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E5177-FE2C-46DF-9563-BC61024F0853}">
      <dsp:nvSpPr>
        <dsp:cNvPr id="0" name=""/>
        <dsp:cNvSpPr/>
      </dsp:nvSpPr>
      <dsp:spPr>
        <a:xfrm rot="10800000">
          <a:off x="1606762" y="2391844"/>
          <a:ext cx="5769843" cy="613823"/>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0679" tIns="87630" rIns="163576" bIns="87630" numCol="1" spcCol="1270" anchor="ctr" anchorCtr="0">
          <a:noAutofit/>
        </a:bodyPr>
        <a:lstStyle/>
        <a:p>
          <a:pPr lvl="0" algn="ctr" defTabSz="1022350" rtl="1">
            <a:lnSpc>
              <a:spcPct val="90000"/>
            </a:lnSpc>
            <a:spcBef>
              <a:spcPct val="0"/>
            </a:spcBef>
            <a:spcAft>
              <a:spcPct val="35000"/>
            </a:spcAft>
          </a:pPr>
          <a:r>
            <a:rPr lang="ar-SA" sz="2300" b="1" kern="1200" dirty="0" smtClean="0">
              <a:solidFill>
                <a:srgbClr val="000099"/>
              </a:solidFill>
              <a:latin typeface="Tahoma" panose="020B0604030504040204" pitchFamily="34" charset="0"/>
              <a:cs typeface="B Nazanin" panose="00000400000000000000" pitchFamily="2" charset="-78"/>
            </a:rPr>
            <a:t>تشخیص فاصله و شکاف در عملکرد</a:t>
          </a:r>
          <a:endParaRPr lang="en-US" sz="2300" b="1" kern="1200" dirty="0" smtClean="0">
            <a:solidFill>
              <a:srgbClr val="000099"/>
            </a:solidFill>
            <a:latin typeface="Tahoma" panose="020B0604030504040204" pitchFamily="34" charset="0"/>
            <a:cs typeface="B Nazanin" panose="00000400000000000000" pitchFamily="2" charset="-78"/>
          </a:endParaRPr>
        </a:p>
      </dsp:txBody>
      <dsp:txXfrm rot="10800000">
        <a:off x="1760218" y="2391844"/>
        <a:ext cx="5616387" cy="613823"/>
      </dsp:txXfrm>
    </dsp:sp>
    <dsp:sp modelId="{32AFAD2F-BAA2-4632-A9AF-1C1FAA6196B6}">
      <dsp:nvSpPr>
        <dsp:cNvPr id="0" name=""/>
        <dsp:cNvSpPr/>
      </dsp:nvSpPr>
      <dsp:spPr>
        <a:xfrm>
          <a:off x="1299850" y="2391844"/>
          <a:ext cx="613823" cy="6138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ABEDC-A732-4BFC-9B9E-244F726DDCA1}">
      <dsp:nvSpPr>
        <dsp:cNvPr id="0" name=""/>
        <dsp:cNvSpPr/>
      </dsp:nvSpPr>
      <dsp:spPr>
        <a:xfrm rot="10800000">
          <a:off x="1606762" y="3188898"/>
          <a:ext cx="5769843" cy="613823"/>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0679" tIns="87630" rIns="163576" bIns="87630" numCol="1" spcCol="1270" anchor="ctr" anchorCtr="0">
          <a:noAutofit/>
        </a:bodyPr>
        <a:lstStyle/>
        <a:p>
          <a:pPr lvl="0" algn="ctr" defTabSz="1022350" rtl="1">
            <a:lnSpc>
              <a:spcPct val="90000"/>
            </a:lnSpc>
            <a:spcBef>
              <a:spcPct val="0"/>
            </a:spcBef>
            <a:spcAft>
              <a:spcPct val="35000"/>
            </a:spcAft>
          </a:pPr>
          <a:r>
            <a:rPr lang="ar-SA" sz="2300" b="1" kern="1200" dirty="0" smtClean="0">
              <a:solidFill>
                <a:srgbClr val="000099"/>
              </a:solidFill>
              <a:latin typeface="Tahoma" panose="020B0604030504040204" pitchFamily="34" charset="0"/>
              <a:cs typeface="B Nazanin" panose="00000400000000000000" pitchFamily="2" charset="-78"/>
            </a:rPr>
            <a:t>تشخیص علل فاصله عملکرد</a:t>
          </a:r>
          <a:r>
            <a:rPr lang="en-US" sz="2300" b="1" kern="1200" dirty="0" smtClean="0">
              <a:solidFill>
                <a:srgbClr val="000099"/>
              </a:solidFill>
              <a:latin typeface="Tahoma" panose="020B0604030504040204" pitchFamily="34" charset="0"/>
              <a:cs typeface="B Nazanin" panose="00000400000000000000" pitchFamily="2" charset="-78"/>
            </a:rPr>
            <a:t> </a:t>
          </a:r>
          <a:endParaRPr lang="fa-IR" sz="2300" kern="1200" dirty="0"/>
        </a:p>
      </dsp:txBody>
      <dsp:txXfrm rot="10800000">
        <a:off x="1760218" y="3188898"/>
        <a:ext cx="5616387" cy="613823"/>
      </dsp:txXfrm>
    </dsp:sp>
    <dsp:sp modelId="{D02B3A37-7009-431A-82C5-47FD0802B10D}">
      <dsp:nvSpPr>
        <dsp:cNvPr id="0" name=""/>
        <dsp:cNvSpPr/>
      </dsp:nvSpPr>
      <dsp:spPr>
        <a:xfrm>
          <a:off x="1299850" y="3188898"/>
          <a:ext cx="613823" cy="6138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672F867-673F-4FDC-915A-97D4AFB904D9}" type="datetimeFigureOut">
              <a:rPr lang="fa-IR" smtClean="0"/>
              <a:t>1439/08/16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752E8A5-DDE7-4439-B72B-80C957218BDB}" type="slidenum">
              <a:rPr lang="fa-IR" smtClean="0"/>
              <a:t>‹#›</a:t>
            </a:fld>
            <a:endParaRPr lang="fa-IR"/>
          </a:p>
        </p:txBody>
      </p:sp>
    </p:spTree>
    <p:extLst>
      <p:ext uri="{BB962C8B-B14F-4D97-AF65-F5344CB8AC3E}">
        <p14:creationId xmlns:p14="http://schemas.microsoft.com/office/powerpoint/2010/main" val="153079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20000"/>
              </a:spcBef>
            </a:pPr>
            <a:r>
              <a:rPr lang="ar-SA" sz="1200" dirty="0" smtClean="0">
                <a:solidFill>
                  <a:prstClr val="black"/>
                </a:solidFill>
                <a:cs typeface="B Nazanin" panose="00000400000000000000" pitchFamily="2" charset="-78"/>
              </a:rPr>
              <a:t>سازمان‌ها براي حفظ مشتريان، تعامل با تأمين‌كنندگان، بهره‌وري بيشتر كاركنان و ارتقاي مزيت‌هاي رقابتي، نيازمند شناخت رقبا، ابزار و مقايسه عملكرد خود در حوزه‌هاي مختلف كاري هستند. استراتژي‌هاي مختلفي براي بقا در ميدان رقابت معرفي مي‌شود. يكي از اين راهبردها، شناخت بازار و نحوه عملكرد ديگر سازمان‌ها و الگوبرداري از رفتار آنهاست. شركت‌هايي كه استراتژي تحليلي را سرلوحه بقاي خود قرار مي‌دهند، بهينه كاوي يا بنچ ماركينگ را به عنوان يكي از راه‌هاي مؤثر بهبود مستمر و تعيين موقعيت خود در ميدان كسب و كار مي‌دانند</a:t>
            </a:r>
            <a:r>
              <a:rPr lang="en-US" sz="1200" dirty="0" smtClean="0">
                <a:solidFill>
                  <a:prstClr val="black"/>
                </a:solidFill>
                <a:cs typeface="B Nazanin" panose="00000400000000000000" pitchFamily="2" charset="-78"/>
              </a:rPr>
              <a:t>.</a:t>
            </a:r>
            <a:r>
              <a:rPr lang="en-US" sz="1200" dirty="0" smtClean="0">
                <a:solidFill>
                  <a:prstClr val="black"/>
                </a:solidFill>
                <a:cs typeface="B Mitra" panose="00000400000000000000" pitchFamily="2" charset="-78"/>
              </a:rPr>
              <a:t/>
            </a:r>
            <a:br>
              <a:rPr lang="en-US" sz="1200" dirty="0" smtClean="0">
                <a:solidFill>
                  <a:prstClr val="black"/>
                </a:solidFill>
                <a:cs typeface="B Mitra" panose="00000400000000000000" pitchFamily="2" charset="-78"/>
              </a:rPr>
            </a:br>
            <a:r>
              <a:rPr lang="en-US" sz="1200" dirty="0" smtClean="0">
                <a:solidFill>
                  <a:prstClr val="black"/>
                </a:solidFill>
                <a:cs typeface="B Mitra" panose="00000400000000000000" pitchFamily="2" charset="-78"/>
              </a:rPr>
              <a:t/>
            </a:r>
            <a:br>
              <a:rPr lang="en-US" sz="1200" dirty="0" smtClean="0">
                <a:solidFill>
                  <a:prstClr val="black"/>
                </a:solidFill>
                <a:cs typeface="B Mitra" panose="00000400000000000000" pitchFamily="2" charset="-78"/>
              </a:rPr>
            </a:br>
            <a:endParaRPr lang="en-US" sz="1200" dirty="0" smtClean="0">
              <a:solidFill>
                <a:prstClr val="black"/>
              </a:solidFill>
              <a:cs typeface="B Mitra" panose="00000400000000000000" pitchFamily="2" charset="-78"/>
            </a:endParaRPr>
          </a:p>
          <a:p>
            <a:pPr marL="342900" lvl="0" indent="-342900">
              <a:spcBef>
                <a:spcPct val="20000"/>
              </a:spcBef>
              <a:buBlip>
                <a:blip r:embed="rId3"/>
              </a:buBlip>
            </a:pPr>
            <a:endParaRPr lang="fa-IR" sz="1200" dirty="0" smtClean="0">
              <a:solidFill>
                <a:prstClr val="black"/>
              </a:solidFill>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3</a:t>
            </a:fld>
            <a:endParaRPr lang="fa-IR"/>
          </a:p>
        </p:txBody>
      </p:sp>
    </p:spTree>
    <p:extLst>
      <p:ext uri="{BB962C8B-B14F-4D97-AF65-F5344CB8AC3E}">
        <p14:creationId xmlns:p14="http://schemas.microsoft.com/office/powerpoint/2010/main" val="419814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درک و مستندسازی فرآیندی که الگوپذیر می‏شود شامل چهار گام مي باشد :</a:t>
            </a:r>
          </a:p>
          <a:p>
            <a:r>
              <a:rPr lang="fa-IR" dirty="0" smtClean="0">
                <a:cs typeface="B Nazanin" panose="00000400000000000000" pitchFamily="2" charset="-78"/>
              </a:rPr>
              <a:t>1- تعريف و توصيف فرآيند به طور كيفي،ترجيحاً با استفاده از روش تجزيه و تحليل نقشه ترسيمي ارتباط ،متشكل از موارد زير :</a:t>
            </a:r>
          </a:p>
          <a:p>
            <a:r>
              <a:rPr lang="fa-IR" dirty="0" smtClean="0">
                <a:cs typeface="B Nazanin" panose="00000400000000000000" pitchFamily="2" charset="-78"/>
              </a:rPr>
              <a:t> چه كساني مشتريان فرايند مي باشند و خروجي فرايند چيست ؟</a:t>
            </a:r>
          </a:p>
          <a:p>
            <a:r>
              <a:rPr lang="fa-IR" dirty="0" smtClean="0">
                <a:cs typeface="B Nazanin" panose="00000400000000000000" pitchFamily="2" charset="-78"/>
              </a:rPr>
              <a:t> چه كساني از تامين كنند گان فرايند مي باشند و ورودي فرايند چيست ؟</a:t>
            </a:r>
          </a:p>
          <a:p>
            <a:r>
              <a:rPr lang="fa-IR" dirty="0" smtClean="0">
                <a:cs typeface="B Nazanin" panose="00000400000000000000" pitchFamily="2" charset="-78"/>
              </a:rPr>
              <a:t> تعيين مقتضيات ورودي به فرايند و خروجي از فرايند </a:t>
            </a:r>
          </a:p>
          <a:p>
            <a:r>
              <a:rPr lang="fa-IR" dirty="0" smtClean="0">
                <a:cs typeface="B Nazanin" panose="00000400000000000000" pitchFamily="2" charset="-78"/>
              </a:rPr>
              <a:t>رسم نقشه داخلي فعاليتها در فرايند </a:t>
            </a:r>
          </a:p>
          <a:p>
            <a:endParaRPr lang="fa-IR" dirty="0" smtClean="0">
              <a:cs typeface="B Nazanin" panose="00000400000000000000" pitchFamily="2" charset="-78"/>
            </a:endParaRPr>
          </a:p>
          <a:p>
            <a:r>
              <a:rPr lang="fa-IR" dirty="0" smtClean="0">
                <a:cs typeface="B Nazanin" panose="00000400000000000000" pitchFamily="2" charset="-78"/>
              </a:rPr>
              <a:t>2-ساخت يك فلو چارت </a:t>
            </a:r>
          </a:p>
          <a:p>
            <a:endParaRPr lang="fa-IR" dirty="0" smtClean="0">
              <a:cs typeface="B Nazanin" panose="00000400000000000000" pitchFamily="2" charset="-78"/>
            </a:endParaRPr>
          </a:p>
          <a:p>
            <a:r>
              <a:rPr lang="fa-IR" dirty="0" smtClean="0">
                <a:cs typeface="B Nazanin" panose="00000400000000000000" pitchFamily="2" charset="-78"/>
              </a:rPr>
              <a:t>3-تجزيه وتحليل فلوچارت براي كشف اتصالات اشتباه ممكن و مرحله هاي غير منطقي آشكاردرفرايند .</a:t>
            </a:r>
          </a:p>
          <a:p>
            <a:endParaRPr lang="fa-IR" dirty="0" smtClean="0">
              <a:cs typeface="B Nazanin" panose="00000400000000000000" pitchFamily="2" charset="-78"/>
            </a:endParaRPr>
          </a:p>
          <a:p>
            <a:r>
              <a:rPr lang="fa-IR" dirty="0" smtClean="0">
                <a:cs typeface="B Nazanin" panose="00000400000000000000" pitchFamily="2" charset="-78"/>
              </a:rPr>
              <a:t>4-تصحيح و تنظيم فرصتهاي آشكار بهبود در موقع مستند سازي فرايند </a:t>
            </a: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12</a:t>
            </a:fld>
            <a:endParaRPr lang="fa-IR"/>
          </a:p>
        </p:txBody>
      </p:sp>
    </p:spTree>
    <p:extLst>
      <p:ext uri="{BB962C8B-B14F-4D97-AF65-F5344CB8AC3E}">
        <p14:creationId xmlns:p14="http://schemas.microsoft.com/office/powerpoint/2010/main" val="97331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cs typeface="B Mitra" panose="00000400000000000000" pitchFamily="2" charset="-78"/>
              </a:rPr>
              <a:t>تيم بنچ ماركينگ بايد نقش هاي زير را ايفا كند :</a:t>
            </a:r>
          </a:p>
          <a:p>
            <a:endParaRPr lang="fa-IR" sz="1200" dirty="0" smtClean="0">
              <a:cs typeface="B Mitra" panose="00000400000000000000" pitchFamily="2" charset="-78"/>
            </a:endParaRPr>
          </a:p>
          <a:p>
            <a:r>
              <a:rPr lang="fa-IR" sz="1200" dirty="0" smtClean="0">
                <a:cs typeface="B Mitra" panose="00000400000000000000" pitchFamily="2" charset="-78"/>
              </a:rPr>
              <a:t>رهبري تيم</a:t>
            </a:r>
          </a:p>
          <a:p>
            <a:r>
              <a:rPr lang="fa-IR" sz="1200" dirty="0" smtClean="0">
                <a:cs typeface="B Mitra" panose="00000400000000000000" pitchFamily="2" charset="-78"/>
              </a:rPr>
              <a:t>ارتبا ط داشتن با مديريت و يا حامي مطالعه بنچ ماركينگ</a:t>
            </a:r>
          </a:p>
          <a:p>
            <a:r>
              <a:rPr lang="fa-IR" sz="1200" dirty="0" smtClean="0">
                <a:cs typeface="B Mitra" panose="00000400000000000000" pitchFamily="2" charset="-78"/>
              </a:rPr>
              <a:t>مسئول و يا مسئولين فرايند</a:t>
            </a:r>
          </a:p>
          <a:p>
            <a:r>
              <a:rPr lang="fa-IR" sz="1200" dirty="0" smtClean="0">
                <a:cs typeface="B Mitra" panose="00000400000000000000" pitchFamily="2" charset="-78"/>
              </a:rPr>
              <a:t>اشخاص در گير فرايند (همچنين از ديگر بخشهاي كه فراينددر آنها اجرا مي شود)‏</a:t>
            </a:r>
          </a:p>
          <a:p>
            <a:r>
              <a:rPr lang="fa-IR" sz="1200" dirty="0" smtClean="0">
                <a:cs typeface="B Mitra" panose="00000400000000000000" pitchFamily="2" charset="-78"/>
              </a:rPr>
              <a:t>عرضه كننده فرايند (داخلي يا خارجي )‏</a:t>
            </a:r>
          </a:p>
          <a:p>
            <a:r>
              <a:rPr lang="fa-IR" sz="1200" dirty="0" smtClean="0">
                <a:cs typeface="B Mitra" panose="00000400000000000000" pitchFamily="2" charset="-78"/>
              </a:rPr>
              <a:t>مشتري فرايند (داخلي يا خارجي )‏</a:t>
            </a:r>
          </a:p>
          <a:p>
            <a:r>
              <a:rPr lang="fa-IR" sz="1200" dirty="0" smtClean="0">
                <a:cs typeface="B Mitra" panose="00000400000000000000" pitchFamily="2" charset="-78"/>
              </a:rPr>
              <a:t>تسهيل كننده</a:t>
            </a: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14</a:t>
            </a:fld>
            <a:endParaRPr lang="fa-IR"/>
          </a:p>
        </p:txBody>
      </p:sp>
    </p:spTree>
    <p:extLst>
      <p:ext uri="{BB962C8B-B14F-4D97-AF65-F5344CB8AC3E}">
        <p14:creationId xmlns:p14="http://schemas.microsoft.com/office/powerpoint/2010/main" val="413497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buClr>
                <a:srgbClr val="00007D"/>
              </a:buClr>
              <a:buSzPct val="75000"/>
              <a:buFont typeface="Wingdings" panose="05000000000000000000" pitchFamily="2" charset="2"/>
              <a:buChar char=""/>
            </a:pPr>
            <a:r>
              <a:rPr lang="ar-SA" sz="1100" b="1" dirty="0" smtClean="0">
                <a:cs typeface="B Nazanin" panose="00000400000000000000" pitchFamily="2" charset="-78"/>
              </a:rPr>
              <a:t>هدف از این فاز یافتن شرکاء بنچ مارکینگ می باشد. </a:t>
            </a:r>
            <a:r>
              <a:rPr lang="ar-SA" sz="1100" dirty="0" smtClean="0">
                <a:cs typeface="B Nazanin" panose="00000400000000000000" pitchFamily="2" charset="-78"/>
              </a:rPr>
              <a:t>اقدامات لازم در این مرحله نیز به این صورت خلاصه می‌شود</a:t>
            </a:r>
            <a:r>
              <a:rPr lang="en-US" sz="1100" dirty="0" smtClean="0">
                <a:cs typeface="B Nazanin" panose="00000400000000000000" pitchFamily="2" charset="-78"/>
              </a:rPr>
              <a:t> </a:t>
            </a:r>
            <a:endParaRPr lang="en-US" sz="1100" b="1" dirty="0" smtClean="0">
              <a:cs typeface="B Nazanin" panose="00000400000000000000" pitchFamily="2" charset="-78"/>
            </a:endParaRPr>
          </a:p>
          <a:p>
            <a:pPr algn="just">
              <a:lnSpc>
                <a:spcPct val="150000"/>
              </a:lnSpc>
              <a:spcBef>
                <a:spcPts val="600"/>
              </a:spcBef>
              <a:buSzPct val="75000"/>
              <a:buNone/>
            </a:pPr>
            <a:r>
              <a:rPr lang="en-US" b="1" dirty="0" smtClean="0">
                <a:solidFill>
                  <a:srgbClr val="000099"/>
                </a:solidFill>
                <a:cs typeface="B Nazanin" panose="00000400000000000000" pitchFamily="2" charset="-78"/>
              </a:rPr>
              <a:t>1- </a:t>
            </a:r>
            <a:r>
              <a:rPr lang="ar-SA" b="1" dirty="0" smtClean="0">
                <a:solidFill>
                  <a:srgbClr val="000099"/>
                </a:solidFill>
                <a:cs typeface="B Nazanin" panose="00000400000000000000" pitchFamily="2" charset="-78"/>
              </a:rPr>
              <a:t>طراحی فهرستی از معیارهایی که یک شرکت الگوده مطلوب باید داشته باشد</a:t>
            </a:r>
            <a:r>
              <a:rPr lang="en-US" b="1" dirty="0" smtClean="0">
                <a:solidFill>
                  <a:srgbClr val="000099"/>
                </a:solidFill>
                <a:cs typeface="B Nazanin" panose="00000400000000000000" pitchFamily="2" charset="-78"/>
              </a:rPr>
              <a:t> .</a:t>
            </a:r>
          </a:p>
          <a:p>
            <a:pPr algn="just">
              <a:lnSpc>
                <a:spcPct val="150000"/>
              </a:lnSpc>
              <a:spcBef>
                <a:spcPts val="600"/>
              </a:spcBef>
              <a:buSzPct val="75000"/>
              <a:buNone/>
            </a:pPr>
            <a:r>
              <a:rPr lang="en-US" b="1" dirty="0" smtClean="0">
                <a:solidFill>
                  <a:srgbClr val="000099"/>
                </a:solidFill>
                <a:cs typeface="B Nazanin" panose="00000400000000000000" pitchFamily="2" charset="-78"/>
              </a:rPr>
              <a:t>2- </a:t>
            </a:r>
            <a:r>
              <a:rPr lang="ar-SA" b="1" dirty="0" smtClean="0">
                <a:solidFill>
                  <a:srgbClr val="000099"/>
                </a:solidFill>
                <a:cs typeface="B Nazanin" panose="00000400000000000000" pitchFamily="2" charset="-78"/>
              </a:rPr>
              <a:t>جستجوی شرکای الگو ده مستعد و بالقوه</a:t>
            </a:r>
            <a:r>
              <a:rPr lang="en-US" b="1" dirty="0" smtClean="0">
                <a:solidFill>
                  <a:srgbClr val="000099"/>
                </a:solidFill>
                <a:cs typeface="B Nazanin" panose="00000400000000000000" pitchFamily="2" charset="-78"/>
              </a:rPr>
              <a:t> .</a:t>
            </a:r>
          </a:p>
          <a:p>
            <a:pPr algn="just">
              <a:lnSpc>
                <a:spcPct val="150000"/>
              </a:lnSpc>
              <a:spcBef>
                <a:spcPts val="600"/>
              </a:spcBef>
              <a:buSzPct val="75000"/>
              <a:buNone/>
            </a:pPr>
            <a:r>
              <a:rPr lang="en-US" b="1" dirty="0" smtClean="0">
                <a:solidFill>
                  <a:srgbClr val="000099"/>
                </a:solidFill>
                <a:cs typeface="B Nazanin" panose="00000400000000000000" pitchFamily="2" charset="-78"/>
              </a:rPr>
              <a:t>3- </a:t>
            </a:r>
            <a:r>
              <a:rPr lang="ar-SA" b="1" dirty="0" smtClean="0">
                <a:solidFill>
                  <a:srgbClr val="000099"/>
                </a:solidFill>
                <a:cs typeface="B Nazanin" panose="00000400000000000000" pitchFamily="2" charset="-78"/>
              </a:rPr>
              <a:t>مقایسه نامزدها و انتخاب بهترین شریک مناسب برای الگوگیری از آن</a:t>
            </a:r>
            <a:r>
              <a:rPr lang="en-US" b="1" dirty="0" smtClean="0">
                <a:solidFill>
                  <a:srgbClr val="000099"/>
                </a:solidFill>
                <a:cs typeface="B Nazanin" panose="00000400000000000000" pitchFamily="2" charset="-78"/>
              </a:rPr>
              <a:t> .</a:t>
            </a:r>
          </a:p>
          <a:p>
            <a:pPr algn="just">
              <a:lnSpc>
                <a:spcPct val="150000"/>
              </a:lnSpc>
              <a:spcBef>
                <a:spcPts val="600"/>
              </a:spcBef>
              <a:buSzPct val="75000"/>
              <a:buNone/>
            </a:pPr>
            <a:r>
              <a:rPr lang="en-US" b="1" dirty="0" smtClean="0">
                <a:solidFill>
                  <a:srgbClr val="000099"/>
                </a:solidFill>
                <a:cs typeface="B Nazanin" panose="00000400000000000000" pitchFamily="2" charset="-78"/>
              </a:rPr>
              <a:t>4- </a:t>
            </a:r>
            <a:r>
              <a:rPr lang="ar-SA" b="1" dirty="0" smtClean="0">
                <a:solidFill>
                  <a:srgbClr val="000099"/>
                </a:solidFill>
                <a:cs typeface="B Nazanin" panose="00000400000000000000" pitchFamily="2" charset="-78"/>
              </a:rPr>
              <a:t>برقراری تماس با شریک انتخابی و بدست آوردن پذیرش برای شریک شدن در بررسی</a:t>
            </a:r>
            <a:r>
              <a:rPr lang="en-US" b="1" dirty="0" smtClean="0">
                <a:solidFill>
                  <a:srgbClr val="000099"/>
                </a:solidFill>
                <a:cs typeface="B Nazanin" panose="00000400000000000000" pitchFamily="2" charset="-78"/>
              </a:rPr>
              <a:t> .</a:t>
            </a: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15</a:t>
            </a:fld>
            <a:endParaRPr lang="fa-IR"/>
          </a:p>
        </p:txBody>
      </p:sp>
    </p:spTree>
    <p:extLst>
      <p:ext uri="{BB962C8B-B14F-4D97-AF65-F5344CB8AC3E}">
        <p14:creationId xmlns:p14="http://schemas.microsoft.com/office/powerpoint/2010/main" val="297213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50"/>
              </a:spcBef>
              <a:buClr>
                <a:srgbClr val="FF0000"/>
              </a:buClr>
              <a:buFont typeface="Wingdings" panose="05000000000000000000" pitchFamily="2" charset="2"/>
              <a:buChar char=""/>
            </a:pPr>
            <a:r>
              <a:rPr lang="ar-SA" b="1" dirty="0" smtClean="0">
                <a:solidFill>
                  <a:schemeClr val="tx1"/>
                </a:solidFill>
                <a:latin typeface="Times New Roman" panose="02020603050405020304" pitchFamily="18" charset="0"/>
                <a:cs typeface="B Nazanin" panose="00000400000000000000" pitchFamily="2" charset="-78"/>
              </a:rPr>
              <a:t>در این مرحله مطالعه فرآیند شریک بنچ مارکینگ انجام می شود</a:t>
            </a:r>
            <a:r>
              <a:rPr lang="en-US" b="1" dirty="0" smtClean="0">
                <a:solidFill>
                  <a:schemeClr val="tx1"/>
                </a:solidFill>
                <a:latin typeface="Times New Roman" panose="02020603050405020304" pitchFamily="18" charset="0"/>
                <a:cs typeface="B Nazanin" panose="00000400000000000000" pitchFamily="2" charset="-78"/>
              </a:rPr>
              <a:t>.</a:t>
            </a:r>
            <a:r>
              <a:rPr lang="en-US" b="1" dirty="0" smtClean="0">
                <a:solidFill>
                  <a:schemeClr val="tx1"/>
                </a:solidFill>
                <a:cs typeface="B Nazanin" panose="00000400000000000000" pitchFamily="2" charset="-78"/>
              </a:rPr>
              <a:t> </a:t>
            </a:r>
            <a:r>
              <a:rPr lang="ar-SA" b="1" dirty="0" smtClean="0">
                <a:solidFill>
                  <a:schemeClr val="tx1"/>
                </a:solidFill>
                <a:cs typeface="B Nazanin" panose="00000400000000000000" pitchFamily="2" charset="-78"/>
              </a:rPr>
              <a:t>در این مرحله هدف اصلی شناخت حاصل کردن و مطالعه فرآیندهای سازمان پیشرو است که قطعاً نیاز به جمع‌آوری اطلاعات دارد ؛ اطلاعات موردنظر می‌توانند در سه سطح جمع‌آوری شوند</a:t>
            </a:r>
            <a:r>
              <a:rPr lang="en-US" b="1" dirty="0" smtClean="0">
                <a:solidFill>
                  <a:schemeClr val="tx1"/>
                </a:solidFill>
                <a:cs typeface="B Nazanin" panose="00000400000000000000" pitchFamily="2" charset="-78"/>
              </a:rPr>
              <a:t> : </a:t>
            </a:r>
            <a:r>
              <a:rPr lang="ar-SA" b="1" dirty="0" smtClean="0">
                <a:solidFill>
                  <a:schemeClr val="tx1"/>
                </a:solidFill>
                <a:cs typeface="B Nazanin" panose="00000400000000000000" pitchFamily="2" charset="-78"/>
              </a:rPr>
              <a:t>شناسایی سطح عملکرد سازمان پیشرو</a:t>
            </a:r>
            <a:r>
              <a:rPr lang="en-US" b="1" dirty="0" smtClean="0">
                <a:solidFill>
                  <a:schemeClr val="tx1"/>
                </a:solidFill>
                <a:cs typeface="B Nazanin" panose="00000400000000000000" pitchFamily="2" charset="-78"/>
              </a:rPr>
              <a:t> ، </a:t>
            </a:r>
            <a:r>
              <a:rPr lang="ar-SA" b="1" dirty="0" smtClean="0">
                <a:solidFill>
                  <a:schemeClr val="tx1"/>
                </a:solidFill>
                <a:cs typeface="B Nazanin" panose="00000400000000000000" pitchFamily="2" charset="-78"/>
              </a:rPr>
              <a:t>شناخت روش کار و شناخت عوامل ایجادکننده و</a:t>
            </a:r>
            <a:r>
              <a:rPr lang="en-US" b="1" dirty="0" smtClean="0">
                <a:solidFill>
                  <a:schemeClr val="tx1"/>
                </a:solidFill>
                <a:cs typeface="B Nazanin" panose="00000400000000000000" pitchFamily="2" charset="-78"/>
              </a:rPr>
              <a:t> </a:t>
            </a:r>
            <a:r>
              <a:rPr lang="ar-SA" b="1" dirty="0" smtClean="0">
                <a:solidFill>
                  <a:schemeClr val="tx1"/>
                </a:solidFill>
                <a:cs typeface="B Nazanin" panose="00000400000000000000" pitchFamily="2" charset="-78"/>
              </a:rPr>
              <a:t>محرک جهت عملکرد بهتر . در این فاز با شناسایی نیازهای اطلاعاتی ، اطلاعات موردنظر جمع‌آوری شده و توسط ابزارهای مختلف به صورت خلاصه شده و جامع درخواهند آمد . اقدامات لازم در این مرحله عبارتند از</a:t>
            </a:r>
            <a:r>
              <a:rPr lang="en-US" b="1" dirty="0" smtClean="0">
                <a:solidFill>
                  <a:schemeClr val="tx1"/>
                </a:solidFill>
                <a:cs typeface="B Nazanin" panose="00000400000000000000" pitchFamily="2" charset="-78"/>
              </a:rPr>
              <a:t> :</a:t>
            </a:r>
          </a:p>
          <a:p>
            <a:pPr>
              <a:lnSpc>
                <a:spcPct val="150000"/>
              </a:lnSpc>
              <a:spcBef>
                <a:spcPts val="1500"/>
              </a:spcBef>
              <a:buNone/>
            </a:pPr>
            <a:r>
              <a:rPr lang="en-US" sz="1400" b="1" dirty="0" smtClean="0">
                <a:solidFill>
                  <a:schemeClr val="tx1"/>
                </a:solidFill>
                <a:cs typeface="B Nazanin" panose="00000400000000000000" pitchFamily="2" charset="-78"/>
              </a:rPr>
              <a:t>1 - </a:t>
            </a:r>
            <a:r>
              <a:rPr lang="ar-SA" sz="1400" b="1" dirty="0" smtClean="0">
                <a:solidFill>
                  <a:schemeClr val="tx1"/>
                </a:solidFill>
                <a:cs typeface="B Nazanin" panose="00000400000000000000" pitchFamily="2" charset="-78"/>
              </a:rPr>
              <a:t>تشخیص</a:t>
            </a:r>
            <a:r>
              <a:rPr lang="en-US" sz="1400" b="1" dirty="0" smtClean="0">
                <a:solidFill>
                  <a:schemeClr val="tx1"/>
                </a:solidFill>
                <a:cs typeface="B Nazanin" panose="00000400000000000000" pitchFamily="2" charset="-78"/>
              </a:rPr>
              <a:t> </a:t>
            </a:r>
            <a:r>
              <a:rPr lang="ar-SA" sz="1400" b="1" dirty="0" smtClean="0">
                <a:solidFill>
                  <a:schemeClr val="tx1"/>
                </a:solidFill>
                <a:cs typeface="B Nazanin" panose="00000400000000000000" pitchFamily="2" charset="-78"/>
              </a:rPr>
              <a:t>منابع و نیازهای اطلاعاتی</a:t>
            </a:r>
            <a:r>
              <a:rPr lang="en-US" sz="1400" b="1" dirty="0" smtClean="0">
                <a:solidFill>
                  <a:schemeClr val="tx1"/>
                </a:solidFill>
                <a:cs typeface="B Nazanin" panose="00000400000000000000" pitchFamily="2" charset="-78"/>
              </a:rPr>
              <a:t> .</a:t>
            </a:r>
          </a:p>
          <a:p>
            <a:pPr>
              <a:spcBef>
                <a:spcPts val="1500"/>
              </a:spcBef>
              <a:buNone/>
            </a:pPr>
            <a:r>
              <a:rPr lang="en-US" sz="1400" b="1" dirty="0" smtClean="0">
                <a:solidFill>
                  <a:schemeClr val="tx1"/>
                </a:solidFill>
                <a:cs typeface="B Nazanin" panose="00000400000000000000" pitchFamily="2" charset="-78"/>
              </a:rPr>
              <a:t>2- </a:t>
            </a:r>
            <a:r>
              <a:rPr lang="ar-SA" sz="1400" b="1" dirty="0" smtClean="0">
                <a:solidFill>
                  <a:schemeClr val="tx1"/>
                </a:solidFill>
                <a:cs typeface="B Nazanin" panose="00000400000000000000" pitchFamily="2" charset="-78"/>
              </a:rPr>
              <a:t>انتخاب روش یا وسیله برای جمع‌آوری اطلاعات و داده‏ها</a:t>
            </a:r>
            <a:r>
              <a:rPr lang="en-US" sz="1400" b="1" dirty="0" smtClean="0">
                <a:solidFill>
                  <a:schemeClr val="tx1"/>
                </a:solidFill>
                <a:cs typeface="B Nazanin" panose="00000400000000000000" pitchFamily="2" charset="-78"/>
              </a:rPr>
              <a:t> .</a:t>
            </a:r>
          </a:p>
          <a:p>
            <a:pPr>
              <a:spcBef>
                <a:spcPts val="1500"/>
              </a:spcBef>
              <a:buNone/>
            </a:pPr>
            <a:r>
              <a:rPr lang="en-US" sz="1400" b="1" dirty="0" smtClean="0">
                <a:solidFill>
                  <a:schemeClr val="tx1"/>
                </a:solidFill>
                <a:cs typeface="B Nazanin" panose="00000400000000000000" pitchFamily="2" charset="-78"/>
              </a:rPr>
              <a:t>3- </a:t>
            </a:r>
            <a:r>
              <a:rPr lang="ar-SA" sz="1400" b="1" dirty="0" smtClean="0">
                <a:solidFill>
                  <a:schemeClr val="tx1"/>
                </a:solidFill>
                <a:cs typeface="B Nazanin" panose="00000400000000000000" pitchFamily="2" charset="-78"/>
              </a:rPr>
              <a:t>جمع آوری و اکتساب اطلاعات</a:t>
            </a:r>
            <a:r>
              <a:rPr lang="en-US" sz="1400" b="1" dirty="0" smtClean="0">
                <a:solidFill>
                  <a:schemeClr val="tx1"/>
                </a:solidFill>
                <a:cs typeface="B Nazanin" panose="00000400000000000000" pitchFamily="2" charset="-78"/>
              </a:rPr>
              <a:t>.</a:t>
            </a:r>
          </a:p>
          <a:p>
            <a:endParaRPr lang="fa-IR" dirty="0" smtClean="0"/>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16</a:t>
            </a:fld>
            <a:endParaRPr lang="fa-IR"/>
          </a:p>
        </p:txBody>
      </p:sp>
    </p:spTree>
    <p:extLst>
      <p:ext uri="{BB962C8B-B14F-4D97-AF65-F5344CB8AC3E}">
        <p14:creationId xmlns:p14="http://schemas.microsoft.com/office/powerpoint/2010/main" val="394894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اطلا عات در سه سطح زير جستجو مي شود :</a:t>
            </a:r>
          </a:p>
          <a:p>
            <a:r>
              <a:rPr lang="fa-IR" dirty="0" smtClean="0">
                <a:cs typeface="B Nazanin" panose="00000400000000000000" pitchFamily="2" charset="-78"/>
              </a:rPr>
              <a:t>1- سطح عملكرد , گفتن اين مطلب كه </a:t>
            </a:r>
          </a:p>
          <a:p>
            <a:r>
              <a:rPr lang="fa-IR" dirty="0" smtClean="0">
                <a:cs typeface="B Nazanin" panose="00000400000000000000" pitchFamily="2" charset="-78"/>
              </a:rPr>
              <a:t>شريك ما چه چيز خوبي دارد كه با ما مقايسه شود .</a:t>
            </a:r>
          </a:p>
          <a:p>
            <a:r>
              <a:rPr lang="fa-IR" dirty="0" smtClean="0">
                <a:cs typeface="B Nazanin" panose="00000400000000000000" pitchFamily="2" charset="-78"/>
              </a:rPr>
              <a:t>2-طرز اجرا ء كه رسيدن به سطح عملكرد را ممكن مي سازد.</a:t>
            </a:r>
          </a:p>
          <a:p>
            <a:r>
              <a:rPr lang="fa-IR" dirty="0" smtClean="0">
                <a:cs typeface="B Nazanin" panose="00000400000000000000" pitchFamily="2" charset="-78"/>
              </a:rPr>
              <a:t>3-عواملي كه قادرند استفاده از اين طرز اجرا ء را براي فرآيند ممكن سازند </a:t>
            </a:r>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17</a:t>
            </a:fld>
            <a:endParaRPr lang="fa-IR"/>
          </a:p>
        </p:txBody>
      </p:sp>
    </p:spTree>
    <p:extLst>
      <p:ext uri="{BB962C8B-B14F-4D97-AF65-F5344CB8AC3E}">
        <p14:creationId xmlns:p14="http://schemas.microsoft.com/office/powerpoint/2010/main" val="330723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چند راهكار در اين مرحله برای جمع آوری و اکتساب اطلاعات</a:t>
            </a:r>
          </a:p>
          <a:p>
            <a:r>
              <a:rPr lang="fa-IR" dirty="0" smtClean="0">
                <a:cs typeface="B Nazanin" panose="00000400000000000000" pitchFamily="2" charset="-78"/>
              </a:rPr>
              <a:t>قبل از هر چيز در مورد جمع آوري داده ها ،تعريف كنيد كه باچه اطلا عاتي مي خواهيد کل فرآيند جمع آوري را موثر تر و نتايجش را بهتر كنيد .</a:t>
            </a:r>
          </a:p>
          <a:p>
            <a:endParaRPr lang="fa-IR" dirty="0" smtClean="0">
              <a:cs typeface="B Nazanin" panose="00000400000000000000" pitchFamily="2" charset="-78"/>
            </a:endParaRPr>
          </a:p>
          <a:p>
            <a:r>
              <a:rPr lang="fa-IR" dirty="0" smtClean="0">
                <a:cs typeface="B Nazanin" panose="00000400000000000000" pitchFamily="2" charset="-78"/>
              </a:rPr>
              <a:t>به عنوان يك قاعده ، جمع آوري اطلا عات تفصيلي در مورديك زمينه خاص نسبت به جمع آوري اطلاعات كلي در مورد شريك ، بيشتر مورد توجه مي باشد .</a:t>
            </a:r>
          </a:p>
          <a:p>
            <a:endParaRPr lang="fa-IR" dirty="0" smtClean="0">
              <a:cs typeface="B Nazanin" panose="00000400000000000000" pitchFamily="2" charset="-78"/>
            </a:endParaRPr>
          </a:p>
          <a:p>
            <a:r>
              <a:rPr lang="fa-IR" dirty="0" smtClean="0">
                <a:cs typeface="B Nazanin" panose="00000400000000000000" pitchFamily="2" charset="-78"/>
              </a:rPr>
              <a:t>بعد از كامل كردن يك بار جمع آوري داده ها ،اطلاعات كسب شده را بررسي كنيد و آنچه كه آموخته شده را جمع بندي نماييد </a:t>
            </a:r>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19</a:t>
            </a:fld>
            <a:endParaRPr lang="fa-IR"/>
          </a:p>
        </p:txBody>
      </p:sp>
    </p:spTree>
    <p:extLst>
      <p:ext uri="{BB962C8B-B14F-4D97-AF65-F5344CB8AC3E}">
        <p14:creationId xmlns:p14="http://schemas.microsoft.com/office/powerpoint/2010/main" val="1493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
            </a:pPr>
            <a:r>
              <a:rPr lang="ar-SA" sz="1200" b="1" dirty="0" smtClean="0">
                <a:solidFill>
                  <a:schemeClr val="tx1"/>
                </a:solidFill>
                <a:latin typeface="Tahoma" panose="020B0604030504040204" pitchFamily="34" charset="0"/>
                <a:cs typeface="B Nazanin" panose="00000400000000000000" pitchFamily="2" charset="-78"/>
              </a:rPr>
              <a:t>هدف اصلی در این فاز تعیین تفاوت و شکاف بین سطح عملکرد موجود و عملکرد مطلوب است. در این مرحله می‌بایستی علل ریشه ای این اختلاف شناسایی شده و عوامل آن مورد بررسی دقیق قرار گیرند . برای این کار می‌بایست اطلاعات را بدرستی دسته‌بندی کرد ؛ بیشترین تاکید بر اطلاعات مفید است . پس از آن با پردازش اطلاعات فواصل موجود شناسایی شده و علل اصلی شکافهای موجود تشخیص داده می‌شود</a:t>
            </a:r>
            <a:r>
              <a:rPr lang="en-US" sz="1200" b="1" dirty="0" smtClean="0">
                <a:solidFill>
                  <a:schemeClr val="tx1"/>
                </a:solidFill>
                <a:latin typeface="Tahoma" panose="020B0604030504040204" pitchFamily="34" charset="0"/>
                <a:cs typeface="B Nazanin" panose="00000400000000000000" pitchFamily="2" charset="-78"/>
              </a:rPr>
              <a:t> .</a:t>
            </a:r>
            <a:r>
              <a:rPr lang="ar-SA" sz="1050" b="1" dirty="0" smtClean="0">
                <a:latin typeface="Tahoma" panose="020B0604030504040204" pitchFamily="34" charset="0"/>
                <a:cs typeface="B Nazanin" panose="00000400000000000000" pitchFamily="2" charset="-78"/>
              </a:rPr>
              <a:t> روش انجام کار بدین صورت است</a:t>
            </a:r>
            <a:r>
              <a:rPr lang="en-US" sz="1050" b="1" dirty="0" smtClean="0">
                <a:latin typeface="Tahoma" panose="020B0604030504040204" pitchFamily="34" charset="0"/>
                <a:cs typeface="B Nazanin" panose="00000400000000000000" pitchFamily="2" charset="-78"/>
              </a:rPr>
              <a:t> :</a:t>
            </a:r>
          </a:p>
          <a:p>
            <a:pPr>
              <a:lnSpc>
                <a:spcPct val="150000"/>
              </a:lnSpc>
              <a:buNone/>
            </a:pPr>
            <a:r>
              <a:rPr lang="en-US" sz="1200" b="1" dirty="0" smtClean="0">
                <a:solidFill>
                  <a:srgbClr val="000099"/>
                </a:solidFill>
                <a:latin typeface="Tahoma" panose="020B0604030504040204" pitchFamily="34" charset="0"/>
                <a:cs typeface="B Nazanin" panose="00000400000000000000" pitchFamily="2" charset="-78"/>
              </a:rPr>
              <a:t>                     1- </a:t>
            </a:r>
            <a:r>
              <a:rPr lang="ar-SA" sz="1200" b="1" dirty="0" smtClean="0">
                <a:solidFill>
                  <a:srgbClr val="000099"/>
                </a:solidFill>
                <a:latin typeface="Tahoma" panose="020B0604030504040204" pitchFamily="34" charset="0"/>
                <a:cs typeface="B Nazanin" panose="00000400000000000000" pitchFamily="2" charset="-78"/>
              </a:rPr>
              <a:t>مرتب‌سازی و جمع‌آوری داده‏ها و اطلاعات</a:t>
            </a:r>
            <a:r>
              <a:rPr lang="en-US" sz="1200" b="1" dirty="0" smtClean="0">
                <a:solidFill>
                  <a:srgbClr val="000099"/>
                </a:solidFill>
                <a:latin typeface="Tahoma" panose="020B0604030504040204" pitchFamily="34" charset="0"/>
                <a:cs typeface="B Nazanin" panose="00000400000000000000" pitchFamily="2" charset="-78"/>
              </a:rPr>
              <a:t>.</a:t>
            </a:r>
          </a:p>
          <a:p>
            <a:pPr>
              <a:lnSpc>
                <a:spcPct val="150000"/>
              </a:lnSpc>
              <a:buNone/>
            </a:pPr>
            <a:r>
              <a:rPr lang="en-US" sz="1200" b="1" dirty="0" smtClean="0">
                <a:solidFill>
                  <a:srgbClr val="000099"/>
                </a:solidFill>
                <a:latin typeface="Tahoma" panose="020B0604030504040204" pitchFamily="34" charset="0"/>
                <a:cs typeface="B Nazanin" panose="00000400000000000000" pitchFamily="2" charset="-78"/>
              </a:rPr>
              <a:t>                     2- </a:t>
            </a:r>
            <a:r>
              <a:rPr lang="ar-SA" sz="1200" b="1" dirty="0" smtClean="0">
                <a:solidFill>
                  <a:srgbClr val="000099"/>
                </a:solidFill>
                <a:latin typeface="Tahoma" panose="020B0604030504040204" pitchFamily="34" charset="0"/>
                <a:cs typeface="B Nazanin" panose="00000400000000000000" pitchFamily="2" charset="-78"/>
              </a:rPr>
              <a:t>کنترل کیفیت اطلاعات و داده‏ها</a:t>
            </a:r>
            <a:r>
              <a:rPr lang="en-US" sz="1200" b="1" dirty="0" smtClean="0">
                <a:solidFill>
                  <a:srgbClr val="000099"/>
                </a:solidFill>
                <a:latin typeface="Tahoma" panose="020B0604030504040204" pitchFamily="34" charset="0"/>
                <a:cs typeface="B Nazanin" panose="00000400000000000000" pitchFamily="2" charset="-78"/>
              </a:rPr>
              <a:t> .</a:t>
            </a:r>
          </a:p>
          <a:p>
            <a:pPr>
              <a:lnSpc>
                <a:spcPct val="150000"/>
              </a:lnSpc>
              <a:buNone/>
            </a:pPr>
            <a:r>
              <a:rPr lang="en-US" sz="1200" b="1" dirty="0" smtClean="0">
                <a:solidFill>
                  <a:srgbClr val="000099"/>
                </a:solidFill>
                <a:latin typeface="Tahoma" panose="020B0604030504040204" pitchFamily="34" charset="0"/>
                <a:cs typeface="B Nazanin" panose="00000400000000000000" pitchFamily="2" charset="-78"/>
              </a:rPr>
              <a:t>                     3- </a:t>
            </a:r>
            <a:r>
              <a:rPr lang="ar-SA" sz="1200" b="1" dirty="0" smtClean="0">
                <a:solidFill>
                  <a:srgbClr val="000099"/>
                </a:solidFill>
                <a:latin typeface="Tahoma" panose="020B0604030504040204" pitchFamily="34" charset="0"/>
                <a:cs typeface="B Nazanin" panose="00000400000000000000" pitchFamily="2" charset="-78"/>
              </a:rPr>
              <a:t>نرمال‏سازی داده‏ها</a:t>
            </a:r>
            <a:r>
              <a:rPr lang="en-US" sz="1200" b="1" dirty="0" smtClean="0">
                <a:solidFill>
                  <a:srgbClr val="000099"/>
                </a:solidFill>
                <a:latin typeface="Tahoma" panose="020B0604030504040204" pitchFamily="34" charset="0"/>
                <a:cs typeface="B Nazanin" panose="00000400000000000000" pitchFamily="2" charset="-78"/>
              </a:rPr>
              <a:t> .</a:t>
            </a:r>
          </a:p>
          <a:p>
            <a:pPr>
              <a:lnSpc>
                <a:spcPct val="150000"/>
              </a:lnSpc>
              <a:buNone/>
            </a:pPr>
            <a:r>
              <a:rPr lang="en-US" sz="1100" b="1" dirty="0" smtClean="0">
                <a:solidFill>
                  <a:srgbClr val="000099"/>
                </a:solidFill>
                <a:latin typeface="Tahoma" panose="020B0604030504040204" pitchFamily="34" charset="0"/>
                <a:cs typeface="B Nazanin" panose="00000400000000000000" pitchFamily="2" charset="-78"/>
              </a:rPr>
              <a:t>                         </a:t>
            </a:r>
            <a:r>
              <a:rPr lang="en-US" sz="1200" b="1" dirty="0" smtClean="0">
                <a:solidFill>
                  <a:srgbClr val="000099"/>
                </a:solidFill>
                <a:latin typeface="Tahoma" panose="020B0604030504040204" pitchFamily="34" charset="0"/>
                <a:cs typeface="B Nazanin" panose="00000400000000000000" pitchFamily="2" charset="-78"/>
              </a:rPr>
              <a:t>4- </a:t>
            </a:r>
            <a:r>
              <a:rPr lang="ar-SA" sz="1200" b="1" dirty="0" smtClean="0">
                <a:solidFill>
                  <a:srgbClr val="000099"/>
                </a:solidFill>
                <a:latin typeface="Tahoma" panose="020B0604030504040204" pitchFamily="34" charset="0"/>
                <a:cs typeface="B Nazanin" panose="00000400000000000000" pitchFamily="2" charset="-78"/>
              </a:rPr>
              <a:t>تشخیص فاصله و شکاف در عملکرد</a:t>
            </a:r>
            <a:r>
              <a:rPr lang="en-US" sz="1200" b="1" dirty="0" smtClean="0">
                <a:solidFill>
                  <a:srgbClr val="000099"/>
                </a:solidFill>
                <a:latin typeface="Tahoma" panose="020B0604030504040204" pitchFamily="34" charset="0"/>
                <a:cs typeface="B Nazanin" panose="00000400000000000000" pitchFamily="2" charset="-78"/>
              </a:rPr>
              <a:t> .</a:t>
            </a:r>
          </a:p>
          <a:p>
            <a:pPr>
              <a:lnSpc>
                <a:spcPct val="150000"/>
              </a:lnSpc>
              <a:buNone/>
            </a:pPr>
            <a:r>
              <a:rPr lang="en-US" sz="1200" b="1" dirty="0" smtClean="0">
                <a:solidFill>
                  <a:srgbClr val="000099"/>
                </a:solidFill>
                <a:latin typeface="Tahoma" panose="020B0604030504040204" pitchFamily="34" charset="0"/>
                <a:cs typeface="B Nazanin" panose="00000400000000000000" pitchFamily="2" charset="-78"/>
              </a:rPr>
              <a:t>                     5- </a:t>
            </a:r>
            <a:r>
              <a:rPr lang="ar-SA" sz="1200" b="1" dirty="0" smtClean="0">
                <a:solidFill>
                  <a:srgbClr val="000099"/>
                </a:solidFill>
                <a:latin typeface="Tahoma" panose="020B0604030504040204" pitchFamily="34" charset="0"/>
                <a:cs typeface="B Nazanin" panose="00000400000000000000" pitchFamily="2" charset="-78"/>
              </a:rPr>
              <a:t>تشخیص علل فاصله عملکرد</a:t>
            </a:r>
            <a:r>
              <a:rPr lang="en-US" sz="1200" b="1" dirty="0" smtClean="0">
                <a:solidFill>
                  <a:srgbClr val="000099"/>
                </a:solidFill>
                <a:latin typeface="Tahoma" panose="020B0604030504040204" pitchFamily="34" charset="0"/>
                <a:cs typeface="B Nazanin" panose="00000400000000000000" pitchFamily="2" charset="-78"/>
              </a:rPr>
              <a:t> .</a:t>
            </a:r>
          </a:p>
          <a:p>
            <a:endParaRPr lang="en-US" sz="1200" b="1" dirty="0" smtClean="0">
              <a:solidFill>
                <a:schemeClr val="tx1"/>
              </a:solidFill>
              <a:latin typeface="Tahoma" panose="020B0604030504040204" pitchFamily="34" charset="0"/>
            </a:endParaRPr>
          </a:p>
          <a:p>
            <a:endParaRPr lang="fa-IR" sz="1200" dirty="0" smtClean="0">
              <a:solidFill>
                <a:schemeClr val="tx1"/>
              </a:solidFill>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20</a:t>
            </a:fld>
            <a:endParaRPr lang="fa-IR"/>
          </a:p>
        </p:txBody>
      </p:sp>
    </p:spTree>
    <p:extLst>
      <p:ext uri="{BB962C8B-B14F-4D97-AF65-F5344CB8AC3E}">
        <p14:creationId xmlns:p14="http://schemas.microsoft.com/office/powerpoint/2010/main" val="338045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250"/>
              </a:spcBef>
              <a:buFont typeface="Wingdings" panose="05000000000000000000" pitchFamily="2" charset="2"/>
              <a:buChar char=""/>
            </a:pPr>
            <a:r>
              <a:rPr lang="ar-SA" sz="1200" dirty="0" smtClean="0">
                <a:cs typeface="B Nazanin" panose="00000400000000000000" pitchFamily="2" charset="-78"/>
              </a:rPr>
              <a:t>بدان معنا که سیاستی که بر اساس آن عمل الگوبرداری انجام شده است می</a:t>
            </a:r>
            <a:r>
              <a:rPr lang="en-US" sz="1200" dirty="0" smtClean="0">
                <a:cs typeface="B Nazanin" panose="00000400000000000000" pitchFamily="2" charset="-78"/>
              </a:rPr>
              <a:t>‌</a:t>
            </a:r>
            <a:r>
              <a:rPr lang="ar-SA" sz="1200" dirty="0" smtClean="0">
                <a:cs typeface="B Nazanin" panose="00000400000000000000" pitchFamily="2" charset="-78"/>
              </a:rPr>
              <a:t>بایستی موردپذیرش قرار گیرد ؛ هدف اصلی از این کار ایجاد تحول و بهبود است . بنابراین اطلاعات به دست آمده و روشهای اجرایی جهت تحقق اهداف می</a:t>
            </a:r>
            <a:r>
              <a:rPr lang="en-US" sz="1200" dirty="0" smtClean="0">
                <a:cs typeface="B Nazanin" panose="00000400000000000000" pitchFamily="2" charset="-78"/>
              </a:rPr>
              <a:t>‌</a:t>
            </a:r>
            <a:r>
              <a:rPr lang="ar-SA" sz="1200" dirty="0" smtClean="0">
                <a:cs typeface="B Nazanin" panose="00000400000000000000" pitchFamily="2" charset="-78"/>
              </a:rPr>
              <a:t>بایست مورد توافق و پذیرش کل سازمان باشد . برای این امر می</a:t>
            </a:r>
            <a:r>
              <a:rPr lang="en-US" sz="1200" dirty="0" smtClean="0">
                <a:cs typeface="B Nazanin" panose="00000400000000000000" pitchFamily="2" charset="-78"/>
              </a:rPr>
              <a:t>‌</a:t>
            </a:r>
            <a:r>
              <a:rPr lang="ar-SA" sz="1200" dirty="0" smtClean="0">
                <a:cs typeface="B Nazanin" panose="00000400000000000000" pitchFamily="2" charset="-78"/>
              </a:rPr>
              <a:t>بایست نظر دیگران جلب شده و آنها متقاعد شوند ؛ پس از آن می</a:t>
            </a:r>
            <a:r>
              <a:rPr lang="en-US" sz="1200" dirty="0" smtClean="0">
                <a:cs typeface="B Nazanin" panose="00000400000000000000" pitchFamily="2" charset="-78"/>
              </a:rPr>
              <a:t>‌</a:t>
            </a:r>
            <a:r>
              <a:rPr lang="ar-SA" sz="1200" dirty="0" smtClean="0">
                <a:cs typeface="B Nazanin" panose="00000400000000000000" pitchFamily="2" charset="-78"/>
              </a:rPr>
              <a:t>بایست طرح اجرایی را تهیه و سپس آن را پیاده</a:t>
            </a:r>
            <a:r>
              <a:rPr lang="en-US" sz="1200" dirty="0" smtClean="0">
                <a:cs typeface="B Nazanin" panose="00000400000000000000" pitchFamily="2" charset="-78"/>
              </a:rPr>
              <a:t>‌</a:t>
            </a:r>
            <a:r>
              <a:rPr lang="ar-SA" sz="1200" dirty="0" smtClean="0">
                <a:cs typeface="B Nazanin" panose="00000400000000000000" pitchFamily="2" charset="-78"/>
              </a:rPr>
              <a:t>سازی کرد</a:t>
            </a:r>
            <a:endParaRPr lang="en-US" sz="1200" dirty="0" smtClean="0">
              <a:cs typeface="B Nazanin" panose="00000400000000000000" pitchFamily="2" charset="-78"/>
            </a:endParaRPr>
          </a:p>
          <a:p>
            <a:pPr algn="just">
              <a:lnSpc>
                <a:spcPct val="150000"/>
              </a:lnSpc>
              <a:spcBef>
                <a:spcPts val="1250"/>
              </a:spcBef>
              <a:buFont typeface="Wingdings" panose="05000000000000000000" pitchFamily="2" charset="2"/>
              <a:buChar char=""/>
            </a:pPr>
            <a:r>
              <a:rPr lang="en-US" sz="1200" b="1" dirty="0" smtClean="0">
                <a:cs typeface="B Nazanin" panose="00000400000000000000" pitchFamily="2" charset="-78"/>
              </a:rPr>
              <a:t> </a:t>
            </a:r>
            <a:r>
              <a:rPr lang="en-US" b="1" dirty="0" smtClean="0">
                <a:cs typeface="B Nazanin" panose="00000400000000000000" pitchFamily="2" charset="-78"/>
              </a:rPr>
              <a:t>. </a:t>
            </a:r>
            <a:r>
              <a:rPr lang="ar-SA" sz="1400" b="1" dirty="0" smtClean="0">
                <a:cs typeface="B Nazanin" panose="00000400000000000000" pitchFamily="2" charset="-78"/>
              </a:rPr>
              <a:t>روش انجام کار</a:t>
            </a:r>
            <a:r>
              <a:rPr lang="en-US" sz="1400" b="1" dirty="0" smtClean="0">
                <a:cs typeface="B Nazanin" panose="00000400000000000000" pitchFamily="2" charset="-78"/>
              </a:rPr>
              <a:t>:</a:t>
            </a:r>
          </a:p>
          <a:p>
            <a:pPr>
              <a:lnSpc>
                <a:spcPct val="150000"/>
              </a:lnSpc>
              <a:spcBef>
                <a:spcPts val="1500"/>
              </a:spcBef>
              <a:buNone/>
            </a:pPr>
            <a:r>
              <a:rPr lang="ar-SA" b="1" dirty="0" smtClean="0">
                <a:solidFill>
                  <a:srgbClr val="000099"/>
                </a:solidFill>
                <a:cs typeface="B Nazanin" panose="00000400000000000000" pitchFamily="2" charset="-78"/>
              </a:rPr>
              <a:t>فرصتهای بهبود</a:t>
            </a:r>
            <a:endParaRPr lang="en-US" b="1" dirty="0" smtClean="0">
              <a:solidFill>
                <a:srgbClr val="000099"/>
              </a:solidFill>
              <a:cs typeface="B Nazanin" panose="00000400000000000000" pitchFamily="2" charset="-78"/>
            </a:endParaRPr>
          </a:p>
          <a:p>
            <a:pPr>
              <a:lnSpc>
                <a:spcPct val="150000"/>
              </a:lnSpc>
              <a:spcBef>
                <a:spcPts val="1500"/>
              </a:spcBef>
              <a:buNone/>
            </a:pPr>
            <a:r>
              <a:rPr lang="ar-SA" b="1" dirty="0" smtClean="0">
                <a:solidFill>
                  <a:srgbClr val="000099"/>
                </a:solidFill>
                <a:cs typeface="B Nazanin" panose="00000400000000000000" pitchFamily="2" charset="-78"/>
              </a:rPr>
              <a:t>اهداف</a:t>
            </a:r>
            <a:endParaRPr lang="en-US" b="1" dirty="0" smtClean="0">
              <a:solidFill>
                <a:srgbClr val="000099"/>
              </a:solidFill>
              <a:cs typeface="B Nazanin" panose="00000400000000000000" pitchFamily="2" charset="-78"/>
            </a:endParaRPr>
          </a:p>
          <a:p>
            <a:pPr>
              <a:lnSpc>
                <a:spcPct val="150000"/>
              </a:lnSpc>
              <a:spcBef>
                <a:spcPts val="1500"/>
              </a:spcBef>
              <a:buNone/>
            </a:pPr>
            <a:r>
              <a:rPr lang="ar-SA" b="1" dirty="0" smtClean="0">
                <a:solidFill>
                  <a:srgbClr val="000099"/>
                </a:solidFill>
                <a:cs typeface="B Nazanin" panose="00000400000000000000" pitchFamily="2" charset="-78"/>
              </a:rPr>
              <a:t>اجرا</a:t>
            </a:r>
            <a:endParaRPr lang="en-US" b="1" dirty="0" smtClean="0">
              <a:solidFill>
                <a:srgbClr val="000099"/>
              </a:solidFill>
              <a:cs typeface="B Nazanin" panose="00000400000000000000" pitchFamily="2" charset="-78"/>
            </a:endParaRPr>
          </a:p>
          <a:p>
            <a:pPr>
              <a:lnSpc>
                <a:spcPct val="150000"/>
              </a:lnSpc>
              <a:spcBef>
                <a:spcPts val="1500"/>
              </a:spcBef>
              <a:buNone/>
            </a:pPr>
            <a:r>
              <a:rPr lang="ar-SA" b="1" dirty="0" smtClean="0">
                <a:solidFill>
                  <a:srgbClr val="000099"/>
                </a:solidFill>
                <a:cs typeface="B Nazanin" panose="00000400000000000000" pitchFamily="2" charset="-78"/>
              </a:rPr>
              <a:t>گزارش نهایی</a:t>
            </a:r>
            <a:endParaRPr lang="en-US" b="1" dirty="0" smtClean="0">
              <a:solidFill>
                <a:srgbClr val="000099"/>
              </a:solidFill>
              <a:cs typeface="B Nazanin" panose="00000400000000000000" pitchFamily="2" charset="-78"/>
            </a:endParaRPr>
          </a:p>
          <a:p>
            <a:endParaRPr lang="en-US" b="1" dirty="0" smtClean="0"/>
          </a:p>
          <a:p>
            <a:endParaRPr lang="fa-IR" dirty="0" smtClean="0"/>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21</a:t>
            </a:fld>
            <a:endParaRPr lang="fa-IR"/>
          </a:p>
        </p:txBody>
      </p:sp>
    </p:spTree>
    <p:extLst>
      <p:ext uri="{BB962C8B-B14F-4D97-AF65-F5344CB8AC3E}">
        <p14:creationId xmlns:p14="http://schemas.microsoft.com/office/powerpoint/2010/main" val="124100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بحث بر سر درجه بندي همه  فرصتهاي بهبود و تصميم گيري اين مطلب است كه كدام يك از اين فرصتها برا ي اعمال درتشكيلات شركت خودي ازهمه مناسبتر مي باشد .</a:t>
            </a:r>
          </a:p>
          <a:p>
            <a:endParaRPr lang="fa-IR" dirty="0" smtClean="0">
              <a:cs typeface="B Nazanin" panose="00000400000000000000" pitchFamily="2" charset="-78"/>
            </a:endParaRPr>
          </a:p>
          <a:p>
            <a:r>
              <a:rPr lang="fa-IR" dirty="0" smtClean="0">
                <a:cs typeface="B Nazanin" panose="00000400000000000000" pitchFamily="2" charset="-78"/>
              </a:rPr>
              <a:t>برخي از معيار هاي ارزيابي عبارتند از :</a:t>
            </a:r>
          </a:p>
          <a:p>
            <a:r>
              <a:rPr lang="fa-IR" dirty="0" smtClean="0">
                <a:cs typeface="B Nazanin" panose="00000400000000000000" pitchFamily="2" charset="-78"/>
              </a:rPr>
              <a:t> قابليت انتقال فرآيند </a:t>
            </a:r>
          </a:p>
          <a:p>
            <a:r>
              <a:rPr lang="fa-IR" dirty="0" smtClean="0">
                <a:cs typeface="B Nazanin" panose="00000400000000000000" pitchFamily="2" charset="-78"/>
              </a:rPr>
              <a:t> آيا با معرفي يك فرآيند يا روش جديد نيازي به سرمايه گذاري وجود خواهد داشت ؟</a:t>
            </a:r>
          </a:p>
          <a:p>
            <a:r>
              <a:rPr lang="fa-IR" dirty="0" smtClean="0">
                <a:cs typeface="B Nazanin" panose="00000400000000000000" pitchFamily="2" charset="-78"/>
              </a:rPr>
              <a:t> آيا به وسيله مطرح شدن يك فرآيند يا روش جديد ، نياز هاي به آموزش و كار آموزي بوجود مي آيد ؟</a:t>
            </a: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22</a:t>
            </a:fld>
            <a:endParaRPr lang="fa-IR"/>
          </a:p>
        </p:txBody>
      </p:sp>
    </p:spTree>
    <p:extLst>
      <p:ext uri="{BB962C8B-B14F-4D97-AF65-F5344CB8AC3E}">
        <p14:creationId xmlns:p14="http://schemas.microsoft.com/office/powerpoint/2010/main" val="334366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اهداف</a:t>
            </a:r>
          </a:p>
          <a:p>
            <a:endParaRPr lang="fa-IR" dirty="0" smtClean="0">
              <a:cs typeface="B Nazanin" panose="00000400000000000000" pitchFamily="2" charset="-78"/>
            </a:endParaRPr>
          </a:p>
          <a:p>
            <a:r>
              <a:rPr lang="fa-IR" dirty="0" smtClean="0">
                <a:cs typeface="B Nazanin" panose="00000400000000000000" pitchFamily="2" charset="-78"/>
              </a:rPr>
              <a:t> اهداف بايد جاه طلبانه و آرزومندانه نباشد ،واقع بينانه باشد، بایدعملي باشد مثلا قابل فهم ، درك و قابل اندازه گيري باشد.</a:t>
            </a:r>
          </a:p>
          <a:p>
            <a:endParaRPr lang="fa-IR" dirty="0" smtClean="0">
              <a:cs typeface="B Nazanin" panose="00000400000000000000" pitchFamily="2" charset="-78"/>
            </a:endParaRPr>
          </a:p>
          <a:p>
            <a:r>
              <a:rPr lang="fa-IR" dirty="0" smtClean="0">
                <a:cs typeface="B Nazanin" panose="00000400000000000000" pitchFamily="2" charset="-78"/>
              </a:rPr>
              <a:t> علاوه بر اين ، ضروري است كه اهدافي كه براي پروژه بنچ ماركينگ در نظر گرفته مي شود با سلسله مراتب اهداف اصلي مربوط به سايرقسمت هاي سازمان يكپارچه و هماهنگ باشند </a:t>
            </a:r>
          </a:p>
          <a:p>
            <a:r>
              <a:rPr lang="fa-IR" dirty="0" smtClean="0">
                <a:cs typeface="B Nazanin" panose="00000400000000000000" pitchFamily="2" charset="-78"/>
              </a:rPr>
              <a:t>رويه اجرا و تكميل بهبودها شامل گامهاي زير مي باشد :</a:t>
            </a:r>
          </a:p>
          <a:p>
            <a:r>
              <a:rPr lang="fa-IR" dirty="0" smtClean="0">
                <a:cs typeface="B Nazanin" panose="00000400000000000000" pitchFamily="2" charset="-78"/>
              </a:rPr>
              <a:t>تصميم گرفتن در مورد اينكه اجراي اصلاحات چگونه بايد سازماندهي شود </a:t>
            </a:r>
          </a:p>
          <a:p>
            <a:r>
              <a:rPr lang="fa-IR" dirty="0" smtClean="0">
                <a:cs typeface="B Nazanin" panose="00000400000000000000" pitchFamily="2" charset="-78"/>
              </a:rPr>
              <a:t>انتقال اطلاعات در مورد يافته هاي بدست آمده از بررسي بنچ ماركينگ به بقيه سازمان و تشكيلات و بدست آوردن پذيرش و حمايت براي بهبودها .</a:t>
            </a:r>
          </a:p>
          <a:p>
            <a:r>
              <a:rPr lang="fa-IR" dirty="0" smtClean="0">
                <a:cs typeface="B Nazanin" panose="00000400000000000000" pitchFamily="2" charset="-78"/>
              </a:rPr>
              <a:t>تهیه يك برنامه  اجراي بهبودها كه موضوع ، اشخاص و زمان مربوط به اجراي بهبود ها راتوصيف كند .</a:t>
            </a:r>
          </a:p>
          <a:p>
            <a:r>
              <a:rPr lang="fa-IR" dirty="0" smtClean="0">
                <a:cs typeface="B Nazanin" panose="00000400000000000000" pitchFamily="2" charset="-78"/>
              </a:rPr>
              <a:t>اجرای برنامه بهبود و نمایش پیشرفت کار</a:t>
            </a:r>
          </a:p>
          <a:p>
            <a:r>
              <a:rPr lang="fa-IR" dirty="0" smtClean="0">
                <a:cs typeface="B Nazanin" panose="00000400000000000000" pitchFamily="2" charset="-78"/>
              </a:rPr>
              <a:t>گزارش نهايي جندين هدف را بر آورده مي كند :</a:t>
            </a:r>
          </a:p>
          <a:p>
            <a:r>
              <a:rPr lang="fa-IR" dirty="0" smtClean="0">
                <a:cs typeface="B Nazanin" panose="00000400000000000000" pitchFamily="2" charset="-78"/>
              </a:rPr>
              <a:t>توصيفي از پروژه براي همه بخشهاي ذيربط (مشاور بررسي بنچ ماركينگ ، مديريت ، متصدي فرآيند ، اتحاديه تجاري وغيره ) .</a:t>
            </a:r>
          </a:p>
          <a:p>
            <a:endParaRPr lang="fa-IR" dirty="0" smtClean="0">
              <a:cs typeface="B Nazanin" panose="00000400000000000000" pitchFamily="2" charset="-78"/>
            </a:endParaRPr>
          </a:p>
          <a:p>
            <a:r>
              <a:rPr lang="fa-IR" dirty="0" smtClean="0">
                <a:cs typeface="B Nazanin" panose="00000400000000000000" pitchFamily="2" charset="-78"/>
              </a:rPr>
              <a:t>مستند سازي تجزيه و تحليل كه مي تواند پايه اي براي بهبودهاي آينده قلمداد گردد.</a:t>
            </a:r>
          </a:p>
          <a:p>
            <a:endParaRPr lang="fa-IR" dirty="0" smtClean="0">
              <a:cs typeface="B Nazanin" panose="00000400000000000000" pitchFamily="2" charset="-78"/>
            </a:endParaRPr>
          </a:p>
          <a:p>
            <a:r>
              <a:rPr lang="fa-IR" dirty="0" smtClean="0">
                <a:cs typeface="B Nazanin" panose="00000400000000000000" pitchFamily="2" charset="-78"/>
              </a:rPr>
              <a:t>جمع بندي پروژه براي شركاي بنچ ماركينگ </a:t>
            </a:r>
          </a:p>
          <a:p>
            <a:endParaRPr lang="fa-IR" dirty="0" smtClean="0">
              <a:cs typeface="B Nazanin" panose="00000400000000000000" pitchFamily="2" charset="-78"/>
            </a:endParaRPr>
          </a:p>
          <a:p>
            <a:r>
              <a:rPr lang="fa-IR" dirty="0" smtClean="0">
                <a:cs typeface="B Nazanin" panose="00000400000000000000" pitchFamily="2" charset="-78"/>
              </a:rPr>
              <a:t>جمع بندي اطلاعات و داده هايي كه جمع آوري و تجزيه و تحليل شده اند. </a:t>
            </a:r>
          </a:p>
          <a:p>
            <a:endParaRPr lang="fa-IR" dirty="0" smtClean="0">
              <a:cs typeface="B Nazanin" panose="00000400000000000000" pitchFamily="2" charset="-78"/>
            </a:endParaRPr>
          </a:p>
          <a:p>
            <a:r>
              <a:rPr lang="fa-IR" dirty="0" smtClean="0">
                <a:cs typeface="B Nazanin" panose="00000400000000000000" pitchFamily="2" charset="-78"/>
              </a:rPr>
              <a:t>توصيه هايي براي  بررسي بنچ ماركينگ هاي آينده </a:t>
            </a:r>
          </a:p>
          <a:p>
            <a:endParaRPr lang="fa-IR" dirty="0" smtClean="0"/>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23</a:t>
            </a:fld>
            <a:endParaRPr lang="fa-IR"/>
          </a:p>
        </p:txBody>
      </p:sp>
    </p:spTree>
    <p:extLst>
      <p:ext uri="{BB962C8B-B14F-4D97-AF65-F5344CB8AC3E}">
        <p14:creationId xmlns:p14="http://schemas.microsoft.com/office/powerpoint/2010/main" val="234651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بر اين اساس الگوبرداري </a:t>
            </a:r>
            <a:r>
              <a:rPr lang="en-US" sz="1200" kern="1200" dirty="0" smtClean="0">
                <a:solidFill>
                  <a:schemeClr val="tx1"/>
                </a:solidFill>
                <a:effectLst/>
                <a:latin typeface="+mn-lt"/>
                <a:ea typeface="+mn-ea"/>
                <a:cs typeface="B Nazanin" panose="00000400000000000000" pitchFamily="2" charset="-78"/>
              </a:rPr>
              <a:t>(Benchmarking) </a:t>
            </a:r>
            <a:r>
              <a:rPr lang="ar-SA" sz="1200" kern="1200" dirty="0" smtClean="0">
                <a:solidFill>
                  <a:schemeClr val="tx1"/>
                </a:solidFill>
                <a:effectLst/>
                <a:latin typeface="+mn-lt"/>
                <a:ea typeface="+mn-ea"/>
                <a:cs typeface="B Nazanin" panose="00000400000000000000" pitchFamily="2" charset="-78"/>
              </a:rPr>
              <a:t>روشي سيستماتيك است كه سازمانها بوسيله آن مي‌توانند فعاليتهاي خود را بر اساس بهترين صنعت يا سازمان اندازه‌گيري و اصلاح كنند ؛ اين روش با فراهم‌سازي چارچوبي براي سازمانها كه بوسيله آن فعاليتهاي بهترين سازمان مشخص گرديده است و تشخيص وجوه تمايز سازمان موجود با بهترين سازمان ، نشان مي‌دهد كه چگونه مي‌توان شكافهاي موجود را پر كرد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در واقع ابزاري براي بهبود مستمر است و مي‌تواند توسط انواع سازمانهـــاي توليدي و خدماتي به كار گرفته شود . </a:t>
            </a:r>
            <a:endParaRPr lang="en-US" sz="1200" kern="1200" dirty="0" smtClean="0">
              <a:solidFill>
                <a:schemeClr val="tx1"/>
              </a:solidFill>
              <a:effectLst/>
              <a:latin typeface="+mn-lt"/>
              <a:ea typeface="+mn-ea"/>
              <a:cs typeface="B Nazanin" panose="00000400000000000000" pitchFamily="2" charset="-78"/>
            </a:endParaRPr>
          </a:p>
          <a:p>
            <a:r>
              <a:rPr lang="ar-SA" sz="1200" kern="1200" dirty="0" smtClean="0">
                <a:solidFill>
                  <a:schemeClr val="tx1"/>
                </a:solidFill>
                <a:effectLst/>
                <a:latin typeface="+mn-lt"/>
                <a:ea typeface="+mn-ea"/>
                <a:cs typeface="B Nazanin" panose="00000400000000000000" pitchFamily="2" charset="-78"/>
              </a:rPr>
              <a:t>ارزيابي مقايسه‌اي ، فرايند مستمر اندازه‌گيري و مقايسه فرايندهاي كاري در برابر فرايندهاي قابل مقايسه در سازمانهاي پيشرو با هدف كسب اطلاعاتي است كه سازمان موردنظر را كمك خواهد كرد تا بهبودها را شناسايي و اجرا كنند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يك فرايند سيستماتيك و پيوسته از ارزيابي محصولات خدمات و روشهاست كه در مقايسه با رقباي اصلي و يا شركتهايي كه به عنوان پيشگام مطرح هستند انجام مي‌پذيرد و در واقع ابزاري موثر در دست مديران جهت بهبـــود فرايندهاي كاري است</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كه با نام الگوبرداري از بهترينها نيز معروف است با شناخت سازمان يا سازمانهايي به عنوان بهترين ، را معرفي مي‌كند كه مي‌توان با آن شكاف موجود بين يك سازمان تا سازمان پيشرو را پر كرد يا به حداقل رساند </a:t>
            </a:r>
            <a:r>
              <a:rPr lang="en-US" sz="1200" kern="1200" dirty="0" smtClean="0">
                <a:solidFill>
                  <a:schemeClr val="tx1"/>
                </a:solidFill>
                <a:effectLst/>
                <a:latin typeface="+mn-lt"/>
                <a:ea typeface="+mn-ea"/>
                <a:cs typeface="B Nazanin" panose="00000400000000000000" pitchFamily="2" charset="-78"/>
              </a:rPr>
              <a:t>.</a:t>
            </a:r>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4</a:t>
            </a:fld>
            <a:endParaRPr lang="fa-IR"/>
          </a:p>
        </p:txBody>
      </p:sp>
    </p:spTree>
    <p:extLst>
      <p:ext uri="{BB962C8B-B14F-4D97-AF65-F5344CB8AC3E}">
        <p14:creationId xmlns:p14="http://schemas.microsoft.com/office/powerpoint/2010/main" val="403336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srgbClr val="FFFF00"/>
                </a:solidFill>
              </a:rPr>
              <a:t>مزایای استفاده از بنچ مارکینگ</a:t>
            </a:r>
          </a:p>
          <a:p>
            <a:pPr>
              <a:lnSpc>
                <a:spcPct val="200000"/>
              </a:lnSpc>
              <a:spcBef>
                <a:spcPts val="1500"/>
              </a:spcBef>
              <a:buClr>
                <a:srgbClr val="000099"/>
              </a:buClr>
              <a:buFont typeface="Times New Roman" panose="02020603050405020304" pitchFamily="18" charset="0"/>
              <a:buAutoNum type="arabicParenR"/>
            </a:pPr>
            <a:r>
              <a:rPr lang="ar-AE" sz="1200" b="1" dirty="0" smtClean="0">
                <a:solidFill>
                  <a:schemeClr val="bg1"/>
                </a:solidFill>
                <a:latin typeface="Times New Roman" panose="02020603050405020304" pitchFamily="18" charset="0"/>
                <a:cs typeface="B Nazanin" panose="00000400000000000000" pitchFamily="2" charset="-78"/>
              </a:rPr>
              <a:t>بهبود</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در</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عملکرد</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فرآیند</a:t>
            </a:r>
            <a:r>
              <a:rPr lang="en-US" sz="1200" b="1" dirty="0" smtClean="0">
                <a:solidFill>
                  <a:schemeClr val="bg1"/>
                </a:solidFill>
                <a:latin typeface="Times New Roman" panose="02020603050405020304" pitchFamily="18" charset="0"/>
                <a:cs typeface="B Nazanin" panose="00000400000000000000" pitchFamily="2" charset="-78"/>
              </a:rPr>
              <a:t> </a:t>
            </a:r>
          </a:p>
          <a:p>
            <a:pPr>
              <a:lnSpc>
                <a:spcPct val="200000"/>
              </a:lnSpc>
              <a:spcBef>
                <a:spcPts val="1500"/>
              </a:spcBef>
              <a:buClr>
                <a:srgbClr val="000099"/>
              </a:buClr>
              <a:buFont typeface="Times New Roman" panose="02020603050405020304" pitchFamily="18" charset="0"/>
              <a:buAutoNum type="arabicParenR"/>
            </a:pPr>
            <a:r>
              <a:rPr lang="ar-AE" sz="1200" b="1" dirty="0" smtClean="0">
                <a:solidFill>
                  <a:schemeClr val="bg1"/>
                </a:solidFill>
                <a:latin typeface="Times New Roman" panose="02020603050405020304" pitchFamily="18" charset="0"/>
                <a:cs typeface="B Nazanin" panose="00000400000000000000" pitchFamily="2" charset="-78"/>
              </a:rPr>
              <a:t>کمک</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به</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انجام</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سریع</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تر</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سیستم</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مدیریت</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فراگیر</a:t>
            </a:r>
            <a:r>
              <a:rPr lang="en-US" sz="1200" b="1" dirty="0" smtClean="0">
                <a:solidFill>
                  <a:schemeClr val="bg1"/>
                </a:solidFill>
                <a:latin typeface="Times New Roman" panose="02020603050405020304" pitchFamily="18" charset="0"/>
                <a:cs typeface="B Nazanin" panose="00000400000000000000" pitchFamily="2" charset="-78"/>
              </a:rPr>
              <a:t> </a:t>
            </a:r>
          </a:p>
          <a:p>
            <a:pPr>
              <a:lnSpc>
                <a:spcPct val="200000"/>
              </a:lnSpc>
              <a:spcBef>
                <a:spcPts val="1500"/>
              </a:spcBef>
              <a:buClr>
                <a:srgbClr val="000099"/>
              </a:buClr>
              <a:buFont typeface="Times New Roman" panose="02020603050405020304" pitchFamily="18" charset="0"/>
              <a:buAutoNum type="arabicParenR"/>
            </a:pPr>
            <a:r>
              <a:rPr lang="ar-AE" sz="1200" b="1" dirty="0" smtClean="0">
                <a:solidFill>
                  <a:schemeClr val="bg1"/>
                </a:solidFill>
                <a:latin typeface="Times New Roman" panose="02020603050405020304" pitchFamily="18" charset="0"/>
                <a:cs typeface="B Nazanin" panose="00000400000000000000" pitchFamily="2" charset="-78"/>
              </a:rPr>
              <a:t>کاهش</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در</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نوسان</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های</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فرآیند</a:t>
            </a:r>
            <a:r>
              <a:rPr lang="en-US" sz="1200" b="1" dirty="0" smtClean="0">
                <a:solidFill>
                  <a:schemeClr val="bg1"/>
                </a:solidFill>
                <a:latin typeface="Times New Roman" panose="02020603050405020304" pitchFamily="18" charset="0"/>
                <a:cs typeface="B Nazanin" panose="00000400000000000000" pitchFamily="2" charset="-78"/>
              </a:rPr>
              <a:t> </a:t>
            </a:r>
          </a:p>
          <a:p>
            <a:pPr>
              <a:lnSpc>
                <a:spcPct val="200000"/>
              </a:lnSpc>
              <a:spcBef>
                <a:spcPts val="1500"/>
              </a:spcBef>
              <a:buClr>
                <a:srgbClr val="000099"/>
              </a:buClr>
              <a:buFont typeface="Times New Roman" panose="02020603050405020304" pitchFamily="18" charset="0"/>
              <a:buAutoNum type="arabicParenR"/>
            </a:pPr>
            <a:r>
              <a:rPr lang="ar-AE" sz="1200" b="1" dirty="0" smtClean="0">
                <a:solidFill>
                  <a:schemeClr val="bg1"/>
                </a:solidFill>
                <a:latin typeface="Times New Roman" panose="02020603050405020304" pitchFamily="18" charset="0"/>
                <a:cs typeface="B Nazanin" panose="00000400000000000000" pitchFamily="2" charset="-78"/>
              </a:rPr>
              <a:t>جلب</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انتظارات</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و</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خشنودی</a:t>
            </a:r>
            <a:r>
              <a:rPr lang="en-US" sz="1200" b="1" dirty="0" smtClean="0">
                <a:solidFill>
                  <a:schemeClr val="bg1"/>
                </a:solidFill>
                <a:latin typeface="Times New Roman" panose="02020603050405020304" pitchFamily="18" charset="0"/>
                <a:cs typeface="B Nazanin" panose="00000400000000000000" pitchFamily="2" charset="-78"/>
              </a:rPr>
              <a:t> </a:t>
            </a:r>
            <a:r>
              <a:rPr lang="ar-AE" sz="1200" b="1" dirty="0" smtClean="0">
                <a:solidFill>
                  <a:schemeClr val="bg1"/>
                </a:solidFill>
                <a:latin typeface="Times New Roman" panose="02020603050405020304" pitchFamily="18" charset="0"/>
                <a:cs typeface="B Nazanin" panose="00000400000000000000" pitchFamily="2" charset="-78"/>
              </a:rPr>
              <a:t>مشتریان</a:t>
            </a:r>
            <a:endParaRPr lang="en-US" sz="1200" b="1" dirty="0" smtClean="0">
              <a:solidFill>
                <a:schemeClr val="bg1"/>
              </a:solidFill>
              <a:latin typeface="Times New Roman" panose="02020603050405020304" pitchFamily="18" charset="0"/>
              <a:cs typeface="B Nazanin" panose="00000400000000000000" pitchFamily="2" charset="-78"/>
            </a:endParaRPr>
          </a:p>
          <a:p>
            <a:pPr marL="0" marR="0" lvl="0" indent="0" algn="r" defTabSz="914400" rtl="1" eaLnBrk="1" fontAlgn="auto" latinLnBrk="0" hangingPunct="1">
              <a:lnSpc>
                <a:spcPct val="200000"/>
              </a:lnSpc>
              <a:spcBef>
                <a:spcPts val="1500"/>
              </a:spcBef>
              <a:spcAft>
                <a:spcPts val="0"/>
              </a:spcAft>
              <a:buClr>
                <a:srgbClr val="000099"/>
              </a:buClr>
              <a:buSzTx/>
              <a:buFont typeface="Times New Roman" panose="02020603050405020304" pitchFamily="18" charset="0"/>
              <a:buAutoNum type="arabicParenR"/>
              <a:tabLst/>
              <a:defRPr/>
            </a:pPr>
            <a:r>
              <a:rPr lang="fa-IR" dirty="0" smtClean="0">
                <a:effectLst>
                  <a:outerShdw blurRad="38100" dist="38100" dir="2700000" algn="tl">
                    <a:srgbClr val="000000">
                      <a:alpha val="43137"/>
                    </a:srgbClr>
                  </a:outerShdw>
                </a:effectLst>
                <a:cs typeface="B Nazanin" panose="00000400000000000000" pitchFamily="2" charset="-78"/>
              </a:rPr>
              <a:t>نو آوری را گسترش می</a:t>
            </a:r>
            <a:r>
              <a:rPr lang="en-US" dirty="0" smtClean="0">
                <a:effectLst>
                  <a:outerShdw blurRad="38100" dist="38100" dir="2700000" algn="tl">
                    <a:srgbClr val="000000">
                      <a:alpha val="43137"/>
                    </a:srgbClr>
                  </a:outerShdw>
                </a:effectLst>
                <a:cs typeface="B Nazanin" panose="00000400000000000000" pitchFamily="2" charset="-78"/>
              </a:rPr>
              <a:t> </a:t>
            </a:r>
            <a:r>
              <a:rPr lang="fa-IR" dirty="0" smtClean="0">
                <a:effectLst>
                  <a:outerShdw blurRad="38100" dist="38100" dir="2700000" algn="tl">
                    <a:srgbClr val="000000">
                      <a:alpha val="43137"/>
                    </a:srgbClr>
                  </a:outerShdw>
                </a:effectLst>
                <a:cs typeface="B Nazanin" panose="00000400000000000000" pitchFamily="2" charset="-78"/>
              </a:rPr>
              <a:t>دهد.</a:t>
            </a:r>
          </a:p>
          <a:p>
            <a:pPr marL="0" marR="0" lvl="0" indent="0" algn="r" defTabSz="914400" rtl="1" eaLnBrk="1" fontAlgn="auto" latinLnBrk="0" hangingPunct="1">
              <a:lnSpc>
                <a:spcPct val="200000"/>
              </a:lnSpc>
              <a:spcBef>
                <a:spcPts val="1500"/>
              </a:spcBef>
              <a:spcAft>
                <a:spcPts val="0"/>
              </a:spcAft>
              <a:buClr>
                <a:srgbClr val="000099"/>
              </a:buClr>
              <a:buSzTx/>
              <a:buFont typeface="Times New Roman" panose="02020603050405020304" pitchFamily="18" charset="0"/>
              <a:buAutoNum type="arabicParenR"/>
              <a:tabLst/>
              <a:defRPr/>
            </a:pPr>
            <a:r>
              <a:rPr lang="fa-IR" dirty="0" smtClean="0">
                <a:effectLst>
                  <a:outerShdw blurRad="38100" dist="38100" dir="2700000" algn="tl">
                    <a:srgbClr val="000000">
                      <a:alpha val="43137"/>
                    </a:srgbClr>
                  </a:outerShdw>
                </a:effectLst>
                <a:cs typeface="B Nazanin" panose="00000400000000000000" pitchFamily="2" charset="-78"/>
              </a:rPr>
              <a:t>سبب بهره وری در زمان و هزینه می</a:t>
            </a:r>
            <a:r>
              <a:rPr lang="en-US" dirty="0" smtClean="0">
                <a:effectLst>
                  <a:outerShdw blurRad="38100" dist="38100" dir="2700000" algn="tl">
                    <a:srgbClr val="000000">
                      <a:alpha val="43137"/>
                    </a:srgbClr>
                  </a:outerShdw>
                </a:effectLst>
                <a:cs typeface="B Nazanin" panose="00000400000000000000" pitchFamily="2" charset="-78"/>
              </a:rPr>
              <a:t> </a:t>
            </a:r>
            <a:r>
              <a:rPr lang="fa-IR" dirty="0" smtClean="0">
                <a:effectLst>
                  <a:outerShdw blurRad="38100" dist="38100" dir="2700000" algn="tl">
                    <a:srgbClr val="000000">
                      <a:alpha val="43137"/>
                    </a:srgbClr>
                  </a:outerShdw>
                </a:effectLst>
                <a:cs typeface="B Nazanin" panose="00000400000000000000" pitchFamily="2" charset="-78"/>
              </a:rPr>
              <a:t>شود</a:t>
            </a:r>
            <a:endParaRPr lang="fa-IR" dirty="0" smtClean="0"/>
          </a:p>
          <a:p>
            <a:pPr marL="0" marR="0" lvl="0" indent="0" algn="r" defTabSz="914400" rtl="1" eaLnBrk="1" fontAlgn="auto" latinLnBrk="0" hangingPunct="1">
              <a:lnSpc>
                <a:spcPct val="200000"/>
              </a:lnSpc>
              <a:spcBef>
                <a:spcPts val="1500"/>
              </a:spcBef>
              <a:spcAft>
                <a:spcPts val="0"/>
              </a:spcAft>
              <a:buClr>
                <a:srgbClr val="000099"/>
              </a:buClr>
              <a:buSzTx/>
              <a:buFont typeface="Times New Roman" panose="02020603050405020304" pitchFamily="18" charset="0"/>
              <a:buAutoNum type="arabicParenR"/>
              <a:tabLst/>
              <a:defRPr/>
            </a:pPr>
            <a:r>
              <a:rPr lang="fa-IR" dirty="0" smtClean="0">
                <a:effectLst>
                  <a:outerShdw blurRad="38100" dist="38100" dir="2700000" algn="tl">
                    <a:srgbClr val="000000">
                      <a:alpha val="43137"/>
                    </a:srgbClr>
                  </a:outerShdw>
                </a:effectLst>
                <a:cs typeface="B Nazanin" panose="00000400000000000000" pitchFamily="2" charset="-78"/>
              </a:rPr>
              <a:t>انگیزه بیشتری برای دستیابی به اهداف،به کارکنان سازمان می</a:t>
            </a:r>
            <a:r>
              <a:rPr lang="en-US" dirty="0" smtClean="0">
                <a:effectLst>
                  <a:outerShdw blurRad="38100" dist="38100" dir="2700000" algn="tl">
                    <a:srgbClr val="000000">
                      <a:alpha val="43137"/>
                    </a:srgbClr>
                  </a:outerShdw>
                </a:effectLst>
                <a:cs typeface="B Nazanin" panose="00000400000000000000" pitchFamily="2" charset="-78"/>
              </a:rPr>
              <a:t> </a:t>
            </a:r>
            <a:r>
              <a:rPr lang="fa-IR" dirty="0" smtClean="0">
                <a:effectLst>
                  <a:outerShdw blurRad="38100" dist="38100" dir="2700000" algn="tl">
                    <a:srgbClr val="000000">
                      <a:alpha val="43137"/>
                    </a:srgbClr>
                  </a:outerShdw>
                </a:effectLst>
                <a:cs typeface="B Nazanin" panose="00000400000000000000" pitchFamily="2" charset="-78"/>
              </a:rPr>
              <a:t>دهد</a:t>
            </a:r>
            <a:endParaRPr lang="fa-IR" dirty="0" smtClean="0"/>
          </a:p>
          <a:p>
            <a:pPr>
              <a:lnSpc>
                <a:spcPct val="200000"/>
              </a:lnSpc>
              <a:spcBef>
                <a:spcPts val="1500"/>
              </a:spcBef>
              <a:buClr>
                <a:srgbClr val="000099"/>
              </a:buClr>
              <a:buFont typeface="Times New Roman" panose="02020603050405020304" pitchFamily="18" charset="0"/>
              <a:buAutoNum type="arabicParenR"/>
            </a:pPr>
            <a:endParaRPr lang="ar-AE" sz="1200" b="1" dirty="0" smtClean="0">
              <a:solidFill>
                <a:schemeClr val="bg1"/>
              </a:solidFill>
              <a:latin typeface="Times New Roman" panose="02020603050405020304" pitchFamily="18" charset="0"/>
              <a:cs typeface="B Nazanin" panose="00000400000000000000" pitchFamily="2" charset="-78"/>
            </a:endParaRPr>
          </a:p>
          <a:p>
            <a:pPr>
              <a:lnSpc>
                <a:spcPct val="200000"/>
              </a:lnSpc>
              <a:spcBef>
                <a:spcPts val="1500"/>
              </a:spcBef>
              <a:buClr>
                <a:srgbClr val="000099"/>
              </a:buClr>
            </a:pPr>
            <a:endParaRPr lang="en-US" sz="1200" b="1" dirty="0" smtClean="0">
              <a:solidFill>
                <a:schemeClr val="bg1"/>
              </a:solidFill>
              <a:latin typeface="Times New Roman" panose="02020603050405020304" pitchFamily="18" charset="0"/>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24</a:t>
            </a:fld>
            <a:endParaRPr lang="fa-IR"/>
          </a:p>
        </p:txBody>
      </p:sp>
    </p:spTree>
    <p:extLst>
      <p:ext uri="{BB962C8B-B14F-4D97-AF65-F5344CB8AC3E}">
        <p14:creationId xmlns:p14="http://schemas.microsoft.com/office/powerpoint/2010/main" val="285367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Nazanin" panose="00000400000000000000" pitchFamily="2" charset="-78"/>
              </a:rPr>
              <a:t>معایب بنچ مارکینگ</a:t>
            </a:r>
          </a:p>
          <a:p>
            <a:pPr>
              <a:lnSpc>
                <a:spcPct val="200000"/>
              </a:lnSpc>
              <a:spcBef>
                <a:spcPts val="1500"/>
              </a:spcBef>
              <a:buClr>
                <a:srgbClr val="000099"/>
              </a:buClr>
              <a:buFont typeface="Times New Roman" panose="02020603050405020304" pitchFamily="18" charset="0"/>
              <a:buAutoNum type="arabicParenR"/>
            </a:pPr>
            <a:r>
              <a:rPr lang="ar-AE" dirty="0" smtClean="0">
                <a:solidFill>
                  <a:srgbClr val="000099"/>
                </a:solidFill>
                <a:cs typeface="B Nazanin" panose="00000400000000000000" pitchFamily="2" charset="-78"/>
              </a:rPr>
              <a:t>امتناع</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از</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دادن</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اطلاعات</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به</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رقبا</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از</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سوی</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سازمانهای</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پیشرو</a:t>
            </a:r>
            <a:endParaRPr lang="en-US" dirty="0" smtClean="0">
              <a:solidFill>
                <a:srgbClr val="000099"/>
              </a:solidFill>
              <a:cs typeface="B Nazanin" panose="00000400000000000000" pitchFamily="2" charset="-78"/>
            </a:endParaRPr>
          </a:p>
          <a:p>
            <a:pPr>
              <a:lnSpc>
                <a:spcPct val="200000"/>
              </a:lnSpc>
              <a:spcBef>
                <a:spcPts val="1500"/>
              </a:spcBef>
              <a:buClr>
                <a:srgbClr val="000099"/>
              </a:buClr>
              <a:buFont typeface="Times New Roman" panose="02020603050405020304" pitchFamily="18" charset="0"/>
              <a:buAutoNum type="arabicParenR"/>
            </a:pPr>
            <a:r>
              <a:rPr lang="ar-AE" dirty="0" smtClean="0">
                <a:solidFill>
                  <a:srgbClr val="000099"/>
                </a:solidFill>
                <a:cs typeface="B Nazanin" panose="00000400000000000000" pitchFamily="2" charset="-78"/>
              </a:rPr>
              <a:t>عدم</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استفاده</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از</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بنچ</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مارکینگ</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به</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دلیل</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خودبینی</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و</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غرور</a:t>
            </a:r>
            <a:r>
              <a:rPr lang="en-US" dirty="0" smtClean="0">
                <a:solidFill>
                  <a:srgbClr val="000099"/>
                </a:solidFill>
                <a:cs typeface="B Nazanin" panose="00000400000000000000" pitchFamily="2" charset="-78"/>
              </a:rPr>
              <a:t> </a:t>
            </a:r>
          </a:p>
          <a:p>
            <a:pPr>
              <a:lnSpc>
                <a:spcPct val="200000"/>
              </a:lnSpc>
              <a:spcBef>
                <a:spcPts val="1500"/>
              </a:spcBef>
              <a:buClr>
                <a:srgbClr val="000099"/>
              </a:buClr>
              <a:buFont typeface="Times New Roman" panose="02020603050405020304" pitchFamily="18" charset="0"/>
              <a:buAutoNum type="arabicParenR"/>
            </a:pPr>
            <a:r>
              <a:rPr lang="ar-AE" dirty="0" smtClean="0">
                <a:solidFill>
                  <a:srgbClr val="000099"/>
                </a:solidFill>
                <a:cs typeface="B Nazanin" panose="00000400000000000000" pitchFamily="2" charset="-78"/>
              </a:rPr>
              <a:t>نداشتن</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صبر</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و</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حوصله</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در</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مراحل</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مختلف</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بنچ</a:t>
            </a:r>
            <a:r>
              <a:rPr lang="en-US" dirty="0" smtClean="0">
                <a:solidFill>
                  <a:srgbClr val="000099"/>
                </a:solidFill>
                <a:cs typeface="B Nazanin" panose="00000400000000000000" pitchFamily="2" charset="-78"/>
              </a:rPr>
              <a:t> </a:t>
            </a:r>
            <a:r>
              <a:rPr lang="ar-AE" dirty="0" smtClean="0">
                <a:solidFill>
                  <a:srgbClr val="000099"/>
                </a:solidFill>
                <a:cs typeface="B Nazanin" panose="00000400000000000000" pitchFamily="2" charset="-78"/>
              </a:rPr>
              <a:t>مارکینگ</a:t>
            </a:r>
            <a:r>
              <a:rPr lang="en-US" dirty="0" smtClean="0">
                <a:solidFill>
                  <a:srgbClr val="000099"/>
                </a:solidFill>
                <a:cs typeface="B Nazanin" panose="00000400000000000000" pitchFamily="2" charset="-78"/>
              </a:rPr>
              <a:t> </a:t>
            </a:r>
            <a:endParaRPr lang="fa-IR" dirty="0" smtClean="0">
              <a:cs typeface="B Nazanin" panose="00000400000000000000" pitchFamily="2" charset="-78"/>
            </a:endParaRPr>
          </a:p>
          <a:p>
            <a:endParaRPr lang="fa-IR" dirty="0" smtClean="0">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25</a:t>
            </a:fld>
            <a:endParaRPr lang="fa-IR"/>
          </a:p>
        </p:txBody>
      </p:sp>
    </p:spTree>
    <p:extLst>
      <p:ext uri="{BB962C8B-B14F-4D97-AF65-F5344CB8AC3E}">
        <p14:creationId xmlns:p14="http://schemas.microsoft.com/office/powerpoint/2010/main" val="43410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B Nazanin" panose="00000400000000000000" pitchFamily="2" charset="-78"/>
              </a:rPr>
              <a:t>الگو برداری،جانشینی برای نوآوری نیست؛اما در هر حال،منبعی از ایده های خارج سازمان است و از آنجایی که موفقیت تجاری بستگی به تعیین هدف و دستیابی به آن دارد،الگو برداری هم سازمان را مجبور میکند تا اهدافش را بر اساس حقایق خارجی پایه ریزی کند. </a:t>
            </a: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26</a:t>
            </a:fld>
            <a:endParaRPr lang="fa-IR"/>
          </a:p>
        </p:txBody>
      </p:sp>
    </p:spTree>
    <p:extLst>
      <p:ext uri="{BB962C8B-B14F-4D97-AF65-F5344CB8AC3E}">
        <p14:creationId xmlns:p14="http://schemas.microsoft.com/office/powerpoint/2010/main" val="272714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B Nazanin" panose="00000400000000000000" pitchFamily="2" charset="-78"/>
              </a:rPr>
              <a:t>واژه </a:t>
            </a:r>
            <a:r>
              <a:rPr lang="en-US" sz="1200" kern="1200" dirty="0" smtClean="0">
                <a:solidFill>
                  <a:schemeClr val="tx1"/>
                </a:solidFill>
                <a:effectLst/>
                <a:latin typeface="+mn-lt"/>
                <a:ea typeface="+mn-ea"/>
                <a:cs typeface="B Nazanin" panose="00000400000000000000" pitchFamily="2" charset="-78"/>
              </a:rPr>
              <a:t>Benchmarking</a:t>
            </a:r>
            <a:r>
              <a:rPr lang="fa-IR" sz="1200" kern="1200" dirty="0" smtClean="0">
                <a:solidFill>
                  <a:schemeClr val="tx1"/>
                </a:solidFill>
                <a:effectLst/>
                <a:latin typeface="+mn-lt"/>
                <a:ea typeface="+mn-ea"/>
                <a:cs typeface="B Nazanin" panose="00000400000000000000" pitchFamily="2" charset="-78"/>
              </a:rPr>
              <a:t> از دو واژه </a:t>
            </a:r>
            <a:r>
              <a:rPr lang="en-US" sz="1200" kern="1200" dirty="0" smtClean="0">
                <a:solidFill>
                  <a:schemeClr val="tx1"/>
                </a:solidFill>
                <a:effectLst/>
                <a:latin typeface="+mn-lt"/>
                <a:ea typeface="+mn-ea"/>
                <a:cs typeface="B Nazanin" panose="00000400000000000000" pitchFamily="2" charset="-78"/>
              </a:rPr>
              <a:t>Bench</a:t>
            </a:r>
            <a:r>
              <a:rPr lang="fa-IR" sz="1200" kern="1200" dirty="0" smtClean="0">
                <a:solidFill>
                  <a:schemeClr val="tx1"/>
                </a:solidFill>
                <a:effectLst/>
                <a:latin typeface="+mn-lt"/>
                <a:ea typeface="+mn-ea"/>
                <a:cs typeface="B Nazanin" panose="00000400000000000000" pitchFamily="2" charset="-78"/>
              </a:rPr>
              <a:t> به معنای نیمکت و </a:t>
            </a:r>
            <a:r>
              <a:rPr lang="en-US" sz="1200" kern="1200" dirty="0" smtClean="0">
                <a:solidFill>
                  <a:schemeClr val="tx1"/>
                </a:solidFill>
                <a:effectLst/>
                <a:latin typeface="+mn-lt"/>
                <a:ea typeface="+mn-ea"/>
                <a:cs typeface="B Nazanin" panose="00000400000000000000" pitchFamily="2" charset="-78"/>
              </a:rPr>
              <a:t>Mark</a:t>
            </a:r>
            <a:r>
              <a:rPr lang="fa-IR" sz="1200" kern="1200" dirty="0" smtClean="0">
                <a:solidFill>
                  <a:schemeClr val="tx1"/>
                </a:solidFill>
                <a:effectLst/>
                <a:latin typeface="+mn-lt"/>
                <a:ea typeface="+mn-ea"/>
                <a:cs typeface="B Nazanin" panose="00000400000000000000" pitchFamily="2" charset="-78"/>
              </a:rPr>
              <a:t> به معنای نشانه گذاری تشکیل شده است. این واژه اولین بار توسط کلابر (</a:t>
            </a:r>
            <a:r>
              <a:rPr lang="en-US" sz="1200" kern="1200" dirty="0" smtClean="0">
                <a:solidFill>
                  <a:schemeClr val="tx1"/>
                </a:solidFill>
                <a:effectLst/>
                <a:latin typeface="+mn-lt"/>
                <a:ea typeface="+mn-ea"/>
                <a:cs typeface="B Nazanin" panose="00000400000000000000" pitchFamily="2" charset="-78"/>
              </a:rPr>
              <a:t>Clobbers</a:t>
            </a:r>
            <a:r>
              <a:rPr lang="fa-IR" sz="1200" kern="1200" dirty="0" smtClean="0">
                <a:solidFill>
                  <a:schemeClr val="tx1"/>
                </a:solidFill>
                <a:effectLst/>
                <a:latin typeface="+mn-lt"/>
                <a:ea typeface="+mn-ea"/>
                <a:cs typeface="B Nazanin" panose="00000400000000000000" pitchFamily="2" charset="-78"/>
              </a:rPr>
              <a:t>) یک تولید کننده کفش در ادبیات مطرح شد. این تولید کننده کفش، پاهای زنان و مردان را بر روی یک نیمکت قرار می داد و با علامت گذاری پاها اندازه و مدل آن را برای ساخت کفش های اختصاصی تعیین می کرد.</a:t>
            </a:r>
            <a:endParaRPr lang="en-US" sz="1200" kern="1200" dirty="0" smtClean="0">
              <a:solidFill>
                <a:schemeClr val="tx1"/>
              </a:solidFill>
              <a:effectLst/>
              <a:latin typeface="+mn-lt"/>
              <a:ea typeface="+mn-ea"/>
              <a:cs typeface="B Nazanin" panose="00000400000000000000" pitchFamily="2" charset="-78"/>
            </a:endParaRPr>
          </a:p>
          <a:p>
            <a:pPr rtl="1"/>
            <a:r>
              <a:rPr lang="fa-IR" sz="1200" kern="1200" dirty="0" smtClean="0">
                <a:solidFill>
                  <a:schemeClr val="tx1"/>
                </a:solidFill>
                <a:effectLst/>
                <a:latin typeface="+mn-lt"/>
                <a:ea typeface="+mn-ea"/>
                <a:cs typeface="B Nazanin" panose="00000400000000000000" pitchFamily="2" charset="-78"/>
              </a:rPr>
              <a:t>در حال حاضر واژه </a:t>
            </a:r>
            <a:r>
              <a:rPr lang="en-US" sz="1200" kern="1200" dirty="0" smtClean="0">
                <a:solidFill>
                  <a:schemeClr val="tx1"/>
                </a:solidFill>
                <a:effectLst/>
                <a:latin typeface="+mn-lt"/>
                <a:ea typeface="+mn-ea"/>
                <a:cs typeface="B Nazanin" panose="00000400000000000000" pitchFamily="2" charset="-78"/>
              </a:rPr>
              <a:t>Benchmark</a:t>
            </a:r>
            <a:r>
              <a:rPr lang="fa-IR" sz="1200" kern="1200" dirty="0" smtClean="0">
                <a:solidFill>
                  <a:schemeClr val="tx1"/>
                </a:solidFill>
                <a:effectLst/>
                <a:latin typeface="+mn-lt"/>
                <a:ea typeface="+mn-ea"/>
                <a:cs typeface="B Nazanin" panose="00000400000000000000" pitchFamily="2" charset="-78"/>
              </a:rPr>
              <a:t> در حوزه های مدیریت و یا مدیریت استراتژیک مطرح می شود و به فرآیندی برای مقایسه یک سازمان با سازمان های برتر در همان حوزه فعالیت و یا در حوزه های دیگر فعالیت اطلاق می شود.</a:t>
            </a:r>
            <a:endParaRPr lang="en-US" sz="1200" kern="1200" dirty="0" smtClean="0">
              <a:solidFill>
                <a:schemeClr val="tx1"/>
              </a:solidFill>
              <a:effectLst/>
              <a:latin typeface="+mn-lt"/>
              <a:ea typeface="+mn-ea"/>
              <a:cs typeface="B Nazanin"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در دهه 1950 ژاپنی ها این تکنیک را در مقیاسی وسیع و سازماندهی شده مورد استفاده قرار دادند. آنها از طریق بازدید صدها شرکت و کارخانه در سراسر جهان و بخصوص ایالات متحده آمریکا و اروپا در الگو برداری از ایشان تلاش نمودند</a:t>
            </a:r>
            <a:endParaRPr lang="fa-IR" sz="12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t>اما تولد بنچ مارکینگ به معنی امروزی آن به سال 1979 باز می گردد، زمانی که شرکت زیراکس آمریکا به سبب کاهش سهم خود از بازار و عرضه محصولات مشابه با قیمت ارزانتر توسط رقبای ژاپنی مجبور شد در رقابت با شرکت های رقیب خود از این تکنیک استفاده کند</a:t>
            </a:r>
            <a:r>
              <a:rPr lang="en-US" sz="1200" dirty="0" smtClean="0"/>
              <a:t>.</a:t>
            </a:r>
            <a:r>
              <a:rPr lang="ar-SA" sz="1200" dirty="0" smtClean="0"/>
              <a:t> در آن دوره، شركت امريكايي زيراكس كه بتدريج موقعيت تجاري خود را در خطر مي‌ديد، به اين نتيجه رسيد كه براساس استنباط‌هاي گذشته همراه با پيش‌بيني حوادث آينده، نمي‌توان به اهداف استراتژيك رسيد. اين شركت براي شناخت كافي رقابتي از فرايند بنچ ماركينگ استفاده كرد و اهدافي را براي طرح‌هاي خود در نظر گرفت. زيراكس، فرايند بنچ ماركينگ را در تمام زمينه‌هاي شركت و با </a:t>
            </a:r>
            <a:r>
              <a:rPr lang="ar-SA" sz="1200" dirty="0" smtClean="0">
                <a:solidFill>
                  <a:srgbClr val="3399FF"/>
                </a:solidFill>
              </a:rPr>
              <a:t>تأكيد ويژه بر نياز مشتريان</a:t>
            </a:r>
            <a:r>
              <a:rPr lang="ar-SA" sz="1200" dirty="0" smtClean="0"/>
              <a:t> و </a:t>
            </a:r>
            <a:r>
              <a:rPr lang="ar-SA" sz="1200" dirty="0" smtClean="0">
                <a:solidFill>
                  <a:srgbClr val="FF3300"/>
                </a:solidFill>
              </a:rPr>
              <a:t>نقش مشاركت فعال كارمندان</a:t>
            </a:r>
            <a:r>
              <a:rPr lang="ar-SA" sz="1200" dirty="0" smtClean="0"/>
              <a:t>، اجرا كرد</a:t>
            </a:r>
            <a:r>
              <a:rPr lang="en-US" sz="1200" dirty="0" smtClean="0"/>
              <a:t>.</a:t>
            </a:r>
            <a:br>
              <a:rPr lang="en-US" sz="1200" dirty="0" smtClean="0"/>
            </a:br>
            <a:r>
              <a:rPr lang="en-US" sz="1200" dirty="0" smtClean="0"/>
              <a:t/>
            </a:r>
            <a:br>
              <a:rPr lang="en-US" sz="1200" dirty="0" smtClean="0"/>
            </a:br>
            <a:endParaRPr lang="en-US" sz="1200"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dirty="0" smtClean="0"/>
          </a:p>
          <a:p>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5</a:t>
            </a:fld>
            <a:endParaRPr lang="fa-IR"/>
          </a:p>
        </p:txBody>
      </p:sp>
    </p:spTree>
    <p:extLst>
      <p:ext uri="{BB962C8B-B14F-4D97-AF65-F5344CB8AC3E}">
        <p14:creationId xmlns:p14="http://schemas.microsoft.com/office/powerpoint/2010/main" val="215549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SA"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B Nazanin" panose="00000400000000000000" pitchFamily="2" charset="-78"/>
              </a:rPr>
              <a:t>در دهه اخير بهره‌گيري اين واژه در مديريت و مهندسي نيز كاربرد يافته و تعاريف چندي از آن شده است كه همگي مفهوم مشتركي را مطرح مي‏كنند ؛ از جمله :</a:t>
            </a:r>
            <a:endParaRPr lang="en-US" sz="1200" kern="1200" dirty="0" smtClean="0">
              <a:solidFill>
                <a:schemeClr val="tx1"/>
              </a:solidFill>
              <a:effectLst/>
              <a:latin typeface="+mn-lt"/>
              <a:ea typeface="+mn-ea"/>
              <a:cs typeface="B Nazanin" panose="00000400000000000000" pitchFamily="2" charset="-78"/>
            </a:endParaRPr>
          </a:p>
          <a:p>
            <a:pPr rtl="0"/>
            <a:r>
              <a:rPr lang="ar-SA" sz="1200" kern="1200" dirty="0" smtClean="0">
                <a:solidFill>
                  <a:schemeClr val="tx1"/>
                </a:solidFill>
                <a:effectLst/>
                <a:latin typeface="+mn-lt"/>
                <a:ea typeface="+mn-ea"/>
                <a:cs typeface="B Nazanin" panose="00000400000000000000" pitchFamily="2" charset="-78"/>
              </a:rPr>
              <a:t>1- </a:t>
            </a:r>
            <a:r>
              <a:rPr lang="en-US" sz="1200" kern="1200" dirty="0" smtClean="0">
                <a:solidFill>
                  <a:schemeClr val="tx1"/>
                </a:solidFill>
                <a:effectLst/>
                <a:latin typeface="+mn-lt"/>
                <a:ea typeface="+mn-ea"/>
                <a:cs typeface="B Nazanin" panose="00000400000000000000" pitchFamily="2" charset="-78"/>
              </a:rPr>
              <a:t>Benchmarking </a:t>
            </a:r>
            <a:r>
              <a:rPr lang="ar-SA" sz="1200" kern="1200" dirty="0" smtClean="0">
                <a:solidFill>
                  <a:schemeClr val="tx1"/>
                </a:solidFill>
                <a:effectLst/>
                <a:latin typeface="+mn-lt"/>
                <a:ea typeface="+mn-ea"/>
                <a:cs typeface="B Nazanin" panose="00000400000000000000" pitchFamily="2" charset="-78"/>
              </a:rPr>
              <a:t>عبارت است از جستجو براي يافتن بهترين تجربيات صنعت و يا خدمات براي رسيدن به بالاترين سطح عملكرد .</a:t>
            </a:r>
            <a:endParaRPr lang="en-US" sz="1200" kern="1200" dirty="0" smtClean="0">
              <a:solidFill>
                <a:schemeClr val="tx1"/>
              </a:solidFill>
              <a:effectLst/>
              <a:latin typeface="+mn-lt"/>
              <a:ea typeface="+mn-ea"/>
              <a:cs typeface="B Nazanin" panose="00000400000000000000" pitchFamily="2" charset="-78"/>
            </a:endParaRPr>
          </a:p>
          <a:p>
            <a:pPr rtl="0"/>
            <a:r>
              <a:rPr lang="fa-IR" sz="1200" kern="1200" dirty="0" smtClean="0">
                <a:solidFill>
                  <a:schemeClr val="tx1"/>
                </a:solidFill>
                <a:effectLst/>
                <a:latin typeface="+mn-lt"/>
                <a:ea typeface="+mn-ea"/>
                <a:cs typeface="B Nazanin" panose="00000400000000000000" pitchFamily="2" charset="-78"/>
              </a:rPr>
              <a:t>2- </a:t>
            </a:r>
            <a:r>
              <a:rPr lang="en-US" sz="1200" kern="1200" dirty="0" smtClean="0">
                <a:solidFill>
                  <a:schemeClr val="tx1"/>
                </a:solidFill>
                <a:effectLst/>
                <a:latin typeface="+mn-lt"/>
                <a:ea typeface="+mn-ea"/>
                <a:cs typeface="B Nazanin" panose="00000400000000000000" pitchFamily="2" charset="-78"/>
              </a:rPr>
              <a:t>Benchmarking </a:t>
            </a:r>
            <a:r>
              <a:rPr lang="ar-SA" sz="1200" kern="1200" dirty="0" smtClean="0">
                <a:solidFill>
                  <a:schemeClr val="tx1"/>
                </a:solidFill>
                <a:effectLst/>
                <a:latin typeface="+mn-lt"/>
                <a:ea typeface="+mn-ea"/>
                <a:cs typeface="B Nazanin" panose="00000400000000000000" pitchFamily="2" charset="-78"/>
              </a:rPr>
              <a:t>عبارت است از توجه بيروني بر فعاليتها ، وظايف تخصصي يا عمليات داخلي يك موسسه به منظور اصلاح و بهبود مستمر .</a:t>
            </a:r>
            <a:endParaRPr lang="en-US" sz="1200" kern="1200" dirty="0" smtClean="0">
              <a:solidFill>
                <a:schemeClr val="tx1"/>
              </a:solidFill>
              <a:effectLst/>
              <a:latin typeface="+mn-lt"/>
              <a:ea typeface="+mn-ea"/>
              <a:cs typeface="B Nazanin" panose="00000400000000000000" pitchFamily="2" charset="-78"/>
            </a:endParaRPr>
          </a:p>
          <a:p>
            <a:pPr rtl="0"/>
            <a:r>
              <a:rPr lang="ar-SA" sz="1200" kern="1200" dirty="0" smtClean="0">
                <a:solidFill>
                  <a:schemeClr val="tx1"/>
                </a:solidFill>
                <a:effectLst/>
                <a:latin typeface="+mn-lt"/>
                <a:ea typeface="+mn-ea"/>
                <a:cs typeface="B Nazanin" panose="00000400000000000000" pitchFamily="2" charset="-78"/>
              </a:rPr>
              <a:t>3- </a:t>
            </a:r>
            <a:r>
              <a:rPr lang="en-US" sz="1200" kern="1200" dirty="0" smtClean="0">
                <a:solidFill>
                  <a:schemeClr val="tx1"/>
                </a:solidFill>
                <a:effectLst/>
                <a:latin typeface="+mn-lt"/>
                <a:ea typeface="+mn-ea"/>
                <a:cs typeface="B Nazanin" panose="00000400000000000000" pitchFamily="2" charset="-78"/>
              </a:rPr>
              <a:t> Benchmarking</a:t>
            </a:r>
            <a:r>
              <a:rPr lang="ar-SA" sz="1200" kern="1200" dirty="0" smtClean="0">
                <a:solidFill>
                  <a:schemeClr val="tx1"/>
                </a:solidFill>
                <a:effectLst/>
                <a:latin typeface="+mn-lt"/>
                <a:ea typeface="+mn-ea"/>
                <a:cs typeface="B Nazanin" panose="00000400000000000000" pitchFamily="2" charset="-78"/>
              </a:rPr>
              <a:t>يعني مقايسه و ارزيابي خود با ديگران به منظور كشف تجربيات برتر آنها و جبران فاصله موجود .</a:t>
            </a:r>
            <a:endParaRPr lang="en-US" sz="1200" kern="1200" dirty="0" smtClean="0">
              <a:solidFill>
                <a:schemeClr val="tx1"/>
              </a:solidFill>
              <a:effectLst/>
              <a:latin typeface="+mn-lt"/>
              <a:ea typeface="+mn-ea"/>
              <a:cs typeface="B Nazanin" panose="00000400000000000000" pitchFamily="2" charset="-78"/>
            </a:endParaRPr>
          </a:p>
          <a:p>
            <a:pPr rtl="0"/>
            <a:r>
              <a:rPr lang="ar-SA" sz="1200" kern="1200" dirty="0" smtClean="0">
                <a:solidFill>
                  <a:schemeClr val="tx1"/>
                </a:solidFill>
                <a:effectLst/>
                <a:latin typeface="+mn-lt"/>
                <a:ea typeface="+mn-ea"/>
                <a:cs typeface="B Nazanin" panose="00000400000000000000" pitchFamily="2" charset="-78"/>
              </a:rPr>
              <a:t>4- </a:t>
            </a:r>
            <a:r>
              <a:rPr lang="en-US" sz="1200" kern="1200" dirty="0" smtClean="0">
                <a:solidFill>
                  <a:schemeClr val="tx1"/>
                </a:solidFill>
                <a:effectLst/>
                <a:latin typeface="+mn-lt"/>
                <a:ea typeface="+mn-ea"/>
                <a:cs typeface="B Nazanin" panose="00000400000000000000" pitchFamily="2" charset="-78"/>
              </a:rPr>
              <a:t>Benchmarking </a:t>
            </a:r>
            <a:r>
              <a:rPr lang="ar-SA" sz="1200" kern="1200" dirty="0" smtClean="0">
                <a:solidFill>
                  <a:schemeClr val="tx1"/>
                </a:solidFill>
                <a:effectLst/>
                <a:latin typeface="+mn-lt"/>
                <a:ea typeface="+mn-ea"/>
                <a:cs typeface="B Nazanin" panose="00000400000000000000" pitchFamily="2" charset="-78"/>
              </a:rPr>
              <a:t>عبارت است از يك فرايند پژوهشي دائمي كه سازمان را به سمت بهترين شدن در مقايسه با رقبا سوق مي‏دهد .</a:t>
            </a:r>
            <a:endParaRPr lang="en-US" sz="1200" kern="1200" dirty="0" smtClean="0">
              <a:solidFill>
                <a:schemeClr val="tx1"/>
              </a:solidFill>
              <a:effectLst/>
              <a:latin typeface="+mn-lt"/>
              <a:ea typeface="+mn-ea"/>
              <a:cs typeface="B Nazanin" panose="00000400000000000000" pitchFamily="2" charset="-78"/>
            </a:endParaRPr>
          </a:p>
          <a:p>
            <a:r>
              <a:rPr lang="ar-SA" sz="1200" kern="1200" dirty="0" smtClean="0">
                <a:solidFill>
                  <a:schemeClr val="tx1"/>
                </a:solidFill>
                <a:effectLst/>
                <a:latin typeface="+mn-lt"/>
                <a:ea typeface="+mn-ea"/>
                <a:cs typeface="B Nazanin" panose="00000400000000000000" pitchFamily="2" charset="-78"/>
              </a:rPr>
              <a:t>مركز بهره‌وري‌ و كيفيت‌ آمريكا</a:t>
            </a:r>
            <a:r>
              <a:rPr lang="en-US" sz="1200" kern="1200" dirty="0" smtClean="0">
                <a:solidFill>
                  <a:schemeClr val="tx1"/>
                </a:solidFill>
                <a:effectLst/>
                <a:latin typeface="+mn-lt"/>
                <a:ea typeface="+mn-ea"/>
                <a:cs typeface="B Nazanin" panose="00000400000000000000" pitchFamily="2" charset="-78"/>
              </a:rPr>
              <a:t>(APQC)  </a:t>
            </a:r>
            <a:r>
              <a:rPr lang="ar-SA" sz="1200" kern="1200" dirty="0" smtClean="0">
                <a:solidFill>
                  <a:schemeClr val="tx1"/>
                </a:solidFill>
                <a:effectLst/>
                <a:latin typeface="+mn-lt"/>
                <a:ea typeface="+mn-ea"/>
                <a:cs typeface="B Nazanin" panose="00000400000000000000" pitchFamily="2" charset="-78"/>
              </a:rPr>
              <a:t>نيز الگوبرداري</a:t>
            </a:r>
            <a:r>
              <a:rPr lang="en-US" sz="1200" kern="1200" dirty="0" smtClean="0">
                <a:solidFill>
                  <a:schemeClr val="tx1"/>
                </a:solidFill>
                <a:effectLst/>
                <a:latin typeface="+mn-lt"/>
                <a:ea typeface="+mn-ea"/>
                <a:cs typeface="B Nazanin" panose="00000400000000000000" pitchFamily="2" charset="-78"/>
              </a:rPr>
              <a:t>‌(Benchmarking) </a:t>
            </a:r>
            <a:r>
              <a:rPr lang="ar-SA" sz="1200" kern="1200" dirty="0" smtClean="0">
                <a:solidFill>
                  <a:schemeClr val="tx1"/>
                </a:solidFill>
                <a:effectLst/>
                <a:latin typeface="+mn-lt"/>
                <a:ea typeface="+mn-ea"/>
                <a:cs typeface="B Nazanin" panose="00000400000000000000" pitchFamily="2" charset="-78"/>
              </a:rPr>
              <a:t>را فرآيند تعريف ، تشخيص‌ و تطابق‌ يافتن‌ با اقدامات‌ و فرايندهاي‌ سازمانهاي‌ برجسته‌ در سطح‌ دنيا ، به‌منظور افزايش‌ عملكرد سازمان‌ خود تعريف‌ مي‌كند</a:t>
            </a:r>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6</a:t>
            </a:fld>
            <a:endParaRPr lang="fa-IR"/>
          </a:p>
        </p:txBody>
      </p:sp>
    </p:spTree>
    <p:extLst>
      <p:ext uri="{BB962C8B-B14F-4D97-AF65-F5344CB8AC3E}">
        <p14:creationId xmlns:p14="http://schemas.microsoft.com/office/powerpoint/2010/main" val="88502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ar-SA" sz="1200" kern="1200" dirty="0" smtClean="0">
                <a:solidFill>
                  <a:schemeClr val="tx1"/>
                </a:solidFill>
                <a:effectLst/>
                <a:latin typeface="+mn-lt"/>
                <a:ea typeface="+mn-ea"/>
                <a:cs typeface="B Nazanin" panose="00000400000000000000" pitchFamily="2" charset="-78"/>
              </a:rPr>
              <a:t>كه اين ضرورت به طور خلاصه ناشي مي‏شود از :</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1</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رقابت جهاني و وجود شرايط رقابتي در بازار كار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2</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پيشرفتهاي سريع و قابل‌توجه در علم و تكنولوژی </a:t>
            </a:r>
            <a:r>
              <a:rPr lang="fa-IR" sz="1200" kern="1200" dirty="0" smtClean="0">
                <a:solidFill>
                  <a:schemeClr val="tx1"/>
                </a:solidFill>
                <a:effectLst/>
                <a:latin typeface="+mn-lt"/>
                <a:ea typeface="+mn-ea"/>
                <a:cs typeface="B Nazanin" panose="00000400000000000000" pitchFamily="2" charset="-78"/>
              </a:rPr>
              <a:t>. </a:t>
            </a:r>
            <a:endParaRPr lang="en-US" sz="1200" kern="1200" dirty="0" smtClean="0">
              <a:solidFill>
                <a:schemeClr val="tx1"/>
              </a:solidFill>
              <a:effectLst/>
              <a:latin typeface="+mn-lt"/>
              <a:ea typeface="+mn-ea"/>
              <a:cs typeface="B Nazanin" panose="00000400000000000000" pitchFamily="2" charset="-78"/>
            </a:endParaRPr>
          </a:p>
          <a:p>
            <a:pPr rtl="1"/>
            <a:r>
              <a:rPr lang="fa-IR" sz="1200" kern="1200" dirty="0" smtClean="0">
                <a:solidFill>
                  <a:schemeClr val="tx1"/>
                </a:solidFill>
                <a:effectLst/>
                <a:latin typeface="+mn-lt"/>
                <a:ea typeface="+mn-ea"/>
                <a:cs typeface="B Nazanin" panose="00000400000000000000" pitchFamily="2" charset="-78"/>
              </a:rPr>
              <a:t>3- </a:t>
            </a:r>
            <a:r>
              <a:rPr lang="ar-SA" sz="1200" kern="1200" dirty="0" smtClean="0">
                <a:solidFill>
                  <a:schemeClr val="tx1"/>
                </a:solidFill>
                <a:effectLst/>
                <a:latin typeface="+mn-lt"/>
                <a:ea typeface="+mn-ea"/>
                <a:cs typeface="B Nazanin" panose="00000400000000000000" pitchFamily="2" charset="-78"/>
              </a:rPr>
              <a:t>پيشرفتهاي سريع در تكنولوژي اطلاعات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1"/>
            <a:r>
              <a:rPr lang="fa-IR" sz="1200" kern="1200" dirty="0" smtClean="0">
                <a:solidFill>
                  <a:schemeClr val="tx1"/>
                </a:solidFill>
                <a:effectLst/>
                <a:latin typeface="+mn-lt"/>
                <a:ea typeface="+mn-ea"/>
                <a:cs typeface="B Nazanin" panose="00000400000000000000" pitchFamily="2" charset="-78"/>
              </a:rPr>
              <a:t>4- </a:t>
            </a:r>
            <a:r>
              <a:rPr lang="ar-SA" sz="1200" kern="1200" dirty="0" smtClean="0">
                <a:solidFill>
                  <a:schemeClr val="tx1"/>
                </a:solidFill>
                <a:effectLst/>
                <a:latin typeface="+mn-lt"/>
                <a:ea typeface="+mn-ea"/>
                <a:cs typeface="B Nazanin" panose="00000400000000000000" pitchFamily="2" charset="-78"/>
              </a:rPr>
              <a:t>پيشرفتهاي قابل توجه و دايم دانش مديريت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0"/>
            <a:r>
              <a:rPr lang="fa-IR" sz="1200" kern="1200" dirty="0" smtClean="0">
                <a:solidFill>
                  <a:schemeClr val="tx1"/>
                </a:solidFill>
                <a:effectLst/>
                <a:latin typeface="+mn-lt"/>
                <a:ea typeface="+mn-ea"/>
                <a:cs typeface="B Nazanin" panose="00000400000000000000" pitchFamily="2" charset="-78"/>
              </a:rPr>
              <a:t>5-</a:t>
            </a:r>
            <a:r>
              <a:rPr lang="en-US"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ضرورت رعايت استانداردهاي كيفيت و تكامل طبيعي </a:t>
            </a:r>
            <a:r>
              <a:rPr lang="en-US" sz="1200" kern="1200" dirty="0" smtClean="0">
                <a:solidFill>
                  <a:schemeClr val="tx1"/>
                </a:solidFill>
                <a:effectLst/>
                <a:latin typeface="+mn-lt"/>
                <a:ea typeface="+mn-ea"/>
                <a:cs typeface="B Nazanin" panose="00000400000000000000" pitchFamily="2" charset="-78"/>
              </a:rPr>
              <a:t>TQM </a:t>
            </a:r>
            <a:r>
              <a:rPr lang="ar-SA" sz="1200" kern="1200" dirty="0" smtClean="0">
                <a:solidFill>
                  <a:schemeClr val="tx1"/>
                </a:solidFill>
                <a:effectLst/>
                <a:latin typeface="+mn-lt"/>
                <a:ea typeface="+mn-ea"/>
                <a:cs typeface="B Nazanin" panose="00000400000000000000" pitchFamily="2" charset="-78"/>
              </a:rPr>
              <a:t>(مديريت كيفيت فراگير) .</a:t>
            </a:r>
            <a:endParaRPr lang="en-US" sz="1200" kern="1200" dirty="0" smtClean="0">
              <a:solidFill>
                <a:schemeClr val="tx1"/>
              </a:solidFill>
              <a:effectLst/>
              <a:latin typeface="+mn-lt"/>
              <a:ea typeface="+mn-ea"/>
              <a:cs typeface="B Nazanin"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B Nazanin" panose="00000400000000000000" pitchFamily="2" charset="-78"/>
              </a:rPr>
              <a:t>در كل چنين مي‌توان گفت كه ارزيابي مقايسه‌اي يكي از موثرترين شيوه‌ها در جهت بهبود سازمان است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امروزه مديريت هر سازمان مي‌تواند با الگوبرداري از سازمانهاي موفق روشهاي برتر را براي بهبود مستمر كارايي در سازمان خود پيدا كرده و آنها را پياده‌سازي كند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نه تنها مي‌تواند يك تكنيك تشخيص مشكلات باشد بلكه مي‌تواند در روابط طراحي فرايندها نيز كمك شاياني به طراحان كند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الگوگيري به واقع پاسخي براي تنظيم اين سوال است كه هنگامي كه احتياج به بهبود تشخيص داده مي‌شود استانداردهاي عملكرد بايد در چه سطحي تنظيم شوند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تشخيص سطوح عملكرد سازمانهاي موفق و فهميدن چگونگي انجام آن ، تشخيص اينكه ديگران چگونه مي‌توانند براي تغيير در سازمان ايجاد انگيزه كنند و اشتباهات خود را به حداقل برسانند و تشخيص شكافهاي موجود بين عملكرد سازمانهاي موفق با ديگر سازمانها و كم كردن فاصله بين آنها همگي مي‌توانند از نتايج الگوبرداري به شمار آيند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7</a:t>
            </a:fld>
            <a:endParaRPr lang="fa-IR"/>
          </a:p>
        </p:txBody>
      </p:sp>
    </p:spTree>
    <p:extLst>
      <p:ext uri="{BB962C8B-B14F-4D97-AF65-F5344CB8AC3E}">
        <p14:creationId xmlns:p14="http://schemas.microsoft.com/office/powerpoint/2010/main" val="335010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SA" sz="1200" kern="1200" dirty="0" smtClean="0">
                <a:solidFill>
                  <a:schemeClr val="tx1"/>
                </a:solidFill>
                <a:effectLst/>
                <a:latin typeface="+mn-lt"/>
                <a:ea typeface="+mn-ea"/>
                <a:cs typeface="B Nazanin" panose="00000400000000000000" pitchFamily="2" charset="-78"/>
              </a:rPr>
              <a:t>اين مدل با عنوان چه چيزهايي با هم مقايسه شوند شامل انواع ذيل است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1</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مقايسه براساس عملكرد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نوع از الگوبرداري ، سازمانها و صنايع معيارهاي عملكرد را با هم مقايسه مي‌كنند به عنوان مثال يك سازمان در زمينه معيارهاي مالي و يا معيارهاي عملياتي خود را با سازمان پيشرو مقايسه مي‌كند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2</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مقايسه براساس فرايندهاي كاري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مدل روشها و فرايندهاي كاري سازمانها با يكديگر مقايسه مي‌شوند ؛ به عنوان مثال يك سازمان فرايندهاي لازم براي توليد يك محصول خاص را با فرايندهاي سازمان پيشرو مقايسه مي‌كند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r>
              <a:rPr lang="ar-SA" sz="1200" kern="1200" dirty="0" smtClean="0">
                <a:solidFill>
                  <a:schemeClr val="tx1"/>
                </a:solidFill>
                <a:effectLst/>
                <a:latin typeface="+mn-lt"/>
                <a:ea typeface="+mn-ea"/>
                <a:cs typeface="B Nazanin" panose="00000400000000000000" pitchFamily="2" charset="-78"/>
              </a:rPr>
              <a:t>3</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مقايسه راهبردي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مدل استراتژي سازمانها با يكديگر مقايسه مي‌شوند ؛ به عنوان مثال استراتژي فروش سازمانها ، استراتژي خريد سازمانها ، استراتژي توليد و مواردي ازين‌دست با يكديگر مقايسه شده و بهترين سازمان از جهت اتخاذ استراتژي مربوطه مورد مقايسه قرار مي گيرد </a:t>
            </a:r>
            <a:endParaRPr lang="fa-IR"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8</a:t>
            </a:fld>
            <a:endParaRPr lang="fa-IR"/>
          </a:p>
        </p:txBody>
      </p:sp>
    </p:spTree>
    <p:extLst>
      <p:ext uri="{BB962C8B-B14F-4D97-AF65-F5344CB8AC3E}">
        <p14:creationId xmlns:p14="http://schemas.microsoft.com/office/powerpoint/2010/main" val="357882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SA" sz="1200" kern="1200" dirty="0" smtClean="0">
                <a:solidFill>
                  <a:schemeClr val="tx1"/>
                </a:solidFill>
                <a:effectLst/>
                <a:latin typeface="+mn-lt"/>
                <a:ea typeface="+mn-ea"/>
                <a:cs typeface="B Nazanin" panose="00000400000000000000" pitchFamily="2" charset="-78"/>
              </a:rPr>
              <a:t>اين مدل با عنوان چه كساني با هم مقايسه شوند شامل موارد ذيل است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0"/>
            <a:r>
              <a:rPr lang="ar-SA" sz="1200" kern="1200" dirty="0" smtClean="0">
                <a:solidFill>
                  <a:schemeClr val="tx1"/>
                </a:solidFill>
                <a:effectLst/>
                <a:latin typeface="+mn-lt"/>
                <a:ea typeface="+mn-ea"/>
                <a:cs typeface="B Nazanin" panose="00000400000000000000" pitchFamily="2" charset="-78"/>
              </a:rPr>
              <a:t>1- الگوبرداري داخلي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كاربرد اين مدل از الگوبرداري معمولا در شركتها و سازمانهاي بزرگ است ؛ از آنجا كه يك سازمان بزرگ از زيرمجموعه‌هاي زيادي تشكيل شده است در اين حالت يك بخش يا يك صنعت با بخش يا صنعت ديگر از زيرمجموعه اصلي يا مادر مقايسه مي‌شود و به واقع مقايسه داخلي بين بخشهـــاي مختلف يك سازمان بزرگ انجام مي پذيرد ؛ به عنوان مثال مي‌توان به شعبه‌هاي مختلف </a:t>
            </a:r>
            <a:r>
              <a:rPr lang="en-US" sz="1200" kern="1200" dirty="0" smtClean="0">
                <a:solidFill>
                  <a:schemeClr val="tx1"/>
                </a:solidFill>
                <a:effectLst/>
                <a:latin typeface="+mn-lt"/>
                <a:ea typeface="+mn-ea"/>
                <a:cs typeface="B Nazanin" panose="00000400000000000000" pitchFamily="2" charset="-78"/>
              </a:rPr>
              <a:t>IBM </a:t>
            </a:r>
            <a:r>
              <a:rPr lang="ar-SA" sz="1200" kern="1200" dirty="0" smtClean="0">
                <a:solidFill>
                  <a:schemeClr val="tx1"/>
                </a:solidFill>
                <a:effectLst/>
                <a:latin typeface="+mn-lt"/>
                <a:ea typeface="+mn-ea"/>
                <a:cs typeface="B Nazanin" panose="00000400000000000000" pitchFamily="2" charset="-78"/>
              </a:rPr>
              <a:t>در كشورهـــاي متعدد اشاره كرد .</a:t>
            </a:r>
            <a:endParaRPr lang="en-US" sz="1200" kern="1200" dirty="0" smtClean="0">
              <a:solidFill>
                <a:schemeClr val="tx1"/>
              </a:solidFill>
              <a:effectLst/>
              <a:latin typeface="+mn-lt"/>
              <a:ea typeface="+mn-ea"/>
              <a:cs typeface="B Nazanin" panose="00000400000000000000" pitchFamily="2" charset="-78"/>
            </a:endParaRPr>
          </a:p>
          <a:p>
            <a:pPr rtl="0"/>
            <a:r>
              <a:rPr lang="ar-SA" sz="1200" kern="1200" dirty="0" smtClean="0">
                <a:solidFill>
                  <a:schemeClr val="tx1"/>
                </a:solidFill>
                <a:effectLst/>
                <a:latin typeface="+mn-lt"/>
                <a:ea typeface="+mn-ea"/>
                <a:cs typeface="B Nazanin" panose="00000400000000000000" pitchFamily="2" charset="-78"/>
              </a:rPr>
              <a:t>2- الگوبرداري رقابتي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حالت محصولات مشابـه از دو شركت رقيب مورد مقايسه قرار مي گيرند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رقابتي به واقع تعميم تجزيه‌وتحليل رقيب و بخشي از فعاليتهاي تجزيه‌وتحليل رقيب بشمار مي‌رود ؛ در اين حالت بجاي تمركز بر روي عملكرد متوسط صنعت خود ، روي بهترين رقيب تمركز كرده و او به عنوان بهترين الگو درنظر گرفته مي‌شود .</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3</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كاركردي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حالت بحث روي مقايسه كاركردهاي مختلف است ؛ به عنوان نمونه فعاليت توزيع يك شركت با فعاليت توزيع شركت ديگر مقايسه مي‌شود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حالت الزامي وجود ندارد كه توليدات دو شركت حتما يكسان باشند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a:p>
            <a:pPr rtl="1"/>
            <a:r>
              <a:rPr lang="ar-SA" sz="1200" kern="1200" dirty="0" smtClean="0">
                <a:solidFill>
                  <a:schemeClr val="tx1"/>
                </a:solidFill>
                <a:effectLst/>
                <a:latin typeface="+mn-lt"/>
                <a:ea typeface="+mn-ea"/>
                <a:cs typeface="B Nazanin" panose="00000400000000000000" pitchFamily="2" charset="-78"/>
              </a:rPr>
              <a:t>4</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الگوبرداري ژنريك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 حالت حد و مرزي براي الگوبرداري وجود ندارد ؛ الگوبرداري ژنريك يك حالت ساختگي و تصنعي است </a:t>
            </a:r>
            <a:r>
              <a:rPr lang="fa-IR" sz="1200" kern="1200" dirty="0" smtClean="0">
                <a:solidFill>
                  <a:schemeClr val="tx1"/>
                </a:solidFill>
                <a:effectLst/>
                <a:latin typeface="+mn-lt"/>
                <a:ea typeface="+mn-ea"/>
                <a:cs typeface="B Nazanin" panose="00000400000000000000" pitchFamily="2" charset="-78"/>
              </a:rPr>
              <a:t>. </a:t>
            </a:r>
            <a:r>
              <a:rPr lang="ar-SA" sz="1200" kern="1200" dirty="0" smtClean="0">
                <a:solidFill>
                  <a:schemeClr val="tx1"/>
                </a:solidFill>
                <a:effectLst/>
                <a:latin typeface="+mn-lt"/>
                <a:ea typeface="+mn-ea"/>
                <a:cs typeface="B Nazanin" panose="00000400000000000000" pitchFamily="2" charset="-78"/>
              </a:rPr>
              <a:t>در اينجا با ساخت يك مدل فرضي بهترين الگوبرداري صورت مي‌گيرد و تمركز بر روي فرايندهاي كاري ممتاز و عالي است ؛ اين نوع الگوگيري بسيار موثر ولي درعين‌حال دشوار است </a:t>
            </a:r>
            <a:r>
              <a:rPr lang="fa-IR" sz="1200" kern="1200" dirty="0" smtClean="0">
                <a:solidFill>
                  <a:schemeClr val="tx1"/>
                </a:solidFill>
                <a:effectLst/>
                <a:latin typeface="+mn-lt"/>
                <a:ea typeface="+mn-ea"/>
                <a:cs typeface="B Nazanin" panose="00000400000000000000" pitchFamily="2" charset="-78"/>
              </a:rPr>
              <a:t>.</a:t>
            </a:r>
            <a:endParaRPr lang="en-US" sz="1200" kern="1200" dirty="0" smtClean="0">
              <a:solidFill>
                <a:schemeClr val="tx1"/>
              </a:solidFill>
              <a:effectLst/>
              <a:latin typeface="+mn-lt"/>
              <a:ea typeface="+mn-ea"/>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9</a:t>
            </a:fld>
            <a:endParaRPr lang="fa-IR"/>
          </a:p>
        </p:txBody>
      </p:sp>
    </p:spTree>
    <p:extLst>
      <p:ext uri="{BB962C8B-B14F-4D97-AF65-F5344CB8AC3E}">
        <p14:creationId xmlns:p14="http://schemas.microsoft.com/office/powerpoint/2010/main" val="65725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00"/>
              </a:spcBef>
              <a:buClr>
                <a:srgbClr val="00007D"/>
              </a:buClr>
              <a:buSzPct val="75000"/>
              <a:buFont typeface="Wingdings" panose="05000000000000000000" pitchFamily="2" charset="2"/>
              <a:buChar char=""/>
            </a:pPr>
            <a:r>
              <a:rPr lang="ar-SA" sz="1200" b="1" dirty="0" smtClean="0">
                <a:solidFill>
                  <a:srgbClr val="9999FF"/>
                </a:solidFill>
                <a:cs typeface="B Nazanin" panose="00000400000000000000" pitchFamily="2" charset="-78"/>
              </a:rPr>
              <a:t>طرح ریزی</a:t>
            </a:r>
            <a:r>
              <a:rPr lang="en-US" sz="1200" b="1" dirty="0" smtClean="0">
                <a:cs typeface="B Nazanin" panose="00000400000000000000" pitchFamily="2" charset="-78"/>
              </a:rPr>
              <a:t> </a:t>
            </a:r>
          </a:p>
          <a:p>
            <a:pPr>
              <a:spcBef>
                <a:spcPts val="700"/>
              </a:spcBef>
              <a:buClr>
                <a:srgbClr val="00007D"/>
              </a:buClr>
              <a:buSzPct val="75000"/>
              <a:buFont typeface="Wingdings" panose="05000000000000000000" pitchFamily="2" charset="2"/>
              <a:buChar char=""/>
            </a:pPr>
            <a:r>
              <a:rPr lang="ar-SA" sz="1200" b="1" dirty="0" smtClean="0">
                <a:solidFill>
                  <a:srgbClr val="FF99FF"/>
                </a:solidFill>
                <a:cs typeface="B Nazanin" panose="00000400000000000000" pitchFamily="2" charset="-78"/>
              </a:rPr>
              <a:t>جستجو و بررسی</a:t>
            </a:r>
            <a:endParaRPr lang="en-US" sz="1200" b="1" dirty="0" smtClean="0">
              <a:solidFill>
                <a:srgbClr val="FF99FF"/>
              </a:solidFill>
              <a:cs typeface="B Nazanin" panose="00000400000000000000" pitchFamily="2" charset="-78"/>
            </a:endParaRPr>
          </a:p>
          <a:p>
            <a:pPr>
              <a:spcBef>
                <a:spcPts val="700"/>
              </a:spcBef>
              <a:buClr>
                <a:srgbClr val="00007D"/>
              </a:buClr>
              <a:buSzPct val="75000"/>
              <a:buFont typeface="Wingdings" panose="05000000000000000000" pitchFamily="2" charset="2"/>
              <a:buChar char=""/>
            </a:pPr>
            <a:r>
              <a:rPr lang="ar-SA" sz="1200" b="1" dirty="0" smtClean="0">
                <a:solidFill>
                  <a:srgbClr val="00FF00"/>
                </a:solidFill>
                <a:cs typeface="B Nazanin" panose="00000400000000000000" pitchFamily="2" charset="-78"/>
              </a:rPr>
              <a:t>مشاهده</a:t>
            </a:r>
            <a:endParaRPr lang="en-US" sz="1200" b="1" dirty="0" smtClean="0">
              <a:solidFill>
                <a:srgbClr val="00FF00"/>
              </a:solidFill>
              <a:cs typeface="B Nazanin" panose="00000400000000000000" pitchFamily="2" charset="-78"/>
            </a:endParaRPr>
          </a:p>
          <a:p>
            <a:pPr>
              <a:spcBef>
                <a:spcPts val="700"/>
              </a:spcBef>
              <a:buClr>
                <a:srgbClr val="00007D"/>
              </a:buClr>
              <a:buSzPct val="75000"/>
              <a:buFont typeface="Wingdings" panose="05000000000000000000" pitchFamily="2" charset="2"/>
              <a:buChar char=""/>
            </a:pPr>
            <a:r>
              <a:rPr lang="ar-SA" sz="1200" b="1" dirty="0" smtClean="0">
                <a:solidFill>
                  <a:srgbClr val="3399FF"/>
                </a:solidFill>
                <a:cs typeface="B Nazanin" panose="00000400000000000000" pitchFamily="2" charset="-78"/>
              </a:rPr>
              <a:t>تجزیه و تحلیل</a:t>
            </a:r>
            <a:endParaRPr lang="en-US" sz="1200" b="1" dirty="0" smtClean="0">
              <a:solidFill>
                <a:srgbClr val="3399FF"/>
              </a:solidFill>
              <a:cs typeface="B Nazanin" panose="00000400000000000000" pitchFamily="2" charset="-78"/>
            </a:endParaRPr>
          </a:p>
          <a:p>
            <a:pPr>
              <a:spcBef>
                <a:spcPts val="700"/>
              </a:spcBef>
              <a:buClr>
                <a:srgbClr val="00007D"/>
              </a:buClr>
              <a:buSzPct val="75000"/>
              <a:buFont typeface="Wingdings" panose="05000000000000000000" pitchFamily="2" charset="2"/>
              <a:buChar char=""/>
            </a:pPr>
            <a:r>
              <a:rPr lang="ar-SA" sz="1200" b="1" dirty="0" smtClean="0">
                <a:solidFill>
                  <a:srgbClr val="CC6600"/>
                </a:solidFill>
                <a:cs typeface="B Nazanin" panose="00000400000000000000" pitchFamily="2" charset="-78"/>
              </a:rPr>
              <a:t>تطبیق</a:t>
            </a:r>
            <a:endParaRPr lang="en-US" sz="1200" b="1" dirty="0" smtClean="0">
              <a:solidFill>
                <a:srgbClr val="CC6600"/>
              </a:solidFill>
              <a:cs typeface="B Nazanin" panose="00000400000000000000" pitchFamily="2" charset="-78"/>
            </a:endParaRPr>
          </a:p>
          <a:p>
            <a:pPr>
              <a:spcBef>
                <a:spcPts val="700"/>
              </a:spcBef>
              <a:buClr>
                <a:srgbClr val="00007D"/>
              </a:buClr>
              <a:buSzPct val="75000"/>
              <a:buFont typeface="Wingdings" panose="05000000000000000000" pitchFamily="2" charset="2"/>
              <a:buChar char=""/>
            </a:pPr>
            <a:r>
              <a:rPr lang="ar-SA" sz="1200" b="1" dirty="0" smtClean="0">
                <a:solidFill>
                  <a:srgbClr val="990099"/>
                </a:solidFill>
                <a:cs typeface="B Nazanin" panose="00000400000000000000" pitchFamily="2" charset="-78"/>
              </a:rPr>
              <a:t>چرخه مجدد</a:t>
            </a:r>
            <a:endParaRPr lang="en-US" sz="1200" b="1" dirty="0" smtClean="0">
              <a:solidFill>
                <a:srgbClr val="990099"/>
              </a:solidFill>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C752E8A5-DDE7-4439-B72B-80C957218BDB}" type="slidenum">
              <a:rPr lang="fa-IR" smtClean="0"/>
              <a:t>10</a:t>
            </a:fld>
            <a:endParaRPr lang="fa-IR"/>
          </a:p>
        </p:txBody>
      </p:sp>
    </p:spTree>
    <p:extLst>
      <p:ext uri="{BB962C8B-B14F-4D97-AF65-F5344CB8AC3E}">
        <p14:creationId xmlns:p14="http://schemas.microsoft.com/office/powerpoint/2010/main" val="290317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SzPct val="75000"/>
              <a:buNone/>
            </a:pPr>
            <a:r>
              <a:rPr lang="ar-SA" sz="1200" b="1" dirty="0" smtClean="0">
                <a:cs typeface="B Nazanin" panose="00000400000000000000" pitchFamily="2" charset="-78"/>
              </a:rPr>
              <a:t>در این مرحله مطالعه و شناخت فرآیند شرکت الگو گیرنده صورت می پذیرد. اقدامات لازم در این مرحله به این صورت خلاصه می</a:t>
            </a:r>
            <a:r>
              <a:rPr lang="en-US" sz="1200" b="1" dirty="0" smtClean="0">
                <a:cs typeface="B Nazanin" panose="00000400000000000000" pitchFamily="2" charset="-78"/>
              </a:rPr>
              <a:t>‌</a:t>
            </a:r>
            <a:r>
              <a:rPr lang="ar-SA" sz="1200" b="1" dirty="0" smtClean="0">
                <a:cs typeface="B Nazanin" panose="00000400000000000000" pitchFamily="2" charset="-78"/>
              </a:rPr>
              <a:t>شود</a:t>
            </a:r>
            <a:r>
              <a:rPr lang="en-US" sz="1200" b="1" dirty="0" smtClean="0">
                <a:cs typeface="B Nazanin" panose="00000400000000000000" pitchFamily="2" charset="-78"/>
              </a:rPr>
              <a:t> :</a:t>
            </a:r>
          </a:p>
          <a:p>
            <a:pPr>
              <a:spcBef>
                <a:spcPts val="600"/>
              </a:spcBef>
              <a:buSzPct val="75000"/>
              <a:buNone/>
            </a:pPr>
            <a:r>
              <a:rPr lang="en-US" sz="1200" b="1" dirty="0" smtClean="0">
                <a:cs typeface="B Nazanin" panose="00000400000000000000" pitchFamily="2" charset="-78"/>
              </a:rPr>
              <a:t>-</a:t>
            </a:r>
            <a:r>
              <a:rPr lang="ar-SA" sz="1200" b="1" dirty="0" smtClean="0">
                <a:cs typeface="B Nazanin" panose="00000400000000000000" pitchFamily="2" charset="-78"/>
              </a:rPr>
              <a:t>انتخاب فرآیندی که بر اساس استراتژی شرکت باید الگوپذیر شود</a:t>
            </a:r>
            <a:r>
              <a:rPr lang="en-US" sz="1200" b="1" dirty="0" smtClean="0">
                <a:cs typeface="B Nazanin" panose="00000400000000000000" pitchFamily="2" charset="-78"/>
              </a:rPr>
              <a:t> .</a:t>
            </a:r>
          </a:p>
          <a:p>
            <a:pPr>
              <a:spcBef>
                <a:spcPts val="600"/>
              </a:spcBef>
              <a:buSzPct val="75000"/>
              <a:buNone/>
            </a:pPr>
            <a:r>
              <a:rPr lang="en-US" sz="1200" b="1" dirty="0" smtClean="0">
                <a:cs typeface="B Nazanin" panose="00000400000000000000" pitchFamily="2" charset="-78"/>
              </a:rPr>
              <a:t>-</a:t>
            </a:r>
            <a:r>
              <a:rPr lang="ar-SA" sz="1200" b="1" dirty="0" smtClean="0">
                <a:cs typeface="B Nazanin" panose="00000400000000000000" pitchFamily="2" charset="-78"/>
              </a:rPr>
              <a:t>تشکیل تیم الگوبرداری</a:t>
            </a:r>
            <a:r>
              <a:rPr lang="en-US" sz="1200" b="1" dirty="0" smtClean="0">
                <a:cs typeface="B Nazanin" panose="00000400000000000000" pitchFamily="2" charset="-78"/>
              </a:rPr>
              <a:t> .</a:t>
            </a:r>
          </a:p>
          <a:p>
            <a:pPr>
              <a:spcBef>
                <a:spcPts val="600"/>
              </a:spcBef>
              <a:buSzPct val="75000"/>
              <a:buNone/>
            </a:pPr>
            <a:r>
              <a:rPr lang="en-US" sz="1200" b="1" dirty="0" smtClean="0">
                <a:cs typeface="B Nazanin" panose="00000400000000000000" pitchFamily="2" charset="-78"/>
              </a:rPr>
              <a:t>- </a:t>
            </a:r>
            <a:r>
              <a:rPr lang="ar-SA" sz="1200" b="1" dirty="0" smtClean="0">
                <a:cs typeface="B Nazanin" panose="00000400000000000000" pitchFamily="2" charset="-78"/>
              </a:rPr>
              <a:t>درک و مستندسازی فرآیندی که الگوپذیر می‏شود</a:t>
            </a:r>
            <a:r>
              <a:rPr lang="en-US" sz="1200" b="1" dirty="0" smtClean="0">
                <a:cs typeface="B Nazanin" panose="00000400000000000000" pitchFamily="2" charset="-78"/>
              </a:rPr>
              <a:t> .</a:t>
            </a:r>
          </a:p>
          <a:p>
            <a:pPr>
              <a:spcBef>
                <a:spcPts val="600"/>
              </a:spcBef>
              <a:buSzPct val="75000"/>
              <a:buNone/>
            </a:pPr>
            <a:r>
              <a:rPr lang="en-US" sz="1200" b="1" dirty="0" smtClean="0">
                <a:cs typeface="B Nazanin" panose="00000400000000000000" pitchFamily="2" charset="-78"/>
              </a:rPr>
              <a:t>- </a:t>
            </a:r>
            <a:r>
              <a:rPr lang="ar-SA" sz="1200" b="1" dirty="0" smtClean="0">
                <a:cs typeface="B Nazanin" panose="00000400000000000000" pitchFamily="2" charset="-78"/>
              </a:rPr>
              <a:t>ایجاد معیارهای اندازه‏گیری عملکرد فرآیند (کیفیت ، زمان ، هزینه)‏</a:t>
            </a:r>
            <a:endParaRPr lang="en-US" sz="1200" b="1"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C752E8A5-DDE7-4439-B72B-80C957218BDB}" type="slidenum">
              <a:rPr lang="fa-IR" smtClean="0"/>
              <a:t>11</a:t>
            </a:fld>
            <a:endParaRPr lang="fa-IR"/>
          </a:p>
        </p:txBody>
      </p:sp>
    </p:spTree>
    <p:extLst>
      <p:ext uri="{BB962C8B-B14F-4D97-AF65-F5344CB8AC3E}">
        <p14:creationId xmlns:p14="http://schemas.microsoft.com/office/powerpoint/2010/main" val="119737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صفحه شروع start page">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501008"/>
            <a:ext cx="5206424" cy="1008112"/>
          </a:xfrm>
        </p:spPr>
        <p:txBody>
          <a:bodyPr>
            <a:noAutofit/>
          </a:bodyPr>
          <a:lstStyle>
            <a:lvl1pPr algn="ctr">
              <a:defRPr sz="4800" b="0" cap="none" spc="0">
                <a:ln w="0">
                  <a:noFill/>
                </a:ln>
                <a:solidFill>
                  <a:schemeClr val="tx2">
                    <a:lumMod val="75000"/>
                  </a:schemeClr>
                </a:solidFill>
                <a:effectLst>
                  <a:outerShdw blurRad="38100" dist="25400" dir="5400000" algn="ctr" rotWithShape="0">
                    <a:srgbClr val="6E747A">
                      <a:alpha val="43000"/>
                    </a:srgbClr>
                  </a:outerShdw>
                </a:effectLst>
                <a:cs typeface="MRT_Poster_8" panose="00000700000000000000" pitchFamily="2" charset="-78"/>
              </a:defRPr>
            </a:lvl1pPr>
          </a:lstStyle>
          <a:p>
            <a:r>
              <a:rPr lang="en-US" dirty="0" smtClean="0"/>
              <a:t>Click to edit Master title style</a:t>
            </a:r>
            <a:endParaRPr lang="fa-IR" dirty="0"/>
          </a:p>
        </p:txBody>
      </p:sp>
      <p:sp>
        <p:nvSpPr>
          <p:cNvPr id="3" name="Subtitle 2"/>
          <p:cNvSpPr>
            <a:spLocks noGrp="1"/>
          </p:cNvSpPr>
          <p:nvPr>
            <p:ph type="subTitle" idx="1"/>
          </p:nvPr>
        </p:nvSpPr>
        <p:spPr>
          <a:xfrm>
            <a:off x="877931" y="4860700"/>
            <a:ext cx="6286544" cy="571504"/>
          </a:xfrm>
        </p:spPr>
        <p:txBody>
          <a:bodyPr/>
          <a:lstStyle>
            <a:lvl1pPr marL="0" indent="0" algn="r">
              <a:buNone/>
              <a:defRPr>
                <a:solidFill>
                  <a:schemeClr val="tx1">
                    <a:lumMod val="65000"/>
                    <a:lumOff val="35000"/>
                  </a:schemeClr>
                </a:solidFill>
                <a:cs typeface="2  Mitra_4 (MRT)"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عنوان افقی و مطلب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a:xfrm>
            <a:off x="467544" y="1340768"/>
            <a:ext cx="8208912" cy="432048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عنوان و مطلب عمودی">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3780" y="404664"/>
            <a:ext cx="1300186" cy="5184576"/>
          </a:xfrm>
        </p:spPr>
        <p:txBody>
          <a:bodyPr vert="eaVert"/>
          <a:lstStyle>
            <a:lvl1pPr>
              <a:defRPr>
                <a:solidFill>
                  <a:schemeClr val="tx1">
                    <a:lumMod val="95000"/>
                    <a:lumOff val="5000"/>
                  </a:schemeClr>
                </a:solidFill>
              </a:defRPr>
            </a:lvl1pPr>
          </a:lstStyle>
          <a:p>
            <a:r>
              <a:rPr lang="en-US" dirty="0" smtClean="0"/>
              <a:t>Click to edit Master title style</a:t>
            </a:r>
            <a:endParaRPr lang="fa-IR" dirty="0"/>
          </a:p>
        </p:txBody>
      </p:sp>
      <p:sp>
        <p:nvSpPr>
          <p:cNvPr id="3" name="Vertical Text Placeholder 2"/>
          <p:cNvSpPr>
            <a:spLocks noGrp="1"/>
          </p:cNvSpPr>
          <p:nvPr>
            <p:ph type="body" orient="vert" idx="1"/>
          </p:nvPr>
        </p:nvSpPr>
        <p:spPr>
          <a:xfrm>
            <a:off x="467544" y="404664"/>
            <a:ext cx="6828640" cy="517468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صفحه آخر - خسته نباشید">
    <p:spTree>
      <p:nvGrpSpPr>
        <p:cNvPr id="1" name=""/>
        <p:cNvGrpSpPr/>
        <p:nvPr/>
      </p:nvGrpSpPr>
      <p:grpSpPr>
        <a:xfrm>
          <a:off x="0" y="0"/>
          <a:ext cx="0" cy="0"/>
          <a:chOff x="0" y="0"/>
          <a:chExt cx="0" cy="0"/>
        </a:xfrm>
      </p:grpSpPr>
      <p:sp>
        <p:nvSpPr>
          <p:cNvPr id="2" name="Title 1"/>
          <p:cNvSpPr>
            <a:spLocks noGrp="1"/>
          </p:cNvSpPr>
          <p:nvPr>
            <p:ph type="title"/>
          </p:nvPr>
        </p:nvSpPr>
        <p:spPr>
          <a:xfrm>
            <a:off x="3142658" y="2564904"/>
            <a:ext cx="5307625" cy="1296144"/>
          </a:xfrm>
        </p:spPr>
        <p:txBody>
          <a:bodyPr/>
          <a:lstStyle>
            <a:lvl1pPr algn="ctr">
              <a:defRPr b="1" cap="none" spc="0">
                <a:ln w="6600">
                  <a:solidFill>
                    <a:schemeClr val="accent3">
                      <a:lumMod val="50000"/>
                    </a:schemeClr>
                  </a:solidFill>
                  <a:prstDash val="solid"/>
                </a:ln>
                <a:solidFill>
                  <a:srgbClr val="FFFFFF"/>
                </a:solidFill>
                <a:effectLst>
                  <a:outerShdw blurRad="50800" dist="38100" dir="5400000" algn="t" rotWithShape="0">
                    <a:srgbClr val="FFFF00">
                      <a:alpha val="40000"/>
                    </a:srgbClr>
                  </a:outerShdw>
                </a:effectLst>
              </a:defRPr>
            </a:lvl1pPr>
          </a:lstStyle>
          <a:p>
            <a:r>
              <a:rPr lang="en-US" dirty="0" smtClean="0"/>
              <a:t>Click to edit Master title style</a:t>
            </a:r>
            <a:endParaRPr lang="fa-IR" dirty="0"/>
          </a:p>
        </p:txBody>
      </p:sp>
      <p:sp>
        <p:nvSpPr>
          <p:cNvPr id="3" name="Date Placeholder 2"/>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صفحه طراح قالب - کپی رایت">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AE3A5789-49FC-49F2-8487-A9CA7F43CEF4}" type="slidenum">
              <a:rPr lang="fa-IR" smtClean="0"/>
              <a:pPr/>
              <a:t>‹#›</a:t>
            </a:fld>
            <a:endParaRPr lang="fa-I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96328613-8456-489E-982A-31EAD95B21AB}" type="slidenum">
              <a:rPr lang="ar-SA" altLang="en-US"/>
              <a:pPr/>
              <a:t>‹#›</a:t>
            </a:fld>
            <a:endParaRPr lang="en-US" altLang="en-US"/>
          </a:p>
        </p:txBody>
      </p:sp>
    </p:spTree>
    <p:extLst>
      <p:ext uri="{BB962C8B-B14F-4D97-AF65-F5344CB8AC3E}">
        <p14:creationId xmlns:p14="http://schemas.microsoft.com/office/powerpoint/2010/main" val="101162211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صفحه مطالب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0">
                  <a:noFill/>
                </a:ln>
                <a:solidFill>
                  <a:srgbClr val="FFFF00"/>
                </a:solidFill>
                <a:effectLst>
                  <a:glow rad="63500">
                    <a:schemeClr val="tx1">
                      <a:lumMod val="50000"/>
                      <a:lumOff val="50000"/>
                      <a:alpha val="40000"/>
                    </a:schemeClr>
                  </a:glow>
                  <a:outerShdw blurRad="50800" dist="38100" dir="16200000" rotWithShape="0">
                    <a:prstClr val="black">
                      <a:alpha val="40000"/>
                    </a:prstClr>
                  </a:outerShdw>
                </a:effectLst>
                <a:cs typeface="MRT_Poster_8" panose="00000700000000000000" pitchFamily="2" charset="-78"/>
              </a:defRPr>
            </a:lvl1pPr>
          </a:lstStyle>
          <a:p>
            <a:r>
              <a:rPr lang="en-US" dirty="0" smtClean="0"/>
              <a:t>Click to edit title style</a:t>
            </a:r>
            <a:endParaRPr lang="fa-IR" dirty="0"/>
          </a:p>
        </p:txBody>
      </p:sp>
      <p:sp>
        <p:nvSpPr>
          <p:cNvPr id="3" name="Content Placeholder 2"/>
          <p:cNvSpPr>
            <a:spLocks noGrp="1"/>
          </p:cNvSpPr>
          <p:nvPr>
            <p:ph idx="1" hasCustomPrompt="1"/>
          </p:nvPr>
        </p:nvSpPr>
        <p:spPr/>
        <p:txBody>
          <a:bodyPr/>
          <a:lstStyle>
            <a:lvl1pPr>
              <a:defRPr>
                <a:solidFill>
                  <a:schemeClr val="tx2">
                    <a:lumMod val="75000"/>
                  </a:schemeClr>
                </a:solidFill>
                <a:cs typeface="B Mitra" panose="00000400000000000000" pitchFamily="2" charset="-78"/>
              </a:defRPr>
            </a:lvl1pPr>
            <a:lvl2pPr>
              <a:defRPr>
                <a:solidFill>
                  <a:schemeClr val="tx2">
                    <a:lumMod val="75000"/>
                  </a:schemeClr>
                </a:solidFill>
                <a:cs typeface="B Mitra" panose="00000400000000000000" pitchFamily="2" charset="-78"/>
              </a:defRPr>
            </a:lvl2pPr>
            <a:lvl3pPr>
              <a:defRPr>
                <a:solidFill>
                  <a:schemeClr val="tx2">
                    <a:lumMod val="75000"/>
                  </a:schemeClr>
                </a:solidFill>
                <a:cs typeface="B Mitra" panose="00000400000000000000" pitchFamily="2" charset="-78"/>
              </a:defRPr>
            </a:lvl3pPr>
            <a:lvl4pPr>
              <a:defRPr>
                <a:solidFill>
                  <a:schemeClr val="tx2">
                    <a:lumMod val="75000"/>
                  </a:schemeClr>
                </a:solidFill>
                <a:cs typeface="B Mitra" panose="00000400000000000000" pitchFamily="2" charset="-78"/>
              </a:defRPr>
            </a:lvl4pPr>
            <a:lvl5pPr>
              <a:defRPr>
                <a:solidFill>
                  <a:schemeClr val="tx2">
                    <a:lumMod val="75000"/>
                  </a:schemeClr>
                </a:solidFill>
                <a:cs typeface="B Mitra" panose="00000400000000000000" pitchFamily="2" charset="-78"/>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صفحه مطالب بدون عنوان Ju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3"/>
            <a:ext cx="8208912" cy="59971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سرفصل">
    <p:spTree>
      <p:nvGrpSpPr>
        <p:cNvPr id="1" name=""/>
        <p:cNvGrpSpPr/>
        <p:nvPr/>
      </p:nvGrpSpPr>
      <p:grpSpPr>
        <a:xfrm>
          <a:off x="0" y="0"/>
          <a:ext cx="0" cy="0"/>
          <a:chOff x="0" y="0"/>
          <a:chExt cx="0" cy="0"/>
        </a:xfrm>
      </p:grpSpPr>
      <p:sp>
        <p:nvSpPr>
          <p:cNvPr id="2" name="Title 1"/>
          <p:cNvSpPr>
            <a:spLocks noGrp="1"/>
          </p:cNvSpPr>
          <p:nvPr>
            <p:ph type="title"/>
          </p:nvPr>
        </p:nvSpPr>
        <p:spPr>
          <a:xfrm>
            <a:off x="2038400" y="4667933"/>
            <a:ext cx="6870033" cy="1080120"/>
          </a:xfrm>
        </p:spPr>
        <p:txBody>
          <a:bodyPr anchor="t"/>
          <a:lstStyle>
            <a:lvl1pPr algn="r">
              <a:defRPr sz="4000" b="1" cap="none" spc="0">
                <a:ln w="0">
                  <a:solidFill>
                    <a:srgbClr val="FFFF00"/>
                  </a:solidFill>
                </a:ln>
                <a:solidFill>
                  <a:srgbClr val="E0EF21"/>
                </a:solidFill>
                <a:effectLst>
                  <a:outerShdw blurRad="38100" dist="25400" dir="5400000" algn="ctr" rotWithShape="0">
                    <a:srgbClr val="6E747A">
                      <a:alpha val="43000"/>
                    </a:srgbClr>
                  </a:outerShdw>
                </a:effectLst>
              </a:defRPr>
            </a:lvl1pPr>
          </a:lstStyle>
          <a:p>
            <a:r>
              <a:rPr lang="en-US" dirty="0" smtClean="0"/>
              <a:t>Click to edit Master title style</a:t>
            </a:r>
            <a:endParaRPr lang="fa-IR" dirty="0"/>
          </a:p>
        </p:txBody>
      </p:sp>
      <p:sp>
        <p:nvSpPr>
          <p:cNvPr id="3" name="Text Placeholder 2"/>
          <p:cNvSpPr>
            <a:spLocks noGrp="1"/>
          </p:cNvSpPr>
          <p:nvPr>
            <p:ph type="body" idx="1"/>
          </p:nvPr>
        </p:nvSpPr>
        <p:spPr>
          <a:xfrm>
            <a:off x="4048500" y="5748053"/>
            <a:ext cx="4859933" cy="4234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105596" y="6466789"/>
            <a:ext cx="2133600" cy="365125"/>
          </a:xfrm>
        </p:spPr>
        <p:txBody>
          <a:bodyPr/>
          <a:lstStyle/>
          <a:p>
            <a:fld id="{3ACC7A49-7380-4B9C-9D44-BC5335133FA6}" type="datetimeFigureOut">
              <a:rPr lang="fa-IR" smtClean="0"/>
              <a:pPr/>
              <a:t>1439/08/16</a:t>
            </a:fld>
            <a:endParaRPr lang="fa-IR" dirty="0"/>
          </a:p>
        </p:txBody>
      </p:sp>
      <p:sp>
        <p:nvSpPr>
          <p:cNvPr id="5" name="Footer Placeholder 4"/>
          <p:cNvSpPr>
            <a:spLocks noGrp="1"/>
          </p:cNvSpPr>
          <p:nvPr>
            <p:ph type="ftr" sz="quarter" idx="11"/>
          </p:nvPr>
        </p:nvSpPr>
        <p:spPr>
          <a:xfrm>
            <a:off x="3157598" y="6458854"/>
            <a:ext cx="2895600" cy="365125"/>
          </a:xfrm>
        </p:spPr>
        <p:txBody>
          <a:bodyPr/>
          <a:lstStyle/>
          <a:p>
            <a:endParaRPr lang="fa-IR"/>
          </a:p>
        </p:txBody>
      </p:sp>
      <p:sp>
        <p:nvSpPr>
          <p:cNvPr id="6" name="Slide Number Placeholder 5"/>
          <p:cNvSpPr>
            <a:spLocks noGrp="1"/>
          </p:cNvSpPr>
          <p:nvPr>
            <p:ph type="sldNum" sz="quarter" idx="12"/>
          </p:nvPr>
        </p:nvSpPr>
        <p:spPr>
          <a:xfrm>
            <a:off x="971600" y="6466789"/>
            <a:ext cx="2133600" cy="365125"/>
          </a:xfrm>
        </p:spPr>
        <p:txBody>
          <a:bodyPr/>
          <a:lstStyle/>
          <a:p>
            <a:fld id="{AE3A5789-49FC-49F2-8487-A9CA7F43CEF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فشرده">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45623" cy="810898"/>
          </a:xfrm>
        </p:spPr>
        <p:txBody>
          <a:bodyPr/>
          <a:lstStyle>
            <a:lvl1pPr>
              <a:defRPr/>
            </a:lvl1pPr>
          </a:lstStyle>
          <a:p>
            <a:r>
              <a:rPr lang="en-US" dirty="0" smtClean="0"/>
              <a:t>Click to edit Master title style</a:t>
            </a:r>
            <a:endParaRPr lang="fa-IR" dirty="0"/>
          </a:p>
        </p:txBody>
      </p:sp>
      <p:sp>
        <p:nvSpPr>
          <p:cNvPr id="3" name="Text Placeholder 2"/>
          <p:cNvSpPr>
            <a:spLocks noGrp="1"/>
          </p:cNvSpPr>
          <p:nvPr>
            <p:ph type="body" idx="1"/>
          </p:nvPr>
        </p:nvSpPr>
        <p:spPr>
          <a:xfrm>
            <a:off x="395536" y="1628800"/>
            <a:ext cx="4032448" cy="5886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241946"/>
            <a:ext cx="4032448" cy="3635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5" name="Text Placeholder 4"/>
          <p:cNvSpPr>
            <a:spLocks noGrp="1"/>
          </p:cNvSpPr>
          <p:nvPr>
            <p:ph type="body" sz="quarter" idx="3"/>
          </p:nvPr>
        </p:nvSpPr>
        <p:spPr>
          <a:xfrm>
            <a:off x="4716016" y="1628799"/>
            <a:ext cx="4032448" cy="6441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16016" y="2291752"/>
            <a:ext cx="4032448" cy="3585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7" name="Date Placeholder 6"/>
          <p:cNvSpPr>
            <a:spLocks noGrp="1"/>
          </p:cNvSpPr>
          <p:nvPr>
            <p:ph type="dt" sz="half" idx="10"/>
          </p:nvPr>
        </p:nvSpPr>
        <p:spPr>
          <a:xfrm>
            <a:off x="6062658" y="6440292"/>
            <a:ext cx="2133600" cy="365125"/>
          </a:xfrm>
        </p:spPr>
        <p:txBody>
          <a:bodyPr/>
          <a:lstStyle/>
          <a:p>
            <a:fld id="{3ACC7A49-7380-4B9C-9D44-BC5335133FA6}" type="datetimeFigureOut">
              <a:rPr lang="fa-IR" smtClean="0"/>
              <a:pPr/>
              <a:t>1439/08/16</a:t>
            </a:fld>
            <a:endParaRPr lang="fa-IR"/>
          </a:p>
        </p:txBody>
      </p:sp>
      <p:sp>
        <p:nvSpPr>
          <p:cNvPr id="8" name="Footer Placeholder 7"/>
          <p:cNvSpPr>
            <a:spLocks noGrp="1"/>
          </p:cNvSpPr>
          <p:nvPr>
            <p:ph type="ftr" sz="quarter" idx="11"/>
          </p:nvPr>
        </p:nvSpPr>
        <p:spPr>
          <a:xfrm>
            <a:off x="3114660" y="6448227"/>
            <a:ext cx="2895600" cy="365125"/>
          </a:xfrm>
        </p:spPr>
        <p:txBody>
          <a:bodyPr/>
          <a:lstStyle/>
          <a:p>
            <a:endParaRPr lang="fa-IR" dirty="0"/>
          </a:p>
        </p:txBody>
      </p:sp>
      <p:sp>
        <p:nvSpPr>
          <p:cNvPr id="9" name="Slide Number Placeholder 8"/>
          <p:cNvSpPr>
            <a:spLocks noGrp="1"/>
          </p:cNvSpPr>
          <p:nvPr>
            <p:ph type="sldNum" sz="quarter" idx="12"/>
          </p:nvPr>
        </p:nvSpPr>
        <p:spPr>
          <a:xfrm>
            <a:off x="928662" y="6448251"/>
            <a:ext cx="2133600" cy="365125"/>
          </a:xfrm>
        </p:spPr>
        <p:txBody>
          <a:bodyPr/>
          <a:lstStyle/>
          <a:p>
            <a:fld id="{AE3A5789-49FC-49F2-8487-A9CA7F43CEF4}" type="slidenum">
              <a:rPr lang="fa-IR" smtClean="0"/>
              <a:pPr/>
              <a:t>‹#›</a:t>
            </a:fld>
            <a:endParaRPr lang="fa-IR"/>
          </a:p>
        </p:txBody>
      </p:sp>
      <p:sp>
        <p:nvSpPr>
          <p:cNvPr id="10" name="Date Placeholder 6"/>
          <p:cNvSpPr txBox="1">
            <a:spLocks/>
          </p:cNvSpPr>
          <p:nvPr userDrawn="1"/>
        </p:nvSpPr>
        <p:spPr>
          <a:xfrm>
            <a:off x="6019800" y="6437331"/>
            <a:ext cx="2133600" cy="365125"/>
          </a:xfrm>
          <a:prstGeom prst="rect">
            <a:avLst/>
          </a:prstGeom>
        </p:spPr>
        <p:txBody>
          <a:bodyPr vert="horz" lIns="91440" tIns="45720" rIns="91440" bIns="45720"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3ACC7A49-7380-4B9C-9D44-BC5335133FA6}" type="datetimeFigureOut">
              <a:rPr kumimoji="0" lang="fa-I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1439/08/16</a:t>
            </a:fld>
            <a:endParaRPr kumimoji="0" lang="fa-I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Footer Placeholder 7"/>
          <p:cNvSpPr txBox="1">
            <a:spLocks/>
          </p:cNvSpPr>
          <p:nvPr userDrawn="1"/>
        </p:nvSpPr>
        <p:spPr>
          <a:xfrm>
            <a:off x="3071802" y="6429396"/>
            <a:ext cx="2895600" cy="365125"/>
          </a:xfrm>
          <a:prstGeom prst="rect">
            <a:avLst/>
          </a:prstGeom>
        </p:spPr>
        <p:txBody>
          <a:bodyPr vert="horz" lIns="91440" tIns="45720" rIns="91440" bIns="45720"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فقط عنوان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12098"/>
            <a:ext cx="8208912" cy="928670"/>
          </a:xfrm>
        </p:spPr>
        <p:txBody>
          <a:bodyPr/>
          <a:lstStyle>
            <a:lvl1pPr algn="ctr">
              <a:defRPr/>
            </a:lvl1pPr>
          </a:lstStyle>
          <a:p>
            <a:r>
              <a:rPr lang="en-US" dirty="0" smtClean="0"/>
              <a:t>Click to edit Master title style</a:t>
            </a:r>
            <a:endParaRPr lang="fa-IR" dirty="0"/>
          </a:p>
        </p:txBody>
      </p:sp>
      <p:sp>
        <p:nvSpPr>
          <p:cNvPr id="3" name="Date Placeholder 2"/>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3A5789-49FC-49F2-8487-A9CA7F43CEF4}" type="slidenum">
              <a:rPr lang="fa-IR" smtClean="0"/>
              <a:pPr/>
              <a:t>‹#›</a:t>
            </a:fld>
            <a:endParaRPr lang="fa-I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صفحه خالی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72198" y="6448251"/>
            <a:ext cx="2133600" cy="365125"/>
          </a:xfrm>
        </p:spPr>
        <p:txBody>
          <a:bodyPr/>
          <a:lstStyle/>
          <a:p>
            <a:fld id="{3ACC7A49-7380-4B9C-9D44-BC5335133FA6}" type="datetimeFigureOut">
              <a:rPr lang="fa-IR" smtClean="0"/>
              <a:pPr/>
              <a:t>1439/08/16</a:t>
            </a:fld>
            <a:endParaRPr lang="fa-IR"/>
          </a:p>
        </p:txBody>
      </p:sp>
      <p:sp>
        <p:nvSpPr>
          <p:cNvPr id="3" name="Footer Placeholder 2"/>
          <p:cNvSpPr>
            <a:spLocks noGrp="1"/>
          </p:cNvSpPr>
          <p:nvPr>
            <p:ph type="ftr" sz="quarter" idx="11"/>
          </p:nvPr>
        </p:nvSpPr>
        <p:spPr>
          <a:xfrm>
            <a:off x="3124200" y="6440316"/>
            <a:ext cx="2895600" cy="365125"/>
          </a:xfrm>
        </p:spPr>
        <p:txBody>
          <a:bodyPr/>
          <a:lstStyle/>
          <a:p>
            <a:endParaRPr lang="fa-IR"/>
          </a:p>
        </p:txBody>
      </p:sp>
      <p:sp>
        <p:nvSpPr>
          <p:cNvPr id="4" name="Slide Number Placeholder 3"/>
          <p:cNvSpPr>
            <a:spLocks noGrp="1"/>
          </p:cNvSpPr>
          <p:nvPr>
            <p:ph type="sldNum" sz="quarter" idx="12"/>
          </p:nvPr>
        </p:nvSpPr>
        <p:spPr>
          <a:xfrm>
            <a:off x="938202" y="6448251"/>
            <a:ext cx="2133600" cy="365125"/>
          </a:xfrm>
        </p:spPr>
        <p:txBody>
          <a:bodyPr/>
          <a:lstStyle/>
          <a:p>
            <a:fld id="{AE3A5789-49FC-49F2-8487-A9CA7F43CEF4}" type="slidenum">
              <a:rPr lang="fa-IR" smtClean="0"/>
              <a:pPr/>
              <a:t>‹#›</a:t>
            </a:fld>
            <a:endParaRPr lang="fa-I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4994202" cy="1003452"/>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5461746" y="404665"/>
            <a:ext cx="3214710" cy="5144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Text Placeholder 3"/>
          <p:cNvSpPr>
            <a:spLocks noGrp="1"/>
          </p:cNvSpPr>
          <p:nvPr>
            <p:ph type="body" sz="half" idx="2"/>
          </p:nvPr>
        </p:nvSpPr>
        <p:spPr>
          <a:xfrm>
            <a:off x="467544" y="1435491"/>
            <a:ext cx="4994202" cy="41135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C7A49-7380-4B9C-9D44-BC5335133FA6}" type="datetimeFigureOut">
              <a:rPr lang="fa-IR" smtClean="0"/>
              <a:pPr/>
              <a:t>1439/08/16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3A5789-49FC-49F2-8487-A9CA7F43CEF4}" type="slidenum">
              <a:rPr lang="fa-IR" smtClean="0"/>
              <a:pPr/>
              <a:t>‹#›</a:t>
            </a:fld>
            <a:endParaRPr lang="fa-I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70" y="4923196"/>
            <a:ext cx="1162794" cy="16611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فحه تصویر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712" y="5387598"/>
            <a:ext cx="5040094" cy="500066"/>
          </a:xfrm>
        </p:spPr>
        <p:txBody>
          <a:bodyPr anchor="b"/>
          <a:lstStyle>
            <a:lvl1pPr algn="r">
              <a:defRPr sz="2000" b="1">
                <a:solidFill>
                  <a:srgbClr val="FFFF00"/>
                </a:solidFill>
              </a:defRPr>
            </a:lvl1pPr>
          </a:lstStyle>
          <a:p>
            <a:r>
              <a:rPr lang="en-US" dirty="0" smtClean="0"/>
              <a:t>Click to edit Master title style</a:t>
            </a:r>
            <a:endParaRPr lang="fa-IR" dirty="0"/>
          </a:p>
        </p:txBody>
      </p:sp>
      <p:sp>
        <p:nvSpPr>
          <p:cNvPr id="3" name="Picture Placeholder 2"/>
          <p:cNvSpPr>
            <a:spLocks noGrp="1"/>
          </p:cNvSpPr>
          <p:nvPr>
            <p:ph type="pic" idx="1"/>
          </p:nvPr>
        </p:nvSpPr>
        <p:spPr>
          <a:xfrm>
            <a:off x="2411760" y="1021111"/>
            <a:ext cx="4320480" cy="3920057"/>
          </a:xfrm>
          <a:noFill/>
          <a:ln>
            <a:noFill/>
          </a:ln>
        </p:spPr>
        <p:style>
          <a:lnRef idx="3">
            <a:schemeClr val="lt1"/>
          </a:lnRef>
          <a:fillRef idx="1">
            <a:schemeClr val="accent4"/>
          </a:fillRef>
          <a:effectRef idx="1">
            <a:schemeClr val="accent4"/>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dirty="0"/>
          </a:p>
        </p:txBody>
      </p:sp>
      <p:sp>
        <p:nvSpPr>
          <p:cNvPr id="4" name="Text Placeholder 3"/>
          <p:cNvSpPr>
            <a:spLocks noGrp="1"/>
          </p:cNvSpPr>
          <p:nvPr>
            <p:ph type="body" sz="half" idx="2"/>
          </p:nvPr>
        </p:nvSpPr>
        <p:spPr>
          <a:xfrm>
            <a:off x="1979712" y="5933487"/>
            <a:ext cx="5040094" cy="661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ACC7A49-7380-4B9C-9D44-BC5335133FA6}" type="datetimeFigureOut">
              <a:rPr lang="fa-IR" smtClean="0"/>
              <a:pPr/>
              <a:t>1439/08/16</a:t>
            </a:fld>
            <a:endParaRPr lang="fa-IR" dirty="0"/>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AE3A5789-49FC-49F2-8487-A9CA7F43CEF4}" type="slidenum">
              <a:rPr lang="fa-IR" smtClean="0"/>
              <a:pPr/>
              <a:t>‹#›</a:t>
            </a:fld>
            <a:endParaRPr lang="fa-I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555520"/>
            <a:ext cx="7992888" cy="857256"/>
          </a:xfrm>
          <a:prstGeom prst="rect">
            <a:avLst/>
          </a:prstGeom>
        </p:spPr>
        <p:txBody>
          <a:bodyPr vert="horz" lIns="91440" tIns="45720" rIns="91440" bIns="45720" rtlCol="1" anchor="ctr">
            <a:normAutofit/>
          </a:bodyPr>
          <a:lstStyle/>
          <a:p>
            <a:r>
              <a:rPr lang="en-US" dirty="0" smtClean="0"/>
              <a:t>Click to edit Master title style</a:t>
            </a:r>
            <a:endParaRPr lang="fa-IR" dirty="0"/>
          </a:p>
        </p:txBody>
      </p:sp>
      <p:sp>
        <p:nvSpPr>
          <p:cNvPr id="3" name="Text Placeholder 2"/>
          <p:cNvSpPr>
            <a:spLocks noGrp="1"/>
          </p:cNvSpPr>
          <p:nvPr>
            <p:ph type="body" idx="1"/>
          </p:nvPr>
        </p:nvSpPr>
        <p:spPr>
          <a:xfrm>
            <a:off x="467544" y="1556792"/>
            <a:ext cx="8208912" cy="4883524"/>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2"/>
          </p:nvPr>
        </p:nvSpPr>
        <p:spPr>
          <a:xfrm>
            <a:off x="6072198" y="64482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CC7A49-7380-4B9C-9D44-BC5335133FA6}" type="datetimeFigureOut">
              <a:rPr lang="fa-IR" smtClean="0"/>
              <a:pPr/>
              <a:t>1439/08/16</a:t>
            </a:fld>
            <a:endParaRPr lang="fa-IR"/>
          </a:p>
        </p:txBody>
      </p:sp>
      <p:sp>
        <p:nvSpPr>
          <p:cNvPr id="5" name="Footer Placeholder 4"/>
          <p:cNvSpPr>
            <a:spLocks noGrp="1"/>
          </p:cNvSpPr>
          <p:nvPr>
            <p:ph type="ftr" sz="quarter" idx="3"/>
          </p:nvPr>
        </p:nvSpPr>
        <p:spPr>
          <a:xfrm>
            <a:off x="3124200" y="6440316"/>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6" name="Slide Number Placeholder 5"/>
          <p:cNvSpPr>
            <a:spLocks noGrp="1"/>
          </p:cNvSpPr>
          <p:nvPr>
            <p:ph type="sldNum" sz="quarter" idx="4"/>
          </p:nvPr>
        </p:nvSpPr>
        <p:spPr>
          <a:xfrm>
            <a:off x="107504" y="6401769"/>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3A5789-49FC-49F2-8487-A9CA7F43CEF4}" type="slidenum">
              <a:rPr lang="fa-IR" smtClean="0"/>
              <a:pPr/>
              <a:t>‹#›</a:t>
            </a:fld>
            <a:endParaRPr lang="fa-IR"/>
          </a:p>
        </p:txBody>
      </p:sp>
      <p:sp>
        <p:nvSpPr>
          <p:cNvPr id="7" name="Rectangle 6"/>
          <p:cNvSpPr/>
          <p:nvPr userDrawn="1"/>
        </p:nvSpPr>
        <p:spPr>
          <a:xfrm>
            <a:off x="-216567" y="-48126"/>
            <a:ext cx="4572543"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2" r:id="rId13"/>
    <p:sldLayoutId id="2147483665" r:id="rId14"/>
  </p:sldLayoutIdLst>
  <p:txStyles>
    <p:titleStyle>
      <a:lvl1pPr algn="ctr" defTabSz="914400" rtl="1" eaLnBrk="1" latinLnBrk="0" hangingPunct="1">
        <a:spcBef>
          <a:spcPct val="0"/>
        </a:spcBef>
        <a:buNone/>
        <a:defRPr sz="4400" b="0" kern="1200" cap="none" spc="0" baseline="0">
          <a:ln w="0">
            <a:noFill/>
          </a:ln>
          <a:solidFill>
            <a:srgbClr val="FFFF00"/>
          </a:solidFill>
          <a:effectLst>
            <a:glow rad="63500">
              <a:schemeClr val="tx1">
                <a:lumMod val="50000"/>
                <a:lumOff val="50000"/>
                <a:alpha val="40000"/>
              </a:schemeClr>
            </a:glow>
            <a:outerShdw blurRad="50800" dist="38100" dir="16200000" rotWithShape="0">
              <a:prstClr val="black">
                <a:alpha val="40000"/>
              </a:prstClr>
            </a:outerShdw>
          </a:effectLst>
          <a:latin typeface="+mj-lt"/>
          <a:ea typeface="+mj-ea"/>
          <a:cs typeface="MRT_Poster_8" panose="00000700000000000000" pitchFamily="2" charset="-78"/>
        </a:defRPr>
      </a:lvl1pPr>
    </p:titleStyle>
    <p:bodyStyle>
      <a:lvl1pPr marL="342900" indent="-342900" algn="r" defTabSz="914400" rtl="1" eaLnBrk="1" latinLnBrk="0" hangingPunct="1">
        <a:spcBef>
          <a:spcPct val="20000"/>
        </a:spcBef>
        <a:buFontTx/>
        <a:buBlip>
          <a:blip r:embed="rId17"/>
        </a:buBlip>
        <a:defRPr sz="3200" kern="1200">
          <a:solidFill>
            <a:schemeClr val="tx2">
              <a:lumMod val="75000"/>
            </a:schemeClr>
          </a:solidFill>
          <a:latin typeface="+mn-lt"/>
          <a:ea typeface="+mn-ea"/>
          <a:cs typeface="B Mitra" panose="00000400000000000000" pitchFamily="2" charset="-78"/>
        </a:defRPr>
      </a:lvl1pPr>
      <a:lvl2pPr marL="742950" indent="-285750" algn="r" defTabSz="914400" rtl="1" eaLnBrk="1" latinLnBrk="0" hangingPunct="1">
        <a:spcBef>
          <a:spcPct val="20000"/>
        </a:spcBef>
        <a:buFont typeface="Arial" pitchFamily="34" charset="0"/>
        <a:buChar char="–"/>
        <a:defRPr sz="2800" kern="1200">
          <a:solidFill>
            <a:schemeClr val="tx2">
              <a:lumMod val="75000"/>
            </a:schemeClr>
          </a:solidFill>
          <a:latin typeface="+mn-lt"/>
          <a:ea typeface="+mn-ea"/>
          <a:cs typeface="B Mitra" panose="00000400000000000000" pitchFamily="2" charset="-78"/>
        </a:defRPr>
      </a:lvl2pPr>
      <a:lvl3pPr marL="1143000" indent="-228600" algn="r" defTabSz="914400" rtl="1" eaLnBrk="1" latinLnBrk="0" hangingPunct="1">
        <a:spcBef>
          <a:spcPct val="20000"/>
        </a:spcBef>
        <a:buFontTx/>
        <a:buBlip>
          <a:blip r:embed="rId17"/>
        </a:buBlip>
        <a:defRPr sz="2400" kern="1200">
          <a:solidFill>
            <a:schemeClr val="tx2">
              <a:lumMod val="75000"/>
            </a:schemeClr>
          </a:solidFill>
          <a:latin typeface="+mn-lt"/>
          <a:ea typeface="+mn-ea"/>
          <a:cs typeface="B Mitra" panose="00000400000000000000" pitchFamily="2" charset="-78"/>
        </a:defRPr>
      </a:lvl3pPr>
      <a:lvl4pPr marL="1600200" indent="-228600" algn="r" defTabSz="914400" rtl="1" eaLnBrk="1" latinLnBrk="0" hangingPunct="1">
        <a:spcBef>
          <a:spcPct val="20000"/>
        </a:spcBef>
        <a:buFont typeface="Arial" pitchFamily="34" charset="0"/>
        <a:buChar char="–"/>
        <a:defRPr sz="2000" kern="1200">
          <a:solidFill>
            <a:schemeClr val="tx2">
              <a:lumMod val="75000"/>
            </a:schemeClr>
          </a:solidFill>
          <a:latin typeface="+mn-lt"/>
          <a:ea typeface="+mn-ea"/>
          <a:cs typeface="B Mitra" panose="00000400000000000000" pitchFamily="2" charset="-78"/>
        </a:defRPr>
      </a:lvl4pPr>
      <a:lvl5pPr marL="2057400" indent="-228600" algn="r" defTabSz="914400" rtl="1" eaLnBrk="1" latinLnBrk="0" hangingPunct="1">
        <a:spcBef>
          <a:spcPct val="20000"/>
        </a:spcBef>
        <a:buFont typeface="Arial" pitchFamily="34" charset="0"/>
        <a:buChar char="»"/>
        <a:defRPr sz="2000" kern="1200">
          <a:solidFill>
            <a:schemeClr val="tx2">
              <a:lumMod val="75000"/>
            </a:schemeClr>
          </a:solidFill>
          <a:latin typeface="+mn-lt"/>
          <a:ea typeface="+mn-ea"/>
          <a:cs typeface="B Mitra" panose="00000400000000000000"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sina\Desktop\373510815170691179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1510"/>
            <a:ext cx="7200800" cy="416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38856" y="836712"/>
            <a:ext cx="5833544" cy="830997"/>
          </a:xfrm>
          <a:prstGeom prst="rect">
            <a:avLst/>
          </a:prstGeom>
        </p:spPr>
        <p:txBody>
          <a:bodyPr wrap="square">
            <a:spAutoFit/>
          </a:bodyPr>
          <a:lstStyle/>
          <a:p>
            <a:pPr algn="ctr">
              <a:buClrTx/>
              <a:buFontTx/>
              <a:buNone/>
            </a:pPr>
            <a:r>
              <a:rPr lang="ar-SA" sz="4800" b="1" dirty="0">
                <a:cs typeface="B Nazanin" panose="00000400000000000000" pitchFamily="2" charset="-78"/>
              </a:rPr>
              <a:t>مراحل</a:t>
            </a:r>
            <a:r>
              <a:rPr lang="ar-SA" sz="4800" dirty="0">
                <a:cs typeface="B Nazanin" panose="00000400000000000000" pitchFamily="2" charset="-78"/>
              </a:rPr>
              <a:t> </a:t>
            </a:r>
            <a:r>
              <a:rPr lang="ar-SA" sz="4800" b="1" dirty="0">
                <a:cs typeface="B Nazanin" panose="00000400000000000000" pitchFamily="2" charset="-78"/>
              </a:rPr>
              <a:t>بنچ</a:t>
            </a:r>
            <a:r>
              <a:rPr lang="ar-SA" sz="4800" dirty="0">
                <a:cs typeface="B Nazanin" panose="00000400000000000000" pitchFamily="2" charset="-78"/>
              </a:rPr>
              <a:t> </a:t>
            </a:r>
            <a:r>
              <a:rPr lang="ar-SA" sz="4800" b="1" dirty="0" smtClean="0">
                <a:cs typeface="B Nazanin" panose="00000400000000000000" pitchFamily="2" charset="-78"/>
              </a:rPr>
              <a:t>مارکینگ</a:t>
            </a:r>
            <a:r>
              <a:rPr lang="fa-IR" sz="4800" b="1" dirty="0" smtClean="0">
                <a:cs typeface="B Nazanin" panose="00000400000000000000" pitchFamily="2" charset="-78"/>
              </a:rPr>
              <a:t>:</a:t>
            </a:r>
            <a:endParaRPr lang="en-US" sz="4800" b="1" dirty="0">
              <a:cs typeface="B Nazanin" panose="00000400000000000000" pitchFamily="2" charset="-78"/>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88840"/>
            <a:ext cx="6176317" cy="3839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89354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Titr" panose="00000700000000000000" pitchFamily="2" charset="-78"/>
              </a:rPr>
              <a:t>طرح ریزی</a:t>
            </a:r>
            <a:endParaRPr lang="fa-IR"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spcBef>
                <a:spcPts val="600"/>
              </a:spcBef>
              <a:buSzPct val="75000"/>
              <a:buNone/>
            </a:pPr>
            <a:r>
              <a:rPr lang="en-US" dirty="0"/>
              <a:t> </a:t>
            </a:r>
            <a:endParaRPr lang="fa-IR" dirty="0"/>
          </a:p>
        </p:txBody>
      </p:sp>
      <p:sp>
        <p:nvSpPr>
          <p:cNvPr id="4" name="Oval 3"/>
          <p:cNvSpPr/>
          <p:nvPr/>
        </p:nvSpPr>
        <p:spPr>
          <a:xfrm>
            <a:off x="1372782" y="1844824"/>
            <a:ext cx="3216053" cy="1152128"/>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spcBef>
                <a:spcPts val="600"/>
              </a:spcBef>
              <a:buSzPct val="75000"/>
              <a:buNone/>
            </a:pPr>
            <a:r>
              <a:rPr lang="en-US" b="1" dirty="0" smtClean="0">
                <a:cs typeface="B Nazanin" panose="00000400000000000000" pitchFamily="2" charset="-78"/>
              </a:rPr>
              <a:t> </a:t>
            </a:r>
            <a:r>
              <a:rPr lang="fa-IR" b="1" dirty="0" smtClean="0">
                <a:cs typeface="B Nazanin" panose="00000400000000000000" pitchFamily="2" charset="-78"/>
              </a:rPr>
              <a:t> </a:t>
            </a:r>
            <a:r>
              <a:rPr lang="ar-SA" b="1" dirty="0" smtClean="0">
                <a:cs typeface="B Nazanin" panose="00000400000000000000" pitchFamily="2" charset="-78"/>
              </a:rPr>
              <a:t>انتخاب </a:t>
            </a:r>
            <a:r>
              <a:rPr lang="ar-SA" b="1" dirty="0">
                <a:cs typeface="B Nazanin" panose="00000400000000000000" pitchFamily="2" charset="-78"/>
              </a:rPr>
              <a:t>فرآیندی که بر </a:t>
            </a:r>
            <a:r>
              <a:rPr lang="ar-SA" b="1" dirty="0" smtClean="0">
                <a:cs typeface="B Nazanin" panose="00000400000000000000" pitchFamily="2" charset="-78"/>
              </a:rPr>
              <a:t>اساس </a:t>
            </a:r>
            <a:r>
              <a:rPr lang="ar-SA" b="1" dirty="0">
                <a:cs typeface="B Nazanin" panose="00000400000000000000" pitchFamily="2" charset="-78"/>
              </a:rPr>
              <a:t>استراتژی شرکت </a:t>
            </a:r>
            <a:r>
              <a:rPr lang="en-US" b="1" dirty="0" smtClean="0">
                <a:cs typeface="B Nazanin" panose="00000400000000000000" pitchFamily="2" charset="-78"/>
              </a:rPr>
              <a:t>   </a:t>
            </a:r>
            <a:r>
              <a:rPr lang="ar-SA" b="1" dirty="0" smtClean="0">
                <a:cs typeface="B Nazanin" panose="00000400000000000000" pitchFamily="2" charset="-78"/>
              </a:rPr>
              <a:t>باید </a:t>
            </a:r>
            <a:r>
              <a:rPr lang="ar-SA" b="1" dirty="0">
                <a:cs typeface="B Nazanin" panose="00000400000000000000" pitchFamily="2" charset="-78"/>
              </a:rPr>
              <a:t>الگوپذیر شود</a:t>
            </a:r>
            <a:r>
              <a:rPr lang="en-US" b="1" dirty="0">
                <a:cs typeface="B Nazanin" panose="00000400000000000000" pitchFamily="2" charset="-78"/>
              </a:rPr>
              <a:t> .</a:t>
            </a:r>
          </a:p>
        </p:txBody>
      </p:sp>
      <p:sp>
        <p:nvSpPr>
          <p:cNvPr id="5" name="Oval 4"/>
          <p:cNvSpPr/>
          <p:nvPr/>
        </p:nvSpPr>
        <p:spPr>
          <a:xfrm>
            <a:off x="4788024" y="2648049"/>
            <a:ext cx="2952328" cy="1224136"/>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cs typeface="B Nazanin" panose="00000400000000000000" pitchFamily="2" charset="-78"/>
              </a:rPr>
              <a:t>تشکیل تیم الگوبرداری</a:t>
            </a:r>
            <a:r>
              <a:rPr lang="en-US" b="1" dirty="0">
                <a:cs typeface="B Nazanin" panose="00000400000000000000" pitchFamily="2" charset="-78"/>
              </a:rPr>
              <a:t> .</a:t>
            </a:r>
            <a:endParaRPr lang="fa-IR" dirty="0"/>
          </a:p>
        </p:txBody>
      </p:sp>
      <p:sp>
        <p:nvSpPr>
          <p:cNvPr id="6" name="Oval 5"/>
          <p:cNvSpPr/>
          <p:nvPr/>
        </p:nvSpPr>
        <p:spPr>
          <a:xfrm>
            <a:off x="1619672" y="3789040"/>
            <a:ext cx="2969163" cy="1296144"/>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spcBef>
                <a:spcPts val="600"/>
              </a:spcBef>
              <a:buSzPct val="75000"/>
              <a:buNone/>
            </a:pPr>
            <a:r>
              <a:rPr lang="ar-SA" b="1">
                <a:cs typeface="B Nazanin" panose="00000400000000000000" pitchFamily="2" charset="-78"/>
              </a:rPr>
              <a:t>درک و مستندسازی فرآیندی که الگوپذیر می‏شود</a:t>
            </a:r>
            <a:r>
              <a:rPr lang="en-US" b="1">
                <a:cs typeface="B Nazanin" panose="00000400000000000000" pitchFamily="2" charset="-78"/>
              </a:rPr>
              <a:t> .</a:t>
            </a:r>
            <a:endParaRPr lang="en-US" b="1" dirty="0">
              <a:cs typeface="B Nazanin" panose="00000400000000000000" pitchFamily="2" charset="-78"/>
            </a:endParaRPr>
          </a:p>
        </p:txBody>
      </p:sp>
      <p:sp>
        <p:nvSpPr>
          <p:cNvPr id="7" name="Oval 6"/>
          <p:cNvSpPr/>
          <p:nvPr/>
        </p:nvSpPr>
        <p:spPr>
          <a:xfrm>
            <a:off x="4788024" y="4937344"/>
            <a:ext cx="2952328" cy="115212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a:cs typeface="B Nazanin" panose="00000400000000000000" pitchFamily="2" charset="-78"/>
              </a:rPr>
              <a:t>ایجاد معیارهای اندازه‏گیری عملکرد فرآیند </a:t>
            </a:r>
            <a:endParaRPr lang="fa-IR"/>
          </a:p>
        </p:txBody>
      </p:sp>
      <p:sp>
        <p:nvSpPr>
          <p:cNvPr id="8" name="Curved Down Arrow 7"/>
          <p:cNvSpPr/>
          <p:nvPr/>
        </p:nvSpPr>
        <p:spPr>
          <a:xfrm rot="889181">
            <a:off x="4581009" y="1839172"/>
            <a:ext cx="1800200" cy="546693"/>
          </a:xfrm>
          <a:prstGeom prst="curved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solidFill>
                <a:schemeClr val="tx1"/>
              </a:solidFill>
            </a:endParaRPr>
          </a:p>
        </p:txBody>
      </p:sp>
      <p:sp>
        <p:nvSpPr>
          <p:cNvPr id="9" name="Curved Down Arrow 8"/>
          <p:cNvSpPr/>
          <p:nvPr/>
        </p:nvSpPr>
        <p:spPr>
          <a:xfrm rot="19241615" flipH="1" flipV="1">
            <a:off x="4456242" y="4238702"/>
            <a:ext cx="1564746" cy="576844"/>
          </a:xfrm>
          <a:prstGeom prst="curved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1" name="Curved Up Arrow 10"/>
          <p:cNvSpPr/>
          <p:nvPr/>
        </p:nvSpPr>
        <p:spPr>
          <a:xfrm rot="1012813">
            <a:off x="2878779" y="5459353"/>
            <a:ext cx="1960521" cy="631368"/>
          </a:xfrm>
          <a:prstGeom prst="curvedUp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4250968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Titr" panose="00000700000000000000" pitchFamily="2" charset="-78"/>
              </a:rPr>
              <a:t>طرح ریزی (درک </a:t>
            </a:r>
            <a:r>
              <a:rPr lang="fa-IR" sz="4000" dirty="0">
                <a:cs typeface="B Titr" panose="00000700000000000000" pitchFamily="2" charset="-78"/>
              </a:rPr>
              <a:t>و مستندسازی </a:t>
            </a:r>
            <a:r>
              <a:rPr lang="fa-IR" sz="4000" dirty="0" smtClean="0">
                <a:cs typeface="B Titr" panose="00000700000000000000" pitchFamily="2" charset="-78"/>
              </a:rPr>
              <a:t>فرآیند):</a:t>
            </a:r>
            <a:endParaRPr lang="fa-IR" sz="4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7330633"/>
              </p:ext>
            </p:extLst>
          </p:nvPr>
        </p:nvGraphicFramePr>
        <p:xfrm>
          <a:off x="468313" y="1557338"/>
          <a:ext cx="8207375" cy="488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195736" y="2060848"/>
            <a:ext cx="5760640" cy="338554"/>
          </a:xfrm>
          <a:prstGeom prst="rect">
            <a:avLst/>
          </a:prstGeom>
        </p:spPr>
        <p:txBody>
          <a:bodyPr wrap="square">
            <a:spAutoFit/>
          </a:bodyPr>
          <a:lstStyle/>
          <a:p>
            <a:endParaRPr lang="fa-IR" sz="1600" dirty="0">
              <a:cs typeface="B Nazanin" panose="00000400000000000000" pitchFamily="2" charset="-78"/>
            </a:endParaRPr>
          </a:p>
        </p:txBody>
      </p:sp>
    </p:spTree>
    <p:extLst>
      <p:ext uri="{BB962C8B-B14F-4D97-AF65-F5344CB8AC3E}">
        <p14:creationId xmlns:p14="http://schemas.microsoft.com/office/powerpoint/2010/main" val="9096950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Titr" panose="00000700000000000000" pitchFamily="2" charset="-78"/>
              </a:rPr>
              <a:t>طرح ریزی:</a:t>
            </a:r>
            <a:endParaRPr lang="fa-IR" sz="4000" dirty="0">
              <a:cs typeface="B Titr" panose="00000700000000000000" pitchFamily="2" charset="-78"/>
            </a:endParaRPr>
          </a:p>
        </p:txBody>
      </p:sp>
      <p:sp>
        <p:nvSpPr>
          <p:cNvPr id="3" name="Rectangle 2"/>
          <p:cNvSpPr/>
          <p:nvPr/>
        </p:nvSpPr>
        <p:spPr>
          <a:xfrm>
            <a:off x="1475656" y="1556792"/>
            <a:ext cx="6732748" cy="4401205"/>
          </a:xfrm>
          <a:prstGeom prst="rect">
            <a:avLst/>
          </a:prstGeom>
        </p:spPr>
        <p:txBody>
          <a:bodyPr wrap="square">
            <a:spAutoFit/>
          </a:bodyPr>
          <a:lstStyle/>
          <a:p>
            <a:r>
              <a:rPr lang="fa-IR" sz="2800" dirty="0">
                <a:cs typeface="B Mitra" panose="00000400000000000000" pitchFamily="2" charset="-78"/>
              </a:rPr>
              <a:t>براي انتخاب فرآيندي كه بايد بنچ ماركينگ شود سه معيار زير مي تواند بكاربرده شود :</a:t>
            </a:r>
          </a:p>
          <a:p>
            <a:endParaRPr lang="fa-IR" sz="2800" dirty="0">
              <a:cs typeface="B Mitra" panose="00000400000000000000" pitchFamily="2" charset="-78"/>
            </a:endParaRPr>
          </a:p>
          <a:p>
            <a:r>
              <a:rPr lang="fa-IR" sz="2800" dirty="0" smtClean="0">
                <a:cs typeface="B Mitra" panose="00000400000000000000" pitchFamily="2" charset="-78"/>
              </a:rPr>
              <a:t>   فرآيند </a:t>
            </a:r>
            <a:r>
              <a:rPr lang="fa-IR" sz="2800" dirty="0">
                <a:cs typeface="B Mitra" panose="00000400000000000000" pitchFamily="2" charset="-78"/>
              </a:rPr>
              <a:t>بر روي عوامل موفقيت اصلي شركت تاكيد داشته باشد .</a:t>
            </a:r>
          </a:p>
          <a:p>
            <a:endParaRPr lang="fa-IR" sz="2800" dirty="0">
              <a:cs typeface="B Mitra" panose="00000400000000000000" pitchFamily="2" charset="-78"/>
            </a:endParaRPr>
          </a:p>
          <a:p>
            <a:r>
              <a:rPr lang="fa-IR" sz="2800" dirty="0" smtClean="0">
                <a:cs typeface="B Mitra" panose="00000400000000000000" pitchFamily="2" charset="-78"/>
              </a:rPr>
              <a:t>   اهميت </a:t>
            </a:r>
            <a:r>
              <a:rPr lang="fa-IR" sz="2800" dirty="0">
                <a:cs typeface="B Mitra" panose="00000400000000000000" pitchFamily="2" charset="-78"/>
              </a:rPr>
              <a:t>فرآيند براي كاركردهاي اصلي شركت مشخص گردد.</a:t>
            </a:r>
          </a:p>
          <a:p>
            <a:endParaRPr lang="fa-IR" sz="2800" dirty="0">
              <a:cs typeface="B Mitra" panose="00000400000000000000" pitchFamily="2" charset="-78"/>
            </a:endParaRPr>
          </a:p>
          <a:p>
            <a:r>
              <a:rPr lang="fa-IR" sz="2800" dirty="0">
                <a:cs typeface="B Mitra" panose="00000400000000000000" pitchFamily="2" charset="-78"/>
              </a:rPr>
              <a:t> </a:t>
            </a:r>
            <a:r>
              <a:rPr lang="fa-IR" sz="2800" dirty="0" smtClean="0">
                <a:cs typeface="B Mitra" panose="00000400000000000000" pitchFamily="2" charset="-78"/>
              </a:rPr>
              <a:t>  فرآيندها </a:t>
            </a:r>
            <a:r>
              <a:rPr lang="fa-IR" sz="2800" dirty="0">
                <a:cs typeface="B Mitra" panose="00000400000000000000" pitchFamily="2" charset="-78"/>
              </a:rPr>
              <a:t>بر زمينه هاي مشكلات آشكار در شركت تاكيد دارند </a:t>
            </a:r>
            <a:r>
              <a:rPr lang="fa-IR" sz="2800" dirty="0" smtClean="0">
                <a:cs typeface="B Mitra" panose="00000400000000000000" pitchFamily="2" charset="-78"/>
              </a:rPr>
              <a:t>يا</a:t>
            </a:r>
          </a:p>
          <a:p>
            <a:r>
              <a:rPr lang="fa-IR" sz="2800" dirty="0">
                <a:cs typeface="B Mitra" panose="00000400000000000000" pitchFamily="2" charset="-78"/>
              </a:rPr>
              <a:t> </a:t>
            </a:r>
            <a:r>
              <a:rPr lang="fa-IR" sz="2800" dirty="0" smtClean="0">
                <a:cs typeface="B Mitra" panose="00000400000000000000" pitchFamily="2" charset="-78"/>
              </a:rPr>
              <a:t>  </a:t>
            </a:r>
            <a:r>
              <a:rPr lang="fa-IR" sz="2800" dirty="0">
                <a:cs typeface="B Mitra" panose="00000400000000000000" pitchFamily="2" charset="-78"/>
              </a:rPr>
              <a:t>آنها را نشان مي دهند.</a:t>
            </a:r>
          </a:p>
          <a:p>
            <a:endParaRPr lang="fa-IR" sz="2800" dirty="0">
              <a:cs typeface="B Mitra" panose="00000400000000000000" pitchFamily="2" charset="-78"/>
            </a:endParaRPr>
          </a:p>
        </p:txBody>
      </p:sp>
      <p:sp>
        <p:nvSpPr>
          <p:cNvPr id="6" name="Left Arrow 5"/>
          <p:cNvSpPr/>
          <p:nvPr/>
        </p:nvSpPr>
        <p:spPr>
          <a:xfrm>
            <a:off x="7977033" y="3730712"/>
            <a:ext cx="504056" cy="391283"/>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7" name="Left Arrow 6"/>
          <p:cNvSpPr/>
          <p:nvPr/>
        </p:nvSpPr>
        <p:spPr>
          <a:xfrm>
            <a:off x="7977033" y="4555822"/>
            <a:ext cx="504056" cy="391283"/>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8" name="Left Arrow 7"/>
          <p:cNvSpPr/>
          <p:nvPr/>
        </p:nvSpPr>
        <p:spPr>
          <a:xfrm>
            <a:off x="8010808" y="2926874"/>
            <a:ext cx="504056" cy="391283"/>
          </a:xfrm>
          <a:prstGeom prst="leftArrow">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0810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08912" cy="928670"/>
          </a:xfrm>
        </p:spPr>
        <p:txBody>
          <a:bodyPr>
            <a:normAutofit/>
          </a:bodyPr>
          <a:lstStyle/>
          <a:p>
            <a:r>
              <a:rPr lang="fa-IR" sz="4000" dirty="0" smtClean="0">
                <a:cs typeface="B Titr" panose="00000700000000000000" pitchFamily="2" charset="-78"/>
              </a:rPr>
              <a:t>طرح ریزی:</a:t>
            </a:r>
            <a:endParaRPr lang="fa-IR" sz="4000" dirty="0">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1284918770"/>
              </p:ext>
            </p:extLst>
          </p:nvPr>
        </p:nvGraphicFramePr>
        <p:xfrm>
          <a:off x="1547664" y="1484784"/>
          <a:ext cx="6552728" cy="443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91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16178"/>
            <a:ext cx="7992888" cy="857256"/>
          </a:xfrm>
        </p:spPr>
        <p:txBody>
          <a:bodyPr/>
          <a:lstStyle/>
          <a:p>
            <a:r>
              <a:rPr lang="fa-IR" dirty="0" smtClean="0">
                <a:cs typeface="B Nazanin" panose="00000400000000000000" pitchFamily="2" charset="-78"/>
              </a:rPr>
              <a:t>جستجو و بررسی</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endParaRPr lang="fa-IR" dirty="0"/>
          </a:p>
        </p:txBody>
      </p:sp>
      <p:sp>
        <p:nvSpPr>
          <p:cNvPr id="5" name="Cloud Callout 4"/>
          <p:cNvSpPr/>
          <p:nvPr/>
        </p:nvSpPr>
        <p:spPr>
          <a:xfrm>
            <a:off x="1118929" y="1772816"/>
            <a:ext cx="7555769" cy="4176464"/>
          </a:xfrm>
          <a:prstGeom prst="cloudCallout">
            <a:avLst>
              <a:gd name="adj1" fmla="val -40610"/>
              <a:gd name="adj2" fmla="val 42011"/>
            </a:avLst>
          </a:prstGeom>
          <a:ln>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just">
              <a:lnSpc>
                <a:spcPct val="150000"/>
              </a:lnSpc>
              <a:spcBef>
                <a:spcPts val="600"/>
              </a:spcBef>
              <a:buSzPct val="75000"/>
              <a:buNone/>
            </a:pPr>
            <a:r>
              <a:rPr lang="ar-SA" b="1" dirty="0">
                <a:solidFill>
                  <a:srgbClr val="000099"/>
                </a:solidFill>
              </a:rPr>
              <a:t>❶طراحی فهرستی از معیارهایی که یک شرکت الگوده مطلوب باید داشته باشد</a:t>
            </a:r>
            <a:r>
              <a:rPr lang="en-US" b="1" dirty="0">
                <a:solidFill>
                  <a:srgbClr val="000099"/>
                </a:solidFill>
              </a:rPr>
              <a:t> .</a:t>
            </a:r>
          </a:p>
          <a:p>
            <a:pPr algn="just">
              <a:lnSpc>
                <a:spcPct val="150000"/>
              </a:lnSpc>
              <a:spcBef>
                <a:spcPts val="600"/>
              </a:spcBef>
              <a:buSzPct val="75000"/>
              <a:buNone/>
            </a:pPr>
            <a:r>
              <a:rPr lang="ar-SA" b="1" dirty="0">
                <a:solidFill>
                  <a:srgbClr val="000099"/>
                </a:solidFill>
              </a:rPr>
              <a:t>❷جستجوی شرکای الگو ده مستعد و بالقوه</a:t>
            </a:r>
            <a:r>
              <a:rPr lang="en-US" b="1" dirty="0">
                <a:solidFill>
                  <a:srgbClr val="000099"/>
                </a:solidFill>
              </a:rPr>
              <a:t> .</a:t>
            </a:r>
          </a:p>
          <a:p>
            <a:pPr algn="just">
              <a:lnSpc>
                <a:spcPct val="150000"/>
              </a:lnSpc>
              <a:spcBef>
                <a:spcPts val="600"/>
              </a:spcBef>
              <a:buSzPct val="75000"/>
              <a:buNone/>
            </a:pPr>
            <a:r>
              <a:rPr lang="ar-SA" b="1" dirty="0">
                <a:solidFill>
                  <a:srgbClr val="000099"/>
                </a:solidFill>
              </a:rPr>
              <a:t>❸مقایسه نامزدهاو انتخاب بهترین شریک مناسب برای الگوگیری از آن</a:t>
            </a:r>
            <a:r>
              <a:rPr lang="en-US" b="1" dirty="0">
                <a:solidFill>
                  <a:srgbClr val="000099"/>
                </a:solidFill>
              </a:rPr>
              <a:t> .</a:t>
            </a:r>
          </a:p>
          <a:p>
            <a:pPr algn="just">
              <a:lnSpc>
                <a:spcPct val="150000"/>
              </a:lnSpc>
              <a:spcBef>
                <a:spcPts val="600"/>
              </a:spcBef>
              <a:buSzPct val="75000"/>
              <a:buNone/>
            </a:pPr>
            <a:r>
              <a:rPr lang="ar-SA" b="1" dirty="0">
                <a:solidFill>
                  <a:srgbClr val="000099"/>
                </a:solidFill>
              </a:rPr>
              <a:t>❹برقراری تماس با شریک انتخابی و بدست آوردن پذیرش برای شریک شدن در بررسی</a:t>
            </a:r>
            <a:r>
              <a:rPr lang="en-US" b="1" dirty="0">
                <a:solidFill>
                  <a:srgbClr val="000099"/>
                </a:solidFill>
              </a:rPr>
              <a:t> .</a:t>
            </a:r>
          </a:p>
        </p:txBody>
      </p:sp>
    </p:spTree>
    <p:extLst>
      <p:ext uri="{BB962C8B-B14F-4D97-AF65-F5344CB8AC3E}">
        <p14:creationId xmlns:p14="http://schemas.microsoft.com/office/powerpoint/2010/main" val="174887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مشاهده</a:t>
            </a:r>
            <a:endParaRPr lang="fa-IR" dirty="0">
              <a:cs typeface="B Nazanin" panose="00000400000000000000" pitchFamily="2" charset="-78"/>
            </a:endParaRPr>
          </a:p>
        </p:txBody>
      </p:sp>
      <p:sp>
        <p:nvSpPr>
          <p:cNvPr id="5" name="Text Placeholder 4"/>
          <p:cNvSpPr>
            <a:spLocks noGrp="1"/>
          </p:cNvSpPr>
          <p:nvPr>
            <p:ph type="body" idx="1"/>
          </p:nvPr>
        </p:nvSpPr>
        <p:spPr/>
        <p:txBody>
          <a:bodyPr/>
          <a:lstStyle/>
          <a:p>
            <a:endParaRPr lang="fa-I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237" y="2217404"/>
            <a:ext cx="3889094" cy="3230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p:cNvSpPr>
            <a:spLocks noGrp="1"/>
          </p:cNvSpPr>
          <p:nvPr>
            <p:ph type="body" sz="quarter" idx="3"/>
          </p:nvPr>
        </p:nvSpPr>
        <p:spPr/>
        <p:txBody>
          <a:bodyPr/>
          <a:lstStyle/>
          <a:p>
            <a:endParaRPr lang="fa-IR"/>
          </a:p>
        </p:txBody>
      </p:sp>
      <p:sp>
        <p:nvSpPr>
          <p:cNvPr id="7" name="Content Placeholder 6"/>
          <p:cNvSpPr>
            <a:spLocks noGrp="1"/>
          </p:cNvSpPr>
          <p:nvPr>
            <p:ph sz="quarter" idx="4"/>
          </p:nvPr>
        </p:nvSpPr>
        <p:spPr>
          <a:xfrm>
            <a:off x="4744279" y="1969350"/>
            <a:ext cx="4032448" cy="4430468"/>
          </a:xfrm>
        </p:spPr>
        <p:txBody>
          <a:bodyPr>
            <a:normAutofit/>
          </a:bodyPr>
          <a:lstStyle/>
          <a:p>
            <a:pPr marL="0" indent="0">
              <a:buNone/>
            </a:pPr>
            <a:r>
              <a:rPr lang="ar-SA" b="1" dirty="0">
                <a:solidFill>
                  <a:schemeClr val="tx1"/>
                </a:solidFill>
                <a:cs typeface="B Nazanin" panose="00000400000000000000" pitchFamily="2" charset="-78"/>
              </a:rPr>
              <a:t>در این مرحله هدف اصلی شناخت حاصل کردن و مطالعه فرآیندهای سازمان پیشرو است که قطعاً نیاز به جمع‌آوری اطلاعات دارد ؛ اطلاعات موردنظر می‌توانند در سه سطح جمع‌آوری شوند</a:t>
            </a:r>
            <a:r>
              <a:rPr lang="en-US" b="1" dirty="0">
                <a:solidFill>
                  <a:schemeClr val="tx1"/>
                </a:solidFill>
                <a:cs typeface="B Nazanin" panose="00000400000000000000" pitchFamily="2" charset="-78"/>
              </a:rPr>
              <a:t> : </a:t>
            </a:r>
            <a:r>
              <a:rPr lang="ar-SA" b="1" dirty="0">
                <a:solidFill>
                  <a:schemeClr val="tx1"/>
                </a:solidFill>
                <a:cs typeface="B Nazanin" panose="00000400000000000000" pitchFamily="2" charset="-78"/>
              </a:rPr>
              <a:t>شناسایی سطح عملکرد سازمان پیشرو</a:t>
            </a:r>
            <a:r>
              <a:rPr lang="en-US" b="1" dirty="0">
                <a:solidFill>
                  <a:schemeClr val="tx1"/>
                </a:solidFill>
                <a:cs typeface="B Nazanin" panose="00000400000000000000" pitchFamily="2" charset="-78"/>
              </a:rPr>
              <a:t> ، </a:t>
            </a:r>
            <a:r>
              <a:rPr lang="ar-SA" b="1" dirty="0">
                <a:solidFill>
                  <a:schemeClr val="tx1"/>
                </a:solidFill>
                <a:cs typeface="B Nazanin" panose="00000400000000000000" pitchFamily="2" charset="-78"/>
              </a:rPr>
              <a:t>شناخت روش کار و شناخت عوامل ایجادکننده و</a:t>
            </a:r>
            <a:r>
              <a:rPr lang="en-US" b="1" dirty="0">
                <a:solidFill>
                  <a:schemeClr val="tx1"/>
                </a:solidFill>
                <a:cs typeface="B Nazanin" panose="00000400000000000000" pitchFamily="2" charset="-78"/>
              </a:rPr>
              <a:t> </a:t>
            </a:r>
            <a:r>
              <a:rPr lang="ar-SA" b="1" dirty="0">
                <a:solidFill>
                  <a:schemeClr val="tx1"/>
                </a:solidFill>
                <a:cs typeface="B Nazanin" panose="00000400000000000000" pitchFamily="2" charset="-78"/>
              </a:rPr>
              <a:t>محرک جهت عملکرد بهتر . </a:t>
            </a:r>
            <a:endParaRPr lang="fa-IR" dirty="0"/>
          </a:p>
        </p:txBody>
      </p:sp>
    </p:spTree>
    <p:extLst>
      <p:ext uri="{BB962C8B-B14F-4D97-AF65-F5344CB8AC3E}">
        <p14:creationId xmlns:p14="http://schemas.microsoft.com/office/powerpoint/2010/main" val="16218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436864"/>
              </p:ext>
            </p:extLst>
          </p:nvPr>
        </p:nvGraphicFramePr>
        <p:xfrm>
          <a:off x="468313" y="404813"/>
          <a:ext cx="8207375" cy="599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flipH="1">
            <a:off x="6732240" y="692696"/>
            <a:ext cx="1665773" cy="769441"/>
          </a:xfrm>
          <a:prstGeom prst="rect">
            <a:avLst/>
          </a:prstGeom>
          <a:noFill/>
        </p:spPr>
        <p:txBody>
          <a:bodyPr wrap="square" rtlCol="1">
            <a:spAutoFit/>
          </a:bodyPr>
          <a:lstStyle/>
          <a:p>
            <a:r>
              <a:rPr lang="fa-IR" sz="4400" dirty="0" smtClean="0"/>
              <a:t>مشاهده:</a:t>
            </a:r>
            <a:endParaRPr lang="fa-IR" sz="4400" dirty="0"/>
          </a:p>
        </p:txBody>
      </p:sp>
    </p:spTree>
    <p:extLst>
      <p:ext uri="{BB962C8B-B14F-4D97-AF65-F5344CB8AC3E}">
        <p14:creationId xmlns:p14="http://schemas.microsoft.com/office/powerpoint/2010/main" val="1114787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مشاهده:</a:t>
            </a:r>
            <a:endParaRPr lang="fa-IR" dirty="0">
              <a:cs typeface="B Titr" panose="00000700000000000000" pitchFamily="2" charset="-78"/>
            </a:endParaRPr>
          </a:p>
        </p:txBody>
      </p:sp>
      <p:sp>
        <p:nvSpPr>
          <p:cNvPr id="3" name="Rectangle 2"/>
          <p:cNvSpPr/>
          <p:nvPr/>
        </p:nvSpPr>
        <p:spPr>
          <a:xfrm>
            <a:off x="1691680" y="1340768"/>
            <a:ext cx="5796136" cy="1938992"/>
          </a:xfrm>
          <a:prstGeom prst="rect">
            <a:avLst/>
          </a:prstGeom>
        </p:spPr>
        <p:txBody>
          <a:bodyPr wrap="square">
            <a:spAutoFit/>
          </a:bodyPr>
          <a:lstStyle/>
          <a:p>
            <a:r>
              <a:rPr lang="fa-IR" sz="2400" dirty="0"/>
              <a:t>بين روشها و ابزاري كه در اين مرحله بكار مي روند تفاوت قائل مي شويم .</a:t>
            </a:r>
          </a:p>
          <a:p>
            <a:r>
              <a:rPr lang="fa-IR" sz="2400" dirty="0"/>
              <a:t>روش را طريقه برقراري تماس با شريك و </a:t>
            </a:r>
          </a:p>
          <a:p>
            <a:r>
              <a:rPr lang="fa-IR" sz="2400" dirty="0"/>
              <a:t>ابزار راتكنيكهايي كه مي توانند در يك  يا چند روش مورد استفاده قرار گيرند ،تعريف مي كنيم .</a:t>
            </a:r>
          </a:p>
        </p:txBody>
      </p:sp>
      <p:pic>
        <p:nvPicPr>
          <p:cNvPr id="4" name="Picture 3"/>
          <p:cNvPicPr>
            <a:picLocks noChangeAspect="1"/>
          </p:cNvPicPr>
          <p:nvPr/>
        </p:nvPicPr>
        <p:blipFill>
          <a:blip r:embed="rId2"/>
          <a:stretch>
            <a:fillRect/>
          </a:stretch>
        </p:blipFill>
        <p:spPr>
          <a:xfrm>
            <a:off x="2699792" y="3284019"/>
            <a:ext cx="4157832" cy="3182388"/>
          </a:xfrm>
          <a:prstGeom prst="rect">
            <a:avLst/>
          </a:prstGeom>
        </p:spPr>
      </p:pic>
    </p:spTree>
    <p:extLst>
      <p:ext uri="{BB962C8B-B14F-4D97-AF65-F5344CB8AC3E}">
        <p14:creationId xmlns:p14="http://schemas.microsoft.com/office/powerpoint/2010/main" val="363502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cs typeface="B Nazanin" panose="00000400000000000000" pitchFamily="2" charset="-78"/>
              </a:rPr>
              <a:t>چند راهكار </a:t>
            </a:r>
            <a:r>
              <a:rPr lang="fa-IR" dirty="0" smtClean="0">
                <a:cs typeface="B Nazanin" panose="00000400000000000000" pitchFamily="2" charset="-78"/>
              </a:rPr>
              <a:t>:</a:t>
            </a:r>
            <a:endParaRPr lang="fa-IR" dirty="0"/>
          </a:p>
        </p:txBody>
      </p:sp>
      <p:sp>
        <p:nvSpPr>
          <p:cNvPr id="9" name="Text Placeholder 8"/>
          <p:cNvSpPr>
            <a:spLocks noGrp="1"/>
          </p:cNvSpPr>
          <p:nvPr>
            <p:ph type="body" idx="1"/>
          </p:nvPr>
        </p:nvSpPr>
        <p:spPr/>
        <p:txBody>
          <a:bodyPr/>
          <a:lstStyle/>
          <a:p>
            <a:endParaRPr lang="fa-IR"/>
          </a:p>
        </p:txBody>
      </p:sp>
      <p:sp>
        <p:nvSpPr>
          <p:cNvPr id="10" name="Text Placeholder 9"/>
          <p:cNvSpPr>
            <a:spLocks noGrp="1"/>
          </p:cNvSpPr>
          <p:nvPr>
            <p:ph type="body" sz="quarter" idx="3"/>
          </p:nvPr>
        </p:nvSpPr>
        <p:spPr/>
        <p:txBody>
          <a:bodyPr/>
          <a:lstStyle/>
          <a:p>
            <a:endParaRPr lang="fa-IR"/>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6" y="1616088"/>
            <a:ext cx="4032448" cy="4824537"/>
          </a:xfrm>
          <a:prstGeom prst="rect">
            <a:avLst/>
          </a:prstGeom>
          <a:ln>
            <a:noFill/>
          </a:ln>
          <a:effectLst>
            <a:softEdge rad="112500"/>
          </a:effectLst>
        </p:spPr>
      </p:pic>
      <p:sp>
        <p:nvSpPr>
          <p:cNvPr id="12" name="Content Placeholder 11"/>
          <p:cNvSpPr>
            <a:spLocks noGrp="1"/>
          </p:cNvSpPr>
          <p:nvPr>
            <p:ph sz="half" idx="2"/>
          </p:nvPr>
        </p:nvSpPr>
        <p:spPr>
          <a:xfrm>
            <a:off x="395536" y="1628799"/>
            <a:ext cx="4032448" cy="4811826"/>
          </a:xfrm>
        </p:spPr>
        <p:txBody>
          <a:bodyPr>
            <a:normAutofit/>
          </a:bodyPr>
          <a:lstStyle/>
          <a:p>
            <a:r>
              <a:rPr lang="fa-IR" dirty="0">
                <a:cs typeface="B Nazanin" panose="00000400000000000000" pitchFamily="2" charset="-78"/>
              </a:rPr>
              <a:t>تعريف كنيد كه باچه اطلا عاتي مي خواهيد کل فرآيند جمع آوري را موثر تر و نتايجش را بهتر كنيد </a:t>
            </a:r>
            <a:r>
              <a:rPr lang="fa-IR" dirty="0" smtClean="0">
                <a:cs typeface="B Nazanin" panose="00000400000000000000" pitchFamily="2" charset="-78"/>
              </a:rPr>
              <a:t>.</a:t>
            </a:r>
          </a:p>
          <a:p>
            <a:r>
              <a:rPr lang="fa-IR" dirty="0">
                <a:cs typeface="B Nazanin" panose="00000400000000000000" pitchFamily="2" charset="-78"/>
              </a:rPr>
              <a:t>به عنوان يك قاعده ، جمع آوري اطلا عات تفصيلي در مورديك زمينه خاص نسبت به جمع آوري اطلاعات كلي در مورد شريك ، بيشتر مورد توجه مي </a:t>
            </a:r>
            <a:r>
              <a:rPr lang="fa-IR" dirty="0" smtClean="0">
                <a:cs typeface="B Nazanin" panose="00000400000000000000" pitchFamily="2" charset="-78"/>
              </a:rPr>
              <a:t>باشد.</a:t>
            </a:r>
          </a:p>
          <a:p>
            <a:r>
              <a:rPr lang="fa-IR" dirty="0">
                <a:cs typeface="B Nazanin" panose="00000400000000000000" pitchFamily="2" charset="-78"/>
              </a:rPr>
              <a:t>اطلاعات كسب شده را بررسي كنيد و آنچه كه آموخته شده را جمع بندي نماييد </a:t>
            </a:r>
            <a:endParaRPr lang="fa-IR" dirty="0" smtClean="0">
              <a:cs typeface="B Nazanin" panose="00000400000000000000" pitchFamily="2" charset="-78"/>
            </a:endParaRPr>
          </a:p>
          <a:p>
            <a:endParaRPr lang="fa-IR" dirty="0"/>
          </a:p>
        </p:txBody>
      </p:sp>
    </p:spTree>
    <p:extLst>
      <p:ext uri="{BB962C8B-B14F-4D97-AF65-F5344CB8AC3E}">
        <p14:creationId xmlns:p14="http://schemas.microsoft.com/office/powerpoint/2010/main" val="149175295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212976"/>
            <a:ext cx="5206424" cy="1512168"/>
          </a:xfrm>
        </p:spPr>
        <p:txBody>
          <a:bodyPr/>
          <a:lstStyle/>
          <a:p>
            <a:r>
              <a:rPr lang="fa-IR" dirty="0" smtClean="0">
                <a:cs typeface="B Nazanin" panose="00000400000000000000" pitchFamily="2" charset="-78"/>
              </a:rPr>
              <a:t>الگوبرداری</a:t>
            </a:r>
            <a:br>
              <a:rPr lang="fa-IR" dirty="0" smtClean="0">
                <a:cs typeface="B Nazanin" panose="00000400000000000000" pitchFamily="2" charset="-78"/>
              </a:rPr>
            </a:br>
            <a:r>
              <a:rPr lang="en-US" dirty="0">
                <a:cs typeface="B Nazanin" panose="00000400000000000000" pitchFamily="2" charset="-78"/>
              </a:rPr>
              <a:t>Benchmarking</a:t>
            </a:r>
            <a:endParaRPr lang="fa-IR" dirty="0">
              <a:cs typeface="B Nazanin" panose="00000400000000000000" pitchFamily="2" charset="-78"/>
            </a:endParaRPr>
          </a:p>
        </p:txBody>
      </p:sp>
    </p:spTree>
    <p:extLst>
      <p:ext uri="{BB962C8B-B14F-4D97-AF65-F5344CB8AC3E}">
        <p14:creationId xmlns:p14="http://schemas.microsoft.com/office/powerpoint/2010/main" val="246389698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تجزیه و تحلیل</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ar-SA" sz="2800" b="1" dirty="0">
                <a:solidFill>
                  <a:schemeClr val="tx1"/>
                </a:solidFill>
                <a:latin typeface="Tahoma" panose="020B0604030504040204" pitchFamily="34" charset="0"/>
              </a:rPr>
              <a:t>هدف اصلی در این فاز تعیین تفاوت و شکاف بین سطح عملکرد موجود و عملکرد مطلوب است. </a:t>
            </a:r>
            <a:endParaRPr lang="en-US" sz="2800" b="1" dirty="0" smtClean="0">
              <a:solidFill>
                <a:schemeClr val="tx1"/>
              </a:solidFill>
              <a:latin typeface="Tahoma" panose="020B0604030504040204" pitchFamily="34" charset="0"/>
            </a:endParaRPr>
          </a:p>
          <a:p>
            <a:pPr marL="0" indent="0">
              <a:buNone/>
            </a:pPr>
            <a:endParaRPr lang="fa-IR" sz="2800" dirty="0">
              <a:solidFill>
                <a:schemeClr val="tx1"/>
              </a:solidFill>
            </a:endParaRPr>
          </a:p>
        </p:txBody>
      </p:sp>
      <p:graphicFrame>
        <p:nvGraphicFramePr>
          <p:cNvPr id="6" name="Diagram 5"/>
          <p:cNvGraphicFramePr/>
          <p:nvPr>
            <p:extLst>
              <p:ext uri="{D42A27DB-BD31-4B8C-83A1-F6EECF244321}">
                <p14:modId xmlns:p14="http://schemas.microsoft.com/office/powerpoint/2010/main" val="4198262808"/>
              </p:ext>
            </p:extLst>
          </p:nvPr>
        </p:nvGraphicFramePr>
        <p:xfrm>
          <a:off x="467544" y="2636912"/>
          <a:ext cx="8676456" cy="380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341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تطبیق:</a:t>
            </a:r>
            <a:endParaRPr lang="fa-IR" dirty="0">
              <a:cs typeface="B Titr" panose="00000700000000000000" pitchFamily="2" charset="-78"/>
            </a:endParaRPr>
          </a:p>
        </p:txBody>
      </p:sp>
      <p:sp>
        <p:nvSpPr>
          <p:cNvPr id="3" name="Content Placeholder 2"/>
          <p:cNvSpPr>
            <a:spLocks noGrp="1"/>
          </p:cNvSpPr>
          <p:nvPr>
            <p:ph idx="1"/>
          </p:nvPr>
        </p:nvSpPr>
        <p:spPr>
          <a:xfrm>
            <a:off x="467544" y="1556792"/>
            <a:ext cx="8208912" cy="4883524"/>
          </a:xfrm>
        </p:spPr>
        <p:txBody>
          <a:bodyPr>
            <a:normAutofit/>
          </a:bodyPr>
          <a:lstStyle/>
          <a:p>
            <a:r>
              <a:rPr lang="ar-SA" dirty="0">
                <a:cs typeface="B Nazanin" panose="00000400000000000000" pitchFamily="2" charset="-78"/>
              </a:rPr>
              <a:t>بدان معنا که سیاستی که بر اساس آن عمل الگوبرداری انجام شده است می</a:t>
            </a:r>
            <a:r>
              <a:rPr lang="en-US" dirty="0">
                <a:cs typeface="B Nazanin" panose="00000400000000000000" pitchFamily="2" charset="-78"/>
              </a:rPr>
              <a:t>‌</a:t>
            </a:r>
            <a:r>
              <a:rPr lang="ar-SA" dirty="0">
                <a:cs typeface="B Nazanin" panose="00000400000000000000" pitchFamily="2" charset="-78"/>
              </a:rPr>
              <a:t>بایستی موردپذیرش قرار گیرد ؛ هدف اصلی از این کار ایجاد تحول و بهبود است </a:t>
            </a:r>
            <a:r>
              <a:rPr lang="en-US" dirty="0" smtClean="0">
                <a:cs typeface="B Nazanin" panose="00000400000000000000" pitchFamily="2" charset="-78"/>
              </a:rPr>
              <a:t>.</a:t>
            </a:r>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356992"/>
            <a:ext cx="5184576" cy="2695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78598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Titr" panose="00000700000000000000" pitchFamily="2" charset="-78"/>
              </a:rPr>
              <a:t>تطبیق:</a:t>
            </a:r>
            <a:endParaRPr lang="fa-IR" sz="4000" dirty="0">
              <a:cs typeface="B Titr" panose="00000700000000000000" pitchFamily="2" charset="-78"/>
            </a:endParaRPr>
          </a:p>
        </p:txBody>
      </p:sp>
      <p:sp>
        <p:nvSpPr>
          <p:cNvPr id="7" name="Text Placeholder 6"/>
          <p:cNvSpPr>
            <a:spLocks noGrp="1"/>
          </p:cNvSpPr>
          <p:nvPr>
            <p:ph type="body" idx="1"/>
          </p:nvPr>
        </p:nvSpPr>
        <p:spPr/>
        <p:txBody>
          <a:bodyPr/>
          <a:lstStyle/>
          <a:p>
            <a:r>
              <a:rPr lang="fa-IR" dirty="0">
                <a:cs typeface="B Titr" panose="00000700000000000000" pitchFamily="2" charset="-78"/>
              </a:rPr>
              <a:t>معيار هاي ارزيابي  </a:t>
            </a:r>
            <a:r>
              <a:rPr lang="fa-IR" dirty="0" smtClean="0">
                <a:cs typeface="B Titr" panose="00000700000000000000" pitchFamily="2" charset="-78"/>
              </a:rPr>
              <a:t>فرصتها:</a:t>
            </a:r>
            <a:endParaRPr lang="fa-IR" dirty="0"/>
          </a:p>
        </p:txBody>
      </p:sp>
      <p:sp>
        <p:nvSpPr>
          <p:cNvPr id="6" name="Content Placeholder 5"/>
          <p:cNvSpPr>
            <a:spLocks noGrp="1"/>
          </p:cNvSpPr>
          <p:nvPr>
            <p:ph sz="half" idx="2"/>
          </p:nvPr>
        </p:nvSpPr>
        <p:spPr>
          <a:xfrm>
            <a:off x="395536" y="2241946"/>
            <a:ext cx="4032448" cy="4283398"/>
          </a:xfrm>
        </p:spPr>
        <p:txBody>
          <a:bodyPr/>
          <a:lstStyle/>
          <a:p>
            <a:pPr>
              <a:buFont typeface="Wingdings" panose="05000000000000000000" pitchFamily="2" charset="2"/>
              <a:buChar char="ü"/>
            </a:pPr>
            <a:r>
              <a:rPr lang="fa-IR" dirty="0">
                <a:cs typeface="B Nazanin" panose="00000400000000000000" pitchFamily="2" charset="-78"/>
              </a:rPr>
              <a:t>قابليت انتقال فرآيند </a:t>
            </a:r>
          </a:p>
          <a:p>
            <a:pPr>
              <a:buFont typeface="Wingdings" panose="05000000000000000000" pitchFamily="2" charset="2"/>
              <a:buChar char="ü"/>
            </a:pPr>
            <a:r>
              <a:rPr lang="fa-IR" dirty="0">
                <a:cs typeface="B Nazanin" panose="00000400000000000000" pitchFamily="2" charset="-78"/>
              </a:rPr>
              <a:t> آيا با معرفي يك فرآيند يا روش جديد نيازي به سرمايه گذاري وجود خواهد داشت </a:t>
            </a:r>
            <a:r>
              <a:rPr lang="fa-IR" sz="4400" dirty="0">
                <a:cs typeface="B Nazanin" panose="00000400000000000000" pitchFamily="2" charset="-78"/>
              </a:rPr>
              <a:t>؟</a:t>
            </a:r>
          </a:p>
          <a:p>
            <a:pPr>
              <a:buFont typeface="Wingdings" panose="05000000000000000000" pitchFamily="2" charset="2"/>
              <a:buChar char="ü"/>
            </a:pPr>
            <a:r>
              <a:rPr lang="fa-IR" dirty="0">
                <a:cs typeface="B Nazanin" panose="00000400000000000000" pitchFamily="2" charset="-78"/>
              </a:rPr>
              <a:t> آيا به وسيله مطرح شدن يك فرآيند يا روش جديد ، نياز هاي به آموزش و كار آموزي بوجود مي </a:t>
            </a:r>
            <a:r>
              <a:rPr lang="fa-IR" dirty="0" smtClean="0">
                <a:cs typeface="B Nazanin" panose="00000400000000000000" pitchFamily="2" charset="-78"/>
              </a:rPr>
              <a:t>آيد</a:t>
            </a:r>
            <a:r>
              <a:rPr lang="fa-IR" sz="4400" dirty="0" smtClean="0">
                <a:cs typeface="B Nazanin" panose="00000400000000000000" pitchFamily="2" charset="-78"/>
              </a:rPr>
              <a:t>؟</a:t>
            </a:r>
            <a:endParaRPr lang="fa-IR" sz="4400" dirty="0">
              <a:cs typeface="B Nazanin" panose="00000400000000000000" pitchFamily="2" charset="-78"/>
            </a:endParaRPr>
          </a:p>
          <a:p>
            <a:pPr>
              <a:buFont typeface="Wingdings" panose="05000000000000000000" pitchFamily="2" charset="2"/>
              <a:buChar char="ü"/>
            </a:pPr>
            <a:endParaRPr lang="fa-IR" dirty="0"/>
          </a:p>
          <a:p>
            <a:pPr>
              <a:buFont typeface="Wingdings" panose="05000000000000000000" pitchFamily="2" charset="2"/>
              <a:buChar char="ü"/>
            </a:pPr>
            <a:endParaRPr lang="fa-IR" dirty="0"/>
          </a:p>
        </p:txBody>
      </p:sp>
      <p:sp>
        <p:nvSpPr>
          <p:cNvPr id="8" name="Text Placeholder 7"/>
          <p:cNvSpPr>
            <a:spLocks noGrp="1"/>
          </p:cNvSpPr>
          <p:nvPr>
            <p:ph type="body" sz="quarter" idx="3"/>
          </p:nvPr>
        </p:nvSpPr>
        <p:spPr/>
        <p:txBody>
          <a:bodyPr/>
          <a:lstStyle/>
          <a:p>
            <a:endParaRPr lang="fa-I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31159" y="1628799"/>
            <a:ext cx="3816424" cy="4160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0105632"/>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fa-IR" dirty="0" smtClean="0">
                <a:cs typeface="B Titr" panose="00000700000000000000" pitchFamily="2" charset="-78"/>
              </a:rPr>
              <a:t>تطبیق:</a:t>
            </a:r>
            <a:endParaRPr lang="fa-IR" dirty="0">
              <a:cs typeface="B Titr" panose="00000700000000000000" pitchFamily="2" charset="-78"/>
            </a:endParaRPr>
          </a:p>
        </p:txBody>
      </p:sp>
      <p:sp>
        <p:nvSpPr>
          <p:cNvPr id="13" name="Text Placeholder 12"/>
          <p:cNvSpPr>
            <a:spLocks noGrp="1"/>
          </p:cNvSpPr>
          <p:nvPr>
            <p:ph type="body" idx="1"/>
          </p:nvPr>
        </p:nvSpPr>
        <p:spPr/>
        <p:txBody>
          <a:bodyPr>
            <a:noAutofit/>
          </a:bodyPr>
          <a:lstStyle/>
          <a:p>
            <a:r>
              <a:rPr lang="fa-IR" sz="4000" dirty="0" smtClean="0"/>
              <a:t>اهداف:</a:t>
            </a:r>
            <a:endParaRPr lang="fa-IR" sz="4000" dirty="0"/>
          </a:p>
        </p:txBody>
      </p:sp>
      <p:sp>
        <p:nvSpPr>
          <p:cNvPr id="14" name="Content Placeholder 13"/>
          <p:cNvSpPr>
            <a:spLocks noGrp="1"/>
          </p:cNvSpPr>
          <p:nvPr>
            <p:ph sz="half" idx="2"/>
          </p:nvPr>
        </p:nvSpPr>
        <p:spPr/>
        <p:txBody>
          <a:bodyPr>
            <a:normAutofit/>
          </a:bodyPr>
          <a:lstStyle/>
          <a:p>
            <a:pPr marL="0" indent="0">
              <a:buNone/>
            </a:pPr>
            <a:r>
              <a:rPr lang="fa-IR" sz="2800" b="1" dirty="0"/>
              <a:t>اهداف بايد جاه طلبانه و آرزومندانه نباشد ،واقع بينانه باشد، بایدعملي باشد مثلا قابل فهم ، درك و قابل اندازه گيري باشد.</a:t>
            </a:r>
          </a:p>
          <a:p>
            <a:endParaRPr lang="fa-IR" sz="2800" b="1" dirty="0"/>
          </a:p>
        </p:txBody>
      </p:sp>
      <p:sp>
        <p:nvSpPr>
          <p:cNvPr id="15" name="Text Placeholder 14"/>
          <p:cNvSpPr>
            <a:spLocks noGrp="1"/>
          </p:cNvSpPr>
          <p:nvPr>
            <p:ph type="body" sz="quarter" idx="3"/>
          </p:nvPr>
        </p:nvSpPr>
        <p:spPr/>
        <p:txBody>
          <a:bodyPr/>
          <a:lstStyle/>
          <a:p>
            <a:endParaRPr lang="fa-IR" dirty="0"/>
          </a:p>
        </p:txBody>
      </p:sp>
      <p:pic>
        <p:nvPicPr>
          <p:cNvPr id="17" name="Content Placeholder 1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1102696">
            <a:off x="5003501" y="2360911"/>
            <a:ext cx="3457479" cy="3397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293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fa-IR"/>
          </a:p>
        </p:txBody>
      </p:sp>
      <p:pic>
        <p:nvPicPr>
          <p:cNvPr id="17" name="Picture Placeholder 16"/>
          <p:cNvPicPr>
            <a:picLocks noGrp="1" noChangeAspect="1"/>
          </p:cNvPicPr>
          <p:nvPr>
            <p:ph type="pic" idx="1"/>
          </p:nvPr>
        </p:nvPicPr>
        <p:blipFill>
          <a:blip r:embed="rId3">
            <a:extLst>
              <a:ext uri="{28A0092B-C50C-407E-A947-70E740481C1C}">
                <a14:useLocalDpi xmlns:a14="http://schemas.microsoft.com/office/drawing/2010/main" val="0"/>
              </a:ext>
            </a:extLst>
          </a:blip>
          <a:srcRect l="13309" r="13309"/>
          <a:stretch>
            <a:fillRect/>
          </a:stretch>
        </p:blipFill>
        <p:spPr>
          <a:xfrm>
            <a:off x="2425944" y="1021835"/>
            <a:ext cx="4320480" cy="3920057"/>
          </a:xfrm>
        </p:spPr>
      </p:pic>
      <p:sp>
        <p:nvSpPr>
          <p:cNvPr id="6" name="Text Placeholder 5"/>
          <p:cNvSpPr>
            <a:spLocks noGrp="1"/>
          </p:cNvSpPr>
          <p:nvPr>
            <p:ph type="body" sz="half" idx="2"/>
          </p:nvPr>
        </p:nvSpPr>
        <p:spPr>
          <a:xfrm>
            <a:off x="1979712" y="5693945"/>
            <a:ext cx="5040094" cy="661986"/>
          </a:xfrm>
        </p:spPr>
        <p:txBody>
          <a:bodyPr>
            <a:noAutofit/>
          </a:bodyPr>
          <a:lstStyle/>
          <a:p>
            <a:r>
              <a:rPr lang="fa-IR" sz="4000" dirty="0">
                <a:solidFill>
                  <a:srgbClr val="FFFF00"/>
                </a:solidFill>
              </a:rPr>
              <a:t>مزایای استفاده از بنچ </a:t>
            </a:r>
            <a:r>
              <a:rPr lang="fa-IR" sz="4000" dirty="0" smtClean="0">
                <a:solidFill>
                  <a:srgbClr val="FFFF00"/>
                </a:solidFill>
              </a:rPr>
              <a:t>مارکینگ</a:t>
            </a:r>
            <a:endParaRPr lang="fa-IR" sz="4000" dirty="0">
              <a:solidFill>
                <a:srgbClr val="FFFF00"/>
              </a:solidFill>
            </a:endParaRPr>
          </a:p>
        </p:txBody>
      </p:sp>
      <p:sp>
        <p:nvSpPr>
          <p:cNvPr id="11" name="Rectangle 10"/>
          <p:cNvSpPr/>
          <p:nvPr/>
        </p:nvSpPr>
        <p:spPr>
          <a:xfrm>
            <a:off x="2213759" y="1088465"/>
            <a:ext cx="4572000" cy="738664"/>
          </a:xfrm>
          <a:prstGeom prst="rect">
            <a:avLst/>
          </a:prstGeom>
        </p:spPr>
        <p:txBody>
          <a:bodyPr>
            <a:spAutoFit/>
          </a:bodyPr>
          <a:lstStyle/>
          <a:p>
            <a:pPr>
              <a:lnSpc>
                <a:spcPct val="200000"/>
              </a:lnSpc>
              <a:spcBef>
                <a:spcPts val="1500"/>
              </a:spcBef>
              <a:buClr>
                <a:srgbClr val="000099"/>
              </a:buClr>
            </a:pPr>
            <a:endParaRPr lang="ar-AE" sz="2400" b="1" dirty="0">
              <a:latin typeface="Times New Roman" panose="02020603050405020304" pitchFamily="18" charset="0"/>
              <a:cs typeface="B Nazanin" panose="00000400000000000000" pitchFamily="2" charset="-78"/>
            </a:endParaRPr>
          </a:p>
        </p:txBody>
      </p:sp>
      <p:sp>
        <p:nvSpPr>
          <p:cNvPr id="12" name="Up Arrow 11"/>
          <p:cNvSpPr/>
          <p:nvPr/>
        </p:nvSpPr>
        <p:spPr>
          <a:xfrm rot="1829669">
            <a:off x="2150747" y="4910273"/>
            <a:ext cx="768964" cy="942373"/>
          </a:xfrm>
          <a:prstGeom prst="upArrow">
            <a:avLst/>
          </a:prstGeom>
          <a:gradFill flip="none" rotWithShape="1">
            <a:gsLst>
              <a:gs pos="0">
                <a:schemeClr val="dk2">
                  <a:tint val="40000"/>
                  <a:satMod val="350000"/>
                </a:schemeClr>
              </a:gs>
              <a:gs pos="40000">
                <a:schemeClr val="dk2">
                  <a:tint val="45000"/>
                  <a:shade val="99000"/>
                  <a:satMod val="350000"/>
                </a:schemeClr>
              </a:gs>
              <a:gs pos="100000">
                <a:schemeClr val="dk2">
                  <a:shade val="20000"/>
                  <a:satMod val="255000"/>
                </a:schemeClr>
              </a:gs>
            </a:gsLst>
            <a:path path="circle">
              <a:fillToRect l="100000" t="100000"/>
            </a:path>
            <a:tileRect r="-100000" b="-100000"/>
          </a:gradFill>
        </p:spPr>
        <p:style>
          <a:lnRef idx="0">
            <a:schemeClr val="accent5"/>
          </a:lnRef>
          <a:fillRef idx="1002">
            <a:schemeClr val="dk2"/>
          </a:fillRef>
          <a:effectRef idx="3">
            <a:schemeClr val="accent5"/>
          </a:effectRef>
          <a:fontRef idx="minor">
            <a:schemeClr val="lt1"/>
          </a:fontRef>
        </p:style>
        <p:txBody>
          <a:bodyPr rtlCol="1" anchor="ctr"/>
          <a:lstStyle/>
          <a:p>
            <a:pPr algn="ctr"/>
            <a:endParaRPr lang="fa-I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Up Arrow 12"/>
          <p:cNvSpPr/>
          <p:nvPr/>
        </p:nvSpPr>
        <p:spPr>
          <a:xfrm rot="19477226">
            <a:off x="6635323" y="4796969"/>
            <a:ext cx="768964" cy="1077033"/>
          </a:xfrm>
          <a:prstGeom prst="upArrow">
            <a:avLst/>
          </a:prstGeom>
          <a:gradFill flip="none" rotWithShape="1">
            <a:gsLst>
              <a:gs pos="0">
                <a:schemeClr val="dk2">
                  <a:tint val="40000"/>
                  <a:satMod val="350000"/>
                </a:schemeClr>
              </a:gs>
              <a:gs pos="40000">
                <a:schemeClr val="dk2">
                  <a:tint val="45000"/>
                  <a:shade val="99000"/>
                  <a:satMod val="350000"/>
                </a:schemeClr>
              </a:gs>
              <a:gs pos="100000">
                <a:schemeClr val="dk2">
                  <a:shade val="20000"/>
                  <a:satMod val="255000"/>
                </a:schemeClr>
              </a:gs>
            </a:gsLst>
            <a:path path="circle">
              <a:fillToRect t="100000" r="100000"/>
            </a:path>
            <a:tileRect l="-100000" b="-100000"/>
          </a:gradFill>
        </p:spPr>
        <p:style>
          <a:lnRef idx="0">
            <a:schemeClr val="accent5"/>
          </a:lnRef>
          <a:fillRef idx="1002">
            <a:schemeClr val="dk2"/>
          </a:fillRef>
          <a:effectRef idx="3">
            <a:schemeClr val="accent5"/>
          </a:effectRef>
          <a:fontRef idx="minor">
            <a:schemeClr val="lt1"/>
          </a:fontRef>
        </p:style>
        <p:txBody>
          <a:bodyPr rtlCol="1" anchor="ctr"/>
          <a:lstStyle/>
          <a:p>
            <a:pPr algn="ctr"/>
            <a:endParaRPr lang="fa-I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Rectangle 17"/>
          <p:cNvSpPr/>
          <p:nvPr/>
        </p:nvSpPr>
        <p:spPr>
          <a:xfrm>
            <a:off x="2135088" y="1391987"/>
            <a:ext cx="4572000" cy="3624069"/>
          </a:xfrm>
          <a:prstGeom prst="rect">
            <a:avLst/>
          </a:prstGeom>
        </p:spPr>
        <p:txBody>
          <a:bodyPr>
            <a:spAutoFit/>
          </a:bodyPr>
          <a:lstStyle/>
          <a:p>
            <a:pPr>
              <a:lnSpc>
                <a:spcPct val="200000"/>
              </a:lnSpc>
              <a:spcBef>
                <a:spcPts val="1500"/>
              </a:spcBef>
              <a:buClr>
                <a:srgbClr val="000099"/>
              </a:buClr>
            </a:pPr>
            <a:r>
              <a:rPr lang="ar-AE" sz="2400" b="1" dirty="0">
                <a:latin typeface="Times New Roman" panose="02020603050405020304" pitchFamily="18" charset="0"/>
                <a:cs typeface="B Nazanin" panose="00000400000000000000" pitchFamily="2" charset="-78"/>
              </a:rPr>
              <a:t>بهبود</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در</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عملکرد</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فرآیند</a:t>
            </a:r>
            <a:r>
              <a:rPr lang="en-US" sz="2400" b="1" dirty="0">
                <a:latin typeface="Times New Roman" panose="02020603050405020304" pitchFamily="18" charset="0"/>
                <a:cs typeface="B Nazanin" panose="00000400000000000000" pitchFamily="2" charset="-78"/>
              </a:rPr>
              <a:t> </a:t>
            </a:r>
          </a:p>
          <a:p>
            <a:pPr>
              <a:lnSpc>
                <a:spcPct val="200000"/>
              </a:lnSpc>
              <a:spcBef>
                <a:spcPts val="1500"/>
              </a:spcBef>
              <a:buClr>
                <a:srgbClr val="000099"/>
              </a:buClr>
            </a:pPr>
            <a:r>
              <a:rPr lang="ar-AE" sz="2400" b="1" dirty="0">
                <a:latin typeface="Times New Roman" panose="02020603050405020304" pitchFamily="18" charset="0"/>
                <a:cs typeface="B Nazanin" panose="00000400000000000000" pitchFamily="2" charset="-78"/>
              </a:rPr>
              <a:t>کمک</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به</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انجام</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سریع</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تر</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سیستم</a:t>
            </a:r>
            <a:r>
              <a:rPr lang="en-US" sz="2400" b="1"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 </a:t>
            </a:r>
            <a:r>
              <a:rPr lang="ar-AE" sz="2400" b="1" dirty="0" smtClean="0">
                <a:latin typeface="Times New Roman" panose="02020603050405020304" pitchFamily="18" charset="0"/>
                <a:cs typeface="B Nazanin" panose="00000400000000000000" pitchFamily="2" charset="-78"/>
              </a:rPr>
              <a:t>مدیریت</a:t>
            </a:r>
            <a:r>
              <a:rPr lang="en-US" sz="2400" b="1" dirty="0" smtClean="0">
                <a:latin typeface="Times New Roman" panose="02020603050405020304" pitchFamily="18" charset="0"/>
                <a:cs typeface="B Nazanin" panose="00000400000000000000" pitchFamily="2" charset="-78"/>
              </a:rPr>
              <a:t> </a:t>
            </a:r>
            <a:endParaRPr lang="fa-IR" sz="2400" b="1" dirty="0">
              <a:latin typeface="Times New Roman" panose="02020603050405020304" pitchFamily="18" charset="0"/>
              <a:cs typeface="B Nazanin" panose="00000400000000000000" pitchFamily="2" charset="-78"/>
            </a:endParaRPr>
          </a:p>
          <a:p>
            <a:pPr>
              <a:lnSpc>
                <a:spcPct val="200000"/>
              </a:lnSpc>
              <a:spcBef>
                <a:spcPts val="1500"/>
              </a:spcBef>
              <a:buClr>
                <a:srgbClr val="000099"/>
              </a:buClr>
            </a:pPr>
            <a:r>
              <a:rPr lang="ar-AE" sz="2400" b="1" dirty="0">
                <a:latin typeface="Times New Roman" panose="02020603050405020304" pitchFamily="18" charset="0"/>
                <a:cs typeface="B Nazanin" panose="00000400000000000000" pitchFamily="2" charset="-78"/>
              </a:rPr>
              <a:t>کاهش</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در</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نوسان</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های</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فرآیند</a:t>
            </a:r>
            <a:r>
              <a:rPr lang="en-US" sz="2400" b="1" dirty="0">
                <a:latin typeface="Times New Roman" panose="02020603050405020304" pitchFamily="18" charset="0"/>
                <a:cs typeface="B Nazanin" panose="00000400000000000000" pitchFamily="2" charset="-78"/>
              </a:rPr>
              <a:t> </a:t>
            </a:r>
          </a:p>
          <a:p>
            <a:pPr>
              <a:lnSpc>
                <a:spcPct val="200000"/>
              </a:lnSpc>
              <a:spcBef>
                <a:spcPts val="1500"/>
              </a:spcBef>
              <a:buClr>
                <a:srgbClr val="000099"/>
              </a:buClr>
            </a:pPr>
            <a:r>
              <a:rPr lang="ar-AE" sz="2400" b="1" dirty="0">
                <a:latin typeface="Times New Roman" panose="02020603050405020304" pitchFamily="18" charset="0"/>
                <a:cs typeface="B Nazanin" panose="00000400000000000000" pitchFamily="2" charset="-78"/>
              </a:rPr>
              <a:t>جلب</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انتظارات</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و</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خشنودی</a:t>
            </a:r>
            <a:r>
              <a:rPr lang="en-US" sz="2400" b="1" dirty="0">
                <a:latin typeface="Times New Roman" panose="02020603050405020304" pitchFamily="18" charset="0"/>
                <a:cs typeface="B Nazanin" panose="00000400000000000000" pitchFamily="2" charset="-78"/>
              </a:rPr>
              <a:t> </a:t>
            </a:r>
            <a:r>
              <a:rPr lang="ar-AE" sz="2400" b="1" dirty="0">
                <a:latin typeface="Times New Roman" panose="02020603050405020304" pitchFamily="18" charset="0"/>
                <a:cs typeface="B Nazanin" panose="00000400000000000000" pitchFamily="2" charset="-78"/>
              </a:rPr>
              <a:t>مشتریان</a:t>
            </a:r>
          </a:p>
        </p:txBody>
      </p:sp>
    </p:spTree>
    <p:extLst>
      <p:ext uri="{BB962C8B-B14F-4D97-AF65-F5344CB8AC3E}">
        <p14:creationId xmlns:p14="http://schemas.microsoft.com/office/powerpoint/2010/main" val="10047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907704" y="5517232"/>
            <a:ext cx="5040094" cy="661986"/>
          </a:xfrm>
        </p:spPr>
        <p:txBody>
          <a:bodyPr>
            <a:noAutofit/>
          </a:bodyPr>
          <a:lstStyle/>
          <a:p>
            <a:r>
              <a:rPr lang="fa-IR" sz="4000" dirty="0">
                <a:solidFill>
                  <a:srgbClr val="FFFF00"/>
                </a:solidFill>
              </a:rPr>
              <a:t>معایب </a:t>
            </a:r>
            <a:r>
              <a:rPr lang="fa-IR" sz="4000" dirty="0" smtClean="0">
                <a:solidFill>
                  <a:srgbClr val="FFFF00"/>
                </a:solidFill>
              </a:rPr>
              <a:t>استفاده از بنچ مارکینگ</a:t>
            </a:r>
            <a:endParaRPr lang="fa-IR" sz="4000" dirty="0">
              <a:solidFill>
                <a:srgbClr val="FFFF00"/>
              </a:solidFill>
            </a:endParaRPr>
          </a:p>
        </p:txBody>
      </p:sp>
      <p:sp>
        <p:nvSpPr>
          <p:cNvPr id="7" name="Up Arrow 6"/>
          <p:cNvSpPr/>
          <p:nvPr/>
        </p:nvSpPr>
        <p:spPr>
          <a:xfrm rot="19882186">
            <a:off x="6666191" y="4976280"/>
            <a:ext cx="768964" cy="1077033"/>
          </a:xfrm>
          <a:prstGeom prst="upArrow">
            <a:avLst/>
          </a:prstGeom>
          <a:gradFill flip="none" rotWithShape="1">
            <a:gsLst>
              <a:gs pos="0">
                <a:schemeClr val="dk2">
                  <a:tint val="40000"/>
                  <a:satMod val="350000"/>
                </a:schemeClr>
              </a:gs>
              <a:gs pos="40000">
                <a:schemeClr val="dk2">
                  <a:tint val="45000"/>
                  <a:shade val="99000"/>
                  <a:satMod val="350000"/>
                </a:schemeClr>
              </a:gs>
              <a:gs pos="100000">
                <a:schemeClr val="dk2">
                  <a:shade val="20000"/>
                  <a:satMod val="255000"/>
                </a:schemeClr>
              </a:gs>
            </a:gsLst>
            <a:path path="circle">
              <a:fillToRect t="100000" r="100000"/>
            </a:path>
            <a:tileRect l="-100000" b="-100000"/>
          </a:gradFill>
        </p:spPr>
        <p:style>
          <a:lnRef idx="0">
            <a:schemeClr val="accent5"/>
          </a:lnRef>
          <a:fillRef idx="1002">
            <a:schemeClr val="dk2"/>
          </a:fillRef>
          <a:effectRef idx="3">
            <a:schemeClr val="accent5"/>
          </a:effectRef>
          <a:fontRef idx="minor">
            <a:schemeClr val="lt1"/>
          </a:fontRef>
        </p:style>
        <p:txBody>
          <a:bodyPr rtlCol="1" anchor="ctr"/>
          <a:lstStyle/>
          <a:p>
            <a:pPr algn="ctr"/>
            <a:endParaRPr lang="fa-I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Up Arrow 8"/>
          <p:cNvSpPr/>
          <p:nvPr/>
        </p:nvSpPr>
        <p:spPr>
          <a:xfrm rot="1803871">
            <a:off x="2100905" y="5025893"/>
            <a:ext cx="768964" cy="977808"/>
          </a:xfrm>
          <a:prstGeom prst="upArrow">
            <a:avLst/>
          </a:prstGeom>
          <a:gradFill flip="none" rotWithShape="1">
            <a:gsLst>
              <a:gs pos="0">
                <a:schemeClr val="dk2">
                  <a:tint val="40000"/>
                  <a:satMod val="350000"/>
                </a:schemeClr>
              </a:gs>
              <a:gs pos="40000">
                <a:schemeClr val="dk2">
                  <a:tint val="45000"/>
                  <a:shade val="99000"/>
                  <a:satMod val="350000"/>
                </a:schemeClr>
              </a:gs>
              <a:gs pos="100000">
                <a:schemeClr val="dk2">
                  <a:shade val="20000"/>
                  <a:satMod val="255000"/>
                </a:schemeClr>
              </a:gs>
            </a:gsLst>
            <a:path path="circle">
              <a:fillToRect l="100000" t="100000"/>
            </a:path>
            <a:tileRect r="-100000" b="-100000"/>
          </a:gradFill>
        </p:spPr>
        <p:style>
          <a:lnRef idx="0">
            <a:schemeClr val="accent5"/>
          </a:lnRef>
          <a:fillRef idx="1002">
            <a:schemeClr val="dk2"/>
          </a:fillRef>
          <a:effectRef idx="3">
            <a:schemeClr val="accent5"/>
          </a:effectRef>
          <a:fontRef idx="minor">
            <a:schemeClr val="lt1"/>
          </a:fontRef>
        </p:style>
        <p:txBody>
          <a:bodyPr rtlCol="1" anchor="ctr"/>
          <a:lstStyle/>
          <a:p>
            <a:pPr algn="ctr"/>
            <a:endParaRPr lang="fa-I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3" name="Picture Placeholder 12"/>
          <p:cNvPicPr>
            <a:picLocks noGrp="1" noChangeAspect="1"/>
          </p:cNvPicPr>
          <p:nvPr>
            <p:ph type="pic" idx="1"/>
          </p:nvPr>
        </p:nvPicPr>
        <p:blipFill>
          <a:blip r:embed="rId3">
            <a:extLst>
              <a:ext uri="{28A0092B-C50C-407E-A947-70E740481C1C}">
                <a14:useLocalDpi xmlns:a14="http://schemas.microsoft.com/office/drawing/2010/main" val="0"/>
              </a:ext>
            </a:extLst>
          </a:blip>
          <a:srcRect l="13294" r="13294"/>
          <a:stretch>
            <a:fillRect/>
          </a:stretch>
        </p:blipFill>
        <p:spPr>
          <a:xfrm>
            <a:off x="2443366" y="1051985"/>
            <a:ext cx="4321175" cy="3919538"/>
          </a:xfrm>
        </p:spPr>
      </p:pic>
      <p:sp>
        <p:nvSpPr>
          <p:cNvPr id="11" name="Rectangle 10"/>
          <p:cNvSpPr/>
          <p:nvPr/>
        </p:nvSpPr>
        <p:spPr>
          <a:xfrm>
            <a:off x="2046244" y="801151"/>
            <a:ext cx="4806047" cy="4170372"/>
          </a:xfrm>
          <a:prstGeom prst="rect">
            <a:avLst/>
          </a:prstGeom>
        </p:spPr>
        <p:txBody>
          <a:bodyPr wrap="square">
            <a:spAutoFit/>
          </a:bodyPr>
          <a:lstStyle/>
          <a:p>
            <a:pPr>
              <a:lnSpc>
                <a:spcPct val="200000"/>
              </a:lnSpc>
              <a:spcBef>
                <a:spcPts val="1500"/>
              </a:spcBef>
              <a:buClr>
                <a:srgbClr val="000099"/>
              </a:buClr>
              <a:buFont typeface="Times New Roman" panose="02020603050405020304" pitchFamily="18" charset="0"/>
              <a:buAutoNum type="arabicParenR"/>
            </a:pPr>
            <a:r>
              <a:rPr lang="ar-AE" sz="2400" b="1" dirty="0">
                <a:cs typeface="B Nazanin" panose="00000400000000000000" pitchFamily="2" charset="-78"/>
              </a:rPr>
              <a:t>امتناع</a:t>
            </a:r>
            <a:r>
              <a:rPr lang="en-US" sz="2400" b="1" dirty="0">
                <a:cs typeface="B Nazanin" panose="00000400000000000000" pitchFamily="2" charset="-78"/>
              </a:rPr>
              <a:t> </a:t>
            </a:r>
            <a:r>
              <a:rPr lang="ar-AE" sz="2400" b="1" dirty="0">
                <a:cs typeface="B Nazanin" panose="00000400000000000000" pitchFamily="2" charset="-78"/>
              </a:rPr>
              <a:t>از</a:t>
            </a:r>
            <a:r>
              <a:rPr lang="en-US" sz="2400" b="1" dirty="0">
                <a:cs typeface="B Nazanin" panose="00000400000000000000" pitchFamily="2" charset="-78"/>
              </a:rPr>
              <a:t> </a:t>
            </a:r>
            <a:r>
              <a:rPr lang="ar-AE" sz="2400" b="1" dirty="0">
                <a:cs typeface="B Nazanin" panose="00000400000000000000" pitchFamily="2" charset="-78"/>
              </a:rPr>
              <a:t>دادن</a:t>
            </a:r>
            <a:r>
              <a:rPr lang="en-US" sz="2400" b="1" dirty="0">
                <a:cs typeface="B Nazanin" panose="00000400000000000000" pitchFamily="2" charset="-78"/>
              </a:rPr>
              <a:t> </a:t>
            </a:r>
            <a:r>
              <a:rPr lang="ar-AE" sz="2400" b="1" dirty="0">
                <a:cs typeface="B Nazanin" panose="00000400000000000000" pitchFamily="2" charset="-78"/>
              </a:rPr>
              <a:t>اطلاعات</a:t>
            </a:r>
            <a:r>
              <a:rPr lang="en-US" sz="2400" b="1" dirty="0">
                <a:cs typeface="B Nazanin" panose="00000400000000000000" pitchFamily="2" charset="-78"/>
              </a:rPr>
              <a:t> </a:t>
            </a:r>
            <a:r>
              <a:rPr lang="ar-AE" sz="2400" b="1" dirty="0">
                <a:cs typeface="B Nazanin" panose="00000400000000000000" pitchFamily="2" charset="-78"/>
              </a:rPr>
              <a:t>به</a:t>
            </a:r>
            <a:r>
              <a:rPr lang="en-US" sz="2400" b="1" dirty="0">
                <a:cs typeface="B Nazanin" panose="00000400000000000000" pitchFamily="2" charset="-78"/>
              </a:rPr>
              <a:t> </a:t>
            </a:r>
            <a:r>
              <a:rPr lang="ar-AE" sz="2400" b="1" dirty="0">
                <a:cs typeface="B Nazanin" panose="00000400000000000000" pitchFamily="2" charset="-78"/>
              </a:rPr>
              <a:t>رقبا</a:t>
            </a:r>
            <a:r>
              <a:rPr lang="en-US" sz="2400" b="1" dirty="0">
                <a:cs typeface="B Nazanin" panose="00000400000000000000" pitchFamily="2" charset="-78"/>
              </a:rPr>
              <a:t> </a:t>
            </a:r>
            <a:r>
              <a:rPr lang="ar-AE" sz="2400" b="1" dirty="0">
                <a:cs typeface="B Nazanin" panose="00000400000000000000" pitchFamily="2" charset="-78"/>
              </a:rPr>
              <a:t>از</a:t>
            </a:r>
            <a:r>
              <a:rPr lang="en-US" sz="2400" b="1" dirty="0">
                <a:cs typeface="B Nazanin" panose="00000400000000000000" pitchFamily="2" charset="-78"/>
              </a:rPr>
              <a:t> </a:t>
            </a:r>
            <a:r>
              <a:rPr lang="ar-AE" sz="2400" b="1" dirty="0">
                <a:cs typeface="B Nazanin" panose="00000400000000000000" pitchFamily="2" charset="-78"/>
              </a:rPr>
              <a:t>سوی</a:t>
            </a:r>
            <a:r>
              <a:rPr lang="en-US" sz="2400" b="1" dirty="0">
                <a:cs typeface="B Nazanin" panose="00000400000000000000" pitchFamily="2" charset="-78"/>
              </a:rPr>
              <a:t> </a:t>
            </a:r>
            <a:r>
              <a:rPr lang="ar-AE" sz="2400" b="1" dirty="0">
                <a:cs typeface="B Nazanin" panose="00000400000000000000" pitchFamily="2" charset="-78"/>
              </a:rPr>
              <a:t>سازمانهای</a:t>
            </a:r>
            <a:r>
              <a:rPr lang="en-US" sz="2400" b="1" dirty="0">
                <a:cs typeface="B Nazanin" panose="00000400000000000000" pitchFamily="2" charset="-78"/>
              </a:rPr>
              <a:t> </a:t>
            </a:r>
            <a:r>
              <a:rPr lang="ar-AE" sz="2400" b="1" dirty="0">
                <a:cs typeface="B Nazanin" panose="00000400000000000000" pitchFamily="2" charset="-78"/>
              </a:rPr>
              <a:t>پیشرو</a:t>
            </a:r>
            <a:endParaRPr lang="en-US" sz="2400" b="1" dirty="0">
              <a:cs typeface="B Nazanin" panose="00000400000000000000" pitchFamily="2" charset="-78"/>
            </a:endParaRPr>
          </a:p>
          <a:p>
            <a:pPr>
              <a:lnSpc>
                <a:spcPct val="200000"/>
              </a:lnSpc>
              <a:spcBef>
                <a:spcPts val="1500"/>
              </a:spcBef>
              <a:buClr>
                <a:srgbClr val="000099"/>
              </a:buClr>
              <a:buFont typeface="Times New Roman" panose="02020603050405020304" pitchFamily="18" charset="0"/>
              <a:buAutoNum type="arabicParenR"/>
            </a:pPr>
            <a:r>
              <a:rPr lang="ar-AE" sz="2400" b="1" dirty="0">
                <a:cs typeface="B Nazanin" panose="00000400000000000000" pitchFamily="2" charset="-78"/>
              </a:rPr>
              <a:t>عدم</a:t>
            </a:r>
            <a:r>
              <a:rPr lang="en-US" sz="2400" b="1" dirty="0">
                <a:cs typeface="B Nazanin" panose="00000400000000000000" pitchFamily="2" charset="-78"/>
              </a:rPr>
              <a:t> </a:t>
            </a:r>
            <a:r>
              <a:rPr lang="ar-AE" sz="2400" b="1" dirty="0">
                <a:cs typeface="B Nazanin" panose="00000400000000000000" pitchFamily="2" charset="-78"/>
              </a:rPr>
              <a:t>استفاده</a:t>
            </a:r>
            <a:r>
              <a:rPr lang="en-US" sz="2400" b="1" dirty="0">
                <a:cs typeface="B Nazanin" panose="00000400000000000000" pitchFamily="2" charset="-78"/>
              </a:rPr>
              <a:t> </a:t>
            </a:r>
            <a:r>
              <a:rPr lang="ar-AE" sz="2400" b="1" dirty="0">
                <a:cs typeface="B Nazanin" panose="00000400000000000000" pitchFamily="2" charset="-78"/>
              </a:rPr>
              <a:t>از</a:t>
            </a:r>
            <a:r>
              <a:rPr lang="en-US" sz="2400" b="1" dirty="0">
                <a:cs typeface="B Nazanin" panose="00000400000000000000" pitchFamily="2" charset="-78"/>
              </a:rPr>
              <a:t> </a:t>
            </a:r>
            <a:r>
              <a:rPr lang="ar-AE" sz="2400" b="1" dirty="0">
                <a:cs typeface="B Nazanin" panose="00000400000000000000" pitchFamily="2" charset="-78"/>
              </a:rPr>
              <a:t>بنچ</a:t>
            </a:r>
            <a:r>
              <a:rPr lang="en-US" sz="2400" b="1" dirty="0">
                <a:cs typeface="B Nazanin" panose="00000400000000000000" pitchFamily="2" charset="-78"/>
              </a:rPr>
              <a:t> </a:t>
            </a:r>
            <a:r>
              <a:rPr lang="ar-AE" sz="2400" b="1" dirty="0">
                <a:cs typeface="B Nazanin" panose="00000400000000000000" pitchFamily="2" charset="-78"/>
              </a:rPr>
              <a:t>مارکینگ</a:t>
            </a:r>
            <a:r>
              <a:rPr lang="en-US" sz="2400" b="1" dirty="0">
                <a:cs typeface="B Nazanin" panose="00000400000000000000" pitchFamily="2" charset="-78"/>
              </a:rPr>
              <a:t> </a:t>
            </a:r>
            <a:r>
              <a:rPr lang="ar-AE" sz="2400" b="1" dirty="0">
                <a:cs typeface="B Nazanin" panose="00000400000000000000" pitchFamily="2" charset="-78"/>
              </a:rPr>
              <a:t>به</a:t>
            </a:r>
            <a:r>
              <a:rPr lang="en-US" sz="2400" b="1" dirty="0">
                <a:cs typeface="B Nazanin" panose="00000400000000000000" pitchFamily="2" charset="-78"/>
              </a:rPr>
              <a:t> </a:t>
            </a:r>
            <a:r>
              <a:rPr lang="ar-AE" sz="2400" b="1" dirty="0">
                <a:cs typeface="B Nazanin" panose="00000400000000000000" pitchFamily="2" charset="-78"/>
              </a:rPr>
              <a:t>دلیل</a:t>
            </a:r>
            <a:r>
              <a:rPr lang="en-US" sz="2400" b="1" dirty="0">
                <a:cs typeface="B Nazanin" panose="00000400000000000000" pitchFamily="2" charset="-78"/>
              </a:rPr>
              <a:t> </a:t>
            </a:r>
            <a:r>
              <a:rPr lang="ar-AE" sz="2400" b="1" dirty="0">
                <a:cs typeface="B Nazanin" panose="00000400000000000000" pitchFamily="2" charset="-78"/>
              </a:rPr>
              <a:t>خودبینی</a:t>
            </a:r>
            <a:r>
              <a:rPr lang="en-US" sz="2400" b="1" dirty="0">
                <a:cs typeface="B Nazanin" panose="00000400000000000000" pitchFamily="2" charset="-78"/>
              </a:rPr>
              <a:t> </a:t>
            </a:r>
            <a:r>
              <a:rPr lang="ar-AE" sz="2400" b="1" dirty="0">
                <a:cs typeface="B Nazanin" panose="00000400000000000000" pitchFamily="2" charset="-78"/>
              </a:rPr>
              <a:t>و</a:t>
            </a:r>
            <a:r>
              <a:rPr lang="en-US" sz="2400" b="1" dirty="0">
                <a:cs typeface="B Nazanin" panose="00000400000000000000" pitchFamily="2" charset="-78"/>
              </a:rPr>
              <a:t> </a:t>
            </a:r>
            <a:r>
              <a:rPr lang="ar-AE" sz="2400" b="1" dirty="0">
                <a:cs typeface="B Nazanin" panose="00000400000000000000" pitchFamily="2" charset="-78"/>
              </a:rPr>
              <a:t>غرور</a:t>
            </a:r>
            <a:r>
              <a:rPr lang="en-US" sz="2400" b="1" dirty="0">
                <a:cs typeface="B Nazanin" panose="00000400000000000000" pitchFamily="2" charset="-78"/>
              </a:rPr>
              <a:t> </a:t>
            </a:r>
          </a:p>
          <a:p>
            <a:pPr>
              <a:lnSpc>
                <a:spcPct val="200000"/>
              </a:lnSpc>
              <a:spcBef>
                <a:spcPts val="1500"/>
              </a:spcBef>
              <a:buClr>
                <a:srgbClr val="000099"/>
              </a:buClr>
              <a:buFont typeface="Times New Roman" panose="02020603050405020304" pitchFamily="18" charset="0"/>
              <a:buAutoNum type="arabicParenR"/>
            </a:pPr>
            <a:r>
              <a:rPr lang="ar-AE" sz="2400" b="1" dirty="0">
                <a:cs typeface="B Nazanin" panose="00000400000000000000" pitchFamily="2" charset="-78"/>
              </a:rPr>
              <a:t>نداشتن</a:t>
            </a:r>
            <a:r>
              <a:rPr lang="en-US" sz="2400" b="1" dirty="0">
                <a:cs typeface="B Nazanin" panose="00000400000000000000" pitchFamily="2" charset="-78"/>
              </a:rPr>
              <a:t> </a:t>
            </a:r>
            <a:r>
              <a:rPr lang="ar-AE" sz="2400" b="1" dirty="0">
                <a:cs typeface="B Nazanin" panose="00000400000000000000" pitchFamily="2" charset="-78"/>
              </a:rPr>
              <a:t>صبر</a:t>
            </a:r>
            <a:r>
              <a:rPr lang="en-US" sz="2400" b="1" dirty="0">
                <a:cs typeface="B Nazanin" panose="00000400000000000000" pitchFamily="2" charset="-78"/>
              </a:rPr>
              <a:t> </a:t>
            </a:r>
            <a:r>
              <a:rPr lang="ar-AE" sz="2400" b="1" dirty="0">
                <a:cs typeface="B Nazanin" panose="00000400000000000000" pitchFamily="2" charset="-78"/>
              </a:rPr>
              <a:t>و</a:t>
            </a:r>
            <a:r>
              <a:rPr lang="en-US" sz="2400" b="1" dirty="0">
                <a:cs typeface="B Nazanin" panose="00000400000000000000" pitchFamily="2" charset="-78"/>
              </a:rPr>
              <a:t> </a:t>
            </a:r>
            <a:r>
              <a:rPr lang="ar-AE" sz="2400" b="1" dirty="0">
                <a:cs typeface="B Nazanin" panose="00000400000000000000" pitchFamily="2" charset="-78"/>
              </a:rPr>
              <a:t>حوصله</a:t>
            </a:r>
            <a:r>
              <a:rPr lang="en-US" sz="2400" b="1" dirty="0">
                <a:cs typeface="B Nazanin" panose="00000400000000000000" pitchFamily="2" charset="-78"/>
              </a:rPr>
              <a:t> </a:t>
            </a:r>
            <a:r>
              <a:rPr lang="ar-AE" sz="2400" b="1" dirty="0">
                <a:cs typeface="B Nazanin" panose="00000400000000000000" pitchFamily="2" charset="-78"/>
              </a:rPr>
              <a:t>در</a:t>
            </a:r>
            <a:r>
              <a:rPr lang="en-US" sz="2400" b="1" dirty="0">
                <a:cs typeface="B Nazanin" panose="00000400000000000000" pitchFamily="2" charset="-78"/>
              </a:rPr>
              <a:t> </a:t>
            </a:r>
            <a:r>
              <a:rPr lang="ar-AE" sz="2400" b="1" dirty="0" smtClean="0">
                <a:cs typeface="B Nazanin" panose="00000400000000000000" pitchFamily="2" charset="-78"/>
              </a:rPr>
              <a:t>مراحل</a:t>
            </a:r>
            <a:r>
              <a:rPr lang="en-US" sz="2400" b="1" dirty="0" smtClean="0">
                <a:cs typeface="B Nazanin" panose="00000400000000000000" pitchFamily="2" charset="-78"/>
              </a:rPr>
              <a:t> </a:t>
            </a:r>
            <a:r>
              <a:rPr lang="ar-AE" sz="2400" b="1" dirty="0" smtClean="0">
                <a:cs typeface="B Nazanin" panose="00000400000000000000" pitchFamily="2" charset="-78"/>
              </a:rPr>
              <a:t>مختلف</a:t>
            </a:r>
            <a:r>
              <a:rPr lang="en-US" sz="2400" b="1" dirty="0" smtClean="0">
                <a:cs typeface="B Nazanin" panose="00000400000000000000" pitchFamily="2" charset="-78"/>
              </a:rPr>
              <a:t> </a:t>
            </a:r>
            <a:endParaRPr lang="fa-IR" sz="2400" b="1" dirty="0">
              <a:cs typeface="B Nazanin" panose="00000400000000000000" pitchFamily="2" charset="-78"/>
            </a:endParaRPr>
          </a:p>
        </p:txBody>
      </p:sp>
    </p:spTree>
    <p:extLst>
      <p:ext uri="{BB962C8B-B14F-4D97-AF65-F5344CB8AC3E}">
        <p14:creationId xmlns:p14="http://schemas.microsoft.com/office/powerpoint/2010/main" val="3723386082"/>
      </p:ext>
    </p:extLst>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07704" y="2564904"/>
            <a:ext cx="6870033" cy="1080120"/>
          </a:xfrm>
        </p:spPr>
        <p:txBody>
          <a:bodyPr>
            <a:normAutofit/>
          </a:bodyPr>
          <a:lstStyle/>
          <a:p>
            <a:r>
              <a:rPr lang="fa-IR" dirty="0" smtClean="0">
                <a:cs typeface="B Titr" panose="00000700000000000000" pitchFamily="2" charset="-78"/>
              </a:rPr>
              <a:t>بد نیست بدانیم:</a:t>
            </a:r>
            <a:endParaRPr lang="fa-IR" dirty="0">
              <a:cs typeface="B Titr" panose="00000700000000000000" pitchFamily="2" charset="-78"/>
            </a:endParaRPr>
          </a:p>
        </p:txBody>
      </p:sp>
      <p:sp>
        <p:nvSpPr>
          <p:cNvPr id="6" name="Text Placeholder 5"/>
          <p:cNvSpPr>
            <a:spLocks noGrp="1"/>
          </p:cNvSpPr>
          <p:nvPr>
            <p:ph type="body" idx="1"/>
          </p:nvPr>
        </p:nvSpPr>
        <p:spPr>
          <a:xfrm>
            <a:off x="-401819" y="3789040"/>
            <a:ext cx="9144000" cy="1312699"/>
          </a:xfrm>
        </p:spPr>
        <p:txBody>
          <a:bodyPr>
            <a:noAutofit/>
          </a:bodyPr>
          <a:lstStyle/>
          <a:p>
            <a:r>
              <a:rPr lang="fa-IR" sz="2400" b="1" dirty="0">
                <a:cs typeface="B Nazanin" panose="00000400000000000000" pitchFamily="2" charset="-78"/>
              </a:rPr>
              <a:t>الگو برداری،جانشینی برای نوآوری نیست؛اما در هر حال،منبعی از ایده های خارج سازمان </a:t>
            </a:r>
            <a:r>
              <a:rPr lang="fa-IR" sz="2400" b="1" dirty="0" smtClean="0">
                <a:cs typeface="B Nazanin" panose="00000400000000000000" pitchFamily="2" charset="-78"/>
              </a:rPr>
              <a:t>است</a:t>
            </a:r>
            <a:endParaRPr lang="fa-IR" sz="2400" dirty="0"/>
          </a:p>
        </p:txBody>
      </p:sp>
    </p:spTree>
    <p:extLst>
      <p:ext uri="{BB962C8B-B14F-4D97-AF65-F5344CB8AC3E}">
        <p14:creationId xmlns:p14="http://schemas.microsoft.com/office/powerpoint/2010/main" val="423388187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مقدمه</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endParaRPr lang="fa-IR" dirty="0">
              <a:solidFill>
                <a:schemeClr val="tx1"/>
              </a:solidFill>
              <a:cs typeface="B Nazanin" panose="00000400000000000000" pitchFamily="2" charset="-78"/>
            </a:endParaRPr>
          </a:p>
        </p:txBody>
      </p:sp>
      <p:sp>
        <p:nvSpPr>
          <p:cNvPr id="4" name="Folded Corner 3"/>
          <p:cNvSpPr/>
          <p:nvPr/>
        </p:nvSpPr>
        <p:spPr>
          <a:xfrm>
            <a:off x="467544" y="1556792"/>
            <a:ext cx="8208912" cy="4883524"/>
          </a:xfrm>
          <a:prstGeom prst="foldedCorner">
            <a:avLst/>
          </a:prstGeom>
          <a:solidFill>
            <a:srgbClr val="F1F9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000" dirty="0" smtClean="0">
              <a:solidFill>
                <a:prstClr val="black"/>
              </a:solidFill>
              <a:cs typeface="B Nazanin" panose="00000400000000000000" pitchFamily="2" charset="-78"/>
            </a:endParaRPr>
          </a:p>
          <a:p>
            <a:pPr algn="ctr"/>
            <a:r>
              <a:rPr lang="ar-SA" sz="3000" dirty="0" smtClean="0">
                <a:solidFill>
                  <a:prstClr val="black"/>
                </a:solidFill>
                <a:cs typeface="B Nazanin" panose="00000400000000000000" pitchFamily="2" charset="-78"/>
              </a:rPr>
              <a:t>سازمان‌ها </a:t>
            </a:r>
            <a:r>
              <a:rPr lang="ar-SA" sz="3000" dirty="0">
                <a:solidFill>
                  <a:prstClr val="black"/>
                </a:solidFill>
                <a:cs typeface="B Nazanin" panose="00000400000000000000" pitchFamily="2" charset="-78"/>
              </a:rPr>
              <a:t>براي حفظ مشتريان، تعامل با تأمين‌كنندگان، بهره‌وري بيشتر كاركنان و ارتقاي مزيت‌هاي رقابتي، نيازمند شناخت رقبا، ابزار و مقايسه عملكرد خود در حوزه‌هاي مختلف كاري هستند. استراتژي‌هاي مختلفي براي بقا در ميدان رقابت معرفي مي‌شود. يكي از اين راهبردها، شناخت بازار و نحوه عملكرد ديگر سازمان‌ها و الگوبرداري از رفتار آنهاست. شركت‌هايي كه استراتژي تحليلي را سرلوحه بقاي خود قرار مي‌دهند، بهينه كاوي يا بنچ ماركينگ را به عنوان يكي از راه‌هاي مؤثر بهبود مستمر و تعيين موقعيت خود در ميدان كسب و كار مي‌دانند</a:t>
            </a:r>
            <a:endParaRPr lang="fa-IR" dirty="0"/>
          </a:p>
        </p:txBody>
      </p:sp>
    </p:spTree>
    <p:extLst>
      <p:ext uri="{BB962C8B-B14F-4D97-AF65-F5344CB8AC3E}">
        <p14:creationId xmlns:p14="http://schemas.microsoft.com/office/powerpoint/2010/main" val="295811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الگوبرداری چیست؟</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marL="0" indent="0">
              <a:spcBef>
                <a:spcPts val="800"/>
              </a:spcBef>
              <a:buClr>
                <a:srgbClr val="00007D"/>
              </a:buClr>
              <a:buSzPct val="75000"/>
              <a:buNone/>
            </a:pPr>
            <a:r>
              <a:rPr lang="ar-SA" dirty="0">
                <a:cs typeface="B Nazanin" panose="00000400000000000000" pitchFamily="2" charset="-78"/>
              </a:rPr>
              <a:t>تعریف بنچ مارکینگ در مدیریت عبارت است از یک فرآیند </a:t>
            </a:r>
            <a:r>
              <a:rPr lang="ar-SA" dirty="0" smtClean="0">
                <a:cs typeface="B Nazanin" panose="00000400000000000000" pitchFamily="2" charset="-78"/>
              </a:rPr>
              <a:t> </a:t>
            </a:r>
            <a:r>
              <a:rPr lang="ar-SA" dirty="0">
                <a:cs typeface="B Nazanin" panose="00000400000000000000" pitchFamily="2" charset="-78"/>
              </a:rPr>
              <a:t>سیستماتیک ارزیابی و مقایسه محصولات ، خدمات و فرایند های کاری یک سازمان، با پیشروان همان صنعت </a:t>
            </a:r>
            <a:r>
              <a:rPr lang="ar-SA" dirty="0" smtClean="0">
                <a:cs typeface="B Nazanin" panose="00000400000000000000" pitchFamily="2" charset="-78"/>
              </a:rPr>
              <a:t>و</a:t>
            </a:r>
            <a:r>
              <a:rPr lang="fa-IR" dirty="0" smtClean="0">
                <a:cs typeface="B Nazanin" panose="00000400000000000000" pitchFamily="2" charset="-78"/>
              </a:rPr>
              <a:t> </a:t>
            </a:r>
            <a:r>
              <a:rPr lang="ar-SA" dirty="0" smtClean="0">
                <a:cs typeface="B Nazanin" panose="00000400000000000000" pitchFamily="2" charset="-78"/>
              </a:rPr>
              <a:t>سایر </a:t>
            </a:r>
            <a:r>
              <a:rPr lang="ar-SA" dirty="0">
                <a:cs typeface="B Nazanin" panose="00000400000000000000" pitchFamily="2" charset="-78"/>
              </a:rPr>
              <a:t>صنایع</a:t>
            </a:r>
            <a:r>
              <a:rPr lang="en-US" dirty="0">
                <a:cs typeface="B Nazanin" panose="00000400000000000000" pitchFamily="2" charset="-78"/>
              </a:rPr>
              <a:t>.</a:t>
            </a:r>
          </a:p>
          <a:p>
            <a:pPr marL="0" indent="0">
              <a:spcBef>
                <a:spcPts val="800"/>
              </a:spcBef>
              <a:buClr>
                <a:srgbClr val="00007D"/>
              </a:buClr>
              <a:buSzPct val="75000"/>
              <a:buNone/>
            </a:pPr>
            <a:endParaRPr lang="en-US" dirty="0" smtClean="0">
              <a:cs typeface="B Nazanin" panose="00000400000000000000" pitchFamily="2" charset="-78"/>
            </a:endParaRPr>
          </a:p>
          <a:p>
            <a:pPr marL="0" indent="0">
              <a:spcBef>
                <a:spcPts val="800"/>
              </a:spcBef>
              <a:buClr>
                <a:srgbClr val="00007D"/>
              </a:buClr>
              <a:buSzPct val="75000"/>
              <a:buNone/>
            </a:pPr>
            <a:endParaRPr lang="en-US" dirty="0" smtClean="0">
              <a:cs typeface="B Nazanin" panose="00000400000000000000" pitchFamily="2" charset="-78"/>
            </a:endParaRPr>
          </a:p>
          <a:p>
            <a:pPr marL="0" indent="0">
              <a:spcBef>
                <a:spcPts val="800"/>
              </a:spcBef>
              <a:buClr>
                <a:srgbClr val="00007D"/>
              </a:buClr>
              <a:buSzPct val="75000"/>
              <a:buNone/>
            </a:pPr>
            <a:r>
              <a:rPr lang="en-US" dirty="0" smtClean="0">
                <a:cs typeface="B Nazanin" panose="00000400000000000000" pitchFamily="2" charset="-78"/>
              </a:rPr>
              <a:t> </a:t>
            </a:r>
            <a:endParaRPr lang="fa-IR" dirty="0">
              <a:cs typeface="B Nazanin" panose="00000400000000000000" pitchFamily="2" charset="-78"/>
            </a:endParaRPr>
          </a:p>
        </p:txBody>
      </p:sp>
      <p:sp>
        <p:nvSpPr>
          <p:cNvPr id="7" name="Down Arrow Callout 6"/>
          <p:cNvSpPr/>
          <p:nvPr/>
        </p:nvSpPr>
        <p:spPr>
          <a:xfrm>
            <a:off x="539552" y="1650842"/>
            <a:ext cx="8064896" cy="2441762"/>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spcBef>
                <a:spcPts val="800"/>
              </a:spcBef>
              <a:buClr>
                <a:srgbClr val="00007D"/>
              </a:buClr>
              <a:buSzPct val="75000"/>
            </a:pPr>
            <a:r>
              <a:rPr lang="ar-SA" sz="3200" dirty="0">
                <a:solidFill>
                  <a:srgbClr val="1F497D">
                    <a:lumMod val="75000"/>
                  </a:srgbClr>
                </a:solidFill>
                <a:cs typeface="B Nazanin" panose="00000400000000000000" pitchFamily="2" charset="-78"/>
              </a:rPr>
              <a:t>تعریف بنچ مارکینگ در مدیریت عبارت است از یک فرآیند  سیستماتیک ارزیابی و مقایسه محصولات ، خدمات و فرایند های کاری یک سازمان، با پیشروان همان صنعت و</a:t>
            </a:r>
            <a:r>
              <a:rPr lang="fa-IR" sz="3200" dirty="0">
                <a:solidFill>
                  <a:srgbClr val="1F497D">
                    <a:lumMod val="75000"/>
                  </a:srgbClr>
                </a:solidFill>
                <a:cs typeface="B Nazanin" panose="00000400000000000000" pitchFamily="2" charset="-78"/>
              </a:rPr>
              <a:t> </a:t>
            </a:r>
            <a:r>
              <a:rPr lang="ar-SA" sz="3200" dirty="0">
                <a:solidFill>
                  <a:srgbClr val="1F497D">
                    <a:lumMod val="75000"/>
                  </a:srgbClr>
                </a:solidFill>
                <a:cs typeface="B Nazanin" panose="00000400000000000000" pitchFamily="2" charset="-78"/>
              </a:rPr>
              <a:t>سایر صنایع</a:t>
            </a:r>
            <a:r>
              <a:rPr lang="en-US" sz="3200" dirty="0">
                <a:solidFill>
                  <a:srgbClr val="1F497D">
                    <a:lumMod val="75000"/>
                  </a:srgbClr>
                </a:solidFill>
                <a:cs typeface="B Nazanin" panose="00000400000000000000" pitchFamily="2" charset="-78"/>
              </a:rPr>
              <a:t>.</a:t>
            </a:r>
          </a:p>
        </p:txBody>
      </p:sp>
      <p:sp>
        <p:nvSpPr>
          <p:cNvPr id="8" name="Oval 7"/>
          <p:cNvSpPr/>
          <p:nvPr/>
        </p:nvSpPr>
        <p:spPr>
          <a:xfrm>
            <a:off x="1253716" y="4092604"/>
            <a:ext cx="6840760" cy="2083721"/>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ts val="800"/>
              </a:spcBef>
              <a:buClr>
                <a:srgbClr val="00007D"/>
              </a:buClr>
              <a:buSzPct val="75000"/>
            </a:pPr>
            <a:r>
              <a:rPr lang="ar-SA" sz="2800" dirty="0">
                <a:cs typeface="B Nazanin" panose="00000400000000000000" pitchFamily="2" charset="-78"/>
              </a:rPr>
              <a:t>یا در تعریفی دیگر بنچ مارکینگ عبارتست از جستجو برای یافتن بهترین تجربیات صنعت یا خدمات برای رسیدن به بالاترین سطح عملکرد</a:t>
            </a:r>
            <a:endParaRPr lang="fa-IR" sz="2800" dirty="0">
              <a:cs typeface="B Nazanin" panose="00000400000000000000" pitchFamily="2" charset="-78"/>
            </a:endParaRPr>
          </a:p>
        </p:txBody>
      </p:sp>
    </p:spTree>
    <p:extLst>
      <p:ext uri="{BB962C8B-B14F-4D97-AF65-F5344CB8AC3E}">
        <p14:creationId xmlns:p14="http://schemas.microsoft.com/office/powerpoint/2010/main" val="23369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5" algn="ctr" rtl="1">
              <a:spcBef>
                <a:spcPct val="0"/>
              </a:spcBef>
            </a:pPr>
            <a:r>
              <a:rPr lang="fa-IR" sz="5400" dirty="0" smtClean="0">
                <a:cs typeface="B Nazanin" panose="00000400000000000000" pitchFamily="2" charset="-78"/>
              </a:rPr>
              <a:t>تاریخچه کلمه </a:t>
            </a:r>
            <a:r>
              <a:rPr lang="en-US" sz="5400" dirty="0" smtClean="0">
                <a:cs typeface="B Nazanin" panose="00000400000000000000" pitchFamily="2" charset="-78"/>
              </a:rPr>
              <a:t>Benchmarking</a:t>
            </a:r>
            <a:r>
              <a:rPr lang="fa-IR" sz="5400" dirty="0" smtClean="0">
                <a:cs typeface="B Nazanin" panose="00000400000000000000" pitchFamily="2" charset="-78"/>
              </a:rPr>
              <a:t/>
            </a:r>
            <a:br>
              <a:rPr lang="fa-IR" sz="5400" dirty="0" smtClean="0">
                <a:cs typeface="B Nazanin" panose="00000400000000000000" pitchFamily="2" charset="-78"/>
              </a:rPr>
            </a:br>
            <a:endParaRPr lang="fa-IR" dirty="0">
              <a:cs typeface="B Titr" panose="00000700000000000000" pitchFamily="2" charset="-78"/>
            </a:endParaRPr>
          </a:p>
        </p:txBody>
      </p:sp>
      <p:sp>
        <p:nvSpPr>
          <p:cNvPr id="2" name="Content Placeholder 1"/>
          <p:cNvSpPr>
            <a:spLocks noGrp="1"/>
          </p:cNvSpPr>
          <p:nvPr>
            <p:ph idx="1"/>
          </p:nvPr>
        </p:nvSpPr>
        <p:spPr/>
        <p:txBody>
          <a:bodyPr/>
          <a:lstStyle/>
          <a:p>
            <a:pPr marL="0" indent="0">
              <a:buNone/>
            </a:pPr>
            <a:endParaRPr lang="en-US" dirty="0" smtClean="0">
              <a:cs typeface="B Nazanin" panose="00000400000000000000" pitchFamily="2" charset="-78"/>
            </a:endParaRPr>
          </a:p>
          <a:p>
            <a:endParaRPr lang="fa-IR" sz="3600" dirty="0">
              <a:cs typeface="B Nazanin" panose="00000400000000000000" pitchFamily="2" charset="-78"/>
            </a:endParaRPr>
          </a:p>
        </p:txBody>
      </p:sp>
      <p:sp>
        <p:nvSpPr>
          <p:cNvPr id="5" name="Round Diagonal Corner Rectangle 4"/>
          <p:cNvSpPr/>
          <p:nvPr/>
        </p:nvSpPr>
        <p:spPr>
          <a:xfrm rot="581796">
            <a:off x="2230230" y="1975381"/>
            <a:ext cx="6303850" cy="2225328"/>
          </a:xfrm>
          <a:prstGeom prst="round2DiagRect">
            <a:avLst/>
          </a:prstGeom>
          <a:solidFill>
            <a:srgbClr val="F1F9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cs typeface="B Mitra" panose="00000400000000000000" pitchFamily="2" charset="-78"/>
              </a:rPr>
              <a:t>تولد بنچ مارکینگ به معنی امروزی آن به سال 1979 باز می گردد، زمانی که شرکت زیراکس آمریکا به سبب کاهش سهم خود از بازار و عرضه محصولات مشابه با قیمت ارزانتر توسط رقبای ژاپنی مجبور شد در رقابت با شرکت های رقیب خود از این تکنیک استفاده کند</a:t>
            </a:r>
            <a:endParaRPr lang="fa-IR" sz="2800" dirty="0">
              <a:solidFill>
                <a:schemeClr val="tx1"/>
              </a:solidFill>
              <a:cs typeface="B Mitra"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0678">
            <a:off x="1859059" y="4223254"/>
            <a:ext cx="3718168" cy="1763816"/>
          </a:xfrm>
          <a:prstGeom prst="rect">
            <a:avLst/>
          </a:prstGeom>
        </p:spPr>
      </p:pic>
    </p:spTree>
    <p:extLst>
      <p:ext uri="{BB962C8B-B14F-4D97-AF65-F5344CB8AC3E}">
        <p14:creationId xmlns:p14="http://schemas.microsoft.com/office/powerpoint/2010/main" val="39992908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5040094" cy="2106428"/>
          </a:xfrm>
        </p:spPr>
        <p:txBody>
          <a:bodyPr>
            <a:normAutofit/>
          </a:bodyPr>
          <a:lstStyle/>
          <a:p>
            <a:r>
              <a:rPr lang="fa-IR" sz="4400" dirty="0" smtClean="0">
                <a:cs typeface="B Nazanin" panose="00000400000000000000" pitchFamily="2" charset="-78"/>
              </a:rPr>
              <a:t>  </a:t>
            </a:r>
            <a:endParaRPr lang="fa-IR" sz="4400" dirty="0">
              <a:cs typeface="B Nazanin" panose="00000400000000000000" pitchFamily="2" charset="-78"/>
            </a:endParaRPr>
          </a:p>
        </p:txBody>
      </p:sp>
      <p:graphicFrame>
        <p:nvGraphicFramePr>
          <p:cNvPr id="3" name="Diagram 2"/>
          <p:cNvGraphicFramePr/>
          <p:nvPr>
            <p:extLst>
              <p:ext uri="{D42A27DB-BD31-4B8C-83A1-F6EECF244321}">
                <p14:modId xmlns:p14="http://schemas.microsoft.com/office/powerpoint/2010/main" val="2965415409"/>
              </p:ext>
            </p:extLst>
          </p:nvPr>
        </p:nvGraphicFramePr>
        <p:xfrm>
          <a:off x="1259632" y="8367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170072" y="5561896"/>
            <a:ext cx="2563455" cy="707886"/>
          </a:xfrm>
          <a:prstGeom prst="rect">
            <a:avLst/>
          </a:prstGeom>
          <a:noFill/>
        </p:spPr>
        <p:txBody>
          <a:bodyPr wrap="square" rtlCol="1">
            <a:spAutoFit/>
          </a:bodyPr>
          <a:lstStyle/>
          <a:p>
            <a:r>
              <a:rPr lang="fa-IR" sz="4000" dirty="0" smtClean="0">
                <a:solidFill>
                  <a:srgbClr val="FFFF00"/>
                </a:solidFill>
              </a:rPr>
              <a:t>تعاریف:</a:t>
            </a:r>
            <a:endParaRPr lang="fa-IR" sz="4000" dirty="0">
              <a:solidFill>
                <a:srgbClr val="FFFF00"/>
              </a:solidFill>
            </a:endParaRPr>
          </a:p>
        </p:txBody>
      </p:sp>
      <p:sp>
        <p:nvSpPr>
          <p:cNvPr id="5" name="Striped Right Arrow 4"/>
          <p:cNvSpPr/>
          <p:nvPr/>
        </p:nvSpPr>
        <p:spPr>
          <a:xfrm rot="14828351">
            <a:off x="6230507" y="4919156"/>
            <a:ext cx="1006038" cy="767992"/>
          </a:xfrm>
          <a:prstGeom prst="stripedRigh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305246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5"/>
          <p:cNvSpPr/>
          <p:nvPr/>
        </p:nvSpPr>
        <p:spPr>
          <a:xfrm>
            <a:off x="2031437" y="1772816"/>
            <a:ext cx="64289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2031437" y="1772816"/>
            <a:ext cx="64087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p:txBody>
          <a:bodyPr/>
          <a:lstStyle/>
          <a:p>
            <a:r>
              <a:rPr lang="fa-IR" dirty="0" smtClean="0">
                <a:cs typeface="B Titr" panose="00000700000000000000" pitchFamily="2" charset="-78"/>
              </a:rPr>
              <a:t>ضرورت </a:t>
            </a:r>
            <a:r>
              <a:rPr lang="en-US" dirty="0" smtClean="0">
                <a:cs typeface="B Titr" panose="00000700000000000000" pitchFamily="2" charset="-78"/>
              </a:rPr>
              <a:t>benchmarking</a:t>
            </a:r>
            <a:endParaRPr lang="fa-IR" dirty="0">
              <a:cs typeface="B Titr" panose="00000700000000000000" pitchFamily="2" charset="-78"/>
            </a:endParaRPr>
          </a:p>
        </p:txBody>
      </p:sp>
      <p:sp>
        <p:nvSpPr>
          <p:cNvPr id="4" name="Content Placeholder 3"/>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endParaRPr lang="fa-IR" dirty="0"/>
          </a:p>
        </p:txBody>
      </p:sp>
      <p:graphicFrame>
        <p:nvGraphicFramePr>
          <p:cNvPr id="14" name="Diagram 13"/>
          <p:cNvGraphicFramePr/>
          <p:nvPr>
            <p:extLst>
              <p:ext uri="{D42A27DB-BD31-4B8C-83A1-F6EECF244321}">
                <p14:modId xmlns:p14="http://schemas.microsoft.com/office/powerpoint/2010/main" val="3058264797"/>
              </p:ext>
            </p:extLst>
          </p:nvPr>
        </p:nvGraphicFramePr>
        <p:xfrm>
          <a:off x="1331640" y="1958241"/>
          <a:ext cx="64087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431584"/>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2348880"/>
            <a:ext cx="6870033" cy="1296144"/>
          </a:xfrm>
        </p:spPr>
        <p:txBody>
          <a:bodyPr>
            <a:normAutofit fontScale="90000"/>
          </a:bodyPr>
          <a:lstStyle/>
          <a:p>
            <a:r>
              <a:rPr lang="fa-IR" dirty="0">
                <a:cs typeface="B Nazanin" panose="00000400000000000000" pitchFamily="2" charset="-78"/>
              </a:rPr>
              <a:t>انواع بنچ مارکینگ:</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r>
              <a:rPr lang="en-US" sz="4400" dirty="0">
                <a:cs typeface="B Nazanin" panose="00000400000000000000" pitchFamily="2" charset="-78"/>
              </a:rPr>
              <a:t/>
            </a:r>
            <a:br>
              <a:rPr lang="en-US" sz="4400" dirty="0">
                <a:cs typeface="B Nazanin" panose="00000400000000000000" pitchFamily="2" charset="-78"/>
              </a:rPr>
            </a:br>
            <a:endParaRPr lang="fa-IR" dirty="0"/>
          </a:p>
        </p:txBody>
      </p:sp>
      <p:sp>
        <p:nvSpPr>
          <p:cNvPr id="4" name="Text Placeholder 3"/>
          <p:cNvSpPr>
            <a:spLocks noGrp="1"/>
          </p:cNvSpPr>
          <p:nvPr>
            <p:ph type="body" idx="1"/>
          </p:nvPr>
        </p:nvSpPr>
        <p:spPr>
          <a:xfrm>
            <a:off x="323528" y="3933056"/>
            <a:ext cx="8224865" cy="1713182"/>
          </a:xfrm>
        </p:spPr>
        <p:txBody>
          <a:bodyPr>
            <a:normAutofit/>
          </a:bodyPr>
          <a:lstStyle/>
          <a:p>
            <a:r>
              <a:rPr lang="ar-SA" sz="3200" dirty="0" smtClean="0">
                <a:solidFill>
                  <a:schemeClr val="tx1"/>
                </a:solidFill>
                <a:cs typeface="B Nazanin" panose="00000400000000000000" pitchFamily="2" charset="-78"/>
              </a:rPr>
              <a:t>❶ </a:t>
            </a:r>
            <a:r>
              <a:rPr lang="ar-SA" sz="3200" dirty="0">
                <a:solidFill>
                  <a:schemeClr val="tx1"/>
                </a:solidFill>
                <a:cs typeface="B Nazanin" panose="00000400000000000000" pitchFamily="2" charset="-78"/>
              </a:rPr>
              <a:t>الگوبرداري برمبناي اينكه چه </a:t>
            </a:r>
            <a:r>
              <a:rPr lang="ar-SA" sz="3200" dirty="0" smtClean="0">
                <a:solidFill>
                  <a:schemeClr val="tx1"/>
                </a:solidFill>
                <a:cs typeface="B Nazanin" panose="00000400000000000000" pitchFamily="2" charset="-78"/>
              </a:rPr>
              <a:t>چيزهايي </a:t>
            </a:r>
            <a:r>
              <a:rPr lang="ar-SA" sz="3200" dirty="0">
                <a:solidFill>
                  <a:schemeClr val="tx1"/>
                </a:solidFill>
                <a:cs typeface="B Nazanin" panose="00000400000000000000" pitchFamily="2" charset="-78"/>
              </a:rPr>
              <a:t>باهم مقايسه شوند </a:t>
            </a:r>
            <a:r>
              <a:rPr lang="fa-IR" sz="3200" dirty="0">
                <a:solidFill>
                  <a:schemeClr val="tx1"/>
                </a:solidFill>
                <a:cs typeface="B Nazanin" panose="00000400000000000000" pitchFamily="2" charset="-78"/>
              </a:rPr>
              <a:t>: </a:t>
            </a:r>
          </a:p>
          <a:p>
            <a:endParaRPr lang="fa-IR" sz="3200" dirty="0">
              <a:solidFill>
                <a:schemeClr val="tx1"/>
              </a:solidFill>
            </a:endParaRPr>
          </a:p>
        </p:txBody>
      </p:sp>
    </p:spTree>
    <p:extLst>
      <p:ext uri="{BB962C8B-B14F-4D97-AF65-F5344CB8AC3E}">
        <p14:creationId xmlns:p14="http://schemas.microsoft.com/office/powerpoint/2010/main" val="1158432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2996952"/>
            <a:ext cx="6870033" cy="1080120"/>
          </a:xfrm>
        </p:spPr>
        <p:txBody>
          <a:bodyPr>
            <a:normAutofit fontScale="90000"/>
          </a:bodyPr>
          <a:lstStyle/>
          <a:p>
            <a:r>
              <a:rPr lang="fa-IR" dirty="0">
                <a:solidFill>
                  <a:srgbClr val="FFFF00"/>
                </a:solidFill>
                <a:latin typeface="Calibri" panose="020F0502020204030204" pitchFamily="34" charset="0"/>
                <a:ea typeface="Droid Sans Fallback"/>
                <a:cs typeface="B Nazanin" panose="00000400000000000000" pitchFamily="2" charset="-78"/>
              </a:rPr>
              <a:t>انواع بنچ </a:t>
            </a:r>
            <a:r>
              <a:rPr lang="fa-IR" dirty="0" smtClean="0">
                <a:solidFill>
                  <a:srgbClr val="FFFF00"/>
                </a:solidFill>
                <a:latin typeface="Calibri" panose="020F0502020204030204" pitchFamily="34" charset="0"/>
                <a:ea typeface="Droid Sans Fallback"/>
                <a:cs typeface="B Nazanin" panose="00000400000000000000" pitchFamily="2" charset="-78"/>
              </a:rPr>
              <a:t>مارکینگ:</a:t>
            </a:r>
            <a:r>
              <a:rPr lang="fa-IR" dirty="0">
                <a:solidFill>
                  <a:srgbClr val="800080"/>
                </a:solidFill>
                <a:latin typeface="Calibri" panose="020F0502020204030204" pitchFamily="34" charset="0"/>
                <a:ea typeface="Droid Sans Fallback"/>
                <a:cs typeface="B Nazanin" panose="00000400000000000000" pitchFamily="2" charset="-78"/>
              </a:rPr>
              <a:t/>
            </a:r>
            <a:br>
              <a:rPr lang="fa-IR" dirty="0">
                <a:solidFill>
                  <a:srgbClr val="800080"/>
                </a:solidFill>
                <a:latin typeface="Calibri" panose="020F0502020204030204" pitchFamily="34" charset="0"/>
                <a:ea typeface="Droid Sans Fallback"/>
                <a:cs typeface="B Nazanin" panose="00000400000000000000" pitchFamily="2" charset="-78"/>
              </a:rPr>
            </a:br>
            <a:endParaRPr lang="fa-IR" dirty="0"/>
          </a:p>
        </p:txBody>
      </p:sp>
      <p:sp>
        <p:nvSpPr>
          <p:cNvPr id="4" name="Text Placeholder 3"/>
          <p:cNvSpPr>
            <a:spLocks noGrp="1"/>
          </p:cNvSpPr>
          <p:nvPr>
            <p:ph type="body" idx="1"/>
          </p:nvPr>
        </p:nvSpPr>
        <p:spPr>
          <a:xfrm>
            <a:off x="539552" y="4077072"/>
            <a:ext cx="8152857" cy="1109947"/>
          </a:xfrm>
        </p:spPr>
        <p:txBody>
          <a:bodyPr>
            <a:noAutofit/>
          </a:bodyPr>
          <a:lstStyle/>
          <a:p>
            <a:r>
              <a:rPr lang="fa-IR" sz="3200" dirty="0">
                <a:solidFill>
                  <a:schemeClr val="tx1"/>
                </a:solidFill>
                <a:latin typeface="Tahoma" panose="020B0604030504040204" pitchFamily="34" charset="0"/>
                <a:ea typeface="Droid Sans Fallback"/>
              </a:rPr>
              <a:t> </a:t>
            </a:r>
            <a:r>
              <a:rPr lang="ar-SA" sz="3200" dirty="0">
                <a:solidFill>
                  <a:schemeClr val="tx1"/>
                </a:solidFill>
                <a:cs typeface="B Nazanin" panose="00000400000000000000" pitchFamily="2" charset="-78"/>
              </a:rPr>
              <a:t>❷</a:t>
            </a:r>
            <a:r>
              <a:rPr lang="fa-IR" sz="3200" dirty="0" smtClean="0">
                <a:solidFill>
                  <a:schemeClr val="tx1"/>
                </a:solidFill>
                <a:latin typeface="Tahoma" panose="020B0604030504040204" pitchFamily="34" charset="0"/>
                <a:ea typeface="Droid Sans Fallback"/>
              </a:rPr>
              <a:t> </a:t>
            </a:r>
            <a:r>
              <a:rPr lang="ar-SA" sz="3200" dirty="0">
                <a:solidFill>
                  <a:schemeClr val="tx1"/>
                </a:solidFill>
                <a:latin typeface="Calibri" panose="020F0502020204030204" pitchFamily="34" charset="0"/>
                <a:ea typeface="Droid Sans Fallback"/>
              </a:rPr>
              <a:t>الگوبرداري برمبناي اينكه چه كساني با هم مقايسه شوند </a:t>
            </a:r>
            <a:r>
              <a:rPr lang="fa-IR" sz="3200" dirty="0">
                <a:solidFill>
                  <a:schemeClr val="tx1"/>
                </a:solidFill>
                <a:latin typeface="Tahoma" panose="020B0604030504040204" pitchFamily="34" charset="0"/>
                <a:ea typeface="Droid Sans Fallback"/>
              </a:rPr>
              <a:t>:</a:t>
            </a:r>
            <a:endParaRPr lang="fa-IR" sz="3200" dirty="0">
              <a:solidFill>
                <a:schemeClr val="tx1"/>
              </a:solidFill>
            </a:endParaRPr>
          </a:p>
          <a:p>
            <a:endParaRPr lang="fa-IR" sz="3200" dirty="0">
              <a:solidFill>
                <a:schemeClr val="tx1"/>
              </a:solidFill>
            </a:endParaRPr>
          </a:p>
        </p:txBody>
      </p:sp>
    </p:spTree>
    <p:extLst>
      <p:ext uri="{BB962C8B-B14F-4D97-AF65-F5344CB8AC3E}">
        <p14:creationId xmlns:p14="http://schemas.microsoft.com/office/powerpoint/2010/main" val="2631724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مرجع دانلود قالب پاورپوینت www.powergfx.i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3345</Words>
  <Application>Microsoft Office PowerPoint</Application>
  <PresentationFormat>On-screen Show (4:3)</PresentationFormat>
  <Paragraphs>262</Paragraphs>
  <Slides>26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2  Mitra_4 (MRT)</vt:lpstr>
      <vt:lpstr>Arial</vt:lpstr>
      <vt:lpstr>B Mitra</vt:lpstr>
      <vt:lpstr>B Nazanin</vt:lpstr>
      <vt:lpstr>B Titr</vt:lpstr>
      <vt:lpstr>Calibri</vt:lpstr>
      <vt:lpstr>Droid Sans Fallback</vt:lpstr>
      <vt:lpstr>MRT_Poster_8</vt:lpstr>
      <vt:lpstr>Tahoma</vt:lpstr>
      <vt:lpstr>Times New Roman</vt:lpstr>
      <vt:lpstr>Wingdings</vt:lpstr>
      <vt:lpstr>مرجع دانلود قالب پاورپوینت www.powergfx.ir</vt:lpstr>
      <vt:lpstr>PowerPoint Presentation</vt:lpstr>
      <vt:lpstr>الگوبرداری Benchmarking</vt:lpstr>
      <vt:lpstr>مقدمه</vt:lpstr>
      <vt:lpstr>الگوبرداری چیست؟</vt:lpstr>
      <vt:lpstr>تاریخچه کلمه Benchmarking </vt:lpstr>
      <vt:lpstr>  </vt:lpstr>
      <vt:lpstr>ضرورت benchmarking</vt:lpstr>
      <vt:lpstr>انواع بنچ مارکینگ:    </vt:lpstr>
      <vt:lpstr>انواع بنچ مارکینگ: </vt:lpstr>
      <vt:lpstr>PowerPoint Presentation</vt:lpstr>
      <vt:lpstr>طرح ریزی</vt:lpstr>
      <vt:lpstr>طرح ریزی (درک و مستندسازی فرآیند):</vt:lpstr>
      <vt:lpstr>طرح ریزی:</vt:lpstr>
      <vt:lpstr>طرح ریزی:</vt:lpstr>
      <vt:lpstr>جستجو و بررسی</vt:lpstr>
      <vt:lpstr>مشاهده</vt:lpstr>
      <vt:lpstr>PowerPoint Presentation</vt:lpstr>
      <vt:lpstr>مشاهده:</vt:lpstr>
      <vt:lpstr>چند راهكار :</vt:lpstr>
      <vt:lpstr>تجزیه و تحلیل</vt:lpstr>
      <vt:lpstr>تطبیق:</vt:lpstr>
      <vt:lpstr>تطبیق:</vt:lpstr>
      <vt:lpstr>تطبیق:</vt:lpstr>
      <vt:lpstr>PowerPoint Presentation</vt:lpstr>
      <vt:lpstr>PowerPoint Presentation</vt:lpstr>
      <vt:lpstr>بد نیست بدانیم: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peyman</dc:creator>
  <cp:lastModifiedBy>Sayed Ali</cp:lastModifiedBy>
  <cp:revision>163</cp:revision>
  <dcterms:created xsi:type="dcterms:W3CDTF">2013-10-31T11:42:33Z</dcterms:created>
  <dcterms:modified xsi:type="dcterms:W3CDTF">2018-05-01T11:07:55Z</dcterms:modified>
</cp:coreProperties>
</file>