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85" r:id="rId6"/>
    <p:sldId id="260" r:id="rId7"/>
    <p:sldId id="261" r:id="rId8"/>
    <p:sldId id="282" r:id="rId9"/>
    <p:sldId id="279" r:id="rId10"/>
    <p:sldId id="280" r:id="rId11"/>
    <p:sldId id="281" r:id="rId12"/>
    <p:sldId id="262" r:id="rId13"/>
    <p:sldId id="263" r:id="rId14"/>
    <p:sldId id="264" r:id="rId15"/>
    <p:sldId id="265" r:id="rId16"/>
    <p:sldId id="266" r:id="rId17"/>
    <p:sldId id="267" r:id="rId18"/>
    <p:sldId id="284" r:id="rId19"/>
    <p:sldId id="289" r:id="rId20"/>
    <p:sldId id="283" r:id="rId21"/>
    <p:sldId id="287" r:id="rId22"/>
    <p:sldId id="268" r:id="rId23"/>
    <p:sldId id="269" r:id="rId24"/>
    <p:sldId id="286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88" r:id="rId34"/>
    <p:sldId id="278" r:id="rId35"/>
  </p:sldIdLst>
  <p:sldSz cx="9144000" cy="6858000" type="screen4x3"/>
  <p:notesSz cx="6858000" cy="9144000"/>
  <p:embeddedFontLst>
    <p:embeddedFont>
      <p:font typeface="Constantia" pitchFamily="18" charset="0"/>
      <p:regular r:id="rId36"/>
      <p:bold r:id="rId37"/>
      <p:italic r:id="rId38"/>
      <p:boldItalic r:id="rId39"/>
    </p:embeddedFont>
    <p:embeddedFont>
      <p:font typeface="Wingdings 2" pitchFamily="18" charset="2"/>
      <p:regular r:id="rId40"/>
    </p:embeddedFont>
    <p:embeddedFont>
      <p:font typeface="B Lotus" pitchFamily="2" charset="-78"/>
      <p:regular r:id="rId41"/>
      <p:bold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Cambria" pitchFamily="18" charset="0"/>
      <p:regular r:id="rId47"/>
      <p:bold r:id="rId48"/>
      <p:italic r:id="rId49"/>
      <p:boldItalic r:id="rId50"/>
    </p:embeddedFont>
    <p:embeddedFont>
      <p:font typeface="B Roya" pitchFamily="2" charset="-78"/>
      <p:regular r:id="rId51"/>
      <p:bold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07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7844D-719A-489C-A6D1-AD2FB5EBFDBA}" type="doc">
      <dgm:prSet loTypeId="urn:microsoft.com/office/officeart/2005/8/layout/target2" loCatId="relationship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pPr rtl="1"/>
          <a:endParaRPr lang="fa-IR"/>
        </a:p>
      </dgm:t>
    </dgm:pt>
    <dgm:pt modelId="{3760AD42-8284-45AD-BAEA-F82E0F1BB8C9}">
      <dgm:prSet phldrT="[Text]" custT="1"/>
      <dgm:spPr/>
      <dgm:t>
        <a:bodyPr/>
        <a:lstStyle/>
        <a:p>
          <a:pPr rtl="1"/>
          <a:r>
            <a:rPr lang="fa-IR" sz="2400" dirty="0">
              <a:cs typeface="B Lotus" pitchFamily="2" charset="-78"/>
            </a:rPr>
            <a:t>3-طراحی الگوی رهبری با الهام از گفتگوهای حضرت</a:t>
          </a:r>
        </a:p>
      </dgm:t>
    </dgm:pt>
    <dgm:pt modelId="{3AF393C1-F1A5-4830-ABBF-7211C128C692}" type="parTrans" cxnId="{35A5AAEC-1692-42E0-89F6-7A21A189BDB8}">
      <dgm:prSet/>
      <dgm:spPr/>
      <dgm:t>
        <a:bodyPr/>
        <a:lstStyle/>
        <a:p>
          <a:pPr rtl="1"/>
          <a:endParaRPr lang="fa-IR"/>
        </a:p>
      </dgm:t>
    </dgm:pt>
    <dgm:pt modelId="{639042E6-AE60-4589-A086-98BB38216A92}" type="sibTrans" cxnId="{35A5AAEC-1692-42E0-89F6-7A21A189BDB8}">
      <dgm:prSet/>
      <dgm:spPr/>
      <dgm:t>
        <a:bodyPr/>
        <a:lstStyle/>
        <a:p>
          <a:pPr rtl="1"/>
          <a:endParaRPr lang="fa-IR"/>
        </a:p>
      </dgm:t>
    </dgm:pt>
    <dgm:pt modelId="{177A99C4-EC8A-432F-A248-B024651DABDB}">
      <dgm:prSet phldrT="[Text]" custT="1"/>
      <dgm:spPr/>
      <dgm:t>
        <a:bodyPr/>
        <a:lstStyle/>
        <a:p>
          <a:pPr rtl="1"/>
          <a:r>
            <a:rPr lang="fa-IR" sz="1050" dirty="0">
              <a:cs typeface="B Lotus" pitchFamily="2" charset="-78"/>
            </a:rPr>
            <a:t>+</a:t>
          </a:r>
        </a:p>
      </dgm:t>
    </dgm:pt>
    <dgm:pt modelId="{4678B04E-C73F-4E80-9875-5ED5026FBF54}" type="parTrans" cxnId="{C8E536B4-71F9-4E03-9EED-EE3D6762DE67}">
      <dgm:prSet/>
      <dgm:spPr/>
      <dgm:t>
        <a:bodyPr/>
        <a:lstStyle/>
        <a:p>
          <a:pPr rtl="1"/>
          <a:endParaRPr lang="fa-IR"/>
        </a:p>
      </dgm:t>
    </dgm:pt>
    <dgm:pt modelId="{AB4ADDB9-1785-4C69-9009-53DA48214313}" type="sibTrans" cxnId="{C8E536B4-71F9-4E03-9EED-EE3D6762DE67}">
      <dgm:prSet/>
      <dgm:spPr/>
      <dgm:t>
        <a:bodyPr/>
        <a:lstStyle/>
        <a:p>
          <a:pPr rtl="1"/>
          <a:endParaRPr lang="fa-IR"/>
        </a:p>
      </dgm:t>
    </dgm:pt>
    <dgm:pt modelId="{64F85D97-A41E-4672-965B-06B4ACB3D6F3}">
      <dgm:prSet phldrT="[Text]" custT="1"/>
      <dgm:spPr/>
      <dgm:t>
        <a:bodyPr/>
        <a:lstStyle/>
        <a:p>
          <a:pPr rtl="1"/>
          <a:r>
            <a:rPr lang="fa-IR" sz="1050" dirty="0">
              <a:cs typeface="B Lotus" pitchFamily="2" charset="-78"/>
            </a:rPr>
            <a:t>شناخت پارامتر های روحی...و تطبیق وتحلیل سخن امام در هدایت شخص</a:t>
          </a:r>
        </a:p>
      </dgm:t>
    </dgm:pt>
    <dgm:pt modelId="{7B63D683-90D2-4B5E-8264-470AE47F1C8D}" type="parTrans" cxnId="{F17E8022-F905-4261-BFE4-84C0096D37A4}">
      <dgm:prSet/>
      <dgm:spPr/>
      <dgm:t>
        <a:bodyPr/>
        <a:lstStyle/>
        <a:p>
          <a:pPr rtl="1"/>
          <a:endParaRPr lang="fa-IR"/>
        </a:p>
      </dgm:t>
    </dgm:pt>
    <dgm:pt modelId="{BF7A62C6-A37C-43AC-BAAD-A64F64DFFB66}" type="sibTrans" cxnId="{F17E8022-F905-4261-BFE4-84C0096D37A4}">
      <dgm:prSet/>
      <dgm:spPr/>
      <dgm:t>
        <a:bodyPr/>
        <a:lstStyle/>
        <a:p>
          <a:pPr rtl="1"/>
          <a:endParaRPr lang="fa-IR"/>
        </a:p>
      </dgm:t>
    </dgm:pt>
    <dgm:pt modelId="{0765F38B-59E5-428D-A7B0-150465CFB335}">
      <dgm:prSet phldrT="[Text]" custT="1"/>
      <dgm:spPr/>
      <dgm:t>
        <a:bodyPr/>
        <a:lstStyle/>
        <a:p>
          <a:pPr rtl="1"/>
          <a:r>
            <a:rPr lang="fa-IR" sz="2400" dirty="0">
              <a:cs typeface="B Lotus" pitchFamily="2" charset="-78"/>
            </a:rPr>
            <a:t>2-سبک شناسی مواجهه با افراد در گفتگو</a:t>
          </a:r>
        </a:p>
      </dgm:t>
    </dgm:pt>
    <dgm:pt modelId="{C627387C-D515-4CC0-B3B8-C801FC16919A}" type="parTrans" cxnId="{EE2EE7AC-88D2-4257-AE93-9171C4610479}">
      <dgm:prSet/>
      <dgm:spPr/>
      <dgm:t>
        <a:bodyPr/>
        <a:lstStyle/>
        <a:p>
          <a:pPr rtl="1"/>
          <a:endParaRPr lang="fa-IR"/>
        </a:p>
      </dgm:t>
    </dgm:pt>
    <dgm:pt modelId="{F8740DB8-2F00-42B8-BE39-BF93375FFD49}" type="sibTrans" cxnId="{EE2EE7AC-88D2-4257-AE93-9171C4610479}">
      <dgm:prSet/>
      <dgm:spPr/>
      <dgm:t>
        <a:bodyPr/>
        <a:lstStyle/>
        <a:p>
          <a:pPr rtl="1"/>
          <a:endParaRPr lang="fa-IR"/>
        </a:p>
      </dgm:t>
    </dgm:pt>
    <dgm:pt modelId="{E7632288-4983-4DDD-B2DF-845C446F3E63}">
      <dgm:prSet phldrT="[Text]" custT="1"/>
      <dgm:spPr/>
      <dgm:t>
        <a:bodyPr/>
        <a:lstStyle/>
        <a:p>
          <a:pPr rtl="1"/>
          <a:r>
            <a:rPr lang="fa-IR" sz="1050">
              <a:cs typeface="B Lotus" pitchFamily="2" charset="-78"/>
            </a:rPr>
            <a:t>+</a:t>
          </a:r>
        </a:p>
      </dgm:t>
    </dgm:pt>
    <dgm:pt modelId="{D7B2E3A1-335D-4D6F-A0E7-936476902694}" type="parTrans" cxnId="{AA58E0AC-FE7F-49E2-95CE-86152DFD6D81}">
      <dgm:prSet/>
      <dgm:spPr/>
      <dgm:t>
        <a:bodyPr/>
        <a:lstStyle/>
        <a:p>
          <a:pPr rtl="1"/>
          <a:endParaRPr lang="fa-IR"/>
        </a:p>
      </dgm:t>
    </dgm:pt>
    <dgm:pt modelId="{660A7F71-2894-415F-B4CB-EE9E10A6F89F}" type="sibTrans" cxnId="{AA58E0AC-FE7F-49E2-95CE-86152DFD6D81}">
      <dgm:prSet/>
      <dgm:spPr/>
      <dgm:t>
        <a:bodyPr/>
        <a:lstStyle/>
        <a:p>
          <a:pPr rtl="1"/>
          <a:endParaRPr lang="fa-IR"/>
        </a:p>
      </dgm:t>
    </dgm:pt>
    <dgm:pt modelId="{A62F85E9-E87B-43BA-A1E1-1F8E10D05973}">
      <dgm:prSet phldrT="[Text]" custT="1"/>
      <dgm:spPr/>
      <dgm:t>
        <a:bodyPr/>
        <a:lstStyle/>
        <a:p>
          <a:pPr rtl="1"/>
          <a:r>
            <a:rPr lang="fa-IR" sz="1050">
              <a:cs typeface="B Lotus" pitchFamily="2" charset="-78"/>
            </a:rPr>
            <a:t>چرا امام این موضع را گرفت؟</a:t>
          </a:r>
        </a:p>
      </dgm:t>
    </dgm:pt>
    <dgm:pt modelId="{214394B7-4FB6-4370-B03C-36800337590B}" type="parTrans" cxnId="{79813A43-9553-4A56-96CF-BF48D2934658}">
      <dgm:prSet/>
      <dgm:spPr/>
      <dgm:t>
        <a:bodyPr/>
        <a:lstStyle/>
        <a:p>
          <a:pPr rtl="1"/>
          <a:endParaRPr lang="fa-IR"/>
        </a:p>
      </dgm:t>
    </dgm:pt>
    <dgm:pt modelId="{7E399DE2-2B66-4B3E-B452-D5E8ABC9E2CA}" type="sibTrans" cxnId="{79813A43-9553-4A56-96CF-BF48D2934658}">
      <dgm:prSet/>
      <dgm:spPr/>
      <dgm:t>
        <a:bodyPr/>
        <a:lstStyle/>
        <a:p>
          <a:pPr rtl="1"/>
          <a:endParaRPr lang="fa-IR"/>
        </a:p>
      </dgm:t>
    </dgm:pt>
    <dgm:pt modelId="{F69AEDDB-265A-4AB1-B70A-4F6B9D95BC0E}">
      <dgm:prSet phldrT="[Text]" custT="1"/>
      <dgm:spPr/>
      <dgm:t>
        <a:bodyPr/>
        <a:lstStyle/>
        <a:p>
          <a:pPr rtl="1"/>
          <a:r>
            <a:rPr lang="fa-IR" sz="2400">
              <a:cs typeface="B Lotus" pitchFamily="2" charset="-78"/>
            </a:rPr>
            <a:t>1-شخصیت شناسی...</a:t>
          </a:r>
        </a:p>
      </dgm:t>
    </dgm:pt>
    <dgm:pt modelId="{B3A0D67D-F922-4761-9F0B-343F9405C9A4}" type="parTrans" cxnId="{2B2F1CB3-3E74-427A-8C5D-78283238D12C}">
      <dgm:prSet/>
      <dgm:spPr/>
      <dgm:t>
        <a:bodyPr/>
        <a:lstStyle/>
        <a:p>
          <a:pPr rtl="1"/>
          <a:endParaRPr lang="fa-IR"/>
        </a:p>
      </dgm:t>
    </dgm:pt>
    <dgm:pt modelId="{AA77690E-50CE-4105-BF70-8962007CEEA8}" type="sibTrans" cxnId="{2B2F1CB3-3E74-427A-8C5D-78283238D12C}">
      <dgm:prSet/>
      <dgm:spPr/>
      <dgm:t>
        <a:bodyPr/>
        <a:lstStyle/>
        <a:p>
          <a:pPr rtl="1"/>
          <a:endParaRPr lang="fa-IR"/>
        </a:p>
      </dgm:t>
    </dgm:pt>
    <dgm:pt modelId="{24F1A368-A61F-4A71-8883-341F9D98C355}">
      <dgm:prSet phldrT="[Text]" custT="1"/>
      <dgm:spPr/>
      <dgm:t>
        <a:bodyPr/>
        <a:lstStyle/>
        <a:p>
          <a:pPr rtl="1"/>
          <a:r>
            <a:rPr lang="fa-IR" sz="1200" dirty="0">
              <a:cs typeface="B Lotus" pitchFamily="2" charset="-78"/>
            </a:rPr>
            <a:t>پیشینه و سوابق...</a:t>
          </a:r>
        </a:p>
      </dgm:t>
    </dgm:pt>
    <dgm:pt modelId="{76C60913-F6C7-449F-B43C-F4FC2215B6BF}" type="parTrans" cxnId="{0361611E-3A09-4C0C-AE3F-41B544A1CEA5}">
      <dgm:prSet/>
      <dgm:spPr/>
      <dgm:t>
        <a:bodyPr/>
        <a:lstStyle/>
        <a:p>
          <a:pPr rtl="1"/>
          <a:endParaRPr lang="fa-IR"/>
        </a:p>
      </dgm:t>
    </dgm:pt>
    <dgm:pt modelId="{F7E3924B-03FE-4886-8437-09977351729A}" type="sibTrans" cxnId="{0361611E-3A09-4C0C-AE3F-41B544A1CEA5}">
      <dgm:prSet/>
      <dgm:spPr/>
      <dgm:t>
        <a:bodyPr/>
        <a:lstStyle/>
        <a:p>
          <a:pPr rtl="1"/>
          <a:endParaRPr lang="fa-IR"/>
        </a:p>
      </dgm:t>
    </dgm:pt>
    <dgm:pt modelId="{5B9C21E3-267B-497D-8AD1-FA79D74BBDF4}">
      <dgm:prSet phldrT="[Text]" custT="1"/>
      <dgm:spPr/>
      <dgm:t>
        <a:bodyPr/>
        <a:lstStyle/>
        <a:p>
          <a:pPr rtl="1"/>
          <a:r>
            <a:rPr lang="fa-IR" sz="1200" dirty="0">
              <a:cs typeface="B Lotus" pitchFamily="2" charset="-78"/>
            </a:rPr>
            <a:t>گفتگوی امام با...</a:t>
          </a:r>
        </a:p>
      </dgm:t>
    </dgm:pt>
    <dgm:pt modelId="{273740E3-D4C8-4C15-A828-6392127600EE}" type="parTrans" cxnId="{E1066C86-BAE4-494A-A0AA-1AA291C31696}">
      <dgm:prSet/>
      <dgm:spPr/>
      <dgm:t>
        <a:bodyPr/>
        <a:lstStyle/>
        <a:p>
          <a:pPr rtl="1"/>
          <a:endParaRPr lang="fa-IR"/>
        </a:p>
      </dgm:t>
    </dgm:pt>
    <dgm:pt modelId="{FE8B8E94-6AC4-466A-83D6-674A945A85A8}" type="sibTrans" cxnId="{E1066C86-BAE4-494A-A0AA-1AA291C31696}">
      <dgm:prSet/>
      <dgm:spPr/>
      <dgm:t>
        <a:bodyPr/>
        <a:lstStyle/>
        <a:p>
          <a:pPr rtl="1"/>
          <a:endParaRPr lang="fa-IR"/>
        </a:p>
      </dgm:t>
    </dgm:pt>
    <dgm:pt modelId="{392311DF-EEFB-4F1C-8265-A3282F29507C}" type="pres">
      <dgm:prSet presAssocID="{B7E7844D-719A-489C-A6D1-AD2FB5EBFDB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D6E93BE1-AE95-4137-A034-F098760C1CBE}" type="pres">
      <dgm:prSet presAssocID="{B7E7844D-719A-489C-A6D1-AD2FB5EBFDBA}" presName="outerBox" presStyleCnt="0"/>
      <dgm:spPr/>
      <dgm:t>
        <a:bodyPr/>
        <a:lstStyle/>
        <a:p>
          <a:pPr rtl="1"/>
          <a:endParaRPr lang="fa-IR"/>
        </a:p>
      </dgm:t>
    </dgm:pt>
    <dgm:pt modelId="{3AC3A39F-E700-46B9-8AA0-7F756B7ED195}" type="pres">
      <dgm:prSet presAssocID="{B7E7844D-719A-489C-A6D1-AD2FB5EBFDBA}" presName="outerBoxParent" presStyleLbl="node1" presStyleIdx="0" presStyleCnt="3" custLinFactNeighborY="2391"/>
      <dgm:spPr/>
      <dgm:t>
        <a:bodyPr/>
        <a:lstStyle/>
        <a:p>
          <a:pPr rtl="1"/>
          <a:endParaRPr lang="fa-IR"/>
        </a:p>
      </dgm:t>
    </dgm:pt>
    <dgm:pt modelId="{98B8EB5C-5BE2-41EE-B2C8-E30EFF3D05EE}" type="pres">
      <dgm:prSet presAssocID="{B7E7844D-719A-489C-A6D1-AD2FB5EBFDBA}" presName="outerBoxChildren" presStyleCnt="0"/>
      <dgm:spPr/>
      <dgm:t>
        <a:bodyPr/>
        <a:lstStyle/>
        <a:p>
          <a:pPr rtl="1"/>
          <a:endParaRPr lang="fa-IR"/>
        </a:p>
      </dgm:t>
    </dgm:pt>
    <dgm:pt modelId="{CAB2B6DA-F387-46D9-985B-AE2078E464DE}" type="pres">
      <dgm:prSet presAssocID="{177A99C4-EC8A-432F-A248-B024651DABDB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27D9A40-D4D8-4D6F-9F08-CE64AA94BF87}" type="pres">
      <dgm:prSet presAssocID="{AB4ADDB9-1785-4C69-9009-53DA48214313}" presName="outerSibTrans" presStyleCnt="0"/>
      <dgm:spPr/>
      <dgm:t>
        <a:bodyPr/>
        <a:lstStyle/>
        <a:p>
          <a:pPr rtl="1"/>
          <a:endParaRPr lang="fa-IR"/>
        </a:p>
      </dgm:t>
    </dgm:pt>
    <dgm:pt modelId="{B2193644-B667-4B42-AD99-3313B9B02A3C}" type="pres">
      <dgm:prSet presAssocID="{64F85D97-A41E-4672-965B-06B4ACB3D6F3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E8E6F47-52D2-4AD6-9D70-77B6F28FAE5F}" type="pres">
      <dgm:prSet presAssocID="{B7E7844D-719A-489C-A6D1-AD2FB5EBFDBA}" presName="middleBox" presStyleCnt="0"/>
      <dgm:spPr/>
      <dgm:t>
        <a:bodyPr/>
        <a:lstStyle/>
        <a:p>
          <a:pPr rtl="1"/>
          <a:endParaRPr lang="fa-IR"/>
        </a:p>
      </dgm:t>
    </dgm:pt>
    <dgm:pt modelId="{10E9B3DC-52D0-473E-9F65-6F090CD651C0}" type="pres">
      <dgm:prSet presAssocID="{B7E7844D-719A-489C-A6D1-AD2FB5EBFDBA}" presName="middleBoxParent" presStyleLbl="node1" presStyleIdx="1" presStyleCnt="3"/>
      <dgm:spPr/>
      <dgm:t>
        <a:bodyPr/>
        <a:lstStyle/>
        <a:p>
          <a:pPr rtl="1"/>
          <a:endParaRPr lang="fa-IR"/>
        </a:p>
      </dgm:t>
    </dgm:pt>
    <dgm:pt modelId="{E36EA231-9461-4789-90AB-22CB8649098D}" type="pres">
      <dgm:prSet presAssocID="{B7E7844D-719A-489C-A6D1-AD2FB5EBFDBA}" presName="middleBoxChildren" presStyleCnt="0"/>
      <dgm:spPr/>
      <dgm:t>
        <a:bodyPr/>
        <a:lstStyle/>
        <a:p>
          <a:pPr rtl="1"/>
          <a:endParaRPr lang="fa-IR"/>
        </a:p>
      </dgm:t>
    </dgm:pt>
    <dgm:pt modelId="{E9D51543-3BE2-4981-896A-7D64E575B485}" type="pres">
      <dgm:prSet presAssocID="{E7632288-4983-4DDD-B2DF-845C446F3E63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20701EB-4287-423C-94A1-33D0ED164E37}" type="pres">
      <dgm:prSet presAssocID="{660A7F71-2894-415F-B4CB-EE9E10A6F89F}" presName="middleSibTrans" presStyleCnt="0"/>
      <dgm:spPr/>
      <dgm:t>
        <a:bodyPr/>
        <a:lstStyle/>
        <a:p>
          <a:pPr rtl="1"/>
          <a:endParaRPr lang="fa-IR"/>
        </a:p>
      </dgm:t>
    </dgm:pt>
    <dgm:pt modelId="{91B14878-A4E3-4A67-B982-CBB6BA180F07}" type="pres">
      <dgm:prSet presAssocID="{A62F85E9-E87B-43BA-A1E1-1F8E10D05973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8EDE4F-EC00-4424-A2F0-DCD6B360696A}" type="pres">
      <dgm:prSet presAssocID="{B7E7844D-719A-489C-A6D1-AD2FB5EBFDBA}" presName="centerBox" presStyleCnt="0"/>
      <dgm:spPr/>
      <dgm:t>
        <a:bodyPr/>
        <a:lstStyle/>
        <a:p>
          <a:pPr rtl="1"/>
          <a:endParaRPr lang="fa-IR"/>
        </a:p>
      </dgm:t>
    </dgm:pt>
    <dgm:pt modelId="{4B78F43C-16B3-4E8F-A503-49A884E29BAF}" type="pres">
      <dgm:prSet presAssocID="{B7E7844D-719A-489C-A6D1-AD2FB5EBFDBA}" presName="centerBoxParent" presStyleLbl="node1" presStyleIdx="2" presStyleCnt="3"/>
      <dgm:spPr/>
      <dgm:t>
        <a:bodyPr/>
        <a:lstStyle/>
        <a:p>
          <a:pPr rtl="1"/>
          <a:endParaRPr lang="fa-IR"/>
        </a:p>
      </dgm:t>
    </dgm:pt>
    <dgm:pt modelId="{94F3DB6B-A663-4D16-8A3A-3BCB8BB99121}" type="pres">
      <dgm:prSet presAssocID="{B7E7844D-719A-489C-A6D1-AD2FB5EBFDBA}" presName="centerBoxChildren" presStyleCnt="0"/>
      <dgm:spPr/>
      <dgm:t>
        <a:bodyPr/>
        <a:lstStyle/>
        <a:p>
          <a:pPr rtl="1"/>
          <a:endParaRPr lang="fa-IR"/>
        </a:p>
      </dgm:t>
    </dgm:pt>
    <dgm:pt modelId="{AEBDE7AC-77B2-446C-8955-076BE4728E28}" type="pres">
      <dgm:prSet presAssocID="{24F1A368-A61F-4A71-8883-341F9D98C355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0CE4B68-3F60-49BB-8F47-E981CB4680AF}" type="pres">
      <dgm:prSet presAssocID="{F7E3924B-03FE-4886-8437-09977351729A}" presName="centerSibTrans" presStyleCnt="0"/>
      <dgm:spPr/>
      <dgm:t>
        <a:bodyPr/>
        <a:lstStyle/>
        <a:p>
          <a:pPr rtl="1"/>
          <a:endParaRPr lang="fa-IR"/>
        </a:p>
      </dgm:t>
    </dgm:pt>
    <dgm:pt modelId="{38C1680E-299D-4D21-BAD1-50840CC9CBCE}" type="pres">
      <dgm:prSet presAssocID="{5B9C21E3-267B-497D-8AD1-FA79D74BBDF4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1066C86-BAE4-494A-A0AA-1AA291C31696}" srcId="{F69AEDDB-265A-4AB1-B70A-4F6B9D95BC0E}" destId="{5B9C21E3-267B-497D-8AD1-FA79D74BBDF4}" srcOrd="1" destOrd="0" parTransId="{273740E3-D4C8-4C15-A828-6392127600EE}" sibTransId="{FE8B8E94-6AC4-466A-83D6-674A945A85A8}"/>
    <dgm:cxn modelId="{C8E536B4-71F9-4E03-9EED-EE3D6762DE67}" srcId="{3760AD42-8284-45AD-BAEA-F82E0F1BB8C9}" destId="{177A99C4-EC8A-432F-A248-B024651DABDB}" srcOrd="0" destOrd="0" parTransId="{4678B04E-C73F-4E80-9875-5ED5026FBF54}" sibTransId="{AB4ADDB9-1785-4C69-9009-53DA48214313}"/>
    <dgm:cxn modelId="{0361611E-3A09-4C0C-AE3F-41B544A1CEA5}" srcId="{F69AEDDB-265A-4AB1-B70A-4F6B9D95BC0E}" destId="{24F1A368-A61F-4A71-8883-341F9D98C355}" srcOrd="0" destOrd="0" parTransId="{76C60913-F6C7-449F-B43C-F4FC2215B6BF}" sibTransId="{F7E3924B-03FE-4886-8437-09977351729A}"/>
    <dgm:cxn modelId="{35A5AAEC-1692-42E0-89F6-7A21A189BDB8}" srcId="{B7E7844D-719A-489C-A6D1-AD2FB5EBFDBA}" destId="{3760AD42-8284-45AD-BAEA-F82E0F1BB8C9}" srcOrd="0" destOrd="0" parTransId="{3AF393C1-F1A5-4830-ABBF-7211C128C692}" sibTransId="{639042E6-AE60-4589-A086-98BB38216A92}"/>
    <dgm:cxn modelId="{0E9F9C03-F018-4023-B2F0-3DE131BAEB6B}" type="presOf" srcId="{24F1A368-A61F-4A71-8883-341F9D98C355}" destId="{AEBDE7AC-77B2-446C-8955-076BE4728E28}" srcOrd="0" destOrd="0" presId="urn:microsoft.com/office/officeart/2005/8/layout/target2"/>
    <dgm:cxn modelId="{257AA744-B5B0-47A8-8816-0DE55344315F}" type="presOf" srcId="{64F85D97-A41E-4672-965B-06B4ACB3D6F3}" destId="{B2193644-B667-4B42-AD99-3313B9B02A3C}" srcOrd="0" destOrd="0" presId="urn:microsoft.com/office/officeart/2005/8/layout/target2"/>
    <dgm:cxn modelId="{D129BCCC-3FF2-4573-8CF7-20ED0A560DA8}" type="presOf" srcId="{0765F38B-59E5-428D-A7B0-150465CFB335}" destId="{10E9B3DC-52D0-473E-9F65-6F090CD651C0}" srcOrd="0" destOrd="0" presId="urn:microsoft.com/office/officeart/2005/8/layout/target2"/>
    <dgm:cxn modelId="{F17E8022-F905-4261-BFE4-84C0096D37A4}" srcId="{3760AD42-8284-45AD-BAEA-F82E0F1BB8C9}" destId="{64F85D97-A41E-4672-965B-06B4ACB3D6F3}" srcOrd="1" destOrd="0" parTransId="{7B63D683-90D2-4B5E-8264-470AE47F1C8D}" sibTransId="{BF7A62C6-A37C-43AC-BAAD-A64F64DFFB66}"/>
    <dgm:cxn modelId="{AA6F0394-E272-47C3-8B9F-30EE63677288}" type="presOf" srcId="{F69AEDDB-265A-4AB1-B70A-4F6B9D95BC0E}" destId="{4B78F43C-16B3-4E8F-A503-49A884E29BAF}" srcOrd="0" destOrd="0" presId="urn:microsoft.com/office/officeart/2005/8/layout/target2"/>
    <dgm:cxn modelId="{EE2EE7AC-88D2-4257-AE93-9171C4610479}" srcId="{B7E7844D-719A-489C-A6D1-AD2FB5EBFDBA}" destId="{0765F38B-59E5-428D-A7B0-150465CFB335}" srcOrd="1" destOrd="0" parTransId="{C627387C-D515-4CC0-B3B8-C801FC16919A}" sibTransId="{F8740DB8-2F00-42B8-BE39-BF93375FFD49}"/>
    <dgm:cxn modelId="{2B2F1CB3-3E74-427A-8C5D-78283238D12C}" srcId="{B7E7844D-719A-489C-A6D1-AD2FB5EBFDBA}" destId="{F69AEDDB-265A-4AB1-B70A-4F6B9D95BC0E}" srcOrd="2" destOrd="0" parTransId="{B3A0D67D-F922-4761-9F0B-343F9405C9A4}" sibTransId="{AA77690E-50CE-4105-BF70-8962007CEEA8}"/>
    <dgm:cxn modelId="{79813A43-9553-4A56-96CF-BF48D2934658}" srcId="{0765F38B-59E5-428D-A7B0-150465CFB335}" destId="{A62F85E9-E87B-43BA-A1E1-1F8E10D05973}" srcOrd="1" destOrd="0" parTransId="{214394B7-4FB6-4370-B03C-36800337590B}" sibTransId="{7E399DE2-2B66-4B3E-B452-D5E8ABC9E2CA}"/>
    <dgm:cxn modelId="{C2E70BC6-7F9C-4FF0-BA68-0DAE07C6F21D}" type="presOf" srcId="{A62F85E9-E87B-43BA-A1E1-1F8E10D05973}" destId="{91B14878-A4E3-4A67-B982-CBB6BA180F07}" srcOrd="0" destOrd="0" presId="urn:microsoft.com/office/officeart/2005/8/layout/target2"/>
    <dgm:cxn modelId="{7B2A05F5-B97B-4DE5-B51D-F018CA21D3C7}" type="presOf" srcId="{B7E7844D-719A-489C-A6D1-AD2FB5EBFDBA}" destId="{392311DF-EEFB-4F1C-8265-A3282F29507C}" srcOrd="0" destOrd="0" presId="urn:microsoft.com/office/officeart/2005/8/layout/target2"/>
    <dgm:cxn modelId="{8002D92A-F48B-422C-B8DD-CF3ED2F1D071}" type="presOf" srcId="{E7632288-4983-4DDD-B2DF-845C446F3E63}" destId="{E9D51543-3BE2-4981-896A-7D64E575B485}" srcOrd="0" destOrd="0" presId="urn:microsoft.com/office/officeart/2005/8/layout/target2"/>
    <dgm:cxn modelId="{AA58E0AC-FE7F-49E2-95CE-86152DFD6D81}" srcId="{0765F38B-59E5-428D-A7B0-150465CFB335}" destId="{E7632288-4983-4DDD-B2DF-845C446F3E63}" srcOrd="0" destOrd="0" parTransId="{D7B2E3A1-335D-4D6F-A0E7-936476902694}" sibTransId="{660A7F71-2894-415F-B4CB-EE9E10A6F89F}"/>
    <dgm:cxn modelId="{3FE8CBCA-6520-4707-8B1C-81CCD1CBA767}" type="presOf" srcId="{177A99C4-EC8A-432F-A248-B024651DABDB}" destId="{CAB2B6DA-F387-46D9-985B-AE2078E464DE}" srcOrd="0" destOrd="0" presId="urn:microsoft.com/office/officeart/2005/8/layout/target2"/>
    <dgm:cxn modelId="{EF83693D-DDBF-4544-9710-54A215BAF76E}" type="presOf" srcId="{3760AD42-8284-45AD-BAEA-F82E0F1BB8C9}" destId="{3AC3A39F-E700-46B9-8AA0-7F756B7ED195}" srcOrd="0" destOrd="0" presId="urn:microsoft.com/office/officeart/2005/8/layout/target2"/>
    <dgm:cxn modelId="{2A91FE51-33D6-4801-A603-6E939A07A4AF}" type="presOf" srcId="{5B9C21E3-267B-497D-8AD1-FA79D74BBDF4}" destId="{38C1680E-299D-4D21-BAD1-50840CC9CBCE}" srcOrd="0" destOrd="0" presId="urn:microsoft.com/office/officeart/2005/8/layout/target2"/>
    <dgm:cxn modelId="{6F785DAB-8C3F-46B5-BFE3-2B16A3F7AACC}" type="presParOf" srcId="{392311DF-EEFB-4F1C-8265-A3282F29507C}" destId="{D6E93BE1-AE95-4137-A034-F098760C1CBE}" srcOrd="0" destOrd="0" presId="urn:microsoft.com/office/officeart/2005/8/layout/target2"/>
    <dgm:cxn modelId="{A605E0A1-6312-4A79-9516-53A7A8F2F569}" type="presParOf" srcId="{D6E93BE1-AE95-4137-A034-F098760C1CBE}" destId="{3AC3A39F-E700-46B9-8AA0-7F756B7ED195}" srcOrd="0" destOrd="0" presId="urn:microsoft.com/office/officeart/2005/8/layout/target2"/>
    <dgm:cxn modelId="{F25F8B8D-620E-43FA-9A55-D0A21AFD2E85}" type="presParOf" srcId="{D6E93BE1-AE95-4137-A034-F098760C1CBE}" destId="{98B8EB5C-5BE2-41EE-B2C8-E30EFF3D05EE}" srcOrd="1" destOrd="0" presId="urn:microsoft.com/office/officeart/2005/8/layout/target2"/>
    <dgm:cxn modelId="{9733B997-EABA-47CB-ACBC-FD1BF4B06A9F}" type="presParOf" srcId="{98B8EB5C-5BE2-41EE-B2C8-E30EFF3D05EE}" destId="{CAB2B6DA-F387-46D9-985B-AE2078E464DE}" srcOrd="0" destOrd="0" presId="urn:microsoft.com/office/officeart/2005/8/layout/target2"/>
    <dgm:cxn modelId="{12273D4C-935E-4015-8B79-485656E93860}" type="presParOf" srcId="{98B8EB5C-5BE2-41EE-B2C8-E30EFF3D05EE}" destId="{B27D9A40-D4D8-4D6F-9F08-CE64AA94BF87}" srcOrd="1" destOrd="0" presId="urn:microsoft.com/office/officeart/2005/8/layout/target2"/>
    <dgm:cxn modelId="{EB3EFD8F-C5F2-43F1-940A-DD5B37E8B6D8}" type="presParOf" srcId="{98B8EB5C-5BE2-41EE-B2C8-E30EFF3D05EE}" destId="{B2193644-B667-4B42-AD99-3313B9B02A3C}" srcOrd="2" destOrd="0" presId="urn:microsoft.com/office/officeart/2005/8/layout/target2"/>
    <dgm:cxn modelId="{35CD39EA-ED51-49D1-AE24-EB2C856CAFB8}" type="presParOf" srcId="{392311DF-EEFB-4F1C-8265-A3282F29507C}" destId="{4E8E6F47-52D2-4AD6-9D70-77B6F28FAE5F}" srcOrd="1" destOrd="0" presId="urn:microsoft.com/office/officeart/2005/8/layout/target2"/>
    <dgm:cxn modelId="{A577A198-2C79-47E3-ABB8-5D7CBDBAF42A}" type="presParOf" srcId="{4E8E6F47-52D2-4AD6-9D70-77B6F28FAE5F}" destId="{10E9B3DC-52D0-473E-9F65-6F090CD651C0}" srcOrd="0" destOrd="0" presId="urn:microsoft.com/office/officeart/2005/8/layout/target2"/>
    <dgm:cxn modelId="{EB259621-4FFD-4098-9283-81F8F4F29D30}" type="presParOf" srcId="{4E8E6F47-52D2-4AD6-9D70-77B6F28FAE5F}" destId="{E36EA231-9461-4789-90AB-22CB8649098D}" srcOrd="1" destOrd="0" presId="urn:microsoft.com/office/officeart/2005/8/layout/target2"/>
    <dgm:cxn modelId="{8469B103-5131-45CA-B748-0F272F1C8871}" type="presParOf" srcId="{E36EA231-9461-4789-90AB-22CB8649098D}" destId="{E9D51543-3BE2-4981-896A-7D64E575B485}" srcOrd="0" destOrd="0" presId="urn:microsoft.com/office/officeart/2005/8/layout/target2"/>
    <dgm:cxn modelId="{FE94F539-D583-463F-BA3D-6FBCF6BB95F8}" type="presParOf" srcId="{E36EA231-9461-4789-90AB-22CB8649098D}" destId="{920701EB-4287-423C-94A1-33D0ED164E37}" srcOrd="1" destOrd="0" presId="urn:microsoft.com/office/officeart/2005/8/layout/target2"/>
    <dgm:cxn modelId="{DE906210-EE56-4265-B2BB-27981D63644C}" type="presParOf" srcId="{E36EA231-9461-4789-90AB-22CB8649098D}" destId="{91B14878-A4E3-4A67-B982-CBB6BA180F07}" srcOrd="2" destOrd="0" presId="urn:microsoft.com/office/officeart/2005/8/layout/target2"/>
    <dgm:cxn modelId="{B4A2BD55-E62C-4973-B322-BE45CCB7F7F8}" type="presParOf" srcId="{392311DF-EEFB-4F1C-8265-A3282F29507C}" destId="{2A8EDE4F-EC00-4424-A2F0-DCD6B360696A}" srcOrd="2" destOrd="0" presId="urn:microsoft.com/office/officeart/2005/8/layout/target2"/>
    <dgm:cxn modelId="{C630007B-54EE-45DD-82CA-8ED29DA96EC6}" type="presParOf" srcId="{2A8EDE4F-EC00-4424-A2F0-DCD6B360696A}" destId="{4B78F43C-16B3-4E8F-A503-49A884E29BAF}" srcOrd="0" destOrd="0" presId="urn:microsoft.com/office/officeart/2005/8/layout/target2"/>
    <dgm:cxn modelId="{00C323BC-1D3D-4C71-BE69-02C7934CC799}" type="presParOf" srcId="{2A8EDE4F-EC00-4424-A2F0-DCD6B360696A}" destId="{94F3DB6B-A663-4D16-8A3A-3BCB8BB99121}" srcOrd="1" destOrd="0" presId="urn:microsoft.com/office/officeart/2005/8/layout/target2"/>
    <dgm:cxn modelId="{C895ABC6-AC4F-400F-8559-04E9EFAE3B54}" type="presParOf" srcId="{94F3DB6B-A663-4D16-8A3A-3BCB8BB99121}" destId="{AEBDE7AC-77B2-446C-8955-076BE4728E28}" srcOrd="0" destOrd="0" presId="urn:microsoft.com/office/officeart/2005/8/layout/target2"/>
    <dgm:cxn modelId="{5BF19A8F-58FF-4973-9310-569F8AADEFC4}" type="presParOf" srcId="{94F3DB6B-A663-4D16-8A3A-3BCB8BB99121}" destId="{70CE4B68-3F60-49BB-8F47-E981CB4680AF}" srcOrd="1" destOrd="0" presId="urn:microsoft.com/office/officeart/2005/8/layout/target2"/>
    <dgm:cxn modelId="{D0CC8635-2024-42FA-8DFE-EF242F0B35AA}" type="presParOf" srcId="{94F3DB6B-A663-4D16-8A3A-3BCB8BB99121}" destId="{38C1680E-299D-4D21-BAD1-50840CC9CBCE}" srcOrd="2" destOrd="0" presId="urn:microsoft.com/office/officeart/2005/8/layout/targe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CE9C0-A3A1-4EB4-9CA5-990F2E28A7F0}" type="doc">
      <dgm:prSet loTypeId="urn:microsoft.com/office/officeart/2005/8/layout/gear1" loCatId="process" qsTypeId="urn:microsoft.com/office/officeart/2005/8/quickstyle/3d1" qsCatId="3D" csTypeId="urn:microsoft.com/office/officeart/2005/8/colors/accent4_5" csCatId="accent4" phldr="1"/>
      <dgm:spPr/>
    </dgm:pt>
    <dgm:pt modelId="{F67F053B-8247-4A29-B655-16E0CB47D9C0}">
      <dgm:prSet phldrT="[Text]" custT="1"/>
      <dgm:spPr/>
      <dgm:t>
        <a:bodyPr/>
        <a:lstStyle/>
        <a:p>
          <a:pPr rtl="1"/>
          <a:r>
            <a:rPr lang="fa-IR" sz="1600">
              <a:cs typeface="B Lotus" pitchFamily="2" charset="-78"/>
            </a:rPr>
            <a:t>چرا امام این موضع را گرفت؟</a:t>
          </a:r>
        </a:p>
      </dgm:t>
    </dgm:pt>
    <dgm:pt modelId="{7BD1349B-0C36-41D9-B63B-3980E880C6D6}" type="parTrans" cxnId="{50E3DE4B-D882-4C64-B4F0-4B570A6DEC00}">
      <dgm:prSet/>
      <dgm:spPr/>
      <dgm:t>
        <a:bodyPr/>
        <a:lstStyle/>
        <a:p>
          <a:pPr rtl="1"/>
          <a:endParaRPr lang="fa-IR"/>
        </a:p>
      </dgm:t>
    </dgm:pt>
    <dgm:pt modelId="{E810F5E2-A880-45C8-9DBA-B540BEC0F3E4}" type="sibTrans" cxnId="{50E3DE4B-D882-4C64-B4F0-4B570A6DEC00}">
      <dgm:prSet/>
      <dgm:spPr/>
      <dgm:t>
        <a:bodyPr/>
        <a:lstStyle/>
        <a:p>
          <a:pPr rtl="1"/>
          <a:endParaRPr lang="fa-IR"/>
        </a:p>
      </dgm:t>
    </dgm:pt>
    <dgm:pt modelId="{8E1DEFA7-702C-4E9C-93C4-A7937E30D4D6}">
      <dgm:prSet phldrT="[Text]" custT="1"/>
      <dgm:spPr/>
      <dgm:t>
        <a:bodyPr/>
        <a:lstStyle/>
        <a:p>
          <a:pPr rtl="1"/>
          <a:r>
            <a:rPr lang="fa-IR" sz="1600">
              <a:cs typeface="B Lotus" pitchFamily="2" charset="-78"/>
            </a:rPr>
            <a:t>پیشینه و سوابق...</a:t>
          </a:r>
        </a:p>
      </dgm:t>
    </dgm:pt>
    <dgm:pt modelId="{77A977AC-A884-4A6F-9A83-7A56A856EBAF}" type="parTrans" cxnId="{6A4BBDB7-F80D-4E96-A19D-AD44BFD15521}">
      <dgm:prSet/>
      <dgm:spPr/>
      <dgm:t>
        <a:bodyPr/>
        <a:lstStyle/>
        <a:p>
          <a:pPr rtl="1"/>
          <a:endParaRPr lang="fa-IR"/>
        </a:p>
      </dgm:t>
    </dgm:pt>
    <dgm:pt modelId="{65E2D739-EFEC-46E5-BF85-0C625C2A6EDD}" type="sibTrans" cxnId="{6A4BBDB7-F80D-4E96-A19D-AD44BFD15521}">
      <dgm:prSet/>
      <dgm:spPr/>
      <dgm:t>
        <a:bodyPr/>
        <a:lstStyle/>
        <a:p>
          <a:pPr rtl="1"/>
          <a:endParaRPr lang="fa-IR"/>
        </a:p>
      </dgm:t>
    </dgm:pt>
    <dgm:pt modelId="{DB943A1A-7AFE-4947-8C6B-DA0AA935E6BA}">
      <dgm:prSet phldrT="[Text]" custT="1"/>
      <dgm:spPr/>
      <dgm:t>
        <a:bodyPr/>
        <a:lstStyle/>
        <a:p>
          <a:pPr rtl="1"/>
          <a:r>
            <a:rPr lang="fa-IR" sz="1600" dirty="0">
              <a:cs typeface="B Lotus" pitchFamily="2" charset="-78"/>
            </a:rPr>
            <a:t>گفتگوی امام با...</a:t>
          </a:r>
        </a:p>
      </dgm:t>
    </dgm:pt>
    <dgm:pt modelId="{F2076C79-F16B-48F3-B761-7B79857CD6DD}" type="parTrans" cxnId="{E31E1640-5D86-42BD-8E0A-C786E49EAFFD}">
      <dgm:prSet/>
      <dgm:spPr/>
      <dgm:t>
        <a:bodyPr/>
        <a:lstStyle/>
        <a:p>
          <a:pPr rtl="1"/>
          <a:endParaRPr lang="fa-IR"/>
        </a:p>
      </dgm:t>
    </dgm:pt>
    <dgm:pt modelId="{335EA6BB-FB8F-4244-81D5-D4EFF398CFED}" type="sibTrans" cxnId="{E31E1640-5D86-42BD-8E0A-C786E49EAFFD}">
      <dgm:prSet/>
      <dgm:spPr/>
      <dgm:t>
        <a:bodyPr/>
        <a:lstStyle/>
        <a:p>
          <a:pPr rtl="1"/>
          <a:endParaRPr lang="fa-IR"/>
        </a:p>
      </dgm:t>
    </dgm:pt>
    <dgm:pt modelId="{4E902C55-CD8E-40F1-8A92-737E15938FBF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rtl="1"/>
          <a:endParaRPr lang="fa-IR" sz="1200" dirty="0">
            <a:solidFill>
              <a:schemeClr val="bg2"/>
            </a:solidFill>
            <a:cs typeface="B Lotus" pitchFamily="2" charset="-78"/>
          </a:endParaRPr>
        </a:p>
      </dgm:t>
    </dgm:pt>
    <dgm:pt modelId="{63775FFB-D5FD-4E1E-8E65-CB2882BB9FAB}" type="parTrans" cxnId="{20C0E2B7-C52E-4FA5-8F30-6138DA288A10}">
      <dgm:prSet/>
      <dgm:spPr/>
      <dgm:t>
        <a:bodyPr/>
        <a:lstStyle/>
        <a:p>
          <a:pPr rtl="1"/>
          <a:endParaRPr lang="fa-IR"/>
        </a:p>
      </dgm:t>
    </dgm:pt>
    <dgm:pt modelId="{1DA00E64-633F-4E69-8B41-CAB52D283B7D}" type="sibTrans" cxnId="{20C0E2B7-C52E-4FA5-8F30-6138DA288A10}">
      <dgm:prSet/>
      <dgm:spPr/>
      <dgm:t>
        <a:bodyPr/>
        <a:lstStyle/>
        <a:p>
          <a:pPr rtl="1"/>
          <a:endParaRPr lang="fa-IR"/>
        </a:p>
      </dgm:t>
    </dgm:pt>
    <dgm:pt modelId="{9E9E9B65-A930-4006-A844-65FBBBD0672A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rtl="1"/>
          <a:r>
            <a:rPr lang="fa-IR" sz="1200" dirty="0">
              <a:solidFill>
                <a:schemeClr val="bg2"/>
              </a:solidFill>
              <a:cs typeface="B Lotus" pitchFamily="2" charset="-78"/>
            </a:rPr>
            <a:t>1-شخصیت شناسی...</a:t>
          </a:r>
        </a:p>
      </dgm:t>
    </dgm:pt>
    <dgm:pt modelId="{284FCB0A-492E-44A8-832B-01B1E939654F}" type="parTrans" cxnId="{E9B3B273-32AB-4642-B31D-7BC376865CCE}">
      <dgm:prSet/>
      <dgm:spPr/>
      <dgm:t>
        <a:bodyPr/>
        <a:lstStyle/>
        <a:p>
          <a:pPr rtl="1"/>
          <a:endParaRPr lang="fa-IR"/>
        </a:p>
      </dgm:t>
    </dgm:pt>
    <dgm:pt modelId="{49A62AAD-C4B8-4EF6-983A-D7D058277441}" type="sibTrans" cxnId="{E9B3B273-32AB-4642-B31D-7BC376865CCE}">
      <dgm:prSet/>
      <dgm:spPr/>
      <dgm:t>
        <a:bodyPr/>
        <a:lstStyle/>
        <a:p>
          <a:pPr rtl="1"/>
          <a:endParaRPr lang="fa-IR"/>
        </a:p>
      </dgm:t>
    </dgm:pt>
    <dgm:pt modelId="{ECE5D581-2689-4847-B70C-9587DF5B81E9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rtl="1"/>
          <a:endParaRPr lang="fa-IR" sz="1200" dirty="0">
            <a:solidFill>
              <a:schemeClr val="bg2"/>
            </a:solidFill>
            <a:cs typeface="B Lotus" pitchFamily="2" charset="-78"/>
          </a:endParaRPr>
        </a:p>
      </dgm:t>
    </dgm:pt>
    <dgm:pt modelId="{35B8B930-E3BC-4F92-8542-7BB081E8D995}" type="parTrans" cxnId="{927A3CEB-E9CA-48B3-B6AD-7087D10959D0}">
      <dgm:prSet/>
      <dgm:spPr/>
      <dgm:t>
        <a:bodyPr/>
        <a:lstStyle/>
        <a:p>
          <a:pPr rtl="1"/>
          <a:endParaRPr lang="fa-IR"/>
        </a:p>
      </dgm:t>
    </dgm:pt>
    <dgm:pt modelId="{3BBB89C6-F415-43FF-AAA6-1D3F9541D203}" type="sibTrans" cxnId="{927A3CEB-E9CA-48B3-B6AD-7087D10959D0}">
      <dgm:prSet/>
      <dgm:spPr/>
      <dgm:t>
        <a:bodyPr/>
        <a:lstStyle/>
        <a:p>
          <a:pPr rtl="1"/>
          <a:endParaRPr lang="fa-IR"/>
        </a:p>
      </dgm:t>
    </dgm:pt>
    <dgm:pt modelId="{E9D3DAE9-DF75-4E72-B59F-79CDEA145A67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rtl="1"/>
          <a:r>
            <a:rPr lang="fa-IR" sz="1200" dirty="0">
              <a:solidFill>
                <a:schemeClr val="bg2"/>
              </a:solidFill>
              <a:cs typeface="B Lotus" pitchFamily="2" charset="-78"/>
            </a:rPr>
            <a:t>2-سبک شناسی مواجهه با افراد در گفتگو</a:t>
          </a:r>
        </a:p>
      </dgm:t>
    </dgm:pt>
    <dgm:pt modelId="{231F3F12-9C3F-4743-A531-33ED461F1569}" type="parTrans" cxnId="{F91EC9D1-EF7A-4A69-B276-EE25EBDA4629}">
      <dgm:prSet/>
      <dgm:spPr/>
      <dgm:t>
        <a:bodyPr/>
        <a:lstStyle/>
        <a:p>
          <a:pPr rtl="1"/>
          <a:endParaRPr lang="fa-IR"/>
        </a:p>
      </dgm:t>
    </dgm:pt>
    <dgm:pt modelId="{74379EA3-8E50-4803-9699-E6AE63F01118}" type="sibTrans" cxnId="{F91EC9D1-EF7A-4A69-B276-EE25EBDA4629}">
      <dgm:prSet/>
      <dgm:spPr/>
      <dgm:t>
        <a:bodyPr/>
        <a:lstStyle/>
        <a:p>
          <a:pPr rtl="1"/>
          <a:endParaRPr lang="fa-IR"/>
        </a:p>
      </dgm:t>
    </dgm:pt>
    <dgm:pt modelId="{095E55D6-F4C8-4394-85F2-0BA0EB10C669}" type="pres">
      <dgm:prSet presAssocID="{566CE9C0-A3A1-4EB4-9CA5-990F2E28A7F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7AD17F6-E760-4A7F-B7E0-EA709B2020B4}" type="pres">
      <dgm:prSet presAssocID="{F67F053B-8247-4A29-B655-16E0CB47D9C0}" presName="gear1" presStyleLbl="node1" presStyleIdx="0" presStyleCnt="3" custLinFactNeighborY="351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8372A7-62F8-47EB-9EC1-39E04EAD4499}" type="pres">
      <dgm:prSet presAssocID="{F67F053B-8247-4A29-B655-16E0CB47D9C0}" presName="gear1src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99BB86EC-9654-4FEF-8B7B-2CDBEDC7DFB5}" type="pres">
      <dgm:prSet presAssocID="{F67F053B-8247-4A29-B655-16E0CB47D9C0}" presName="gear1dst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2175034A-710E-4EBF-9AB3-AD10B0B7B28B}" type="pres">
      <dgm:prSet presAssocID="{F67F053B-8247-4A29-B655-16E0CB47D9C0}" presName="gear1ch" presStyleLbl="fgAcc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980EA91-847B-42F6-B7D4-0F528636824B}" type="pres">
      <dgm:prSet presAssocID="{8E1DEFA7-702C-4E9C-93C4-A7937E30D4D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C5022F1-9CD0-4155-ACF4-20ADE5A57AAC}" type="pres">
      <dgm:prSet presAssocID="{8E1DEFA7-702C-4E9C-93C4-A7937E30D4D6}" presName="gear2src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4D172703-812D-4D14-9982-F1602B9D7C4B}" type="pres">
      <dgm:prSet presAssocID="{8E1DEFA7-702C-4E9C-93C4-A7937E30D4D6}" presName="gear2dst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F2A9F61E-7AC4-4B29-A659-3E0F4B651689}" type="pres">
      <dgm:prSet presAssocID="{8E1DEFA7-702C-4E9C-93C4-A7937E30D4D6}" presName="gear2ch" presStyleLbl="fgAcc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CC3D46A-4D88-47E9-8A6C-BE1B297DECD7}" type="pres">
      <dgm:prSet presAssocID="{DB943A1A-7AFE-4947-8C6B-DA0AA935E6BA}" presName="gear3" presStyleLbl="node1" presStyleIdx="2" presStyleCnt="3" custLinFactNeighborY="0"/>
      <dgm:spPr/>
      <dgm:t>
        <a:bodyPr/>
        <a:lstStyle/>
        <a:p>
          <a:pPr rtl="1"/>
          <a:endParaRPr lang="fa-IR"/>
        </a:p>
      </dgm:t>
    </dgm:pt>
    <dgm:pt modelId="{88D5768F-9FF4-456F-B616-6F08789CE6BF}" type="pres">
      <dgm:prSet presAssocID="{DB943A1A-7AFE-4947-8C6B-DA0AA935E6B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FF4866D-BC92-4A5D-B4C0-C648DBFF86BC}" type="pres">
      <dgm:prSet presAssocID="{DB943A1A-7AFE-4947-8C6B-DA0AA935E6BA}" presName="gear3src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4D95F3E0-FB88-4838-84BD-BEFCE997C3F9}" type="pres">
      <dgm:prSet presAssocID="{DB943A1A-7AFE-4947-8C6B-DA0AA935E6BA}" presName="gear3dst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F15E1E25-8281-4BE2-8E59-15AB047EEBAC}" type="pres">
      <dgm:prSet presAssocID="{E810F5E2-A880-45C8-9DBA-B540BEC0F3E4}" presName="connector1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90CF6503-6F71-4011-80D0-7504EBBD118A}" type="pres">
      <dgm:prSet presAssocID="{65E2D739-EFEC-46E5-BF85-0C625C2A6EDD}" presName="connector2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8ADC9B26-B7D9-4270-9F9D-FFC86386BB09}" type="pres">
      <dgm:prSet presAssocID="{335EA6BB-FB8F-4244-81D5-D4EFF398CFED}" presName="connector3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11E28D71-DF40-4317-B444-F3EC57339092}" type="presOf" srcId="{F67F053B-8247-4A29-B655-16E0CB47D9C0}" destId="{D7AD17F6-E760-4A7F-B7E0-EA709B2020B4}" srcOrd="0" destOrd="0" presId="urn:microsoft.com/office/officeart/2005/8/layout/gear1"/>
    <dgm:cxn modelId="{325F3E1D-870B-41B4-804A-937603B4737A}" type="presOf" srcId="{E9D3DAE9-DF75-4E72-B59F-79CDEA145A67}" destId="{2175034A-710E-4EBF-9AB3-AD10B0B7B28B}" srcOrd="0" destOrd="1" presId="urn:microsoft.com/office/officeart/2005/8/layout/gear1"/>
    <dgm:cxn modelId="{5369F42C-9DAE-4C36-88E3-FDA6D7112845}" type="presOf" srcId="{DB943A1A-7AFE-4947-8C6B-DA0AA935E6BA}" destId="{2FF4866D-BC92-4A5D-B4C0-C648DBFF86BC}" srcOrd="2" destOrd="0" presId="urn:microsoft.com/office/officeart/2005/8/layout/gear1"/>
    <dgm:cxn modelId="{BF518D43-1999-4AFB-87D2-013B15E30809}" type="presOf" srcId="{8E1DEFA7-702C-4E9C-93C4-A7937E30D4D6}" destId="{9980EA91-847B-42F6-B7D4-0F528636824B}" srcOrd="0" destOrd="0" presId="urn:microsoft.com/office/officeart/2005/8/layout/gear1"/>
    <dgm:cxn modelId="{957F11AE-B645-41BF-B723-97B7EEFF6027}" type="presOf" srcId="{E810F5E2-A880-45C8-9DBA-B540BEC0F3E4}" destId="{F15E1E25-8281-4BE2-8E59-15AB047EEBAC}" srcOrd="0" destOrd="0" presId="urn:microsoft.com/office/officeart/2005/8/layout/gear1"/>
    <dgm:cxn modelId="{C3102531-B109-4C85-B49A-93043649E81E}" type="presOf" srcId="{DB943A1A-7AFE-4947-8C6B-DA0AA935E6BA}" destId="{4D95F3E0-FB88-4838-84BD-BEFCE997C3F9}" srcOrd="3" destOrd="0" presId="urn:microsoft.com/office/officeart/2005/8/layout/gear1"/>
    <dgm:cxn modelId="{20C0E2B7-C52E-4FA5-8F30-6138DA288A10}" srcId="{8E1DEFA7-702C-4E9C-93C4-A7937E30D4D6}" destId="{4E902C55-CD8E-40F1-8A92-737E15938FBF}" srcOrd="0" destOrd="0" parTransId="{63775FFB-D5FD-4E1E-8E65-CB2882BB9FAB}" sibTransId="{1DA00E64-633F-4E69-8B41-CAB52D283B7D}"/>
    <dgm:cxn modelId="{8F902EFC-8ACA-4515-8876-96F913CD9C2F}" type="presOf" srcId="{335EA6BB-FB8F-4244-81D5-D4EFF398CFED}" destId="{8ADC9B26-B7D9-4270-9F9D-FFC86386BB09}" srcOrd="0" destOrd="0" presId="urn:microsoft.com/office/officeart/2005/8/layout/gear1"/>
    <dgm:cxn modelId="{E57D999D-EEEF-4F67-A3CF-04F9691C6482}" type="presOf" srcId="{DB943A1A-7AFE-4947-8C6B-DA0AA935E6BA}" destId="{9CC3D46A-4D88-47E9-8A6C-BE1B297DECD7}" srcOrd="0" destOrd="0" presId="urn:microsoft.com/office/officeart/2005/8/layout/gear1"/>
    <dgm:cxn modelId="{1DC972A6-CF68-4895-861C-158F6436BD1A}" type="presOf" srcId="{8E1DEFA7-702C-4E9C-93C4-A7937E30D4D6}" destId="{4D172703-812D-4D14-9982-F1602B9D7C4B}" srcOrd="2" destOrd="0" presId="urn:microsoft.com/office/officeart/2005/8/layout/gear1"/>
    <dgm:cxn modelId="{F91EC9D1-EF7A-4A69-B276-EE25EBDA4629}" srcId="{F67F053B-8247-4A29-B655-16E0CB47D9C0}" destId="{E9D3DAE9-DF75-4E72-B59F-79CDEA145A67}" srcOrd="1" destOrd="0" parTransId="{231F3F12-9C3F-4743-A531-33ED461F1569}" sibTransId="{74379EA3-8E50-4803-9699-E6AE63F01118}"/>
    <dgm:cxn modelId="{7B1DA284-3271-432D-A4D6-BC9611D9B987}" type="presOf" srcId="{DB943A1A-7AFE-4947-8C6B-DA0AA935E6BA}" destId="{88D5768F-9FF4-456F-B616-6F08789CE6BF}" srcOrd="1" destOrd="0" presId="urn:microsoft.com/office/officeart/2005/8/layout/gear1"/>
    <dgm:cxn modelId="{1CFCC97B-5C26-418E-9705-3CAD80698C62}" type="presOf" srcId="{F67F053B-8247-4A29-B655-16E0CB47D9C0}" destId="{99BB86EC-9654-4FEF-8B7B-2CDBEDC7DFB5}" srcOrd="2" destOrd="0" presId="urn:microsoft.com/office/officeart/2005/8/layout/gear1"/>
    <dgm:cxn modelId="{9835D29C-ECAE-4B78-8160-4014BE75D6C0}" type="presOf" srcId="{9E9E9B65-A930-4006-A844-65FBBBD0672A}" destId="{F2A9F61E-7AC4-4B29-A659-3E0F4B651689}" srcOrd="0" destOrd="1" presId="urn:microsoft.com/office/officeart/2005/8/layout/gear1"/>
    <dgm:cxn modelId="{1D1152EF-681F-4012-9DC5-12DF08CD70B3}" type="presOf" srcId="{8E1DEFA7-702C-4E9C-93C4-A7937E30D4D6}" destId="{8C5022F1-9CD0-4155-ACF4-20ADE5A57AAC}" srcOrd="1" destOrd="0" presId="urn:microsoft.com/office/officeart/2005/8/layout/gear1"/>
    <dgm:cxn modelId="{E31E1640-5D86-42BD-8E0A-C786E49EAFFD}" srcId="{566CE9C0-A3A1-4EB4-9CA5-990F2E28A7F0}" destId="{DB943A1A-7AFE-4947-8C6B-DA0AA935E6BA}" srcOrd="2" destOrd="0" parTransId="{F2076C79-F16B-48F3-B761-7B79857CD6DD}" sibTransId="{335EA6BB-FB8F-4244-81D5-D4EFF398CFED}"/>
    <dgm:cxn modelId="{E9B3B273-32AB-4642-B31D-7BC376865CCE}" srcId="{8E1DEFA7-702C-4E9C-93C4-A7937E30D4D6}" destId="{9E9E9B65-A930-4006-A844-65FBBBD0672A}" srcOrd="1" destOrd="0" parTransId="{284FCB0A-492E-44A8-832B-01B1E939654F}" sibTransId="{49A62AAD-C4B8-4EF6-983A-D7D058277441}"/>
    <dgm:cxn modelId="{9787BC46-CF9A-45CD-B47D-20AD74A7D6FB}" type="presOf" srcId="{ECE5D581-2689-4847-B70C-9587DF5B81E9}" destId="{2175034A-710E-4EBF-9AB3-AD10B0B7B28B}" srcOrd="0" destOrd="0" presId="urn:microsoft.com/office/officeart/2005/8/layout/gear1"/>
    <dgm:cxn modelId="{2EC4AF7F-454B-4716-9D2B-2CA295680791}" type="presOf" srcId="{4E902C55-CD8E-40F1-8A92-737E15938FBF}" destId="{F2A9F61E-7AC4-4B29-A659-3E0F4B651689}" srcOrd="0" destOrd="0" presId="urn:microsoft.com/office/officeart/2005/8/layout/gear1"/>
    <dgm:cxn modelId="{0020FB18-A9D8-499F-ADD0-D117A01591B2}" type="presOf" srcId="{566CE9C0-A3A1-4EB4-9CA5-990F2E28A7F0}" destId="{095E55D6-F4C8-4394-85F2-0BA0EB10C669}" srcOrd="0" destOrd="0" presId="urn:microsoft.com/office/officeart/2005/8/layout/gear1"/>
    <dgm:cxn modelId="{50E3DE4B-D882-4C64-B4F0-4B570A6DEC00}" srcId="{566CE9C0-A3A1-4EB4-9CA5-990F2E28A7F0}" destId="{F67F053B-8247-4A29-B655-16E0CB47D9C0}" srcOrd="0" destOrd="0" parTransId="{7BD1349B-0C36-41D9-B63B-3980E880C6D6}" sibTransId="{E810F5E2-A880-45C8-9DBA-B540BEC0F3E4}"/>
    <dgm:cxn modelId="{6A4BBDB7-F80D-4E96-A19D-AD44BFD15521}" srcId="{566CE9C0-A3A1-4EB4-9CA5-990F2E28A7F0}" destId="{8E1DEFA7-702C-4E9C-93C4-A7937E30D4D6}" srcOrd="1" destOrd="0" parTransId="{77A977AC-A884-4A6F-9A83-7A56A856EBAF}" sibTransId="{65E2D739-EFEC-46E5-BF85-0C625C2A6EDD}"/>
    <dgm:cxn modelId="{9003C8BC-5567-4AE6-AC21-3A7867079318}" type="presOf" srcId="{F67F053B-8247-4A29-B655-16E0CB47D9C0}" destId="{F78372A7-62F8-47EB-9EC1-39E04EAD4499}" srcOrd="1" destOrd="0" presId="urn:microsoft.com/office/officeart/2005/8/layout/gear1"/>
    <dgm:cxn modelId="{4BC1CB38-967F-487D-BC50-E2917B31708A}" type="presOf" srcId="{65E2D739-EFEC-46E5-BF85-0C625C2A6EDD}" destId="{90CF6503-6F71-4011-80D0-7504EBBD118A}" srcOrd="0" destOrd="0" presId="urn:microsoft.com/office/officeart/2005/8/layout/gear1"/>
    <dgm:cxn modelId="{927A3CEB-E9CA-48B3-B6AD-7087D10959D0}" srcId="{F67F053B-8247-4A29-B655-16E0CB47D9C0}" destId="{ECE5D581-2689-4847-B70C-9587DF5B81E9}" srcOrd="0" destOrd="0" parTransId="{35B8B930-E3BC-4F92-8542-7BB081E8D995}" sibTransId="{3BBB89C6-F415-43FF-AAA6-1D3F9541D203}"/>
    <dgm:cxn modelId="{E9290E59-6950-4B17-9AB7-B06890C43970}" type="presParOf" srcId="{095E55D6-F4C8-4394-85F2-0BA0EB10C669}" destId="{D7AD17F6-E760-4A7F-B7E0-EA709B2020B4}" srcOrd="0" destOrd="0" presId="urn:microsoft.com/office/officeart/2005/8/layout/gear1"/>
    <dgm:cxn modelId="{8ED85B13-FB73-4495-BF23-8D16685A3D96}" type="presParOf" srcId="{095E55D6-F4C8-4394-85F2-0BA0EB10C669}" destId="{F78372A7-62F8-47EB-9EC1-39E04EAD4499}" srcOrd="1" destOrd="0" presId="urn:microsoft.com/office/officeart/2005/8/layout/gear1"/>
    <dgm:cxn modelId="{3019479F-8580-4EB8-A6A9-9361D83B923E}" type="presParOf" srcId="{095E55D6-F4C8-4394-85F2-0BA0EB10C669}" destId="{99BB86EC-9654-4FEF-8B7B-2CDBEDC7DFB5}" srcOrd="2" destOrd="0" presId="urn:microsoft.com/office/officeart/2005/8/layout/gear1"/>
    <dgm:cxn modelId="{9C1B92C2-E11A-4BB3-B44E-A5338C2080D3}" type="presParOf" srcId="{095E55D6-F4C8-4394-85F2-0BA0EB10C669}" destId="{2175034A-710E-4EBF-9AB3-AD10B0B7B28B}" srcOrd="3" destOrd="0" presId="urn:microsoft.com/office/officeart/2005/8/layout/gear1"/>
    <dgm:cxn modelId="{7FD67989-4413-43E0-9DA5-26CB4EED87BC}" type="presParOf" srcId="{095E55D6-F4C8-4394-85F2-0BA0EB10C669}" destId="{9980EA91-847B-42F6-B7D4-0F528636824B}" srcOrd="4" destOrd="0" presId="urn:microsoft.com/office/officeart/2005/8/layout/gear1"/>
    <dgm:cxn modelId="{636181D2-47E4-4657-BBF9-1E2ADC40B324}" type="presParOf" srcId="{095E55D6-F4C8-4394-85F2-0BA0EB10C669}" destId="{8C5022F1-9CD0-4155-ACF4-20ADE5A57AAC}" srcOrd="5" destOrd="0" presId="urn:microsoft.com/office/officeart/2005/8/layout/gear1"/>
    <dgm:cxn modelId="{AB1AEB52-1F87-437E-938F-1AADF3DAAB55}" type="presParOf" srcId="{095E55D6-F4C8-4394-85F2-0BA0EB10C669}" destId="{4D172703-812D-4D14-9982-F1602B9D7C4B}" srcOrd="6" destOrd="0" presId="urn:microsoft.com/office/officeart/2005/8/layout/gear1"/>
    <dgm:cxn modelId="{C7C58E25-1AAC-4150-BD22-B9D7B09D1E76}" type="presParOf" srcId="{095E55D6-F4C8-4394-85F2-0BA0EB10C669}" destId="{F2A9F61E-7AC4-4B29-A659-3E0F4B651689}" srcOrd="7" destOrd="0" presId="urn:microsoft.com/office/officeart/2005/8/layout/gear1"/>
    <dgm:cxn modelId="{CAD64DE6-1F0A-4684-B64C-CC6948B4285E}" type="presParOf" srcId="{095E55D6-F4C8-4394-85F2-0BA0EB10C669}" destId="{9CC3D46A-4D88-47E9-8A6C-BE1B297DECD7}" srcOrd="8" destOrd="0" presId="urn:microsoft.com/office/officeart/2005/8/layout/gear1"/>
    <dgm:cxn modelId="{34A48CCD-94AA-47B0-9194-2B957D757E7D}" type="presParOf" srcId="{095E55D6-F4C8-4394-85F2-0BA0EB10C669}" destId="{88D5768F-9FF4-456F-B616-6F08789CE6BF}" srcOrd="9" destOrd="0" presId="urn:microsoft.com/office/officeart/2005/8/layout/gear1"/>
    <dgm:cxn modelId="{90418BCC-232A-44FC-A4B6-570B95F7C65E}" type="presParOf" srcId="{095E55D6-F4C8-4394-85F2-0BA0EB10C669}" destId="{2FF4866D-BC92-4A5D-B4C0-C648DBFF86BC}" srcOrd="10" destOrd="0" presId="urn:microsoft.com/office/officeart/2005/8/layout/gear1"/>
    <dgm:cxn modelId="{2428E61E-708F-4FBA-A706-97F272839CB9}" type="presParOf" srcId="{095E55D6-F4C8-4394-85F2-0BA0EB10C669}" destId="{4D95F3E0-FB88-4838-84BD-BEFCE997C3F9}" srcOrd="11" destOrd="0" presId="urn:microsoft.com/office/officeart/2005/8/layout/gear1"/>
    <dgm:cxn modelId="{93A48131-EE5C-45F3-A156-4AA5108D3824}" type="presParOf" srcId="{095E55D6-F4C8-4394-85F2-0BA0EB10C669}" destId="{F15E1E25-8281-4BE2-8E59-15AB047EEBAC}" srcOrd="12" destOrd="0" presId="urn:microsoft.com/office/officeart/2005/8/layout/gear1"/>
    <dgm:cxn modelId="{604C79B4-25F3-4275-887F-08BEE5662583}" type="presParOf" srcId="{095E55D6-F4C8-4394-85F2-0BA0EB10C669}" destId="{90CF6503-6F71-4011-80D0-7504EBBD118A}" srcOrd="13" destOrd="0" presId="urn:microsoft.com/office/officeart/2005/8/layout/gear1"/>
    <dgm:cxn modelId="{42ABE162-8E39-4773-BD08-CABCADC41D5C}" type="presParOf" srcId="{095E55D6-F4C8-4394-85F2-0BA0EB10C669}" destId="{8ADC9B26-B7D9-4270-9F9D-FFC86386BB09}" srcOrd="14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E79EB4-5F6A-4136-A631-F43CE514C822}" type="doc">
      <dgm:prSet loTypeId="urn:microsoft.com/office/officeart/2005/8/layout/chevron2" loCatId="process" qsTypeId="urn:microsoft.com/office/officeart/2005/8/quickstyle/3d9" qsCatId="3D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6E2ACE24-3E2C-41AF-9608-6C18F7E7BC9C}">
      <dgm:prSet phldrT="[Text]"/>
      <dgm:spPr/>
      <dgm:t>
        <a:bodyPr/>
        <a:lstStyle/>
        <a:p>
          <a:pPr rtl="1"/>
          <a:r>
            <a:rPr lang="fa-IR" smtClean="0">
              <a:cs typeface="B Lotus" pitchFamily="2" charset="-78"/>
            </a:rPr>
            <a:t>جهان بینی</a:t>
          </a:r>
          <a:endParaRPr lang="fa-IR">
            <a:cs typeface="B Lotus" pitchFamily="2" charset="-78"/>
          </a:endParaRPr>
        </a:p>
      </dgm:t>
    </dgm:pt>
    <dgm:pt modelId="{A2AD063D-D35B-4DA0-B16C-7066733DCA66}" type="parTrans" cxnId="{44D210CD-9A59-4DC7-A7C9-FE9C21490CBD}">
      <dgm:prSet/>
      <dgm:spPr/>
      <dgm:t>
        <a:bodyPr/>
        <a:lstStyle/>
        <a:p>
          <a:pPr rtl="1"/>
          <a:endParaRPr lang="fa-IR"/>
        </a:p>
      </dgm:t>
    </dgm:pt>
    <dgm:pt modelId="{33EFE224-9881-404F-808E-6D21D256C9F9}" type="sibTrans" cxnId="{44D210CD-9A59-4DC7-A7C9-FE9C21490CBD}">
      <dgm:prSet/>
      <dgm:spPr/>
      <dgm:t>
        <a:bodyPr/>
        <a:lstStyle/>
        <a:p>
          <a:pPr rtl="1"/>
          <a:endParaRPr lang="fa-IR"/>
        </a:p>
      </dgm:t>
    </dgm:pt>
    <dgm:pt modelId="{37547F14-9745-4874-9395-4859C2B86D5D}">
      <dgm:prSet phldrT="[Text]" custT="1"/>
      <dgm:spPr/>
      <dgm:t>
        <a:bodyPr/>
        <a:lstStyle/>
        <a:p>
          <a:pPr rtl="1"/>
          <a:r>
            <a:rPr lang="fa-IR" sz="2000" dirty="0" smtClean="0">
              <a:solidFill>
                <a:schemeClr val="bg1"/>
              </a:solidFill>
              <a:cs typeface="B Lotus" pitchFamily="2" charset="-78"/>
            </a:rPr>
            <a:t>انسان در چنگال دنیاست</a:t>
          </a:r>
          <a:endParaRPr lang="fa-IR" sz="2000" dirty="0">
            <a:solidFill>
              <a:schemeClr val="bg1"/>
            </a:solidFill>
            <a:cs typeface="B Lotus" pitchFamily="2" charset="-78"/>
          </a:endParaRPr>
        </a:p>
      </dgm:t>
    </dgm:pt>
    <dgm:pt modelId="{35205C90-09BA-4B02-AC25-FB7ED23F144B}" type="parTrans" cxnId="{84933EC6-A363-4148-9563-F63FCD3E0D62}">
      <dgm:prSet/>
      <dgm:spPr/>
      <dgm:t>
        <a:bodyPr/>
        <a:lstStyle/>
        <a:p>
          <a:pPr rtl="1"/>
          <a:endParaRPr lang="fa-IR"/>
        </a:p>
      </dgm:t>
    </dgm:pt>
    <dgm:pt modelId="{7E19C0F7-5BBF-460B-BBAE-B5578CF4433D}" type="sibTrans" cxnId="{84933EC6-A363-4148-9563-F63FCD3E0D62}">
      <dgm:prSet/>
      <dgm:spPr/>
      <dgm:t>
        <a:bodyPr/>
        <a:lstStyle/>
        <a:p>
          <a:pPr rtl="1"/>
          <a:endParaRPr lang="fa-IR"/>
        </a:p>
      </dgm:t>
    </dgm:pt>
    <dgm:pt modelId="{6F2ECFC7-F1FB-4E42-BC17-D4CC140D79C5}">
      <dgm:prSet phldrT="[Text]"/>
      <dgm:spPr/>
      <dgm:t>
        <a:bodyPr/>
        <a:lstStyle/>
        <a:p>
          <a:pPr rtl="1"/>
          <a:r>
            <a:rPr lang="fa-IR" smtClean="0">
              <a:cs typeface="B Lotus" pitchFamily="2" charset="-78"/>
            </a:rPr>
            <a:t>انسان شناسی</a:t>
          </a:r>
          <a:endParaRPr lang="fa-IR" dirty="0">
            <a:cs typeface="B Lotus" pitchFamily="2" charset="-78"/>
          </a:endParaRPr>
        </a:p>
      </dgm:t>
    </dgm:pt>
    <dgm:pt modelId="{D20C2524-B750-4F68-B6AB-4A9ECCF958BD}" type="parTrans" cxnId="{60B60656-5AB1-45DD-9960-00757188CC0F}">
      <dgm:prSet/>
      <dgm:spPr/>
      <dgm:t>
        <a:bodyPr/>
        <a:lstStyle/>
        <a:p>
          <a:pPr rtl="1"/>
          <a:endParaRPr lang="fa-IR"/>
        </a:p>
      </dgm:t>
    </dgm:pt>
    <dgm:pt modelId="{F99B26E0-6545-460C-A49A-114412DE1DD0}" type="sibTrans" cxnId="{60B60656-5AB1-45DD-9960-00757188CC0F}">
      <dgm:prSet/>
      <dgm:spPr/>
      <dgm:t>
        <a:bodyPr/>
        <a:lstStyle/>
        <a:p>
          <a:pPr rtl="1"/>
          <a:endParaRPr lang="fa-IR"/>
        </a:p>
      </dgm:t>
    </dgm:pt>
    <dgm:pt modelId="{F375CE19-BA12-4470-AA3C-3C2124175A67}">
      <dgm:prSet phldrT="[Text]" custT="1"/>
      <dgm:spPr/>
      <dgm:t>
        <a:bodyPr/>
        <a:lstStyle/>
        <a:p>
          <a:pPr rtl="1"/>
          <a:r>
            <a:rPr lang="fa-IR" sz="2000" dirty="0" smtClean="0">
              <a:solidFill>
                <a:schemeClr val="bg1"/>
              </a:solidFill>
              <a:cs typeface="B Lotus" pitchFamily="2" charset="-78"/>
            </a:rPr>
            <a:t>باورهای انسان عمیق نیست</a:t>
          </a:r>
          <a:endParaRPr lang="fa-IR" sz="2000" dirty="0">
            <a:solidFill>
              <a:schemeClr val="bg1"/>
            </a:solidFill>
            <a:cs typeface="B Lotus" pitchFamily="2" charset="-78"/>
          </a:endParaRPr>
        </a:p>
      </dgm:t>
    </dgm:pt>
    <dgm:pt modelId="{326C14D7-AC86-45EB-94D3-A66F1DFBDAC4}" type="parTrans" cxnId="{3E383B45-E72E-4724-82CB-BE86E12FA459}">
      <dgm:prSet/>
      <dgm:spPr/>
      <dgm:t>
        <a:bodyPr/>
        <a:lstStyle/>
        <a:p>
          <a:pPr rtl="1"/>
          <a:endParaRPr lang="fa-IR"/>
        </a:p>
      </dgm:t>
    </dgm:pt>
    <dgm:pt modelId="{A94FD96E-651D-41B7-932F-BCA548AAD51C}" type="sibTrans" cxnId="{3E383B45-E72E-4724-82CB-BE86E12FA459}">
      <dgm:prSet/>
      <dgm:spPr/>
      <dgm:t>
        <a:bodyPr/>
        <a:lstStyle/>
        <a:p>
          <a:pPr rtl="1"/>
          <a:endParaRPr lang="fa-IR"/>
        </a:p>
      </dgm:t>
    </dgm:pt>
    <dgm:pt modelId="{82006A5E-862E-47AE-B0D4-4F34BA873C05}">
      <dgm:prSet phldrT="[Text]"/>
      <dgm:spPr/>
      <dgm:t>
        <a:bodyPr/>
        <a:lstStyle/>
        <a:p>
          <a:pPr rtl="1"/>
          <a:r>
            <a:rPr lang="fa-IR" smtClean="0">
              <a:cs typeface="B Lotus" pitchFamily="2" charset="-78"/>
            </a:rPr>
            <a:t>رفتار</a:t>
          </a:r>
          <a:endParaRPr lang="fa-IR">
            <a:cs typeface="B Lotus" pitchFamily="2" charset="-78"/>
          </a:endParaRPr>
        </a:p>
      </dgm:t>
    </dgm:pt>
    <dgm:pt modelId="{B794C2BB-26DF-4074-80B0-177D3D41DDBD}" type="parTrans" cxnId="{C63F7416-D451-4261-B246-80B1D119158A}">
      <dgm:prSet/>
      <dgm:spPr/>
      <dgm:t>
        <a:bodyPr/>
        <a:lstStyle/>
        <a:p>
          <a:pPr rtl="1"/>
          <a:endParaRPr lang="fa-IR"/>
        </a:p>
      </dgm:t>
    </dgm:pt>
    <dgm:pt modelId="{1B923738-D510-452E-AC4C-C59245E6B09B}" type="sibTrans" cxnId="{C63F7416-D451-4261-B246-80B1D119158A}">
      <dgm:prSet/>
      <dgm:spPr/>
      <dgm:t>
        <a:bodyPr/>
        <a:lstStyle/>
        <a:p>
          <a:pPr rtl="1"/>
          <a:endParaRPr lang="fa-IR"/>
        </a:p>
      </dgm:t>
    </dgm:pt>
    <dgm:pt modelId="{96CC9075-90E3-4180-A8AC-7593ABE6398D}">
      <dgm:prSet phldrT="[Text]" custT="1"/>
      <dgm:spPr/>
      <dgm:t>
        <a:bodyPr/>
        <a:lstStyle/>
        <a:p>
          <a:pPr rtl="1"/>
          <a:r>
            <a:rPr lang="fa-IR" sz="1600" dirty="0" smtClean="0">
              <a:solidFill>
                <a:schemeClr val="bg1"/>
              </a:solidFill>
              <a:cs typeface="B Lotus" pitchFamily="2" charset="-78"/>
            </a:rPr>
            <a:t>برای گذران عمر دور پدیده ای چون دین جمع می‌شوند</a:t>
          </a:r>
          <a:endParaRPr lang="fa-IR" sz="1600" dirty="0">
            <a:solidFill>
              <a:schemeClr val="bg1"/>
            </a:solidFill>
            <a:cs typeface="B Lotus" pitchFamily="2" charset="-78"/>
          </a:endParaRPr>
        </a:p>
      </dgm:t>
    </dgm:pt>
    <dgm:pt modelId="{51E3F4AF-55E5-4D03-AE79-714992999AC4}" type="parTrans" cxnId="{F65785CB-E05B-4AAF-BCDD-D586115B158D}">
      <dgm:prSet/>
      <dgm:spPr/>
      <dgm:t>
        <a:bodyPr/>
        <a:lstStyle/>
        <a:p>
          <a:pPr rtl="1"/>
          <a:endParaRPr lang="fa-IR"/>
        </a:p>
      </dgm:t>
    </dgm:pt>
    <dgm:pt modelId="{A14A68E6-0940-49E5-8E7A-667F61624B56}" type="sibTrans" cxnId="{F65785CB-E05B-4AAF-BCDD-D586115B158D}">
      <dgm:prSet/>
      <dgm:spPr/>
      <dgm:t>
        <a:bodyPr/>
        <a:lstStyle/>
        <a:p>
          <a:pPr rtl="1"/>
          <a:endParaRPr lang="fa-IR"/>
        </a:p>
      </dgm:t>
    </dgm:pt>
    <dgm:pt modelId="{F8F704BE-BECB-4330-8E2E-A931DBF90D04}">
      <dgm:prSet phldrT="[Text]" custT="1"/>
      <dgm:spPr/>
      <dgm:t>
        <a:bodyPr/>
        <a:lstStyle/>
        <a:p>
          <a:pPr rtl="1"/>
          <a:r>
            <a:rPr lang="fa-IR" sz="1600" dirty="0" smtClean="0">
              <a:solidFill>
                <a:schemeClr val="bg1"/>
              </a:solidFill>
              <a:cs typeface="B Lotus" pitchFamily="2" charset="-78"/>
            </a:rPr>
            <a:t>با اعمال عامل فشار همه پراکنده می‌شوند</a:t>
          </a:r>
          <a:endParaRPr lang="fa-IR" sz="1600" dirty="0">
            <a:solidFill>
              <a:schemeClr val="bg1"/>
            </a:solidFill>
            <a:cs typeface="B Lotus" pitchFamily="2" charset="-78"/>
          </a:endParaRPr>
        </a:p>
      </dgm:t>
    </dgm:pt>
    <dgm:pt modelId="{16BB210F-B8B9-4F47-8C6D-A747675CB72B}" type="parTrans" cxnId="{CFD2BECC-DA4F-4A47-90BE-DFFC8F8BDE48}">
      <dgm:prSet/>
      <dgm:spPr/>
      <dgm:t>
        <a:bodyPr/>
        <a:lstStyle/>
        <a:p>
          <a:pPr rtl="1"/>
          <a:endParaRPr lang="fa-IR"/>
        </a:p>
      </dgm:t>
    </dgm:pt>
    <dgm:pt modelId="{CF2F2DB2-C204-4001-84FB-1FA41BC88385}" type="sibTrans" cxnId="{CFD2BECC-DA4F-4A47-90BE-DFFC8F8BDE48}">
      <dgm:prSet/>
      <dgm:spPr/>
      <dgm:t>
        <a:bodyPr/>
        <a:lstStyle/>
        <a:p>
          <a:pPr rtl="1"/>
          <a:endParaRPr lang="fa-IR"/>
        </a:p>
      </dgm:t>
    </dgm:pt>
    <dgm:pt modelId="{5E98DE7A-93C4-462F-9982-EFE495FE237C}" type="pres">
      <dgm:prSet presAssocID="{BCE79EB4-5F6A-4136-A631-F43CE514C8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A4518ED-C9D8-4B0C-BA72-CE6E1F51228E}" type="pres">
      <dgm:prSet presAssocID="{6E2ACE24-3E2C-41AF-9608-6C18F7E7BC9C}" presName="composite" presStyleCnt="0"/>
      <dgm:spPr/>
      <dgm:t>
        <a:bodyPr/>
        <a:lstStyle/>
        <a:p>
          <a:pPr rtl="1"/>
          <a:endParaRPr lang="fa-IR"/>
        </a:p>
      </dgm:t>
    </dgm:pt>
    <dgm:pt modelId="{32B5AA4F-3550-484C-ACB9-47DBED1CD2FA}" type="pres">
      <dgm:prSet presAssocID="{6E2ACE24-3E2C-41AF-9608-6C18F7E7BC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8606B9F-FE52-489D-B18B-1F4A7360C0B7}" type="pres">
      <dgm:prSet presAssocID="{6E2ACE24-3E2C-41AF-9608-6C18F7E7BC9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861C73E-3842-49B8-B39B-1FF234C16670}" type="pres">
      <dgm:prSet presAssocID="{33EFE224-9881-404F-808E-6D21D256C9F9}" presName="sp" presStyleCnt="0"/>
      <dgm:spPr/>
      <dgm:t>
        <a:bodyPr/>
        <a:lstStyle/>
        <a:p>
          <a:pPr rtl="1"/>
          <a:endParaRPr lang="fa-IR"/>
        </a:p>
      </dgm:t>
    </dgm:pt>
    <dgm:pt modelId="{B0AC8CBC-8CAA-49EE-95FD-830144BBCF37}" type="pres">
      <dgm:prSet presAssocID="{6F2ECFC7-F1FB-4E42-BC17-D4CC140D79C5}" presName="composite" presStyleCnt="0"/>
      <dgm:spPr/>
      <dgm:t>
        <a:bodyPr/>
        <a:lstStyle/>
        <a:p>
          <a:pPr rtl="1"/>
          <a:endParaRPr lang="fa-IR"/>
        </a:p>
      </dgm:t>
    </dgm:pt>
    <dgm:pt modelId="{784F6E5C-CDD1-445C-A67E-0005AF1042BB}" type="pres">
      <dgm:prSet presAssocID="{6F2ECFC7-F1FB-4E42-BC17-D4CC140D79C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6D0CFF8-C95D-4537-81FC-0BD3B807958E}" type="pres">
      <dgm:prSet presAssocID="{6F2ECFC7-F1FB-4E42-BC17-D4CC140D79C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0E5AD8-7F6F-444D-BEF7-8FE1DB8FC45E}" type="pres">
      <dgm:prSet presAssocID="{F99B26E0-6545-460C-A49A-114412DE1DD0}" presName="sp" presStyleCnt="0"/>
      <dgm:spPr/>
      <dgm:t>
        <a:bodyPr/>
        <a:lstStyle/>
        <a:p>
          <a:pPr rtl="1"/>
          <a:endParaRPr lang="fa-IR"/>
        </a:p>
      </dgm:t>
    </dgm:pt>
    <dgm:pt modelId="{5002AD2C-89B8-4A54-B1B4-F03E273F724D}" type="pres">
      <dgm:prSet presAssocID="{82006A5E-862E-47AE-B0D4-4F34BA873C05}" presName="composite" presStyleCnt="0"/>
      <dgm:spPr/>
      <dgm:t>
        <a:bodyPr/>
        <a:lstStyle/>
        <a:p>
          <a:pPr rtl="1"/>
          <a:endParaRPr lang="fa-IR"/>
        </a:p>
      </dgm:t>
    </dgm:pt>
    <dgm:pt modelId="{80C6BED3-8164-4400-93ED-EB0C2F4D898A}" type="pres">
      <dgm:prSet presAssocID="{82006A5E-862E-47AE-B0D4-4F34BA873C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A1E2A0-FDBC-4344-8FCE-0421376A3ADB}" type="pres">
      <dgm:prSet presAssocID="{82006A5E-862E-47AE-B0D4-4F34BA873C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65785CB-E05B-4AAF-BCDD-D586115B158D}" srcId="{82006A5E-862E-47AE-B0D4-4F34BA873C05}" destId="{96CC9075-90E3-4180-A8AC-7593ABE6398D}" srcOrd="0" destOrd="0" parTransId="{51E3F4AF-55E5-4D03-AE79-714992999AC4}" sibTransId="{A14A68E6-0940-49E5-8E7A-667F61624B56}"/>
    <dgm:cxn modelId="{895A89BA-8820-439D-80FF-582A307EFA53}" type="presOf" srcId="{37547F14-9745-4874-9395-4859C2B86D5D}" destId="{68606B9F-FE52-489D-B18B-1F4A7360C0B7}" srcOrd="0" destOrd="0" presId="urn:microsoft.com/office/officeart/2005/8/layout/chevron2"/>
    <dgm:cxn modelId="{44D210CD-9A59-4DC7-A7C9-FE9C21490CBD}" srcId="{BCE79EB4-5F6A-4136-A631-F43CE514C822}" destId="{6E2ACE24-3E2C-41AF-9608-6C18F7E7BC9C}" srcOrd="0" destOrd="0" parTransId="{A2AD063D-D35B-4DA0-B16C-7066733DCA66}" sibTransId="{33EFE224-9881-404F-808E-6D21D256C9F9}"/>
    <dgm:cxn modelId="{6FD9B29A-D71A-4F43-8CB5-AB9AD10B94FB}" type="presOf" srcId="{96CC9075-90E3-4180-A8AC-7593ABE6398D}" destId="{2AA1E2A0-FDBC-4344-8FCE-0421376A3ADB}" srcOrd="0" destOrd="0" presId="urn:microsoft.com/office/officeart/2005/8/layout/chevron2"/>
    <dgm:cxn modelId="{84933EC6-A363-4148-9563-F63FCD3E0D62}" srcId="{6E2ACE24-3E2C-41AF-9608-6C18F7E7BC9C}" destId="{37547F14-9745-4874-9395-4859C2B86D5D}" srcOrd="0" destOrd="0" parTransId="{35205C90-09BA-4B02-AC25-FB7ED23F144B}" sibTransId="{7E19C0F7-5BBF-460B-BBAE-B5578CF4433D}"/>
    <dgm:cxn modelId="{C63F7416-D451-4261-B246-80B1D119158A}" srcId="{BCE79EB4-5F6A-4136-A631-F43CE514C822}" destId="{82006A5E-862E-47AE-B0D4-4F34BA873C05}" srcOrd="2" destOrd="0" parTransId="{B794C2BB-26DF-4074-80B0-177D3D41DDBD}" sibTransId="{1B923738-D510-452E-AC4C-C59245E6B09B}"/>
    <dgm:cxn modelId="{5FF66284-CB37-475C-9F64-848B8B2FB273}" type="presOf" srcId="{F375CE19-BA12-4470-AA3C-3C2124175A67}" destId="{16D0CFF8-C95D-4537-81FC-0BD3B807958E}" srcOrd="0" destOrd="0" presId="urn:microsoft.com/office/officeart/2005/8/layout/chevron2"/>
    <dgm:cxn modelId="{631FF363-56B3-4C93-B67C-C921D6D2D29C}" type="presOf" srcId="{BCE79EB4-5F6A-4136-A631-F43CE514C822}" destId="{5E98DE7A-93C4-462F-9982-EFE495FE237C}" srcOrd="0" destOrd="0" presId="urn:microsoft.com/office/officeart/2005/8/layout/chevron2"/>
    <dgm:cxn modelId="{3E383B45-E72E-4724-82CB-BE86E12FA459}" srcId="{6F2ECFC7-F1FB-4E42-BC17-D4CC140D79C5}" destId="{F375CE19-BA12-4470-AA3C-3C2124175A67}" srcOrd="0" destOrd="0" parTransId="{326C14D7-AC86-45EB-94D3-A66F1DFBDAC4}" sibTransId="{A94FD96E-651D-41B7-932F-BCA548AAD51C}"/>
    <dgm:cxn modelId="{60B60656-5AB1-45DD-9960-00757188CC0F}" srcId="{BCE79EB4-5F6A-4136-A631-F43CE514C822}" destId="{6F2ECFC7-F1FB-4E42-BC17-D4CC140D79C5}" srcOrd="1" destOrd="0" parTransId="{D20C2524-B750-4F68-B6AB-4A9ECCF958BD}" sibTransId="{F99B26E0-6545-460C-A49A-114412DE1DD0}"/>
    <dgm:cxn modelId="{F2935CCC-1441-41EB-8429-3ED37976C453}" type="presOf" srcId="{6F2ECFC7-F1FB-4E42-BC17-D4CC140D79C5}" destId="{784F6E5C-CDD1-445C-A67E-0005AF1042BB}" srcOrd="0" destOrd="0" presId="urn:microsoft.com/office/officeart/2005/8/layout/chevron2"/>
    <dgm:cxn modelId="{600AE90D-9592-410F-AA9E-67632882B016}" type="presOf" srcId="{F8F704BE-BECB-4330-8E2E-A931DBF90D04}" destId="{2AA1E2A0-FDBC-4344-8FCE-0421376A3ADB}" srcOrd="0" destOrd="1" presId="urn:microsoft.com/office/officeart/2005/8/layout/chevron2"/>
    <dgm:cxn modelId="{1A6D720D-1A8D-4C5D-8442-72CF75EEBB43}" type="presOf" srcId="{6E2ACE24-3E2C-41AF-9608-6C18F7E7BC9C}" destId="{32B5AA4F-3550-484C-ACB9-47DBED1CD2FA}" srcOrd="0" destOrd="0" presId="urn:microsoft.com/office/officeart/2005/8/layout/chevron2"/>
    <dgm:cxn modelId="{39CDB1F1-903B-4513-A021-B8828CBD09E2}" type="presOf" srcId="{82006A5E-862E-47AE-B0D4-4F34BA873C05}" destId="{80C6BED3-8164-4400-93ED-EB0C2F4D898A}" srcOrd="0" destOrd="0" presId="urn:microsoft.com/office/officeart/2005/8/layout/chevron2"/>
    <dgm:cxn modelId="{CFD2BECC-DA4F-4A47-90BE-DFFC8F8BDE48}" srcId="{82006A5E-862E-47AE-B0D4-4F34BA873C05}" destId="{F8F704BE-BECB-4330-8E2E-A931DBF90D04}" srcOrd="1" destOrd="0" parTransId="{16BB210F-B8B9-4F47-8C6D-A747675CB72B}" sibTransId="{CF2F2DB2-C204-4001-84FB-1FA41BC88385}"/>
    <dgm:cxn modelId="{6DE8423C-643C-4281-A924-6DA7EF351E2B}" type="presParOf" srcId="{5E98DE7A-93C4-462F-9982-EFE495FE237C}" destId="{0A4518ED-C9D8-4B0C-BA72-CE6E1F51228E}" srcOrd="0" destOrd="0" presId="urn:microsoft.com/office/officeart/2005/8/layout/chevron2"/>
    <dgm:cxn modelId="{AB22683D-DB40-4A63-875D-D202598C7D38}" type="presParOf" srcId="{0A4518ED-C9D8-4B0C-BA72-CE6E1F51228E}" destId="{32B5AA4F-3550-484C-ACB9-47DBED1CD2FA}" srcOrd="0" destOrd="0" presId="urn:microsoft.com/office/officeart/2005/8/layout/chevron2"/>
    <dgm:cxn modelId="{48996ED9-3901-4303-9B75-BF780525DE4C}" type="presParOf" srcId="{0A4518ED-C9D8-4B0C-BA72-CE6E1F51228E}" destId="{68606B9F-FE52-489D-B18B-1F4A7360C0B7}" srcOrd="1" destOrd="0" presId="urn:microsoft.com/office/officeart/2005/8/layout/chevron2"/>
    <dgm:cxn modelId="{929272F9-10D8-4CB0-8997-85CB6A6EA4D5}" type="presParOf" srcId="{5E98DE7A-93C4-462F-9982-EFE495FE237C}" destId="{A861C73E-3842-49B8-B39B-1FF234C16670}" srcOrd="1" destOrd="0" presId="urn:microsoft.com/office/officeart/2005/8/layout/chevron2"/>
    <dgm:cxn modelId="{CC4C0BA4-1C13-4ABC-8589-6E7A3C76A97F}" type="presParOf" srcId="{5E98DE7A-93C4-462F-9982-EFE495FE237C}" destId="{B0AC8CBC-8CAA-49EE-95FD-830144BBCF37}" srcOrd="2" destOrd="0" presId="urn:microsoft.com/office/officeart/2005/8/layout/chevron2"/>
    <dgm:cxn modelId="{E8A763CF-B4C0-4258-96EB-CA8C4B82D9FB}" type="presParOf" srcId="{B0AC8CBC-8CAA-49EE-95FD-830144BBCF37}" destId="{784F6E5C-CDD1-445C-A67E-0005AF1042BB}" srcOrd="0" destOrd="0" presId="urn:microsoft.com/office/officeart/2005/8/layout/chevron2"/>
    <dgm:cxn modelId="{804062CD-7721-4815-A642-3D74FC9B5CF8}" type="presParOf" srcId="{B0AC8CBC-8CAA-49EE-95FD-830144BBCF37}" destId="{16D0CFF8-C95D-4537-81FC-0BD3B807958E}" srcOrd="1" destOrd="0" presId="urn:microsoft.com/office/officeart/2005/8/layout/chevron2"/>
    <dgm:cxn modelId="{D9EA5B34-4A7B-4099-8AEA-6D98FB43A809}" type="presParOf" srcId="{5E98DE7A-93C4-462F-9982-EFE495FE237C}" destId="{2D0E5AD8-7F6F-444D-BEF7-8FE1DB8FC45E}" srcOrd="3" destOrd="0" presId="urn:microsoft.com/office/officeart/2005/8/layout/chevron2"/>
    <dgm:cxn modelId="{8DBA61B3-4C4F-4790-98ED-813CE710923F}" type="presParOf" srcId="{5E98DE7A-93C4-462F-9982-EFE495FE237C}" destId="{5002AD2C-89B8-4A54-B1B4-F03E273F724D}" srcOrd="4" destOrd="0" presId="urn:microsoft.com/office/officeart/2005/8/layout/chevron2"/>
    <dgm:cxn modelId="{46A7A6DB-4F8F-42BB-B320-6F80AB853DFA}" type="presParOf" srcId="{5002AD2C-89B8-4A54-B1B4-F03E273F724D}" destId="{80C6BED3-8164-4400-93ED-EB0C2F4D898A}" srcOrd="0" destOrd="0" presId="urn:microsoft.com/office/officeart/2005/8/layout/chevron2"/>
    <dgm:cxn modelId="{628D7A52-0F99-47E0-8329-BE7F3D2D62DC}" type="presParOf" srcId="{5002AD2C-89B8-4A54-B1B4-F03E273F724D}" destId="{2AA1E2A0-FDBC-4344-8FCE-0421376A3ADB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820484-5141-4E8F-98EA-C16FB91C5B5D}" type="doc">
      <dgm:prSet loTypeId="urn:microsoft.com/office/officeart/2005/8/layout/hProcess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0A9F429-0831-4D64-84C1-42DBA5FD7496}">
      <dgm:prSet phldrT="[Text]"/>
      <dgm:spPr/>
      <dgm:t>
        <a:bodyPr/>
        <a:lstStyle/>
        <a:p>
          <a:pPr rtl="1"/>
          <a:r>
            <a:rPr lang="fa-IR">
              <a:cs typeface="B Lotus" pitchFamily="2" charset="-78"/>
            </a:rPr>
            <a:t>ورودی</a:t>
          </a:r>
        </a:p>
      </dgm:t>
    </dgm:pt>
    <dgm:pt modelId="{3C7F9332-091D-4359-9E4E-FAEF08A74C27}" type="parTrans" cxnId="{7C00E822-4974-4C3D-B824-D760BA4AA003}">
      <dgm:prSet/>
      <dgm:spPr/>
      <dgm:t>
        <a:bodyPr/>
        <a:lstStyle/>
        <a:p>
          <a:pPr rtl="1"/>
          <a:endParaRPr lang="fa-IR"/>
        </a:p>
      </dgm:t>
    </dgm:pt>
    <dgm:pt modelId="{D8EB9DF7-28E9-4B6F-B6D1-6A385568C480}" type="sibTrans" cxnId="{7C00E822-4974-4C3D-B824-D760BA4AA003}">
      <dgm:prSet/>
      <dgm:spPr/>
      <dgm:t>
        <a:bodyPr/>
        <a:lstStyle/>
        <a:p>
          <a:pPr rtl="1"/>
          <a:endParaRPr lang="fa-IR"/>
        </a:p>
      </dgm:t>
    </dgm:pt>
    <dgm:pt modelId="{3558166B-1DE7-4605-8EE7-3F6948FEB16E}">
      <dgm:prSet phldrT="[Text]"/>
      <dgm:spPr/>
      <dgm:t>
        <a:bodyPr/>
        <a:lstStyle/>
        <a:p>
          <a:pPr rtl="1"/>
          <a:r>
            <a:rPr lang="fa-IR">
              <a:cs typeface="B Lotus" pitchFamily="2" charset="-78"/>
            </a:rPr>
            <a:t>جهان بینی</a:t>
          </a:r>
        </a:p>
      </dgm:t>
    </dgm:pt>
    <dgm:pt modelId="{3CAB434F-5810-407C-98F3-F41FD152F0B5}" type="parTrans" cxnId="{B0BEFC7F-68E9-4A25-8653-68C7633A9F04}">
      <dgm:prSet/>
      <dgm:spPr/>
      <dgm:t>
        <a:bodyPr/>
        <a:lstStyle/>
        <a:p>
          <a:pPr rtl="1"/>
          <a:endParaRPr lang="fa-IR"/>
        </a:p>
      </dgm:t>
    </dgm:pt>
    <dgm:pt modelId="{A1379D46-299C-43CE-8C24-0FD1081DD1A7}" type="sibTrans" cxnId="{B0BEFC7F-68E9-4A25-8653-68C7633A9F04}">
      <dgm:prSet/>
      <dgm:spPr/>
      <dgm:t>
        <a:bodyPr/>
        <a:lstStyle/>
        <a:p>
          <a:pPr rtl="1"/>
          <a:endParaRPr lang="fa-IR"/>
        </a:p>
      </dgm:t>
    </dgm:pt>
    <dgm:pt modelId="{0C076DC7-6B3C-4C12-9479-C428456D3050}">
      <dgm:prSet phldrT="[Text]"/>
      <dgm:spPr/>
      <dgm:t>
        <a:bodyPr/>
        <a:lstStyle/>
        <a:p>
          <a:pPr rtl="1"/>
          <a:r>
            <a:rPr lang="fa-IR">
              <a:cs typeface="B Lotus" pitchFamily="2" charset="-78"/>
            </a:rPr>
            <a:t>فرایند</a:t>
          </a:r>
        </a:p>
      </dgm:t>
    </dgm:pt>
    <dgm:pt modelId="{14627984-7EF1-462F-AE55-7F7983690D3F}" type="parTrans" cxnId="{CF7E9FB3-0EEC-4ACD-9C32-F506973A896D}">
      <dgm:prSet/>
      <dgm:spPr/>
      <dgm:t>
        <a:bodyPr/>
        <a:lstStyle/>
        <a:p>
          <a:pPr rtl="1"/>
          <a:endParaRPr lang="fa-IR"/>
        </a:p>
      </dgm:t>
    </dgm:pt>
    <dgm:pt modelId="{5386D93D-95CD-4502-9B1B-FCFE808D8115}" type="sibTrans" cxnId="{CF7E9FB3-0EEC-4ACD-9C32-F506973A896D}">
      <dgm:prSet/>
      <dgm:spPr/>
      <dgm:t>
        <a:bodyPr/>
        <a:lstStyle/>
        <a:p>
          <a:pPr rtl="1"/>
          <a:endParaRPr lang="fa-IR"/>
        </a:p>
      </dgm:t>
    </dgm:pt>
    <dgm:pt modelId="{A5DE4F84-DCBB-492D-A0BA-CF9C69269488}">
      <dgm:prSet phldrT="[Text]"/>
      <dgm:spPr/>
      <dgm:t>
        <a:bodyPr/>
        <a:lstStyle/>
        <a:p>
          <a:pPr rtl="1"/>
          <a:r>
            <a:rPr lang="fa-IR">
              <a:cs typeface="B Lotus" pitchFamily="2" charset="-78"/>
            </a:rPr>
            <a:t>انسان شناسی</a:t>
          </a:r>
        </a:p>
      </dgm:t>
    </dgm:pt>
    <dgm:pt modelId="{C35A918A-6920-404C-9377-DAF6FF4C8B2E}" type="parTrans" cxnId="{45B31E55-8F4C-42B3-A22E-DF0D6C8BADFF}">
      <dgm:prSet/>
      <dgm:spPr/>
      <dgm:t>
        <a:bodyPr/>
        <a:lstStyle/>
        <a:p>
          <a:pPr rtl="1"/>
          <a:endParaRPr lang="fa-IR"/>
        </a:p>
      </dgm:t>
    </dgm:pt>
    <dgm:pt modelId="{DFE89E6A-1689-4E6B-AF82-A74D0B54C955}" type="sibTrans" cxnId="{45B31E55-8F4C-42B3-A22E-DF0D6C8BADFF}">
      <dgm:prSet/>
      <dgm:spPr/>
      <dgm:t>
        <a:bodyPr/>
        <a:lstStyle/>
        <a:p>
          <a:pPr rtl="1"/>
          <a:endParaRPr lang="fa-IR"/>
        </a:p>
      </dgm:t>
    </dgm:pt>
    <dgm:pt modelId="{0E525965-553F-4581-8C8E-8311B89B7DD6}">
      <dgm:prSet phldrT="[Text]"/>
      <dgm:spPr/>
      <dgm:t>
        <a:bodyPr/>
        <a:lstStyle/>
        <a:p>
          <a:pPr rtl="1"/>
          <a:r>
            <a:rPr lang="fa-IR">
              <a:cs typeface="B Lotus" pitchFamily="2" charset="-78"/>
            </a:rPr>
            <a:t>خروجی</a:t>
          </a:r>
        </a:p>
      </dgm:t>
    </dgm:pt>
    <dgm:pt modelId="{CC1AC93F-2119-4E81-AC22-B3DDF133966B}" type="parTrans" cxnId="{F88A64C9-C33C-4C25-837E-CBD789F728E4}">
      <dgm:prSet/>
      <dgm:spPr/>
      <dgm:t>
        <a:bodyPr/>
        <a:lstStyle/>
        <a:p>
          <a:pPr rtl="1"/>
          <a:endParaRPr lang="fa-IR"/>
        </a:p>
      </dgm:t>
    </dgm:pt>
    <dgm:pt modelId="{2632C10C-3240-4DB7-A371-DA8E7979648F}" type="sibTrans" cxnId="{F88A64C9-C33C-4C25-837E-CBD789F728E4}">
      <dgm:prSet/>
      <dgm:spPr/>
      <dgm:t>
        <a:bodyPr/>
        <a:lstStyle/>
        <a:p>
          <a:pPr rtl="1"/>
          <a:endParaRPr lang="fa-IR"/>
        </a:p>
      </dgm:t>
    </dgm:pt>
    <dgm:pt modelId="{C42769A1-0DAF-436D-AD3D-9D00D5C4E531}">
      <dgm:prSet phldrT="[Text]"/>
      <dgm:spPr/>
      <dgm:t>
        <a:bodyPr/>
        <a:lstStyle/>
        <a:p>
          <a:pPr rtl="1"/>
          <a:r>
            <a:rPr lang="fa-IR">
              <a:cs typeface="B Lotus" pitchFamily="2" charset="-78"/>
            </a:rPr>
            <a:t>رفتار سازمانی</a:t>
          </a:r>
        </a:p>
      </dgm:t>
    </dgm:pt>
    <dgm:pt modelId="{1F7E0F05-FD66-44A9-9617-DE9E7C5EC08B}" type="parTrans" cxnId="{B9ABFD89-DDF6-408B-96B7-DDF8245D0C86}">
      <dgm:prSet/>
      <dgm:spPr/>
      <dgm:t>
        <a:bodyPr/>
        <a:lstStyle/>
        <a:p>
          <a:pPr rtl="1"/>
          <a:endParaRPr lang="fa-IR"/>
        </a:p>
      </dgm:t>
    </dgm:pt>
    <dgm:pt modelId="{7BF66038-6459-4A5E-976D-25794A6557B5}" type="sibTrans" cxnId="{B9ABFD89-DDF6-408B-96B7-DDF8245D0C86}">
      <dgm:prSet/>
      <dgm:spPr/>
      <dgm:t>
        <a:bodyPr/>
        <a:lstStyle/>
        <a:p>
          <a:pPr rtl="1"/>
          <a:endParaRPr lang="fa-IR"/>
        </a:p>
      </dgm:t>
    </dgm:pt>
    <dgm:pt modelId="{F5A8E290-7545-4661-A1BE-22048962AAFD}" type="pres">
      <dgm:prSet presAssocID="{7A820484-5141-4E8F-98EA-C16FB91C5B5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A7C5DD1-42B3-4730-8D2B-74E7B813A764}" type="pres">
      <dgm:prSet presAssocID="{A0A9F429-0831-4D64-84C1-42DBA5FD7496}" presName="compNode" presStyleCnt="0"/>
      <dgm:spPr/>
    </dgm:pt>
    <dgm:pt modelId="{38858FA1-AA3A-4D30-B75D-990FA203D827}" type="pres">
      <dgm:prSet presAssocID="{A0A9F429-0831-4D64-84C1-42DBA5FD7496}" presName="noGeometry" presStyleCnt="0"/>
      <dgm:spPr/>
    </dgm:pt>
    <dgm:pt modelId="{5E6940F2-A9FD-4487-92E7-CF369AC2EEC5}" type="pres">
      <dgm:prSet presAssocID="{A0A9F429-0831-4D64-84C1-42DBA5FD7496}" presName="childTextVisible" presStyleLbl="bgAccFollowNode1" presStyleIdx="0" presStyleCnt="3" custScaleX="122438" custScaleY="9094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68060A0-C65E-4E2C-983A-16F714CAD904}" type="pres">
      <dgm:prSet presAssocID="{A0A9F429-0831-4D64-84C1-42DBA5FD7496}" presName="childTextHidden" presStyleLbl="bgAccFollowNode1" presStyleIdx="0" presStyleCnt="3"/>
      <dgm:spPr/>
      <dgm:t>
        <a:bodyPr/>
        <a:lstStyle/>
        <a:p>
          <a:pPr rtl="1"/>
          <a:endParaRPr lang="fa-IR"/>
        </a:p>
      </dgm:t>
    </dgm:pt>
    <dgm:pt modelId="{8C2607AC-678E-4DC6-9367-6695E4E3853C}" type="pres">
      <dgm:prSet presAssocID="{A0A9F429-0831-4D64-84C1-42DBA5FD749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B3D3E4-4FF8-41AF-9411-9A423B7A09BC}" type="pres">
      <dgm:prSet presAssocID="{A0A9F429-0831-4D64-84C1-42DBA5FD7496}" presName="aSpace" presStyleCnt="0"/>
      <dgm:spPr/>
    </dgm:pt>
    <dgm:pt modelId="{895AED2D-63B5-4170-86C8-2EE0E76BE79C}" type="pres">
      <dgm:prSet presAssocID="{0C076DC7-6B3C-4C12-9479-C428456D3050}" presName="compNode" presStyleCnt="0"/>
      <dgm:spPr/>
    </dgm:pt>
    <dgm:pt modelId="{7CBA0FE5-C2A6-44A0-AA5E-7BE394328D50}" type="pres">
      <dgm:prSet presAssocID="{0C076DC7-6B3C-4C12-9479-C428456D3050}" presName="noGeometry" presStyleCnt="0"/>
      <dgm:spPr/>
    </dgm:pt>
    <dgm:pt modelId="{49B5A440-88DF-4930-AD29-E70CFD621199}" type="pres">
      <dgm:prSet presAssocID="{0C076DC7-6B3C-4C12-9479-C428456D3050}" presName="childTextVisible" presStyleLbl="bgAccFollowNode1" presStyleIdx="1" presStyleCnt="3" custScaleX="97350" custScaleY="734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2DF2D67-EC64-44BA-9C65-720C47EFA7FF}" type="pres">
      <dgm:prSet presAssocID="{0C076DC7-6B3C-4C12-9479-C428456D3050}" presName="childTextHidden" presStyleLbl="bgAccFollowNode1" presStyleIdx="1" presStyleCnt="3"/>
      <dgm:spPr/>
      <dgm:t>
        <a:bodyPr/>
        <a:lstStyle/>
        <a:p>
          <a:pPr rtl="1"/>
          <a:endParaRPr lang="fa-IR"/>
        </a:p>
      </dgm:t>
    </dgm:pt>
    <dgm:pt modelId="{4E231B6B-B64F-42BB-8CB3-FEA1F4416886}" type="pres">
      <dgm:prSet presAssocID="{0C076DC7-6B3C-4C12-9479-C428456D305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F4BFE61-C3B0-46DE-A48E-9BD9C63C62D3}" type="pres">
      <dgm:prSet presAssocID="{0C076DC7-6B3C-4C12-9479-C428456D3050}" presName="aSpace" presStyleCnt="0"/>
      <dgm:spPr/>
    </dgm:pt>
    <dgm:pt modelId="{0E4464A3-11B5-4E7A-BD58-0785EA2F3118}" type="pres">
      <dgm:prSet presAssocID="{0E525965-553F-4581-8C8E-8311B89B7DD6}" presName="compNode" presStyleCnt="0"/>
      <dgm:spPr/>
    </dgm:pt>
    <dgm:pt modelId="{4EEED48C-DBA7-43B5-BAED-E7FBA52BB6EB}" type="pres">
      <dgm:prSet presAssocID="{0E525965-553F-4581-8C8E-8311B89B7DD6}" presName="noGeometry" presStyleCnt="0"/>
      <dgm:spPr/>
    </dgm:pt>
    <dgm:pt modelId="{2754965C-6BDD-4016-A66D-808EAAFFAC8F}" type="pres">
      <dgm:prSet presAssocID="{0E525965-553F-4581-8C8E-8311B89B7DD6}" presName="childTextVisible" presStyleLbl="bgAccFollowNode1" presStyleIdx="2" presStyleCnt="3" custScaleX="108714" custScaleY="7164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C21C5A-7A8E-46EE-8D61-610F5F8A0D25}" type="pres">
      <dgm:prSet presAssocID="{0E525965-553F-4581-8C8E-8311B89B7DD6}" presName="childTextHidden" presStyleLbl="bgAccFollowNode1" presStyleIdx="2" presStyleCnt="3"/>
      <dgm:spPr/>
      <dgm:t>
        <a:bodyPr/>
        <a:lstStyle/>
        <a:p>
          <a:pPr rtl="1"/>
          <a:endParaRPr lang="fa-IR"/>
        </a:p>
      </dgm:t>
    </dgm:pt>
    <dgm:pt modelId="{A9403318-9BCC-4AF3-9D77-D2954BEE9244}" type="pres">
      <dgm:prSet presAssocID="{0E525965-553F-4581-8C8E-8311B89B7DD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5A4F2C9-8AEF-4079-A31B-2CEA0A5C94A0}" type="presOf" srcId="{0E525965-553F-4581-8C8E-8311B89B7DD6}" destId="{A9403318-9BCC-4AF3-9D77-D2954BEE9244}" srcOrd="0" destOrd="0" presId="urn:microsoft.com/office/officeart/2005/8/layout/hProcess6"/>
    <dgm:cxn modelId="{CF7E9FB3-0EEC-4ACD-9C32-F506973A896D}" srcId="{7A820484-5141-4E8F-98EA-C16FB91C5B5D}" destId="{0C076DC7-6B3C-4C12-9479-C428456D3050}" srcOrd="1" destOrd="0" parTransId="{14627984-7EF1-462F-AE55-7F7983690D3F}" sibTransId="{5386D93D-95CD-4502-9B1B-FCFE808D8115}"/>
    <dgm:cxn modelId="{B9ABFD89-DDF6-408B-96B7-DDF8245D0C86}" srcId="{0E525965-553F-4581-8C8E-8311B89B7DD6}" destId="{C42769A1-0DAF-436D-AD3D-9D00D5C4E531}" srcOrd="0" destOrd="0" parTransId="{1F7E0F05-FD66-44A9-9617-DE9E7C5EC08B}" sibTransId="{7BF66038-6459-4A5E-976D-25794A6557B5}"/>
    <dgm:cxn modelId="{B74FF51A-6E6C-49E2-A237-C899A6266C4E}" type="presOf" srcId="{A0A9F429-0831-4D64-84C1-42DBA5FD7496}" destId="{8C2607AC-678E-4DC6-9367-6695E4E3853C}" srcOrd="0" destOrd="0" presId="urn:microsoft.com/office/officeart/2005/8/layout/hProcess6"/>
    <dgm:cxn modelId="{16D96DA7-7E53-48D8-87B9-C0D465F70751}" type="presOf" srcId="{7A820484-5141-4E8F-98EA-C16FB91C5B5D}" destId="{F5A8E290-7545-4661-A1BE-22048962AAFD}" srcOrd="0" destOrd="0" presId="urn:microsoft.com/office/officeart/2005/8/layout/hProcess6"/>
    <dgm:cxn modelId="{A851F0F0-C642-4031-B37E-706286B0BDDE}" type="presOf" srcId="{A5DE4F84-DCBB-492D-A0BA-CF9C69269488}" destId="{49B5A440-88DF-4930-AD29-E70CFD621199}" srcOrd="0" destOrd="0" presId="urn:microsoft.com/office/officeart/2005/8/layout/hProcess6"/>
    <dgm:cxn modelId="{0D337D6B-6DC7-4E9E-B214-FD3F5DA31529}" type="presOf" srcId="{C42769A1-0DAF-436D-AD3D-9D00D5C4E531}" destId="{F7C21C5A-7A8E-46EE-8D61-610F5F8A0D25}" srcOrd="1" destOrd="0" presId="urn:microsoft.com/office/officeart/2005/8/layout/hProcess6"/>
    <dgm:cxn modelId="{A0810416-633B-4A2F-8479-AEAE0D99A112}" type="presOf" srcId="{C42769A1-0DAF-436D-AD3D-9D00D5C4E531}" destId="{2754965C-6BDD-4016-A66D-808EAAFFAC8F}" srcOrd="0" destOrd="0" presId="urn:microsoft.com/office/officeart/2005/8/layout/hProcess6"/>
    <dgm:cxn modelId="{B0BEFC7F-68E9-4A25-8653-68C7633A9F04}" srcId="{A0A9F429-0831-4D64-84C1-42DBA5FD7496}" destId="{3558166B-1DE7-4605-8EE7-3F6948FEB16E}" srcOrd="0" destOrd="0" parTransId="{3CAB434F-5810-407C-98F3-F41FD152F0B5}" sibTransId="{A1379D46-299C-43CE-8C24-0FD1081DD1A7}"/>
    <dgm:cxn modelId="{F88A64C9-C33C-4C25-837E-CBD789F728E4}" srcId="{7A820484-5141-4E8F-98EA-C16FB91C5B5D}" destId="{0E525965-553F-4581-8C8E-8311B89B7DD6}" srcOrd="2" destOrd="0" parTransId="{CC1AC93F-2119-4E81-AC22-B3DDF133966B}" sibTransId="{2632C10C-3240-4DB7-A371-DA8E7979648F}"/>
    <dgm:cxn modelId="{54C01286-AB26-4395-9FC1-1FA9294E8A88}" type="presOf" srcId="{3558166B-1DE7-4605-8EE7-3F6948FEB16E}" destId="{168060A0-C65E-4E2C-983A-16F714CAD904}" srcOrd="1" destOrd="0" presId="urn:microsoft.com/office/officeart/2005/8/layout/hProcess6"/>
    <dgm:cxn modelId="{7C00E822-4974-4C3D-B824-D760BA4AA003}" srcId="{7A820484-5141-4E8F-98EA-C16FB91C5B5D}" destId="{A0A9F429-0831-4D64-84C1-42DBA5FD7496}" srcOrd="0" destOrd="0" parTransId="{3C7F9332-091D-4359-9E4E-FAEF08A74C27}" sibTransId="{D8EB9DF7-28E9-4B6F-B6D1-6A385568C480}"/>
    <dgm:cxn modelId="{AAC50F62-0E38-41F1-95C7-6624F8444EA8}" type="presOf" srcId="{A5DE4F84-DCBB-492D-A0BA-CF9C69269488}" destId="{42DF2D67-EC64-44BA-9C65-720C47EFA7FF}" srcOrd="1" destOrd="0" presId="urn:microsoft.com/office/officeart/2005/8/layout/hProcess6"/>
    <dgm:cxn modelId="{BB404552-A9F4-4C03-9D1D-694B6B09A01D}" type="presOf" srcId="{0C076DC7-6B3C-4C12-9479-C428456D3050}" destId="{4E231B6B-B64F-42BB-8CB3-FEA1F4416886}" srcOrd="0" destOrd="0" presId="urn:microsoft.com/office/officeart/2005/8/layout/hProcess6"/>
    <dgm:cxn modelId="{45B31E55-8F4C-42B3-A22E-DF0D6C8BADFF}" srcId="{0C076DC7-6B3C-4C12-9479-C428456D3050}" destId="{A5DE4F84-DCBB-492D-A0BA-CF9C69269488}" srcOrd="0" destOrd="0" parTransId="{C35A918A-6920-404C-9377-DAF6FF4C8B2E}" sibTransId="{DFE89E6A-1689-4E6B-AF82-A74D0B54C955}"/>
    <dgm:cxn modelId="{4BF43BD3-D2D3-49B0-918F-688FA45DF117}" type="presOf" srcId="{3558166B-1DE7-4605-8EE7-3F6948FEB16E}" destId="{5E6940F2-A9FD-4487-92E7-CF369AC2EEC5}" srcOrd="0" destOrd="0" presId="urn:microsoft.com/office/officeart/2005/8/layout/hProcess6"/>
    <dgm:cxn modelId="{C7197681-B488-4A0A-ACAC-C98D4C48CD86}" type="presParOf" srcId="{F5A8E290-7545-4661-A1BE-22048962AAFD}" destId="{DA7C5DD1-42B3-4730-8D2B-74E7B813A764}" srcOrd="0" destOrd="0" presId="urn:microsoft.com/office/officeart/2005/8/layout/hProcess6"/>
    <dgm:cxn modelId="{FC6F8D82-D846-42C9-BE08-EF73E04B7165}" type="presParOf" srcId="{DA7C5DD1-42B3-4730-8D2B-74E7B813A764}" destId="{38858FA1-AA3A-4D30-B75D-990FA203D827}" srcOrd="0" destOrd="0" presId="urn:microsoft.com/office/officeart/2005/8/layout/hProcess6"/>
    <dgm:cxn modelId="{16CB690A-DA49-414E-AEDC-77BED91C7AE0}" type="presParOf" srcId="{DA7C5DD1-42B3-4730-8D2B-74E7B813A764}" destId="{5E6940F2-A9FD-4487-92E7-CF369AC2EEC5}" srcOrd="1" destOrd="0" presId="urn:microsoft.com/office/officeart/2005/8/layout/hProcess6"/>
    <dgm:cxn modelId="{383BA3F4-B024-4DB6-8C11-6AEAA6E854E2}" type="presParOf" srcId="{DA7C5DD1-42B3-4730-8D2B-74E7B813A764}" destId="{168060A0-C65E-4E2C-983A-16F714CAD904}" srcOrd="2" destOrd="0" presId="urn:microsoft.com/office/officeart/2005/8/layout/hProcess6"/>
    <dgm:cxn modelId="{1CEA45FB-4C2C-45DD-AAB5-41D22F675FA8}" type="presParOf" srcId="{DA7C5DD1-42B3-4730-8D2B-74E7B813A764}" destId="{8C2607AC-678E-4DC6-9367-6695E4E3853C}" srcOrd="3" destOrd="0" presId="urn:microsoft.com/office/officeart/2005/8/layout/hProcess6"/>
    <dgm:cxn modelId="{C758CDBA-7D6C-4B5D-9985-401E7EBF702C}" type="presParOf" srcId="{F5A8E290-7545-4661-A1BE-22048962AAFD}" destId="{47B3D3E4-4FF8-41AF-9411-9A423B7A09BC}" srcOrd="1" destOrd="0" presId="urn:microsoft.com/office/officeart/2005/8/layout/hProcess6"/>
    <dgm:cxn modelId="{AE4DF411-CDF6-44EB-9A5E-87058D45934D}" type="presParOf" srcId="{F5A8E290-7545-4661-A1BE-22048962AAFD}" destId="{895AED2D-63B5-4170-86C8-2EE0E76BE79C}" srcOrd="2" destOrd="0" presId="urn:microsoft.com/office/officeart/2005/8/layout/hProcess6"/>
    <dgm:cxn modelId="{48EC39F9-CD4B-419A-9A28-AD994A1AFA83}" type="presParOf" srcId="{895AED2D-63B5-4170-86C8-2EE0E76BE79C}" destId="{7CBA0FE5-C2A6-44A0-AA5E-7BE394328D50}" srcOrd="0" destOrd="0" presId="urn:microsoft.com/office/officeart/2005/8/layout/hProcess6"/>
    <dgm:cxn modelId="{8E9AC8CE-0908-409F-BD21-1569580F7A57}" type="presParOf" srcId="{895AED2D-63B5-4170-86C8-2EE0E76BE79C}" destId="{49B5A440-88DF-4930-AD29-E70CFD621199}" srcOrd="1" destOrd="0" presId="urn:microsoft.com/office/officeart/2005/8/layout/hProcess6"/>
    <dgm:cxn modelId="{9D7927BD-3FCD-475A-B317-92B32F5DD340}" type="presParOf" srcId="{895AED2D-63B5-4170-86C8-2EE0E76BE79C}" destId="{42DF2D67-EC64-44BA-9C65-720C47EFA7FF}" srcOrd="2" destOrd="0" presId="urn:microsoft.com/office/officeart/2005/8/layout/hProcess6"/>
    <dgm:cxn modelId="{42A66300-EF9A-4BDF-AC27-544F03208A5C}" type="presParOf" srcId="{895AED2D-63B5-4170-86C8-2EE0E76BE79C}" destId="{4E231B6B-B64F-42BB-8CB3-FEA1F4416886}" srcOrd="3" destOrd="0" presId="urn:microsoft.com/office/officeart/2005/8/layout/hProcess6"/>
    <dgm:cxn modelId="{FF99F10C-DB26-4088-B8A9-9578F1F82CA0}" type="presParOf" srcId="{F5A8E290-7545-4661-A1BE-22048962AAFD}" destId="{FF4BFE61-C3B0-46DE-A48E-9BD9C63C62D3}" srcOrd="3" destOrd="0" presId="urn:microsoft.com/office/officeart/2005/8/layout/hProcess6"/>
    <dgm:cxn modelId="{ABD72CC2-834C-4847-94EA-E9194A17E28D}" type="presParOf" srcId="{F5A8E290-7545-4661-A1BE-22048962AAFD}" destId="{0E4464A3-11B5-4E7A-BD58-0785EA2F3118}" srcOrd="4" destOrd="0" presId="urn:microsoft.com/office/officeart/2005/8/layout/hProcess6"/>
    <dgm:cxn modelId="{0F36B87A-2D98-4982-BDA4-5C5CC5C8FB54}" type="presParOf" srcId="{0E4464A3-11B5-4E7A-BD58-0785EA2F3118}" destId="{4EEED48C-DBA7-43B5-BAED-E7FBA52BB6EB}" srcOrd="0" destOrd="0" presId="urn:microsoft.com/office/officeart/2005/8/layout/hProcess6"/>
    <dgm:cxn modelId="{35B7C493-B71B-475B-AFCF-8CC3B426CD04}" type="presParOf" srcId="{0E4464A3-11B5-4E7A-BD58-0785EA2F3118}" destId="{2754965C-6BDD-4016-A66D-808EAAFFAC8F}" srcOrd="1" destOrd="0" presId="urn:microsoft.com/office/officeart/2005/8/layout/hProcess6"/>
    <dgm:cxn modelId="{46E8D699-F0AB-45C4-8A91-808AC75B57C0}" type="presParOf" srcId="{0E4464A3-11B5-4E7A-BD58-0785EA2F3118}" destId="{F7C21C5A-7A8E-46EE-8D61-610F5F8A0D25}" srcOrd="2" destOrd="0" presId="urn:microsoft.com/office/officeart/2005/8/layout/hProcess6"/>
    <dgm:cxn modelId="{9886C661-7C68-450F-A888-661BBC43C528}" type="presParOf" srcId="{0E4464A3-11B5-4E7A-BD58-0785EA2F3118}" destId="{A9403318-9BCC-4AF3-9D77-D2954BEE9244}" srcOrd="3" destOrd="0" presId="urn:microsoft.com/office/officeart/2005/8/layout/hProcess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820484-5141-4E8F-98EA-C16FB91C5B5D}" type="doc">
      <dgm:prSet loTypeId="urn:microsoft.com/office/officeart/2005/8/layout/hProcess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0A9F429-0831-4D64-84C1-42DBA5FD7496}">
      <dgm:prSet phldrT="[Text]"/>
      <dgm:spPr/>
      <dgm:t>
        <a:bodyPr/>
        <a:lstStyle/>
        <a:p>
          <a:pPr rtl="1"/>
          <a:r>
            <a:rPr lang="fa-IR">
              <a:solidFill>
                <a:schemeClr val="tx1"/>
              </a:solidFill>
              <a:cs typeface="B Lotus" pitchFamily="2" charset="-78"/>
            </a:rPr>
            <a:t>دقت در ورودی جهان بینی</a:t>
          </a:r>
        </a:p>
      </dgm:t>
    </dgm:pt>
    <dgm:pt modelId="{3C7F9332-091D-4359-9E4E-FAEF08A74C27}" type="parTrans" cxnId="{7C00E822-4974-4C3D-B824-D760BA4AA003}">
      <dgm:prSet/>
      <dgm:spPr/>
      <dgm:t>
        <a:bodyPr/>
        <a:lstStyle/>
        <a:p>
          <a:pPr rtl="1"/>
          <a:endParaRPr lang="fa-IR"/>
        </a:p>
      </dgm:t>
    </dgm:pt>
    <dgm:pt modelId="{D8EB9DF7-28E9-4B6F-B6D1-6A385568C480}" type="sibTrans" cxnId="{7C00E822-4974-4C3D-B824-D760BA4AA003}">
      <dgm:prSet/>
      <dgm:spPr/>
      <dgm:t>
        <a:bodyPr/>
        <a:lstStyle/>
        <a:p>
          <a:pPr rtl="1"/>
          <a:endParaRPr lang="fa-IR"/>
        </a:p>
      </dgm:t>
    </dgm:pt>
    <dgm:pt modelId="{3558166B-1DE7-4605-8EE7-3F6948FEB16E}">
      <dgm:prSet phldrT="[Text]"/>
      <dgm:spPr/>
      <dgm:t>
        <a:bodyPr/>
        <a:lstStyle/>
        <a:p>
          <a:pPr rtl="1"/>
          <a:endParaRPr lang="fa-IR">
            <a:cs typeface="B Lotus" pitchFamily="2" charset="-78"/>
          </a:endParaRPr>
        </a:p>
      </dgm:t>
    </dgm:pt>
    <dgm:pt modelId="{3CAB434F-5810-407C-98F3-F41FD152F0B5}" type="parTrans" cxnId="{B0BEFC7F-68E9-4A25-8653-68C7633A9F04}">
      <dgm:prSet/>
      <dgm:spPr/>
      <dgm:t>
        <a:bodyPr/>
        <a:lstStyle/>
        <a:p>
          <a:pPr rtl="1"/>
          <a:endParaRPr lang="fa-IR"/>
        </a:p>
      </dgm:t>
    </dgm:pt>
    <dgm:pt modelId="{A1379D46-299C-43CE-8C24-0FD1081DD1A7}" type="sibTrans" cxnId="{B0BEFC7F-68E9-4A25-8653-68C7633A9F04}">
      <dgm:prSet/>
      <dgm:spPr/>
      <dgm:t>
        <a:bodyPr/>
        <a:lstStyle/>
        <a:p>
          <a:pPr rtl="1"/>
          <a:endParaRPr lang="fa-IR"/>
        </a:p>
      </dgm:t>
    </dgm:pt>
    <dgm:pt modelId="{0C076DC7-6B3C-4C12-9479-C428456D3050}">
      <dgm:prSet phldrT="[Text]"/>
      <dgm:spPr/>
      <dgm:t>
        <a:bodyPr/>
        <a:lstStyle/>
        <a:p>
          <a:pPr rtl="1"/>
          <a:r>
            <a:rPr lang="fa-IR" dirty="0">
              <a:cs typeface="B Lotus" pitchFamily="2" charset="-78"/>
            </a:rPr>
            <a:t>فرایند</a:t>
          </a:r>
        </a:p>
      </dgm:t>
    </dgm:pt>
    <dgm:pt modelId="{14627984-7EF1-462F-AE55-7F7983690D3F}" type="parTrans" cxnId="{CF7E9FB3-0EEC-4ACD-9C32-F506973A896D}">
      <dgm:prSet/>
      <dgm:spPr/>
      <dgm:t>
        <a:bodyPr/>
        <a:lstStyle/>
        <a:p>
          <a:pPr rtl="1"/>
          <a:endParaRPr lang="fa-IR"/>
        </a:p>
      </dgm:t>
    </dgm:pt>
    <dgm:pt modelId="{5386D93D-95CD-4502-9B1B-FCFE808D8115}" type="sibTrans" cxnId="{CF7E9FB3-0EEC-4ACD-9C32-F506973A896D}">
      <dgm:prSet/>
      <dgm:spPr/>
      <dgm:t>
        <a:bodyPr/>
        <a:lstStyle/>
        <a:p>
          <a:pPr rtl="1"/>
          <a:endParaRPr lang="fa-IR"/>
        </a:p>
      </dgm:t>
    </dgm:pt>
    <dgm:pt modelId="{A5DE4F84-DCBB-492D-A0BA-CF9C69269488}">
      <dgm:prSet phldrT="[Text]"/>
      <dgm:spPr/>
      <dgm:t>
        <a:bodyPr/>
        <a:lstStyle/>
        <a:p>
          <a:pPr rtl="1"/>
          <a:r>
            <a:rPr lang="fa-IR">
              <a:cs typeface="B Lotus" pitchFamily="2" charset="-78"/>
            </a:rPr>
            <a:t>انسان شناسی</a:t>
          </a:r>
        </a:p>
      </dgm:t>
    </dgm:pt>
    <dgm:pt modelId="{C35A918A-6920-404C-9377-DAF6FF4C8B2E}" type="parTrans" cxnId="{45B31E55-8F4C-42B3-A22E-DF0D6C8BADFF}">
      <dgm:prSet/>
      <dgm:spPr/>
      <dgm:t>
        <a:bodyPr/>
        <a:lstStyle/>
        <a:p>
          <a:pPr rtl="1"/>
          <a:endParaRPr lang="fa-IR"/>
        </a:p>
      </dgm:t>
    </dgm:pt>
    <dgm:pt modelId="{DFE89E6A-1689-4E6B-AF82-A74D0B54C955}" type="sibTrans" cxnId="{45B31E55-8F4C-42B3-A22E-DF0D6C8BADFF}">
      <dgm:prSet/>
      <dgm:spPr/>
      <dgm:t>
        <a:bodyPr/>
        <a:lstStyle/>
        <a:p>
          <a:pPr rtl="1"/>
          <a:endParaRPr lang="fa-IR"/>
        </a:p>
      </dgm:t>
    </dgm:pt>
    <dgm:pt modelId="{0E525965-553F-4581-8C8E-8311B89B7DD6}">
      <dgm:prSet phldrT="[Text]"/>
      <dgm:spPr/>
      <dgm:t>
        <a:bodyPr/>
        <a:lstStyle/>
        <a:p>
          <a:pPr rtl="1"/>
          <a:r>
            <a:rPr lang="fa-IR">
              <a:cs typeface="B Lotus" pitchFamily="2" charset="-78"/>
            </a:rPr>
            <a:t>خروجی</a:t>
          </a:r>
        </a:p>
      </dgm:t>
    </dgm:pt>
    <dgm:pt modelId="{CC1AC93F-2119-4E81-AC22-B3DDF133966B}" type="parTrans" cxnId="{F88A64C9-C33C-4C25-837E-CBD789F728E4}">
      <dgm:prSet/>
      <dgm:spPr/>
      <dgm:t>
        <a:bodyPr/>
        <a:lstStyle/>
        <a:p>
          <a:pPr rtl="1"/>
          <a:endParaRPr lang="fa-IR"/>
        </a:p>
      </dgm:t>
    </dgm:pt>
    <dgm:pt modelId="{2632C10C-3240-4DB7-A371-DA8E7979648F}" type="sibTrans" cxnId="{F88A64C9-C33C-4C25-837E-CBD789F728E4}">
      <dgm:prSet/>
      <dgm:spPr/>
      <dgm:t>
        <a:bodyPr/>
        <a:lstStyle/>
        <a:p>
          <a:pPr rtl="1"/>
          <a:endParaRPr lang="fa-IR"/>
        </a:p>
      </dgm:t>
    </dgm:pt>
    <dgm:pt modelId="{C42769A1-0DAF-436D-AD3D-9D00D5C4E531}">
      <dgm:prSet phldrT="[Text]"/>
      <dgm:spPr/>
      <dgm:t>
        <a:bodyPr/>
        <a:lstStyle/>
        <a:p>
          <a:pPr rtl="1"/>
          <a:r>
            <a:rPr lang="fa-IR">
              <a:cs typeface="B Lotus" pitchFamily="2" charset="-78"/>
            </a:rPr>
            <a:t>رفتار سازمانی</a:t>
          </a:r>
        </a:p>
      </dgm:t>
    </dgm:pt>
    <dgm:pt modelId="{1F7E0F05-FD66-44A9-9617-DE9E7C5EC08B}" type="parTrans" cxnId="{B9ABFD89-DDF6-408B-96B7-DDF8245D0C86}">
      <dgm:prSet/>
      <dgm:spPr/>
      <dgm:t>
        <a:bodyPr/>
        <a:lstStyle/>
        <a:p>
          <a:pPr rtl="1"/>
          <a:endParaRPr lang="fa-IR"/>
        </a:p>
      </dgm:t>
    </dgm:pt>
    <dgm:pt modelId="{7BF66038-6459-4A5E-976D-25794A6557B5}" type="sibTrans" cxnId="{B9ABFD89-DDF6-408B-96B7-DDF8245D0C86}">
      <dgm:prSet/>
      <dgm:spPr/>
      <dgm:t>
        <a:bodyPr/>
        <a:lstStyle/>
        <a:p>
          <a:pPr rtl="1"/>
          <a:endParaRPr lang="fa-IR"/>
        </a:p>
      </dgm:t>
    </dgm:pt>
    <dgm:pt modelId="{F5A8E290-7545-4661-A1BE-22048962AAFD}" type="pres">
      <dgm:prSet presAssocID="{7A820484-5141-4E8F-98EA-C16FB91C5B5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A7C5DD1-42B3-4730-8D2B-74E7B813A764}" type="pres">
      <dgm:prSet presAssocID="{A0A9F429-0831-4D64-84C1-42DBA5FD7496}" presName="compNode" presStyleCnt="0"/>
      <dgm:spPr/>
    </dgm:pt>
    <dgm:pt modelId="{38858FA1-AA3A-4D30-B75D-990FA203D827}" type="pres">
      <dgm:prSet presAssocID="{A0A9F429-0831-4D64-84C1-42DBA5FD7496}" presName="noGeometry" presStyleCnt="0"/>
      <dgm:spPr/>
    </dgm:pt>
    <dgm:pt modelId="{5E6940F2-A9FD-4487-92E7-CF369AC2EEC5}" type="pres">
      <dgm:prSet presAssocID="{A0A9F429-0831-4D64-84C1-42DBA5FD7496}" presName="childTextVisible" presStyleLbl="bgAccFollowNode1" presStyleIdx="0" presStyleCnt="3" custScaleX="177577" custScaleY="172324" custLinFactNeighborX="854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68060A0-C65E-4E2C-983A-16F714CAD904}" type="pres">
      <dgm:prSet presAssocID="{A0A9F429-0831-4D64-84C1-42DBA5FD7496}" presName="childTextHidden" presStyleLbl="bgAccFollowNode1" presStyleIdx="0" presStyleCnt="3"/>
      <dgm:spPr/>
      <dgm:t>
        <a:bodyPr/>
        <a:lstStyle/>
        <a:p>
          <a:pPr rtl="1"/>
          <a:endParaRPr lang="fa-IR"/>
        </a:p>
      </dgm:t>
    </dgm:pt>
    <dgm:pt modelId="{8C2607AC-678E-4DC6-9367-6695E4E3853C}" type="pres">
      <dgm:prSet presAssocID="{A0A9F429-0831-4D64-84C1-42DBA5FD7496}" presName="parentText" presStyleLbl="node1" presStyleIdx="0" presStyleCnt="3" custScaleX="175886" custScaleY="181415" custLinFactNeighborX="-185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B3D3E4-4FF8-41AF-9411-9A423B7A09BC}" type="pres">
      <dgm:prSet presAssocID="{A0A9F429-0831-4D64-84C1-42DBA5FD7496}" presName="aSpace" presStyleCnt="0"/>
      <dgm:spPr/>
    </dgm:pt>
    <dgm:pt modelId="{895AED2D-63B5-4170-86C8-2EE0E76BE79C}" type="pres">
      <dgm:prSet presAssocID="{0C076DC7-6B3C-4C12-9479-C428456D3050}" presName="compNode" presStyleCnt="0"/>
      <dgm:spPr/>
    </dgm:pt>
    <dgm:pt modelId="{7CBA0FE5-C2A6-44A0-AA5E-7BE394328D50}" type="pres">
      <dgm:prSet presAssocID="{0C076DC7-6B3C-4C12-9479-C428456D3050}" presName="noGeometry" presStyleCnt="0"/>
      <dgm:spPr/>
    </dgm:pt>
    <dgm:pt modelId="{49B5A440-88DF-4930-AD29-E70CFD621199}" type="pres">
      <dgm:prSet presAssocID="{0C076DC7-6B3C-4C12-9479-C428456D3050}" presName="childTextVisible" presStyleLbl="bgAccFollowNode1" presStyleIdx="1" presStyleCnt="3" custScaleX="97350" custScaleY="7348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2DF2D67-EC64-44BA-9C65-720C47EFA7FF}" type="pres">
      <dgm:prSet presAssocID="{0C076DC7-6B3C-4C12-9479-C428456D3050}" presName="childTextHidden" presStyleLbl="bgAccFollowNode1" presStyleIdx="1" presStyleCnt="3"/>
      <dgm:spPr/>
      <dgm:t>
        <a:bodyPr/>
        <a:lstStyle/>
        <a:p>
          <a:pPr rtl="1"/>
          <a:endParaRPr lang="fa-IR"/>
        </a:p>
      </dgm:t>
    </dgm:pt>
    <dgm:pt modelId="{4E231B6B-B64F-42BB-8CB3-FEA1F4416886}" type="pres">
      <dgm:prSet presAssocID="{0C076DC7-6B3C-4C12-9479-C428456D305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F4BFE61-C3B0-46DE-A48E-9BD9C63C62D3}" type="pres">
      <dgm:prSet presAssocID="{0C076DC7-6B3C-4C12-9479-C428456D3050}" presName="aSpace" presStyleCnt="0"/>
      <dgm:spPr/>
    </dgm:pt>
    <dgm:pt modelId="{0E4464A3-11B5-4E7A-BD58-0785EA2F3118}" type="pres">
      <dgm:prSet presAssocID="{0E525965-553F-4581-8C8E-8311B89B7DD6}" presName="compNode" presStyleCnt="0"/>
      <dgm:spPr/>
    </dgm:pt>
    <dgm:pt modelId="{4EEED48C-DBA7-43B5-BAED-E7FBA52BB6EB}" type="pres">
      <dgm:prSet presAssocID="{0E525965-553F-4581-8C8E-8311B89B7DD6}" presName="noGeometry" presStyleCnt="0"/>
      <dgm:spPr/>
    </dgm:pt>
    <dgm:pt modelId="{2754965C-6BDD-4016-A66D-808EAAFFAC8F}" type="pres">
      <dgm:prSet presAssocID="{0E525965-553F-4581-8C8E-8311B89B7DD6}" presName="childTextVisible" presStyleLbl="bgAccFollowNode1" presStyleIdx="2" presStyleCnt="3" custScaleX="108714" custScaleY="7164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7C21C5A-7A8E-46EE-8D61-610F5F8A0D25}" type="pres">
      <dgm:prSet presAssocID="{0E525965-553F-4581-8C8E-8311B89B7DD6}" presName="childTextHidden" presStyleLbl="bgAccFollowNode1" presStyleIdx="2" presStyleCnt="3"/>
      <dgm:spPr/>
      <dgm:t>
        <a:bodyPr/>
        <a:lstStyle/>
        <a:p>
          <a:pPr rtl="1"/>
          <a:endParaRPr lang="fa-IR"/>
        </a:p>
      </dgm:t>
    </dgm:pt>
    <dgm:pt modelId="{A9403318-9BCC-4AF3-9D77-D2954BEE9244}" type="pres">
      <dgm:prSet presAssocID="{0E525965-553F-4581-8C8E-8311B89B7DD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F15387F-091A-4E0D-AACA-A6360E5FF10F}" type="presOf" srcId="{C42769A1-0DAF-436D-AD3D-9D00D5C4E531}" destId="{2754965C-6BDD-4016-A66D-808EAAFFAC8F}" srcOrd="0" destOrd="0" presId="urn:microsoft.com/office/officeart/2005/8/layout/hProcess6"/>
    <dgm:cxn modelId="{457E718B-2825-4687-84F9-ADC5324ED72D}" type="presOf" srcId="{A5DE4F84-DCBB-492D-A0BA-CF9C69269488}" destId="{42DF2D67-EC64-44BA-9C65-720C47EFA7FF}" srcOrd="1" destOrd="0" presId="urn:microsoft.com/office/officeart/2005/8/layout/hProcess6"/>
    <dgm:cxn modelId="{DE0EE20D-7408-4312-8496-5AAA9054A040}" type="presOf" srcId="{0C076DC7-6B3C-4C12-9479-C428456D3050}" destId="{4E231B6B-B64F-42BB-8CB3-FEA1F4416886}" srcOrd="0" destOrd="0" presId="urn:microsoft.com/office/officeart/2005/8/layout/hProcess6"/>
    <dgm:cxn modelId="{CF7E9FB3-0EEC-4ACD-9C32-F506973A896D}" srcId="{7A820484-5141-4E8F-98EA-C16FB91C5B5D}" destId="{0C076DC7-6B3C-4C12-9479-C428456D3050}" srcOrd="1" destOrd="0" parTransId="{14627984-7EF1-462F-AE55-7F7983690D3F}" sibTransId="{5386D93D-95CD-4502-9B1B-FCFE808D8115}"/>
    <dgm:cxn modelId="{B9ABFD89-DDF6-408B-96B7-DDF8245D0C86}" srcId="{0E525965-553F-4581-8C8E-8311B89B7DD6}" destId="{C42769A1-0DAF-436D-AD3D-9D00D5C4E531}" srcOrd="0" destOrd="0" parTransId="{1F7E0F05-FD66-44A9-9617-DE9E7C5EC08B}" sibTransId="{7BF66038-6459-4A5E-976D-25794A6557B5}"/>
    <dgm:cxn modelId="{D7EFAD36-7680-410E-8FDC-50C01B487D6F}" type="presOf" srcId="{A0A9F429-0831-4D64-84C1-42DBA5FD7496}" destId="{8C2607AC-678E-4DC6-9367-6695E4E3853C}" srcOrd="0" destOrd="0" presId="urn:microsoft.com/office/officeart/2005/8/layout/hProcess6"/>
    <dgm:cxn modelId="{7A9F8A5E-1F98-4F09-A5CD-F9564C9E10F4}" type="presOf" srcId="{7A820484-5141-4E8F-98EA-C16FB91C5B5D}" destId="{F5A8E290-7545-4661-A1BE-22048962AAFD}" srcOrd="0" destOrd="0" presId="urn:microsoft.com/office/officeart/2005/8/layout/hProcess6"/>
    <dgm:cxn modelId="{967CBDB4-FD20-4727-8E14-7A1DBEC91E2A}" type="presOf" srcId="{3558166B-1DE7-4605-8EE7-3F6948FEB16E}" destId="{5E6940F2-A9FD-4487-92E7-CF369AC2EEC5}" srcOrd="0" destOrd="0" presId="urn:microsoft.com/office/officeart/2005/8/layout/hProcess6"/>
    <dgm:cxn modelId="{69C0208E-4FBE-415F-BF7E-23C87E510EC3}" type="presOf" srcId="{3558166B-1DE7-4605-8EE7-3F6948FEB16E}" destId="{168060A0-C65E-4E2C-983A-16F714CAD904}" srcOrd="1" destOrd="0" presId="urn:microsoft.com/office/officeart/2005/8/layout/hProcess6"/>
    <dgm:cxn modelId="{CC6CB1B4-4562-4B82-B7F0-EF8B19B9C3FC}" type="presOf" srcId="{C42769A1-0DAF-436D-AD3D-9D00D5C4E531}" destId="{F7C21C5A-7A8E-46EE-8D61-610F5F8A0D25}" srcOrd="1" destOrd="0" presId="urn:microsoft.com/office/officeart/2005/8/layout/hProcess6"/>
    <dgm:cxn modelId="{B0BEFC7F-68E9-4A25-8653-68C7633A9F04}" srcId="{A0A9F429-0831-4D64-84C1-42DBA5FD7496}" destId="{3558166B-1DE7-4605-8EE7-3F6948FEB16E}" srcOrd="0" destOrd="0" parTransId="{3CAB434F-5810-407C-98F3-F41FD152F0B5}" sibTransId="{A1379D46-299C-43CE-8C24-0FD1081DD1A7}"/>
    <dgm:cxn modelId="{F88A64C9-C33C-4C25-837E-CBD789F728E4}" srcId="{7A820484-5141-4E8F-98EA-C16FB91C5B5D}" destId="{0E525965-553F-4581-8C8E-8311B89B7DD6}" srcOrd="2" destOrd="0" parTransId="{CC1AC93F-2119-4E81-AC22-B3DDF133966B}" sibTransId="{2632C10C-3240-4DB7-A371-DA8E7979648F}"/>
    <dgm:cxn modelId="{291D5DD9-16E5-4FDC-97E3-1FA40F78ECD3}" type="presOf" srcId="{0E525965-553F-4581-8C8E-8311B89B7DD6}" destId="{A9403318-9BCC-4AF3-9D77-D2954BEE9244}" srcOrd="0" destOrd="0" presId="urn:microsoft.com/office/officeart/2005/8/layout/hProcess6"/>
    <dgm:cxn modelId="{7C00E822-4974-4C3D-B824-D760BA4AA003}" srcId="{7A820484-5141-4E8F-98EA-C16FB91C5B5D}" destId="{A0A9F429-0831-4D64-84C1-42DBA5FD7496}" srcOrd="0" destOrd="0" parTransId="{3C7F9332-091D-4359-9E4E-FAEF08A74C27}" sibTransId="{D8EB9DF7-28E9-4B6F-B6D1-6A385568C480}"/>
    <dgm:cxn modelId="{F60D2793-1E8E-4F6A-A68C-A80055CFEF12}" type="presOf" srcId="{A5DE4F84-DCBB-492D-A0BA-CF9C69269488}" destId="{49B5A440-88DF-4930-AD29-E70CFD621199}" srcOrd="0" destOrd="0" presId="urn:microsoft.com/office/officeart/2005/8/layout/hProcess6"/>
    <dgm:cxn modelId="{45B31E55-8F4C-42B3-A22E-DF0D6C8BADFF}" srcId="{0C076DC7-6B3C-4C12-9479-C428456D3050}" destId="{A5DE4F84-DCBB-492D-A0BA-CF9C69269488}" srcOrd="0" destOrd="0" parTransId="{C35A918A-6920-404C-9377-DAF6FF4C8B2E}" sibTransId="{DFE89E6A-1689-4E6B-AF82-A74D0B54C955}"/>
    <dgm:cxn modelId="{84DE0EF4-3594-4BFC-BAA8-35ED72B5CE11}" type="presParOf" srcId="{F5A8E290-7545-4661-A1BE-22048962AAFD}" destId="{DA7C5DD1-42B3-4730-8D2B-74E7B813A764}" srcOrd="0" destOrd="0" presId="urn:microsoft.com/office/officeart/2005/8/layout/hProcess6"/>
    <dgm:cxn modelId="{2220F011-947E-432D-8908-0F5E9852D74B}" type="presParOf" srcId="{DA7C5DD1-42B3-4730-8D2B-74E7B813A764}" destId="{38858FA1-AA3A-4D30-B75D-990FA203D827}" srcOrd="0" destOrd="0" presId="urn:microsoft.com/office/officeart/2005/8/layout/hProcess6"/>
    <dgm:cxn modelId="{EFA64A15-27EA-49D8-873B-3D489E00D149}" type="presParOf" srcId="{DA7C5DD1-42B3-4730-8D2B-74E7B813A764}" destId="{5E6940F2-A9FD-4487-92E7-CF369AC2EEC5}" srcOrd="1" destOrd="0" presId="urn:microsoft.com/office/officeart/2005/8/layout/hProcess6"/>
    <dgm:cxn modelId="{18E090F2-738D-4CC1-B558-F64E86B333C1}" type="presParOf" srcId="{DA7C5DD1-42B3-4730-8D2B-74E7B813A764}" destId="{168060A0-C65E-4E2C-983A-16F714CAD904}" srcOrd="2" destOrd="0" presId="urn:microsoft.com/office/officeart/2005/8/layout/hProcess6"/>
    <dgm:cxn modelId="{B720D6BA-15B5-410C-BB43-AD675F461878}" type="presParOf" srcId="{DA7C5DD1-42B3-4730-8D2B-74E7B813A764}" destId="{8C2607AC-678E-4DC6-9367-6695E4E3853C}" srcOrd="3" destOrd="0" presId="urn:microsoft.com/office/officeart/2005/8/layout/hProcess6"/>
    <dgm:cxn modelId="{E7A31B83-239D-4AB9-BB30-85A1790C3B9D}" type="presParOf" srcId="{F5A8E290-7545-4661-A1BE-22048962AAFD}" destId="{47B3D3E4-4FF8-41AF-9411-9A423B7A09BC}" srcOrd="1" destOrd="0" presId="urn:microsoft.com/office/officeart/2005/8/layout/hProcess6"/>
    <dgm:cxn modelId="{097B74CF-1D82-4634-85DF-95F18A7FA632}" type="presParOf" srcId="{F5A8E290-7545-4661-A1BE-22048962AAFD}" destId="{895AED2D-63B5-4170-86C8-2EE0E76BE79C}" srcOrd="2" destOrd="0" presId="urn:microsoft.com/office/officeart/2005/8/layout/hProcess6"/>
    <dgm:cxn modelId="{C5BCEB90-6AE0-4489-A9D1-33476B97AC42}" type="presParOf" srcId="{895AED2D-63B5-4170-86C8-2EE0E76BE79C}" destId="{7CBA0FE5-C2A6-44A0-AA5E-7BE394328D50}" srcOrd="0" destOrd="0" presId="urn:microsoft.com/office/officeart/2005/8/layout/hProcess6"/>
    <dgm:cxn modelId="{EE387626-F04B-42D9-97EA-7CB02E66F1BB}" type="presParOf" srcId="{895AED2D-63B5-4170-86C8-2EE0E76BE79C}" destId="{49B5A440-88DF-4930-AD29-E70CFD621199}" srcOrd="1" destOrd="0" presId="urn:microsoft.com/office/officeart/2005/8/layout/hProcess6"/>
    <dgm:cxn modelId="{336B89C3-C0CD-4199-B4C4-9DD73457C89C}" type="presParOf" srcId="{895AED2D-63B5-4170-86C8-2EE0E76BE79C}" destId="{42DF2D67-EC64-44BA-9C65-720C47EFA7FF}" srcOrd="2" destOrd="0" presId="urn:microsoft.com/office/officeart/2005/8/layout/hProcess6"/>
    <dgm:cxn modelId="{BF7660EF-F9D0-444F-8226-D5D1843CB6DC}" type="presParOf" srcId="{895AED2D-63B5-4170-86C8-2EE0E76BE79C}" destId="{4E231B6B-B64F-42BB-8CB3-FEA1F4416886}" srcOrd="3" destOrd="0" presId="urn:microsoft.com/office/officeart/2005/8/layout/hProcess6"/>
    <dgm:cxn modelId="{B934A99A-2DCE-4ECC-A121-930AC65057D0}" type="presParOf" srcId="{F5A8E290-7545-4661-A1BE-22048962AAFD}" destId="{FF4BFE61-C3B0-46DE-A48E-9BD9C63C62D3}" srcOrd="3" destOrd="0" presId="urn:microsoft.com/office/officeart/2005/8/layout/hProcess6"/>
    <dgm:cxn modelId="{A54B2205-CC08-4044-844C-947BCBD03216}" type="presParOf" srcId="{F5A8E290-7545-4661-A1BE-22048962AAFD}" destId="{0E4464A3-11B5-4E7A-BD58-0785EA2F3118}" srcOrd="4" destOrd="0" presId="urn:microsoft.com/office/officeart/2005/8/layout/hProcess6"/>
    <dgm:cxn modelId="{FF7A85F6-5569-4F2F-8505-0F41D75F1FD1}" type="presParOf" srcId="{0E4464A3-11B5-4E7A-BD58-0785EA2F3118}" destId="{4EEED48C-DBA7-43B5-BAED-E7FBA52BB6EB}" srcOrd="0" destOrd="0" presId="urn:microsoft.com/office/officeart/2005/8/layout/hProcess6"/>
    <dgm:cxn modelId="{02B4E468-755A-4483-8308-7632DFE61ABA}" type="presParOf" srcId="{0E4464A3-11B5-4E7A-BD58-0785EA2F3118}" destId="{2754965C-6BDD-4016-A66D-808EAAFFAC8F}" srcOrd="1" destOrd="0" presId="urn:microsoft.com/office/officeart/2005/8/layout/hProcess6"/>
    <dgm:cxn modelId="{E07CCC90-3A9D-4B64-961A-13AA987FB023}" type="presParOf" srcId="{0E4464A3-11B5-4E7A-BD58-0785EA2F3118}" destId="{F7C21C5A-7A8E-46EE-8D61-610F5F8A0D25}" srcOrd="2" destOrd="0" presId="urn:microsoft.com/office/officeart/2005/8/layout/hProcess6"/>
    <dgm:cxn modelId="{0151E7EC-5FF3-4150-9789-58DA9386E3CC}" type="presParOf" srcId="{0E4464A3-11B5-4E7A-BD58-0785EA2F3118}" destId="{A9403318-9BCC-4AF3-9D77-D2954BEE9244}" srcOrd="3" destOrd="0" presId="urn:microsoft.com/office/officeart/2005/8/layout/hProcess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tx1"/>
                </a:solidFill>
                <a:cs typeface="B Lotus" pitchFamily="2" charset="-78"/>
              </a:rPr>
              <a:t>بسم الله الرحمن الرحیم</a:t>
            </a:r>
            <a:endParaRPr lang="fa-IR" sz="2800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fa-IR" sz="2000" dirty="0" smtClean="0">
                <a:cs typeface="B Lotus" pitchFamily="2" charset="-78"/>
              </a:rPr>
              <a:t>اخلاص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ادب و احترام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صداقت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شک فعال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فکر</a:t>
            </a:r>
          </a:p>
          <a:p>
            <a:pPr lvl="3"/>
            <a:r>
              <a:rPr lang="fa-IR" sz="2000" dirty="0" smtClean="0">
                <a:cs typeface="B Lotus" pitchFamily="2" charset="-78"/>
              </a:rPr>
              <a:t>جامع بینی و کل نگری</a:t>
            </a:r>
          </a:p>
          <a:p>
            <a:pPr lvl="3">
              <a:buNone/>
            </a:pPr>
            <a:endParaRPr lang="en-US" sz="2000" dirty="0" smtClean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1">
              <a:spcBef>
                <a:spcPct val="0"/>
              </a:spcBef>
            </a:pPr>
            <a:r>
              <a:rPr lang="fa-IR" sz="2000" dirty="0" smtClean="0">
                <a:cs typeface="B Lotus" pitchFamily="2" charset="-78"/>
              </a:rPr>
              <a:t>عوامل تقویت پیروان در جهت رهبری(شاخص‌ها) </a:t>
            </a:r>
            <a:r>
              <a:rPr lang="en-US" sz="2000" dirty="0" smtClean="0">
                <a:cs typeface="B Lotus" pitchFamily="2" charset="-78"/>
              </a:rPr>
              <a:t/>
            </a:r>
            <a:br>
              <a:rPr lang="en-US" sz="2000" dirty="0" smtClean="0">
                <a:cs typeface="B Lotus" pitchFamily="2" charset="-78"/>
              </a:rPr>
            </a:br>
            <a:endParaRPr lang="fa-IR" sz="2000" dirty="0">
              <a:cs typeface="B Lotus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fa-IR" sz="2000" dirty="0" smtClean="0">
                <a:cs typeface="B Lotus" pitchFamily="2" charset="-78"/>
              </a:rPr>
              <a:t>حرام خواری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رشوه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بی ادبی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ترس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شک منفعل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طمع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گناه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دنیا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بهانه جویی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جهل</a:t>
            </a:r>
            <a:endParaRPr lang="en-US" sz="2000" dirty="0" smtClean="0">
              <a:cs typeface="B Lotus" pitchFamily="2" charset="-78"/>
            </a:endParaRPr>
          </a:p>
          <a:p>
            <a:pPr lvl="3"/>
            <a:r>
              <a:rPr lang="fa-IR" sz="2000" dirty="0" smtClean="0">
                <a:cs typeface="B Lotus" pitchFamily="2" charset="-78"/>
              </a:rPr>
              <a:t>آمال و آرزوها</a:t>
            </a:r>
            <a:endParaRPr lang="en-US" sz="2000" dirty="0" smtClean="0">
              <a:cs typeface="B Lotus" pitchFamily="2" charset="-78"/>
            </a:endParaRPr>
          </a:p>
          <a:p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1">
              <a:spcBef>
                <a:spcPct val="0"/>
              </a:spcBef>
            </a:pPr>
            <a:r>
              <a:rPr lang="fa-IR" sz="2000" dirty="0" smtClean="0">
                <a:cs typeface="B Lotus" pitchFamily="2" charset="-78"/>
              </a:rPr>
              <a:t>عوامل تضعیف پیروان در جهت رهبری</a:t>
            </a:r>
            <a:r>
              <a:rPr lang="en-US" sz="2000" dirty="0" smtClean="0">
                <a:cs typeface="B Lotus" pitchFamily="2" charset="-78"/>
              </a:rPr>
              <a:t/>
            </a:r>
            <a:br>
              <a:rPr lang="en-US" sz="2000" dirty="0" smtClean="0">
                <a:cs typeface="B Lotus" pitchFamily="2" charset="-78"/>
              </a:rPr>
            </a:br>
            <a:r>
              <a:rPr lang="fa-IR" sz="2000" dirty="0" smtClean="0">
                <a:cs typeface="B Lotus" pitchFamily="2" charset="-78"/>
              </a:rPr>
              <a:t>(شاخص ها)</a:t>
            </a:r>
            <a:br>
              <a:rPr lang="fa-IR" sz="2000" dirty="0" smtClean="0">
                <a:cs typeface="B Lotus" pitchFamily="2" charset="-78"/>
              </a:rPr>
            </a:br>
            <a:endParaRPr lang="fa-IR" sz="2000" dirty="0">
              <a:cs typeface="B Lot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تابع:</a:t>
            </a:r>
          </a:p>
          <a:p>
            <a:r>
              <a:rPr lang="fa-IR" sz="2000" dirty="0" smtClean="0">
                <a:cs typeface="B Lotus" pitchFamily="2" charset="-78"/>
              </a:rPr>
              <a:t>رهبر</a:t>
            </a:r>
          </a:p>
          <a:p>
            <a:r>
              <a:rPr lang="fa-IR" sz="2000" dirty="0" smtClean="0">
                <a:cs typeface="B Lotus" pitchFamily="2" charset="-78"/>
              </a:rPr>
              <a:t>پیروان</a:t>
            </a:r>
          </a:p>
          <a:p>
            <a:r>
              <a:rPr lang="fa-IR" sz="2000" dirty="0" smtClean="0">
                <a:cs typeface="B Lotus" pitchFamily="2" charset="-78"/>
              </a:rPr>
              <a:t>محیط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cs typeface="B Lotus" pitchFamily="2" charset="-78"/>
              </a:rPr>
              <a:t>Y=f(x)</a:t>
            </a:r>
            <a:endParaRPr lang="fa-IR" sz="2000" dirty="0">
              <a:cs typeface="B Lotus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چرا حسین؟!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چه داریم که دیگران در مدل‌هایشان ندارند؟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چرایی</a:t>
            </a:r>
          </a:p>
          <a:p>
            <a:r>
              <a:rPr lang="fa-IR" sz="2000" dirty="0" smtClean="0">
                <a:cs typeface="B Lotus" pitchFamily="2" charset="-78"/>
              </a:rPr>
              <a:t>چیستی</a:t>
            </a:r>
          </a:p>
          <a:p>
            <a:r>
              <a:rPr lang="fa-IR" sz="2000" dirty="0" smtClean="0">
                <a:cs typeface="B Lotus" pitchFamily="2" charset="-78"/>
              </a:rPr>
              <a:t>چگونگی</a:t>
            </a:r>
          </a:p>
          <a:p>
            <a:r>
              <a:rPr lang="fa-IR" sz="2000" dirty="0" smtClean="0">
                <a:cs typeface="B Lotus" pitchFamily="2" charset="-78"/>
              </a:rPr>
              <a:t>چرا حسین نه...، کدام حسین؟!</a:t>
            </a:r>
          </a:p>
          <a:p>
            <a:pPr>
              <a:buNone/>
            </a:pP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فراتر از چرایی...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اشاره:</a:t>
            </a:r>
          </a:p>
          <a:p>
            <a:r>
              <a:rPr lang="fa-IR" sz="2000" dirty="0" smtClean="0">
                <a:cs typeface="B Lotus" pitchFamily="2" charset="-78"/>
              </a:rPr>
              <a:t>فصلی در لبخند امام</a:t>
            </a:r>
          </a:p>
          <a:p>
            <a:r>
              <a:rPr lang="fa-IR" sz="2000" dirty="0" smtClean="0">
                <a:cs typeface="B Lotus" pitchFamily="2" charset="-78"/>
              </a:rPr>
              <a:t>فصلی در نگاه امام...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نگاه‌ها را قدری آماده دیدن متفاوت کنیم...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15شاخص ممتاز و ویژه رهبری حسینی...</a:t>
            </a:r>
          </a:p>
          <a:p>
            <a:r>
              <a:rPr lang="fa-IR" sz="2000" dirty="0" smtClean="0">
                <a:cs typeface="B Lotus" pitchFamily="2" charset="-78"/>
              </a:rPr>
              <a:t>نشست هفتم سرمشق‌ها مدیریتی عاشورا (شگفتی‌های مدل‌های حسینی)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چه داریم؟ 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زمینه های رفتار سازمانی(نقشه راه)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تحلیلی از رفتار سازمانی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376487" y="2324734"/>
          <a:ext cx="4862513" cy="3237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111162" y="5486400"/>
            <a:ext cx="19848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B Lotus" pitchFamily="2" charset="-78"/>
              </a:rPr>
              <a:t>نمودار 3: لایه های پیشین رفتار سازمانی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209799"/>
          <a:ext cx="7315200" cy="3912807"/>
        </p:xfrm>
        <a:graphic>
          <a:graphicData uri="http://schemas.openxmlformats.org/drawingml/2006/table">
            <a:tbl>
              <a:tblPr rtl="1"/>
              <a:tblGrid>
                <a:gridCol w="950818"/>
                <a:gridCol w="1235277"/>
                <a:gridCol w="2115227"/>
                <a:gridCol w="1457725"/>
                <a:gridCol w="1556153"/>
              </a:tblGrid>
              <a:tr h="463249">
                <a:tc gridSpan="5"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latin typeface="Cambria"/>
                          <a:ea typeface="Times New Roman"/>
                          <a:cs typeface="B Lotus"/>
                        </a:rPr>
                        <a:t>إِنَّ النَّاسَ عَبِيدُ الدُّنْيَا وَ الدِّينُ لَعْقٌ عَلَى أَلْسِنَتِهِمْ يَحُوطُونَهُ مَا دَرَّتْ مَعَايِشُهُمْ فَإِذَا مُحِّصُوا بِالْبَلَاءِ قَلَّ الدَّيَّانُونَ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14985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mbria"/>
                          <a:ea typeface="Times New Roman"/>
                          <a:cs typeface="B Lotus"/>
                        </a:rPr>
                        <a:t>ابعاد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Times New Roman"/>
                          <a:cs typeface="B Lotus"/>
                        </a:rPr>
                        <a:t>متغیر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Times New Roman"/>
                          <a:cs typeface="B Lotus"/>
                        </a:rPr>
                        <a:t>شاخص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Times New Roman"/>
                          <a:cs typeface="B Lotus"/>
                        </a:rPr>
                        <a:t>اثر رفتاری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Times New Roman"/>
                          <a:cs typeface="B Lotus"/>
                        </a:rPr>
                        <a:t>شاخص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9970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latin typeface="Cambria"/>
                          <a:ea typeface="Times New Roman"/>
                          <a:cs typeface="B Lotus"/>
                        </a:rPr>
                        <a:t>دنیا پرستی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Times New Roman"/>
                          <a:cs typeface="B Lotus"/>
                        </a:rPr>
                        <a:t>دین سطحی داشتن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Times New Roman"/>
                          <a:cs typeface="B Lotus"/>
                        </a:rPr>
                        <a:t>لقلقه زبانی(دین سر زبانی)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latin typeface="Calibri"/>
                          <a:ea typeface="Times New Roman"/>
                          <a:cs typeface="B Lotus"/>
                        </a:rPr>
                        <a:t>فراز و نشیب و تشطط رفتاری به واسطه اعمال تهدیدها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latin typeface="Calibri"/>
                          <a:ea typeface="Times New Roman"/>
                          <a:cs typeface="B Lotus"/>
                        </a:rPr>
                        <a:t>وقتی سختی‌ها رو بیاورد دین‌داران کاهش می‌یابند.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2000">
              <a:cs typeface="B Lotus" pitchFamily="2" charset="-78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05740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Lotus" pitchFamily="2" charset="-78"/>
              </a:rPr>
              <a:t>نگاره1:بررسی شاخص‌ها و متغیرهای بیان امام حسین (إِنَّ النَّاسَ عَبِيدُ الدُّنْيَا...)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z="2800" dirty="0" smtClean="0">
                <a:cs typeface="B Lotus" pitchFamily="2" charset="-78"/>
              </a:rPr>
              <a:t>چرا انسان‌ها عمیق نیستند؟</a:t>
            </a:r>
            <a:endParaRPr lang="en-US" sz="2800" dirty="0" smtClean="0">
              <a:cs typeface="B Lotus" pitchFamily="2" charset="-78"/>
            </a:endParaRPr>
          </a:p>
          <a:p>
            <a:pPr lvl="0"/>
            <a:r>
              <a:rPr lang="fa-IR" sz="2800" dirty="0" smtClean="0">
                <a:cs typeface="B Lotus" pitchFamily="2" charset="-78"/>
              </a:rPr>
              <a:t>چگونه انسان‌ها عمیق می‌شوند؟ راهکار اجرایی آن توسط مدیر در سازمان چیست؟</a:t>
            </a:r>
            <a:endParaRPr lang="en-US" sz="2800" dirty="0" smtClean="0">
              <a:cs typeface="B Lotus" pitchFamily="2" charset="-78"/>
            </a:endParaRPr>
          </a:p>
          <a:p>
            <a:endParaRPr lang="fa-I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bg1"/>
                </a:solidFill>
                <a:cs typeface="B Lotus" pitchFamily="2" charset="-78"/>
              </a:rPr>
              <a:t>دو پرسش:</a:t>
            </a:r>
            <a:endParaRPr lang="fa-IR" sz="40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الگوي رهبری و هدایت امام حسين برای انقلاب با الهام از گفتگوها و سیره ایشان در مسیر کربلا چگونه است؟</a:t>
            </a:r>
            <a:endParaRPr lang="en-US" sz="2000" dirty="0" smtClean="0">
              <a:cs typeface="B Lotus" pitchFamily="2" charset="-78"/>
            </a:endParaRPr>
          </a:p>
          <a:p>
            <a:r>
              <a:rPr lang="fa-IR" sz="2000" dirty="0" smtClean="0">
                <a:cs typeface="B Lotus" pitchFamily="2" charset="-78"/>
              </a:rPr>
              <a:t>اصول حاکم بر  گفتگو ها و مناظرات امام حسین در این مسیر کدامند؟</a:t>
            </a:r>
            <a:endParaRPr lang="en-US" sz="2000" dirty="0" smtClean="0">
              <a:cs typeface="B Lotus" pitchFamily="2" charset="-78"/>
            </a:endParaRPr>
          </a:p>
          <a:p>
            <a:r>
              <a:rPr lang="fa-IR" sz="2000" dirty="0" smtClean="0">
                <a:cs typeface="B Lotus" pitchFamily="2" charset="-78"/>
              </a:rPr>
              <a:t>چه عواملی بر نحوه گفتگوی امام با مخاطبین در راه کربلا مؤثر بوده است؟</a:t>
            </a:r>
            <a:endParaRPr lang="en-US" sz="2000" dirty="0" smtClean="0">
              <a:cs typeface="B Lotus" pitchFamily="2" charset="-78"/>
            </a:endParaRPr>
          </a:p>
          <a:p>
            <a:r>
              <a:rPr lang="fa-IR" sz="2000" dirty="0" smtClean="0">
                <a:cs typeface="B Lotus" pitchFamily="2" charset="-78"/>
              </a:rPr>
              <a:t>آیا می توان روش مناظره یا گفتگوی امام را بر حسب دسته بندی مخاطبین طبقه بندی کرد؟وچگونه؟</a:t>
            </a:r>
            <a:endParaRPr lang="en-US" sz="2000" dirty="0" smtClean="0">
              <a:cs typeface="B Lotus" pitchFamily="2" charset="-78"/>
            </a:endParaRPr>
          </a:p>
          <a:p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Lotus" pitchFamily="2" charset="-78"/>
              </a:rPr>
              <a:t>سوالات تحقیق</a:t>
            </a:r>
            <a:endParaRPr lang="fa-IR" sz="32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2000">
              <a:cs typeface="B Lotus" pitchFamily="2" charset="-78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Lotus" pitchFamily="2" charset="-78"/>
              </a:rPr>
              <a:t>.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096386" y="3076755"/>
          <a:ext cx="4990214" cy="210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630446" y="4953000"/>
            <a:ext cx="4075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B Lotus" pitchFamily="2" charset="-78"/>
              </a:rPr>
              <a:t>نمودار 4:ساحت دنیاگرایی به مثابه سیستمی که محصول خود را در رفتار سازمانی بروز می دهد.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320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5" name="Diagram 4"/>
          <p:cNvGraphicFramePr/>
          <p:nvPr/>
        </p:nvGraphicFramePr>
        <p:xfrm>
          <a:off x="2540479" y="2332007"/>
          <a:ext cx="4012721" cy="254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68435" y="4800600"/>
            <a:ext cx="37609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B Lotus" pitchFamily="2" charset="-78"/>
              </a:rPr>
              <a:t>نمودار 5:تمرکز بر جهان بینی اسارت دنیا به عنوان ورودی سیستم منتهی به رفتار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cs typeface="B Lotus" pitchFamily="2" charset="-78"/>
              </a:rPr>
              <a:t>Dialogue</a:t>
            </a:r>
            <a:endParaRPr lang="fa-IR" sz="2000" dirty="0" smtClean="0">
              <a:cs typeface="B Lotus" pitchFamily="2" charset="-78"/>
            </a:endParaRPr>
          </a:p>
          <a:p>
            <a:r>
              <a:rPr lang="en-US" sz="2000" dirty="0" smtClean="0">
                <a:cs typeface="B Lotus" pitchFamily="2" charset="-78"/>
              </a:rPr>
              <a:t>conversation</a:t>
            </a:r>
            <a:endParaRPr lang="fa-IR" sz="2000" dirty="0" smtClean="0">
              <a:cs typeface="B Lotus" pitchFamily="2" charset="-78"/>
            </a:endParaRPr>
          </a:p>
          <a:p>
            <a:r>
              <a:rPr lang="en-US" sz="2000" dirty="0" smtClean="0">
                <a:cs typeface="B Lotus" pitchFamily="2" charset="-78"/>
              </a:rPr>
              <a:t>discussion</a:t>
            </a:r>
          </a:p>
          <a:p>
            <a:r>
              <a:rPr lang="en-US" sz="2000" dirty="0" smtClean="0">
                <a:cs typeface="B Lotus" pitchFamily="2" charset="-78"/>
              </a:rPr>
              <a:t>Sermon</a:t>
            </a:r>
          </a:p>
          <a:p>
            <a:r>
              <a:rPr lang="en-US" sz="2000" dirty="0" smtClean="0">
                <a:cs typeface="B Lotus" pitchFamily="2" charset="-78"/>
              </a:rPr>
              <a:t>Letter</a:t>
            </a:r>
          </a:p>
          <a:p>
            <a:r>
              <a:rPr lang="en-US" sz="2000" dirty="0" smtClean="0">
                <a:cs typeface="B Lotus" pitchFamily="2" charset="-78"/>
              </a:rPr>
              <a:t>Negotiation</a:t>
            </a:r>
          </a:p>
          <a:p>
            <a:r>
              <a:rPr lang="en-US" sz="2000" dirty="0" smtClean="0">
                <a:cs typeface="B Lotus" pitchFamily="2" charset="-78"/>
              </a:rPr>
              <a:t>Debate</a:t>
            </a:r>
          </a:p>
          <a:p>
            <a:r>
              <a:rPr lang="en-US" sz="2000" dirty="0" smtClean="0">
                <a:cs typeface="B Lotus" pitchFamily="2" charset="-78"/>
              </a:rPr>
              <a:t>Presentation</a:t>
            </a:r>
          </a:p>
          <a:p>
            <a:r>
              <a:rPr lang="en-US" sz="2000" dirty="0" err="1" smtClean="0">
                <a:cs typeface="B Lotus" pitchFamily="2" charset="-78"/>
              </a:rPr>
              <a:t>Gesetur</a:t>
            </a:r>
            <a:endParaRPr lang="en-US" sz="2000" dirty="0" smtClean="0">
              <a:cs typeface="B Lotus" pitchFamily="2" charset="-78"/>
            </a:endParaRPr>
          </a:p>
          <a:p>
            <a:r>
              <a:rPr lang="en-US" sz="2000" dirty="0" smtClean="0">
                <a:cs typeface="B Lotus" pitchFamily="2" charset="-78"/>
              </a:rPr>
              <a:t>Body language</a:t>
            </a:r>
            <a:endParaRPr lang="fa-IR" sz="2000" dirty="0" smtClean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راه حل دیگر: پورتفولیو یا سبدی از راهکارها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عاشورا يك حادثه‏ى تاريخىِ صرف نبود؛ </a:t>
            </a:r>
            <a:r>
              <a:rPr lang="fa-IR" sz="2000" i="1" dirty="0" smtClean="0">
                <a:cs typeface="B Lotus" pitchFamily="2" charset="-78"/>
              </a:rPr>
              <a:t>عاشورا يك فرهنگ، يك جريان مستمر و يك سرمشق دائمى براى امت اسلام بود.</a:t>
            </a:r>
            <a:r>
              <a:rPr lang="fa-IR" sz="2000" dirty="0" smtClean="0">
                <a:cs typeface="B Lotus" pitchFamily="2" charset="-78"/>
              </a:rPr>
              <a:t> حضرت ابى‏عبداللَّه (عليه‏السّلام) با اين حركت - كه در زمان خود داراى توجيه عقلانى و منطقى كاملاً روشنى بود - يك سرمشق را براى امت اسلامى نوشت و گذاشت. اين سرمشق فقط شهيد شدن هم نيست؛ يك چيزِ مركب و پيچيده و بسيار عميق است. </a:t>
            </a:r>
            <a:r>
              <a:rPr lang="fa-IR" sz="2000" i="1" dirty="0" smtClean="0">
                <a:cs typeface="B Lotus" pitchFamily="2" charset="-78"/>
              </a:rPr>
              <a:t>سه عنصر در حركت حضرت ابى‏عبداللَّه (عليه‏السّلام) وجود دارد: عنصر منطق و عقل، عنصر حماسه و عزت، و عنصر عاطفه</a:t>
            </a:r>
            <a:endParaRPr lang="en-US" sz="2000" dirty="0" smtClean="0">
              <a:cs typeface="B Lotus" pitchFamily="2" charset="-78"/>
            </a:endParaRPr>
          </a:p>
          <a:p>
            <a:r>
              <a:rPr lang="fa-IR" sz="2000" dirty="0" smtClean="0">
                <a:cs typeface="B Lotus" pitchFamily="2" charset="-78"/>
              </a:rPr>
              <a:t>مقام معظم رهبری5/11/84</a:t>
            </a:r>
            <a:endParaRPr lang="en-US" sz="2000" dirty="0" smtClean="0">
              <a:cs typeface="B Lotus" pitchFamily="2" charset="-78"/>
            </a:endParaRPr>
          </a:p>
          <a:p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2000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2000">
              <a:cs typeface="B Lotus" pitchFamily="2" charset="-78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033" name="Group 1"/>
          <p:cNvGrpSpPr>
            <a:grpSpLocks/>
          </p:cNvGrpSpPr>
          <p:nvPr/>
        </p:nvGrpSpPr>
        <p:grpSpPr bwMode="auto">
          <a:xfrm>
            <a:off x="1752601" y="720725"/>
            <a:ext cx="5029200" cy="4308475"/>
            <a:chOff x="4331" y="6584"/>
            <a:chExt cx="6405" cy="4986"/>
          </a:xfrm>
        </p:grpSpPr>
        <p:grpSp>
          <p:nvGrpSpPr>
            <p:cNvPr id="44042" name="Group 10"/>
            <p:cNvGrpSpPr>
              <a:grpSpLocks/>
            </p:cNvGrpSpPr>
            <p:nvPr/>
          </p:nvGrpSpPr>
          <p:grpSpPr bwMode="auto">
            <a:xfrm>
              <a:off x="4331" y="6584"/>
              <a:ext cx="6405" cy="4986"/>
              <a:chOff x="4331" y="2589"/>
              <a:chExt cx="6405" cy="4986"/>
            </a:xfrm>
          </p:grpSpPr>
          <p:grpSp>
            <p:nvGrpSpPr>
              <p:cNvPr id="44044" name="Group 12"/>
              <p:cNvGrpSpPr>
                <a:grpSpLocks/>
              </p:cNvGrpSpPr>
              <p:nvPr/>
            </p:nvGrpSpPr>
            <p:grpSpPr bwMode="auto">
              <a:xfrm>
                <a:off x="4331" y="2589"/>
                <a:ext cx="6405" cy="4986"/>
                <a:chOff x="4331" y="1574"/>
                <a:chExt cx="6405" cy="4986"/>
              </a:xfrm>
            </p:grpSpPr>
            <p:sp>
              <p:nvSpPr>
                <p:cNvPr id="44052" name="AutoShape 20"/>
                <p:cNvSpPr>
                  <a:spLocks noChangeArrowheads="1"/>
                </p:cNvSpPr>
                <p:nvPr/>
              </p:nvSpPr>
              <p:spPr bwMode="auto">
                <a:xfrm>
                  <a:off x="4331" y="1574"/>
                  <a:ext cx="6405" cy="49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a-IR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B Lotus" pitchFamily="2" charset="-78"/>
                    </a:rPr>
                    <a:t>   گفتار                                                                                            رفتار</a:t>
                  </a:r>
                  <a:endParaRPr kumimoji="0" lang="fa-I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51" name="Oval 19"/>
                <p:cNvSpPr>
                  <a:spLocks noChangeArrowheads="1"/>
                </p:cNvSpPr>
                <p:nvPr/>
              </p:nvSpPr>
              <p:spPr bwMode="auto">
                <a:xfrm>
                  <a:off x="5125" y="1790"/>
                  <a:ext cx="4815" cy="461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a-IR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B Lotus" pitchFamily="2" charset="-78"/>
                    </a:rPr>
                    <a:t>                         </a:t>
                  </a:r>
                  <a:endParaRPr kumimoji="0" lang="fa-I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50" name="Oval 18"/>
                <p:cNvSpPr>
                  <a:spLocks noChangeArrowheads="1"/>
                </p:cNvSpPr>
                <p:nvPr/>
              </p:nvSpPr>
              <p:spPr bwMode="auto">
                <a:xfrm>
                  <a:off x="7017" y="3616"/>
                  <a:ext cx="967" cy="91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a-IR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B Lotus" pitchFamily="2" charset="-78"/>
                    </a:rPr>
                    <a:t>هدف</a:t>
                  </a:r>
                  <a:endParaRPr kumimoji="0" lang="fa-I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49" name="Oval 17"/>
                <p:cNvSpPr>
                  <a:spLocks noChangeArrowheads="1"/>
                </p:cNvSpPr>
                <p:nvPr/>
              </p:nvSpPr>
              <p:spPr bwMode="auto">
                <a:xfrm>
                  <a:off x="6224" y="2822"/>
                  <a:ext cx="2566" cy="25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a-IR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B Lotus" pitchFamily="2" charset="-78"/>
                    </a:rPr>
                    <a:t>  </a:t>
                  </a:r>
                  <a:endParaRPr kumimoji="0" lang="fa-I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48" name="AutoShape 16"/>
                <p:cNvSpPr>
                  <a:spLocks noChangeShapeType="1"/>
                </p:cNvSpPr>
                <p:nvPr/>
              </p:nvSpPr>
              <p:spPr bwMode="auto">
                <a:xfrm flipV="1">
                  <a:off x="8629" y="2822"/>
                  <a:ext cx="924" cy="67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a-IR"/>
                </a:p>
              </p:txBody>
            </p:sp>
            <p:sp>
              <p:nvSpPr>
                <p:cNvPr id="44047" name="AutoShape 15"/>
                <p:cNvSpPr>
                  <a:spLocks noChangeShapeType="1"/>
                </p:cNvSpPr>
                <p:nvPr/>
              </p:nvSpPr>
              <p:spPr bwMode="auto">
                <a:xfrm flipV="1">
                  <a:off x="7512" y="5392"/>
                  <a:ext cx="0" cy="9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a-IR"/>
                </a:p>
              </p:txBody>
            </p:sp>
            <p:sp>
              <p:nvSpPr>
                <p:cNvPr id="44046" name="AutoShape 14"/>
                <p:cNvSpPr>
                  <a:spLocks noChangeShapeType="1"/>
                </p:cNvSpPr>
                <p:nvPr/>
              </p:nvSpPr>
              <p:spPr bwMode="auto">
                <a:xfrm>
                  <a:off x="5509" y="2822"/>
                  <a:ext cx="924" cy="5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a-IR"/>
                </a:p>
              </p:txBody>
            </p:sp>
            <p:sp>
              <p:nvSpPr>
                <p:cNvPr id="44045" name="AutoShape 13"/>
                <p:cNvSpPr>
                  <a:spLocks noChangeShapeType="1"/>
                </p:cNvSpPr>
                <p:nvPr/>
              </p:nvSpPr>
              <p:spPr bwMode="auto">
                <a:xfrm flipV="1">
                  <a:off x="7512" y="4529"/>
                  <a:ext cx="0" cy="86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a-IR"/>
                </a:p>
              </p:txBody>
            </p:sp>
          </p:grpSp>
          <p:sp>
            <p:nvSpPr>
              <p:cNvPr id="44043" name="Oval 11"/>
              <p:cNvSpPr>
                <a:spLocks noChangeArrowheads="1"/>
              </p:cNvSpPr>
              <p:nvPr/>
            </p:nvSpPr>
            <p:spPr bwMode="auto">
              <a:xfrm>
                <a:off x="7083" y="4640"/>
                <a:ext cx="903" cy="9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a-IR"/>
              </a:p>
            </p:txBody>
          </p:sp>
        </p:grpSp>
        <p:sp>
          <p:nvSpPr>
            <p:cNvPr id="44041" name="AutoShape 9"/>
            <p:cNvSpPr>
              <a:spLocks noChangeShapeType="1"/>
            </p:cNvSpPr>
            <p:nvPr/>
          </p:nvSpPr>
          <p:spPr bwMode="auto">
            <a:xfrm>
              <a:off x="7512" y="7838"/>
              <a:ext cx="0" cy="7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7156" y="8897"/>
              <a:ext cx="720" cy="3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Lotus" pitchFamily="2" charset="-78"/>
                </a:rPr>
                <a:t>هدف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8038" y="9061"/>
              <a:ext cx="591" cy="4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Lotus" pitchFamily="2" charset="-78"/>
                </a:rPr>
                <a:t>عقل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6330" y="9067"/>
              <a:ext cx="648" cy="4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Lotus" pitchFamily="2" charset="-78"/>
                </a:rPr>
                <a:t>عشق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8722" y="9694"/>
              <a:ext cx="831" cy="4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Lotus" pitchFamily="2" charset="-78"/>
                </a:rPr>
                <a:t>برهان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5416" y="9675"/>
              <a:ext cx="870" cy="4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Lotus" pitchFamily="2" charset="-78"/>
                </a:rPr>
                <a:t>عاطفه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6808" y="7225"/>
              <a:ext cx="993" cy="4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Lotus" pitchFamily="2" charset="-78"/>
                </a:rPr>
                <a:t>حماسه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34" name="Rectangle 2"/>
            <p:cNvSpPr>
              <a:spLocks noChangeArrowheads="1"/>
            </p:cNvSpPr>
            <p:nvPr/>
          </p:nvSpPr>
          <p:spPr bwMode="auto">
            <a:xfrm>
              <a:off x="4474" y="10719"/>
              <a:ext cx="1298" cy="4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B Lotus" pitchFamily="2" charset="-78"/>
                </a:rPr>
                <a:t>بستر روضه ها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1219200" y="54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Lotus" pitchFamily="2" charset="-78"/>
              </a:rPr>
              <a:t>نمودار2: سبک های گفتگو با الهام از فرمایشات رهبری عزیز(خامنه ای،سید علی،1385،صص37-39)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سبک قرآن:</a:t>
            </a:r>
          </a:p>
          <a:p>
            <a:r>
              <a:rPr lang="fa-IR" sz="2000" dirty="0" smtClean="0">
                <a:cs typeface="B Lotus" pitchFamily="2" charset="-78"/>
              </a:rPr>
              <a:t>قرآن كتابِ علمي نيست نظير فقه و اصول و فلسفه نور است نور يعني نور، علم را با عاطفه مي‌دوزد مي‌بينيد وقتي مي‌خواهد برهان اقامه كند شما اول تا آخر كتابهاي فلسفي و كلامي را ببينيد مي‌بينيد اصلاً چنين برهاني نيست</a:t>
            </a:r>
          </a:p>
          <a:p>
            <a:r>
              <a:rPr lang="fa-IR" sz="2000" dirty="0" smtClean="0">
                <a:cs typeface="B Lotus" pitchFamily="2" charset="-78"/>
              </a:rPr>
              <a:t>بنابراين اگر قرآن كريم به اين سبك سخن مي‌گويد براي اينكه مي‌خواهد تعليم را با تزكيه همراه كند</a:t>
            </a:r>
          </a:p>
          <a:p>
            <a:r>
              <a:rPr lang="fa-IR" sz="2000" dirty="0" smtClean="0">
                <a:cs typeface="B Lotus" pitchFamily="2" charset="-78"/>
              </a:rPr>
              <a:t>چرا؟ برای آدم سازی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بیانات  حضرت آیت الله جوادی آملی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نهضت حسینی و نهضت تولید علم</a:t>
            </a:r>
          </a:p>
          <a:p>
            <a:r>
              <a:rPr lang="fa-IR" sz="2000" dirty="0" smtClean="0">
                <a:cs typeface="B Lotus" pitchFamily="2" charset="-78"/>
              </a:rPr>
              <a:t>الگوی اسلامی ایرانی پیشرفت با رهیافت عاشورایی</a:t>
            </a:r>
          </a:p>
          <a:p>
            <a:r>
              <a:rPr lang="fa-IR" sz="2000" dirty="0" smtClean="0">
                <a:cs typeface="B Lotus" pitchFamily="2" charset="-78"/>
              </a:rPr>
              <a:t>نقش و جایگاه عاشورا در بیداری اسلامی</a:t>
            </a:r>
          </a:p>
          <a:p>
            <a:r>
              <a:rPr lang="fa-IR" sz="2000" dirty="0" smtClean="0">
                <a:cs typeface="B Lotus" pitchFamily="2" charset="-78"/>
              </a:rPr>
              <a:t>نوید مجموعه پایان نامه هایی که این اولین حلقه از مجموعه حلقاتی است که اتفاق خواهد افتاد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افقهای پیشنهادی: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تا در عمق مبحث مدیریتی وارد نشوید رهبری و مدیریت امام را نخواهید فهمید.</a:t>
            </a:r>
          </a:p>
          <a:p>
            <a:r>
              <a:rPr lang="fa-IR" sz="2000" dirty="0" smtClean="0">
                <a:cs typeface="B Lotus" pitchFamily="2" charset="-78"/>
              </a:rPr>
              <a:t>کار تشکیلاتی مقدمه فهم بهتر و کاملتر امام حسین است: ”امام“حسین</a:t>
            </a:r>
          </a:p>
          <a:p>
            <a:r>
              <a:rPr lang="fa-IR" sz="2000" dirty="0" smtClean="0">
                <a:cs typeface="B Lotus" pitchFamily="2" charset="-78"/>
              </a:rPr>
              <a:t>کدام حسین: شاعر... عارف... یا مدیر و رهبری – در تجلی امامت و رهبری-</a:t>
            </a:r>
          </a:p>
          <a:p>
            <a:r>
              <a:rPr lang="fa-IR" sz="2000" dirty="0" smtClean="0">
                <a:cs typeface="B Lotus" pitchFamily="2" charset="-78"/>
              </a:rPr>
              <a:t>هرکس می‌خواهد ما را بشناسد داستان کربلا را بخواند...(شهید آوینی) هرکس هم می‌خواهد حسین را بشناسد داستان ”مدیریت عاشورا ” را بخواند.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کسی که می‌خواهد امام حسین را بهتر و کاملتر بشناسد...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مظلوم یا... مظلوم مقتدر؟</a:t>
            </a:r>
          </a:p>
          <a:p>
            <a:r>
              <a:rPr lang="fa-IR" sz="2000" dirty="0" smtClean="0">
                <a:cs typeface="B Lotus" pitchFamily="2" charset="-78"/>
              </a:rPr>
              <a:t>در نمودار کل تاریخ دیدن نه در نقطه و مقطع دیدن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عاشورا: چگونه می‌توان در ظاهر شکست خورد ولی پیروز ماجرا بود؟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آن که در مقابل خدا سجده نمی کند در مقابل عظمت حسین بن علی سر فرود می آورد! (72سخن عاشورایی،ص91، 72/10/26)</a:t>
            </a:r>
          </a:p>
          <a:p>
            <a:r>
              <a:rPr lang="fa-IR" sz="2000" dirty="0" smtClean="0">
                <a:cs typeface="B Lotus" pitchFamily="2" charset="-78"/>
              </a:rPr>
              <a:t>می تواند بستری باشد برای کشیدن انسان‌ها سر سفره قرآن و خدا (با یک انسان روبرو شدن و ظرفیت الگو بودن و قابلیت الگوها در اثر بر انسان‌ها)</a:t>
            </a:r>
          </a:p>
          <a:p>
            <a:r>
              <a:rPr lang="fa-IR" sz="2000" dirty="0" smtClean="0">
                <a:cs typeface="B Lotus" pitchFamily="2" charset="-78"/>
              </a:rPr>
              <a:t>امام حسین ضمانت اجراست. پیوند تئوری تا عمل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چرا حسین؟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عقبه تاریخی</a:t>
            </a:r>
          </a:p>
          <a:p>
            <a:r>
              <a:rPr lang="fa-IR" sz="2000" dirty="0" smtClean="0">
                <a:cs typeface="B Lotus" pitchFamily="2" charset="-78"/>
              </a:rPr>
              <a:t>جریان شناسی مطالعات عاشورایی ... تا رسیدن به علوم انسانی اسلامی با رهیافت عاشورایی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پیشینه و زمینه شکل‌گیری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بررسی یک تجربه موفق در بستر تاریخ، مطالعه موردی واقعه عاشورا</a:t>
            </a:r>
          </a:p>
          <a:p>
            <a:r>
              <a:rPr lang="fa-IR" sz="2000" dirty="0" smtClean="0">
                <a:cs typeface="B Lotus" pitchFamily="2" charset="-78"/>
              </a:rPr>
              <a:t>کربلا: غیب یا شهود؟ سخن از پوزیتویسم است...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چرا کربلا؟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آقای مدیر سست نشو! تو گرم تر کار کن!</a:t>
            </a:r>
          </a:p>
          <a:p>
            <a:r>
              <a:rPr lang="fa-IR" sz="2000" dirty="0" smtClean="0">
                <a:cs typeface="B Lotus" pitchFamily="2" charset="-78"/>
              </a:rPr>
              <a:t>رهبر نقش جبران کنندگی خواهد داشت.</a:t>
            </a:r>
          </a:p>
          <a:p>
            <a:r>
              <a:rPr lang="fa-IR" sz="2000" dirty="0" smtClean="0">
                <a:cs typeface="B Lotus" pitchFamily="2" charset="-78"/>
              </a:rPr>
              <a:t>باز تعریفی از کربلا : کرببلا... داستان رفتن به گودال قتلگاه</a:t>
            </a:r>
          </a:p>
          <a:p>
            <a:r>
              <a:rPr lang="fa-IR" sz="2000" dirty="0" smtClean="0">
                <a:cs typeface="B Lotus" pitchFamily="2" charset="-78"/>
              </a:rPr>
              <a:t>اگر همه کنار کشیدند تو کنار نکش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فایده عملی الگو برای مدیران: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درس نهضت حسینی برای مدیران امروز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استراتژی تقویت رهبر در مقابل تضعیف پیروان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804096"/>
              </p:ext>
            </p:extLst>
          </p:nvPr>
        </p:nvGraphicFramePr>
        <p:xfrm>
          <a:off x="1828800" y="2590800"/>
          <a:ext cx="5791200" cy="3012948"/>
        </p:xfrm>
        <a:graphic>
          <a:graphicData uri="http://schemas.openxmlformats.org/drawingml/2006/table">
            <a:tbl>
              <a:tblPr rtl="1"/>
              <a:tblGrid>
                <a:gridCol w="2907153"/>
                <a:gridCol w="2884047"/>
              </a:tblGrid>
              <a:tr h="72390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Lotus"/>
                        </a:rPr>
                        <a:t>رفتار پیرو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Lotus"/>
                        </a:rPr>
                        <a:t>کاهش نیرو (قَلَّ الدَّيَّانُونَ‏)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 rowSpan="2"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Lotus"/>
                        </a:rPr>
                        <a:t>رفتار رهبر</a:t>
                      </a:r>
                      <a:endParaRPr lang="en-US" sz="18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Lotus"/>
                        </a:rPr>
                        <a:t>کاهش و تضعیف  متقابل رهبر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B Lotus"/>
                        </a:rPr>
                        <a:t>افزایش و تقویت جبران کننده رهبر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 smtClean="0">
                <a:cs typeface="B Lotus" pitchFamily="2" charset="-78"/>
              </a:rPr>
              <a:t>ملاحظه: این فهم من از امام حسین است، در آینه گفتگوهایی برای یک انقلاب بزرگ</a:t>
            </a:r>
          </a:p>
          <a:p>
            <a:r>
              <a:rPr lang="fa-IR" sz="2800" dirty="0" smtClean="0">
                <a:cs typeface="B Lotus" pitchFamily="2" charset="-78"/>
              </a:rPr>
              <a:t>والله العالم!</a:t>
            </a:r>
          </a:p>
          <a:p>
            <a:r>
              <a:rPr lang="fa-IR" sz="2800" dirty="0" smtClean="0">
                <a:cs typeface="B Lotus" pitchFamily="2" charset="-78"/>
              </a:rPr>
              <a:t>و حسین خود بهتر می داند...</a:t>
            </a:r>
            <a:endParaRPr lang="fa-IR" sz="2800" dirty="0">
              <a:cs typeface="B Lotus" pitchFamily="2" charset="-78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Roya" pitchFamily="2" charset="-78"/>
              </a:rPr>
              <a:t>شکر خدا را که در پناه حسینیم</a:t>
            </a:r>
          </a:p>
          <a:p>
            <a:r>
              <a:rPr lang="fa-IR" dirty="0" smtClean="0">
                <a:cs typeface="B Roya" pitchFamily="2" charset="-78"/>
              </a:rPr>
              <a:t>عالم از این خوب تر پناه ندارد...</a:t>
            </a:r>
            <a:endParaRPr lang="fa-IR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2000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000" b="1" dirty="0" smtClean="0">
                <a:cs typeface="B Lotus" pitchFamily="2" charset="-78"/>
              </a:rPr>
              <a:t>نمودار 4:  بررسی سیر و  مراحل شکل گیری و اجرای پژوهش</a:t>
            </a:r>
            <a:endParaRPr lang="en-US" sz="2000" b="1" dirty="0" smtClean="0">
              <a:cs typeface="B Lotus" pitchFamily="2" charset="-78"/>
            </a:endParaRPr>
          </a:p>
          <a:p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گام‌های تحقیق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826895" y="2438718"/>
          <a:ext cx="5488305" cy="320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2000">
              <a:cs typeface="B Lotus" pitchFamily="2" charset="-7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graphicFrame>
        <p:nvGraphicFramePr>
          <p:cNvPr id="5" name="Diagram 4"/>
          <p:cNvGraphicFramePr/>
          <p:nvPr/>
        </p:nvGraphicFramePr>
        <p:xfrm>
          <a:off x="1506279" y="1313121"/>
          <a:ext cx="5656521" cy="3944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Times New Roman" pitchFamily="18" charset="0"/>
                <a:cs typeface="B Lotus" pitchFamily="2" charset="-78"/>
              </a:rPr>
              <a:t>نمودار 5: مراحل تحقق سبک شناسی مواجهه با افراد در گفتگو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000" dirty="0" smtClean="0">
                <a:cs typeface="B Lotus" pitchFamily="2" charset="-78"/>
              </a:rPr>
              <a:t>علی غریب و حسین مظلوم؟!- مدیر و رهبری غریب و تنها؟!</a:t>
            </a:r>
          </a:p>
          <a:p>
            <a:r>
              <a:rPr lang="fa-IR" sz="2000" dirty="0" smtClean="0">
                <a:cs typeface="B Lotus" pitchFamily="2" charset="-78"/>
              </a:rPr>
              <a:t>مدل رهبر و پیروان پاسخی جدی به این مساله</a:t>
            </a:r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تقریری مدیریتی از داستان غربت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cs typeface="B Lotus" pitchFamily="2" charset="-78"/>
              </a:rPr>
              <a:t>بستر و زمینه:</a:t>
            </a:r>
          </a:p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خیر خواهی	</a:t>
            </a:r>
            <a:endParaRPr lang="en-US" sz="2000" dirty="0" smtClean="0">
              <a:cs typeface="B Lotus" pitchFamily="2" charset="-78"/>
            </a:endParaRPr>
          </a:p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سخت کوشی</a:t>
            </a:r>
            <a:endParaRPr lang="en-US" sz="2000" dirty="0" smtClean="0">
              <a:cs typeface="B Lotus" pitchFamily="2" charset="-78"/>
            </a:endParaRPr>
          </a:p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پیگیری</a:t>
            </a:r>
            <a:endParaRPr lang="en-US" sz="2000" dirty="0" smtClean="0">
              <a:cs typeface="B Lotus" pitchFamily="2" charset="-78"/>
            </a:endParaRPr>
          </a:p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امیدواری</a:t>
            </a:r>
            <a:endParaRPr lang="en-US" sz="2000" dirty="0" smtClean="0">
              <a:cs typeface="B Lotus" pitchFamily="2" charset="-78"/>
            </a:endParaRPr>
          </a:p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یاد آوری</a:t>
            </a:r>
            <a:endParaRPr lang="en-US" sz="2000" dirty="0" smtClean="0">
              <a:cs typeface="B Lotus" pitchFamily="2" charset="-78"/>
            </a:endParaRPr>
          </a:p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رصد لحظه های ناب</a:t>
            </a:r>
            <a:endParaRPr lang="en-US" sz="2000" dirty="0" smtClean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مدل رهبر و پیروان (</a:t>
            </a:r>
            <a:r>
              <a:rPr lang="fa-IR" sz="2800" b="1" dirty="0" smtClean="0">
                <a:solidFill>
                  <a:schemeClr val="bg1"/>
                </a:solidFill>
                <a:latin typeface="Calibri"/>
                <a:ea typeface="Times New Roman"/>
                <a:cs typeface="B Lotus" pitchFamily="2" charset="-78"/>
              </a:rPr>
              <a:t>زمینه‌های رهبری</a:t>
            </a:r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)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اجتماعی</a:t>
            </a:r>
            <a:endParaRPr lang="en-US" sz="2000" dirty="0" smtClean="0">
              <a:cs typeface="B Lotus" pitchFamily="2" charset="-78"/>
            </a:endParaRPr>
          </a:p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نیاز مندی</a:t>
            </a:r>
            <a:endParaRPr lang="en-US" sz="2000" dirty="0" smtClean="0">
              <a:cs typeface="B Lotus" pitchFamily="2" charset="-78"/>
            </a:endParaRPr>
          </a:p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محرک</a:t>
            </a:r>
            <a:endParaRPr lang="en-US" sz="2000" dirty="0" smtClean="0">
              <a:cs typeface="B Lotus" pitchFamily="2" charset="-78"/>
            </a:endParaRPr>
          </a:p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معاونت</a:t>
            </a:r>
            <a:endParaRPr lang="en-US" sz="2000" dirty="0" smtClean="0">
              <a:cs typeface="B Lotus" pitchFamily="2" charset="-78"/>
            </a:endParaRPr>
          </a:p>
          <a:p>
            <a:pPr fontAlgn="t"/>
            <a:r>
              <a:rPr lang="fa-IR" sz="2000" b="1" dirty="0" smtClean="0">
                <a:latin typeface="Calibri"/>
                <a:ea typeface="Times New Roman"/>
                <a:cs typeface="B Lotus"/>
              </a:rPr>
              <a:t>زمینه </a:t>
            </a:r>
            <a:r>
              <a:rPr lang="fa-IR" sz="2000" b="1" dirty="0" smtClean="0">
                <a:cs typeface="B Lotus" pitchFamily="2" charset="-78"/>
              </a:rPr>
              <a:t>عاطفی-تربیتی</a:t>
            </a:r>
            <a:endParaRPr lang="en-US" sz="2000" dirty="0" smtClean="0">
              <a:cs typeface="B Lotus" pitchFamily="2" charset="-78"/>
            </a:endParaRPr>
          </a:p>
          <a:p>
            <a:endParaRPr lang="fa-IR" sz="2000" dirty="0">
              <a:cs typeface="B Lotus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Lotus" pitchFamily="2" charset="-78"/>
              </a:rPr>
              <a:t>مدل رهبر و پیروان </a:t>
            </a:r>
            <a:r>
              <a:rPr lang="fa-IR" sz="2800" b="1" dirty="0" smtClean="0">
                <a:solidFill>
                  <a:schemeClr val="bg1"/>
                </a:solidFill>
                <a:cs typeface="B Lotus" pitchFamily="2" charset="-78"/>
              </a:rPr>
              <a:t>(زمینه‌های پیروساز(فرصت ساز))</a:t>
            </a:r>
            <a:endParaRPr lang="fa-IR" sz="28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6663" y="1905001"/>
          <a:ext cx="6210936" cy="2990785"/>
        </p:xfrm>
        <a:graphic>
          <a:graphicData uri="http://schemas.openxmlformats.org/drawingml/2006/table">
            <a:tbl>
              <a:tblPr rtl="1"/>
              <a:tblGrid>
                <a:gridCol w="3105468"/>
                <a:gridCol w="3105468"/>
              </a:tblGrid>
              <a:tr h="427255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Lotus"/>
                        </a:rPr>
                        <a:t>زمینه‌های رهبری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Lotus"/>
                        </a:rPr>
                        <a:t>زمینه‌های پیروساز(فرصت ساز)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427255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6975" algn="l"/>
                        </a:tabLs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     زمینه خیر </a:t>
                      </a:r>
                      <a:r>
                        <a:rPr lang="fa-IR" sz="1400" b="1" dirty="0">
                          <a:latin typeface="Calibri"/>
                          <a:ea typeface="Times New Roman"/>
                          <a:cs typeface="B Lotus"/>
                        </a:rPr>
                        <a:t>خواهی	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زمینه اجتماعی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27255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زمینه سخت </a:t>
                      </a:r>
                      <a:r>
                        <a:rPr lang="fa-IR" sz="1400" b="1" dirty="0">
                          <a:latin typeface="Calibri"/>
                          <a:ea typeface="Times New Roman"/>
                          <a:cs typeface="B Lotus"/>
                        </a:rPr>
                        <a:t>کوشی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     زمینه نیاز </a:t>
                      </a:r>
                      <a:r>
                        <a:rPr lang="fa-IR" sz="1400" b="1" dirty="0">
                          <a:latin typeface="Calibri"/>
                          <a:ea typeface="Times New Roman"/>
                          <a:cs typeface="B Lotus"/>
                        </a:rPr>
                        <a:t>مندی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55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زمینه پیگیری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    زمینه محرک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27255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زمینه امیدواری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   زمینه معاونت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زمینه یاد </a:t>
                      </a:r>
                      <a:r>
                        <a:rPr lang="fa-IR" sz="1400" b="1" dirty="0">
                          <a:latin typeface="Calibri"/>
                          <a:ea typeface="Times New Roman"/>
                          <a:cs typeface="B Lotus"/>
                        </a:rPr>
                        <a:t>آوری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زمینه عاطفی-تربیتی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27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latin typeface="Calibri"/>
                          <a:ea typeface="Times New Roman"/>
                          <a:cs typeface="B Lotus"/>
                        </a:rPr>
                        <a:t>         زمینه رصد </a:t>
                      </a:r>
                      <a:r>
                        <a:rPr lang="fa-IR" sz="1400" b="1" dirty="0">
                          <a:latin typeface="Calibri"/>
                          <a:ea typeface="Times New Roman"/>
                          <a:cs typeface="B Lotus"/>
                        </a:rPr>
                        <a:t>لحظه های ناب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dirty="0">
                        <a:latin typeface="Calibri"/>
                        <a:ea typeface="Times New Roman"/>
                        <a:cs typeface="B Lotu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sz="2000">
              <a:cs typeface="B Lotus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5">
      <a:dk1>
        <a:sysClr val="windowText" lastClr="000000"/>
      </a:dk1>
      <a:lt1>
        <a:srgbClr val="000000"/>
      </a:lt1>
      <a:dk2>
        <a:srgbClr val="FFFF00"/>
      </a:dk2>
      <a:lt2>
        <a:srgbClr val="00000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1531</TotalTime>
  <Words>1182</Words>
  <Application>Microsoft Office PowerPoint</Application>
  <PresentationFormat>On-screen Show (4:3)</PresentationFormat>
  <Paragraphs>201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Constantia</vt:lpstr>
      <vt:lpstr>Times New Roman</vt:lpstr>
      <vt:lpstr>Wingdings 2</vt:lpstr>
      <vt:lpstr>B Lotus</vt:lpstr>
      <vt:lpstr>Calibri</vt:lpstr>
      <vt:lpstr>Cambria</vt:lpstr>
      <vt:lpstr>B Roya</vt:lpstr>
      <vt:lpstr>Paper</vt:lpstr>
      <vt:lpstr>بسم الله الرحمن الرحیم</vt:lpstr>
      <vt:lpstr>سوالات تحقیق</vt:lpstr>
      <vt:lpstr>پیشینه و زمینه شکل‌گیری</vt:lpstr>
      <vt:lpstr>گام‌های تحقیق</vt:lpstr>
      <vt:lpstr>Slide 5</vt:lpstr>
      <vt:lpstr>تقریری مدیریتی از داستان غربت</vt:lpstr>
      <vt:lpstr>مدل رهبر و پیروان (زمینه‌های رهبری)</vt:lpstr>
      <vt:lpstr>مدل رهبر و پیروان (زمینه‌های پیروساز(فرصت ساز))</vt:lpstr>
      <vt:lpstr>Slide 9</vt:lpstr>
      <vt:lpstr>عوامل تقویت پیروان در جهت رهبری(شاخص‌ها)  </vt:lpstr>
      <vt:lpstr>عوامل تضعیف پیروان در جهت رهبری (شاخص ها) </vt:lpstr>
      <vt:lpstr>Y=f(x)</vt:lpstr>
      <vt:lpstr>چه داریم که دیگران در مدل‌هایشان ندارند؟</vt:lpstr>
      <vt:lpstr>فراتر از چرایی...</vt:lpstr>
      <vt:lpstr>نگاه‌ها را قدری آماده دیدن متفاوت کنیم...</vt:lpstr>
      <vt:lpstr>چه داریم؟ </vt:lpstr>
      <vt:lpstr>تحلیلی از رفتار سازمانی</vt:lpstr>
      <vt:lpstr>Slide 18</vt:lpstr>
      <vt:lpstr>دو پرسش:</vt:lpstr>
      <vt:lpstr>Slide 20</vt:lpstr>
      <vt:lpstr>Slide 21</vt:lpstr>
      <vt:lpstr>راه حل دیگر: پورتفولیو یا سبدی از راهکارها</vt:lpstr>
      <vt:lpstr>Slide 23</vt:lpstr>
      <vt:lpstr>Slide 24</vt:lpstr>
      <vt:lpstr>بیانات  حضرت آیت الله جوادی آملی</vt:lpstr>
      <vt:lpstr>افقهای پیشنهادی:</vt:lpstr>
      <vt:lpstr>کسی که می‌خواهد امام حسین را بهتر و کاملتر بشناسد...</vt:lpstr>
      <vt:lpstr>عاشورا: چگونه می‌توان در ظاهر شکست خورد ولی پیروز ماجرا بود؟</vt:lpstr>
      <vt:lpstr>چرا حسین؟</vt:lpstr>
      <vt:lpstr>چرا کربلا؟</vt:lpstr>
      <vt:lpstr>فایده عملی الگو برای مدیران:</vt:lpstr>
      <vt:lpstr>استراتژی تقویت رهبر در مقابل تضعیف پیروان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Alavi</dc:creator>
  <cp:lastModifiedBy>Alavi</cp:lastModifiedBy>
  <cp:revision>51</cp:revision>
  <dcterms:created xsi:type="dcterms:W3CDTF">2006-08-16T00:00:00Z</dcterms:created>
  <dcterms:modified xsi:type="dcterms:W3CDTF">2012-10-09T19:16:12Z</dcterms:modified>
</cp:coreProperties>
</file>