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br>
              <a:rPr lang="en-US" dirty="0" smtClean="0"/>
            </a:br>
            <a:r>
              <a:rPr lang="en-US" dirty="0" smtClean="0"/>
              <a:t>Grade 9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By Kuchakzadeh</a:t>
            </a:r>
          </a:p>
          <a:p>
            <a:r>
              <a:rPr lang="en-US" sz="1800" dirty="0" smtClean="0"/>
              <a:t>T.me/kuchakzadeh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9100" y="52800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in a terminal</a:t>
            </a:r>
            <a:endParaRPr lang="en-US" sz="8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75260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Is he/she </a:t>
            </a:r>
            <a:r>
              <a:rPr lang="en-US" sz="4000" dirty="0" smtClean="0">
                <a:latin typeface="Comic Sans MS" pitchFamily="66" charset="0"/>
              </a:rPr>
              <a:t>…………?</a:t>
            </a:r>
            <a:endParaRPr lang="en-US" sz="4000" dirty="0" smtClean="0">
              <a:latin typeface="Comic Sans MS" pitchFamily="66" charset="0"/>
            </a:endParaRPr>
          </a:p>
          <a:p>
            <a:r>
              <a:rPr lang="en-US" sz="4000" dirty="0" smtClean="0">
                <a:latin typeface="Comic Sans MS" pitchFamily="66" charset="0"/>
              </a:rPr>
              <a:t>Are </a:t>
            </a:r>
            <a:r>
              <a:rPr lang="en-US" sz="4000" dirty="0" smtClean="0">
                <a:latin typeface="Comic Sans MS" pitchFamily="66" charset="0"/>
              </a:rPr>
              <a:t>they …………..?</a:t>
            </a:r>
            <a:endParaRPr lang="en-US" sz="4000" dirty="0" smtClean="0">
              <a:latin typeface="Comic Sans MS" pitchFamily="66" charset="0"/>
            </a:endParaRPr>
          </a:p>
          <a:p>
            <a:r>
              <a:rPr lang="en-US" sz="4000" dirty="0" smtClean="0">
                <a:latin typeface="Comic Sans MS" pitchFamily="66" charset="0"/>
              </a:rPr>
              <a:t>What is he/she doing?</a:t>
            </a:r>
          </a:p>
          <a:p>
            <a:r>
              <a:rPr lang="en-US" sz="4000" dirty="0" smtClean="0">
                <a:latin typeface="Comic Sans MS" pitchFamily="66" charset="0"/>
              </a:rPr>
              <a:t>What are they doing?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ging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147" name="Picture 3" descr="C:\Users\Manzel e ma\Desktop\l2 g9 1396\k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152057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5720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1. Taking baggage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2. Boarding the plane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4. Buying tickets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5. Checking the timetable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6. Exchanging money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4648200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7. Filling out a form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0292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8. Landing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541020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10. Taking off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2175" y="5791200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11. Talking to a receptionist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61722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12. Weighing baggage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Comic Sans MS" pitchFamily="66" charset="0"/>
              </a:rPr>
              <a:t>at a hotel</a:t>
            </a:r>
            <a:endParaRPr lang="en-US" sz="8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752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Is he/she </a:t>
            </a:r>
            <a:r>
              <a:rPr lang="en-US" sz="4000" dirty="0" smtClean="0">
                <a:latin typeface="Comic Sans MS" pitchFamily="66" charset="0"/>
              </a:rPr>
              <a:t>………….…?</a:t>
            </a:r>
            <a:endParaRPr lang="en-US" sz="4000" dirty="0" smtClean="0">
              <a:latin typeface="Comic Sans MS" pitchFamily="66" charset="0"/>
            </a:endParaRPr>
          </a:p>
          <a:p>
            <a:r>
              <a:rPr lang="en-US" sz="4000" dirty="0" smtClean="0">
                <a:latin typeface="Comic Sans MS" pitchFamily="66" charset="0"/>
              </a:rPr>
              <a:t>What is he/she doing?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anzel e ma\Desktop\l2 g9 1396\kh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557800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48768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13. Checking in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800600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14. Checking out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15. Checking passports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 plays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anzel e ma\Desktop\l2 g9 1396\mr-bean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34932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Name:</a:t>
            </a:r>
            <a:r>
              <a:rPr lang="en-US" sz="4400" dirty="0" smtClean="0">
                <a:latin typeface="Comic Sans MS" pitchFamily="66" charset="0"/>
              </a:rPr>
              <a:t>        Mr. Bean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Personality: 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…………………….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Destination: 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………………………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Vehicle: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sz="4400" dirty="0" smtClean="0">
                <a:latin typeface="Comic Sans MS" pitchFamily="66" charset="0"/>
              </a:rPr>
              <a:t>…………………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Action: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     </a:t>
            </a:r>
            <a:r>
              <a:rPr lang="en-US" sz="4400" dirty="0" smtClean="0">
                <a:latin typeface="Comic Sans MS" pitchFamily="66" charset="0"/>
              </a:rPr>
              <a:t>……………………………</a:t>
            </a:r>
            <a:endParaRPr lang="en-US" sz="4400" dirty="0" smtClean="0">
              <a:latin typeface="Comic Sans MS" pitchFamily="66" charset="0"/>
            </a:endParaRPr>
          </a:p>
          <a:p>
            <a:endParaRPr lang="en-US" sz="4400" dirty="0">
              <a:latin typeface="Comic Sans MS" pitchFamily="66" charset="0"/>
            </a:endParaRPr>
          </a:p>
        </p:txBody>
      </p:sp>
      <p:pic>
        <p:nvPicPr>
          <p:cNvPr id="1027" name="Picture 3" descr="C:\Users\Manzel e ma\Desktop\role play g9 l2\257989-mr-bean-mr-be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3048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anzel e ma\Desktop\l2 g9 1396\donald_trump_pl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6646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5146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Name: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sz="4400" dirty="0" smtClean="0">
                <a:latin typeface="Comic Sans MS" pitchFamily="66" charset="0"/>
              </a:rPr>
              <a:t>Donald Trump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Personality:          </a:t>
            </a:r>
            <a:r>
              <a:rPr lang="en-US" sz="4400" dirty="0" smtClean="0">
                <a:latin typeface="Comic Sans MS" pitchFamily="66" charset="0"/>
              </a:rPr>
              <a:t>……………………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Destination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:         </a:t>
            </a:r>
            <a:r>
              <a:rPr lang="en-US" sz="4400" dirty="0" smtClean="0">
                <a:latin typeface="Comic Sans MS" pitchFamily="66" charset="0"/>
              </a:rPr>
              <a:t>………………………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Vehicle:                 </a:t>
            </a:r>
            <a:r>
              <a:rPr lang="en-US" sz="4400" dirty="0" smtClean="0">
                <a:latin typeface="Comic Sans MS" pitchFamily="66" charset="0"/>
              </a:rPr>
              <a:t>………………………..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Action:               </a:t>
            </a:r>
            <a:r>
              <a:rPr lang="en-US" sz="4400" dirty="0" smtClean="0">
                <a:latin typeface="Comic Sans MS" pitchFamily="66" charset="0"/>
              </a:rPr>
              <a:t>…………………………..</a:t>
            </a:r>
            <a:endParaRPr lang="en-US" sz="4400" dirty="0" smtClean="0">
              <a:latin typeface="Comic Sans MS" pitchFamily="66" charset="0"/>
            </a:endParaRPr>
          </a:p>
          <a:p>
            <a:endParaRPr lang="en-US" sz="4400" dirty="0" smtClean="0">
              <a:latin typeface="Comic Sans MS" pitchFamily="66" charset="0"/>
            </a:endParaRPr>
          </a:p>
          <a:p>
            <a:endParaRPr lang="en-US" sz="4400" dirty="0" smtClean="0">
              <a:latin typeface="Comic Sans MS" pitchFamily="66" charset="0"/>
            </a:endParaRPr>
          </a:p>
          <a:p>
            <a:endParaRPr lang="en-US" sz="4400" dirty="0">
              <a:latin typeface="Comic Sans MS" pitchFamily="66" charset="0"/>
            </a:endParaRPr>
          </a:p>
        </p:txBody>
      </p:sp>
      <p:pic>
        <p:nvPicPr>
          <p:cNvPr id="2050" name="Picture 2" descr="C:\Users\Manzel e ma\Desktop\role play g9 l2\Trump-US-Saudi-Arabia_Horo-e1495264805414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3962400" cy="247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nzel e ma\Desktop\l2 g9 1396\113793_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"/>
            <a:ext cx="3247384" cy="21615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25146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Name:</a:t>
            </a:r>
            <a:r>
              <a:rPr lang="en-US" sz="4400" dirty="0" smtClean="0">
                <a:latin typeface="Comic Sans MS" pitchFamily="66" charset="0"/>
              </a:rPr>
              <a:t>        Ali </a:t>
            </a:r>
            <a:r>
              <a:rPr lang="en-US" sz="4400" dirty="0" err="1" smtClean="0">
                <a:latin typeface="Comic Sans MS" pitchFamily="66" charset="0"/>
              </a:rPr>
              <a:t>Daei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Personality: 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………………………….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Destination: 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………………………….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Vehicle: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4400" dirty="0" smtClean="0">
                <a:latin typeface="Comic Sans MS" pitchFamily="66" charset="0"/>
              </a:rPr>
              <a:t>…………………………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Action: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sz="4400" dirty="0" smtClean="0">
                <a:latin typeface="Comic Sans MS" pitchFamily="66" charset="0"/>
              </a:rPr>
              <a:t>………………………….</a:t>
            </a:r>
            <a:endParaRPr lang="en-US" sz="4400" dirty="0" smtClean="0">
              <a:latin typeface="Comic Sans MS" pitchFamily="66" charset="0"/>
            </a:endParaRPr>
          </a:p>
          <a:p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zel e ma\Desktop\g9 l2 1397\667545b9-994e-43b2-a13e-94b0d9933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638800" cy="3759200"/>
          </a:xfrm>
          <a:prstGeom prst="rect">
            <a:avLst/>
          </a:prstGeom>
          <a:noFill/>
        </p:spPr>
      </p:pic>
      <p:pic>
        <p:nvPicPr>
          <p:cNvPr id="1027" name="Picture 3" descr="C:\Users\Manzel e ma\Desktop\g9 l2 1397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"/>
            <a:ext cx="2519181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228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Mr Amini’s family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6482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Who are traveling?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800600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Mr. Amini’s family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5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257800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 Mashhad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501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71500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By Train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Mr Amini reading a guide book?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609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No, he’s reading a newspaper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nzel e ma\Desktop\role play g9 l2\حسن+روحان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352800" cy="2312534"/>
          </a:xfrm>
          <a:prstGeom prst="rect">
            <a:avLst/>
          </a:prstGeom>
          <a:noFill/>
        </p:spPr>
      </p:pic>
      <p:pic>
        <p:nvPicPr>
          <p:cNvPr id="5" name="Picture 2" descr="C:\Users\Manzel e ma\Desktop\l2 g9 1396\575819_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63429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25146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Name:</a:t>
            </a:r>
            <a:r>
              <a:rPr lang="en-US" sz="4400" dirty="0" smtClean="0">
                <a:latin typeface="Comic Sans MS" pitchFamily="66" charset="0"/>
              </a:rPr>
              <a:t>        Hassan </a:t>
            </a:r>
            <a:r>
              <a:rPr lang="en-US" sz="4400" dirty="0" err="1" smtClean="0">
                <a:latin typeface="Comic Sans MS" pitchFamily="66" charset="0"/>
              </a:rPr>
              <a:t>Rohani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Personality: 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……………………….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Destination: 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…………………………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Vehicle: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4400" dirty="0" smtClean="0">
                <a:latin typeface="Comic Sans MS" pitchFamily="66" charset="0"/>
              </a:rPr>
              <a:t>………………………..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Action: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sz="4400" dirty="0" smtClean="0">
                <a:latin typeface="Comic Sans MS" pitchFamily="66" charset="0"/>
              </a:rPr>
              <a:t>……………………………</a:t>
            </a:r>
            <a:endParaRPr lang="en-US" sz="4400" dirty="0" smtClean="0">
              <a:latin typeface="Comic Sans MS" pitchFamily="66" charset="0"/>
            </a:endParaRPr>
          </a:p>
          <a:p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Manzel e ma\Desktop\l2 g9 1396\Putin on battle cruiser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810000" cy="2545080"/>
          </a:xfrm>
          <a:prstGeom prst="rect">
            <a:avLst/>
          </a:prstGeom>
          <a:noFill/>
        </p:spPr>
      </p:pic>
      <p:pic>
        <p:nvPicPr>
          <p:cNvPr id="4098" name="Picture 2" descr="C:\Users\Manzel e ma\Desktop\role play g9 l2\42c178eb81458c23f83b40055aab80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13948" cy="2599044"/>
          </a:xfrm>
          <a:prstGeom prst="rect">
            <a:avLst/>
          </a:prstGeom>
          <a:noFill/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25908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Name:</a:t>
            </a:r>
            <a:r>
              <a:rPr lang="en-US" sz="4400" dirty="0" smtClean="0">
                <a:latin typeface="Comic Sans MS" pitchFamily="66" charset="0"/>
              </a:rPr>
              <a:t>        Vladimir Putin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Personality:  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………………………….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Destination: </a:t>
            </a:r>
            <a:r>
              <a:rPr lang="en-US" sz="3200" dirty="0" smtClean="0">
                <a:latin typeface="Comic Sans MS" pitchFamily="66" charset="0"/>
              </a:rPr>
              <a:t>  </a:t>
            </a:r>
            <a:r>
              <a:rPr lang="en-US" sz="4400" dirty="0" smtClean="0">
                <a:latin typeface="Comic Sans MS" pitchFamily="66" charset="0"/>
              </a:rPr>
              <a:t>………………………….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Vehicle: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sz="4400" dirty="0" smtClean="0">
                <a:latin typeface="Comic Sans MS" pitchFamily="66" charset="0"/>
              </a:rPr>
              <a:t>…………………………..</a:t>
            </a:r>
            <a:endParaRPr lang="en-US" sz="4400" dirty="0" smtClean="0"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Action: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sz="4400" dirty="0" smtClean="0">
                <a:latin typeface="Comic Sans MS" pitchFamily="66" charset="0"/>
              </a:rPr>
              <a:t>…………………………….</a:t>
            </a:r>
            <a:endParaRPr lang="en-US" sz="4400" dirty="0" smtClean="0">
              <a:latin typeface="Comic Sans MS" pitchFamily="66" charset="0"/>
            </a:endParaRPr>
          </a:p>
          <a:p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Monologue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these people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1084"/>
            <a:ext cx="6881887" cy="5112116"/>
          </a:xfrm>
        </p:spPr>
      </p:pic>
    </p:spTree>
    <p:extLst>
      <p:ext uri="{BB962C8B-B14F-4D97-AF65-F5344CB8AC3E}">
        <p14:creationId xmlns:p14="http://schemas.microsoft.com/office/powerpoint/2010/main" val="19760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these people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72" y="1213625"/>
            <a:ext cx="5617055" cy="5613895"/>
          </a:xfrm>
        </p:spPr>
      </p:pic>
    </p:spTree>
    <p:extLst>
      <p:ext uri="{BB962C8B-B14F-4D97-AF65-F5344CB8AC3E}">
        <p14:creationId xmlns:p14="http://schemas.microsoft.com/office/powerpoint/2010/main" val="1013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nzel e ma\Desktop\g9 l2 1397\check-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73180"/>
            <a:ext cx="3183575" cy="2495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554" y="914400"/>
            <a:ext cx="548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Hello, My name is </a:t>
            </a:r>
            <a:r>
              <a:rPr lang="en-US" sz="2000" dirty="0" smtClean="0">
                <a:latin typeface="Comic Sans MS" pitchFamily="66" charset="0"/>
              </a:rPr>
              <a:t>Hafez </a:t>
            </a:r>
            <a:r>
              <a:rPr lang="en-US" sz="2000" dirty="0" smtClean="0">
                <a:latin typeface="Comic Sans MS" pitchFamily="66" charset="0"/>
              </a:rPr>
              <a:t>Hamilton  . I live in Los Angeles. I am 14 years old. My family and I are traveling to Iran. My mother is Iranian. I think I am Iranian </a:t>
            </a:r>
            <a:r>
              <a:rPr lang="en-US" sz="2000" dirty="0" smtClean="0">
                <a:latin typeface="Comic Sans MS" pitchFamily="66" charset="0"/>
              </a:rPr>
              <a:t>too, </a:t>
            </a:r>
            <a:r>
              <a:rPr lang="en-US" sz="2000" dirty="0" smtClean="0">
                <a:latin typeface="Comic Sans MS" pitchFamily="66" charset="0"/>
              </a:rPr>
              <a:t>but I have not an Iranian passport yet.  We are visiting our mother’s family  in Iran.</a:t>
            </a:r>
          </a:p>
          <a:p>
            <a:r>
              <a:rPr lang="en-US" sz="2000" dirty="0" smtClean="0">
                <a:latin typeface="Comic Sans MS" pitchFamily="66" charset="0"/>
              </a:rPr>
              <a:t>It’s 7 o’clock now.  My father is buying tickets. My mother is packing the baggage. </a:t>
            </a:r>
          </a:p>
          <a:p>
            <a:r>
              <a:rPr lang="en-US" sz="2000" dirty="0" smtClean="0">
                <a:latin typeface="Comic Sans MS" pitchFamily="66" charset="0"/>
              </a:rPr>
              <a:t>Now it’s 9 o’clock. We are in airport. I am ckecking the timetable. My father is weighing the baggage. My mother is standing by the gift shop. She wants to buy some gifts.</a:t>
            </a:r>
          </a:p>
          <a:p>
            <a:r>
              <a:rPr lang="en-US" sz="2000" dirty="0" smtClean="0">
                <a:latin typeface="Comic Sans MS" pitchFamily="66" charset="0"/>
              </a:rPr>
              <a:t>It’s 10 o’clock. We are boarding the plane. Now the plane is taking off. </a:t>
            </a:r>
            <a:r>
              <a:rPr lang="en-US" sz="2000" dirty="0" smtClean="0">
                <a:latin typeface="Comic Sans MS" pitchFamily="66" charset="0"/>
              </a:rPr>
              <a:t>Now it’s midnight and the plane is landing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smtClean="0">
                <a:latin typeface="Comic Sans MS" pitchFamily="66" charset="0"/>
              </a:rPr>
              <a:t>Dubai air port and then we change our plane to Imam Khomeini air port in Tehran. I am so happy.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952" y="272980"/>
            <a:ext cx="286702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058" y="4558790"/>
            <a:ext cx="3038475" cy="150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7298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A boy who likes to be Iranian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family traveling to IRAQ by plane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Hello, my name is ………………… . I am interested in traveling to Karbala. Now my father is ………………………… . My mother is ……………………… My sister is ……………………. . Now we are going to the airport. I am ………………………. . My brother is ……………………. . An Arab man is buying ………………………… . A Pakistani woman is ………………………… . Now, we are boarding ………… . It is 11 pm and we are ………………………………. …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traveling to Istanbul by train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Hello, my name is ……………… . We are traveling to …………...................................................... . 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46482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Who are traveling?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800600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Dr Rouhani &amp; Dr Zarif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5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257800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 New York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501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715000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By plane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Are they watching a comedy?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6172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No, they’re checking a timetable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Manzel e ma\Desktop\g9 l2 1397\1385564444-talab-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6045808" cy="4038600"/>
          </a:xfrm>
          <a:prstGeom prst="rect">
            <a:avLst/>
          </a:prstGeom>
          <a:noFill/>
        </p:spPr>
      </p:pic>
      <p:pic>
        <p:nvPicPr>
          <p:cNvPr id="2051" name="Picture 3" descr="C:\Users\Manzel e ma\Desktop\g9 l2 1397\nyc-united-nations-building-headquarters-in-new-york-city-and-flags-of-the-members-countries_vykmtlhn__F0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133" y="609600"/>
            <a:ext cx="460586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46482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Who are traveling?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80060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 lot of Iranians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5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257800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 Karbala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501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715000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They are walking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Are they sleeping now?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6172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No, they’re eating food.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Manzel e ma\Desktop\g9 l2 1397\pic-36099-1448712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79190" cy="4114800"/>
          </a:xfrm>
          <a:prstGeom prst="rect">
            <a:avLst/>
          </a:prstGeom>
          <a:noFill/>
        </p:spPr>
      </p:pic>
      <p:pic>
        <p:nvPicPr>
          <p:cNvPr id="3076" name="Picture 4" descr="C:\Users\Manzel e ma\Desktop\g9 l2 1397\pic-18896-1448169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505200" cy="467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46482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Who is traveling?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800600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Mr. Bean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5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 is he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257800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 London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501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is he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715000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By car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he reading a book?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6172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No, he’s checking the map.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Content Placeholder 3" descr="C:\Users\Manzel e ma\Desktop\l2 g9 1396\mr-bean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450664" cy="4191000"/>
          </a:xfrm>
          <a:prstGeom prst="rect">
            <a:avLst/>
          </a:prstGeom>
          <a:noFill/>
        </p:spPr>
      </p:pic>
      <p:pic>
        <p:nvPicPr>
          <p:cNvPr id="17" name="Picture 3" descr="C:\Users\Manzel e ma\Desktop\role play g9 l2\257989-mr-bean-mr-be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33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46482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Who are traveling?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800600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Trump and his wife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5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257800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 Washington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501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are they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715000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By plane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Are they in their car?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6172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No, they’re boarding the plane.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Content Placeholder 3" descr="C:\Users\Manzel e ma\Desktop\l2 g9 1396\donald_trump_pl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3931" cy="3276600"/>
          </a:xfrm>
          <a:prstGeom prst="rect">
            <a:avLst/>
          </a:prstGeom>
          <a:noFill/>
        </p:spPr>
      </p:pic>
      <p:pic>
        <p:nvPicPr>
          <p:cNvPr id="17" name="Picture 2" descr="C:\Users\Manzel e ma\Desktop\role play g9 l2\Trump-US-Saudi-Arabia_Horo-e1495264805414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990600"/>
            <a:ext cx="5060752" cy="3159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46482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Who is traveling?</a:t>
            </a:r>
            <a:r>
              <a:rPr lang="en-US" sz="3600" dirty="0" smtClean="0">
                <a:latin typeface="Comic Sans MS" pitchFamily="66" charset="0"/>
              </a:rPr>
              <a:t>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480060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Vladmir Putin.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519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Where  is he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25780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 Caspian Sea.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15000"/>
            <a:ext cx="501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How is he going?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715000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Making a voyage by a ship.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 he reading a book?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6172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No, he’s talking by his phone.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" name="Picture 2" descr="C:\Users\Manzel e ma\Desktop\l2 g9 1396\Putin on battle cruiser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75449" cy="3657600"/>
          </a:xfrm>
          <a:prstGeom prst="rect">
            <a:avLst/>
          </a:prstGeom>
          <a:noFill/>
        </p:spPr>
      </p:pic>
      <p:pic>
        <p:nvPicPr>
          <p:cNvPr id="4098" name="Picture 2" descr="C:\Users\Manzel e ma\Desktop\g9 l2 1397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830" y="1447800"/>
            <a:ext cx="454617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Comic Sans MS" pitchFamily="66" charset="0"/>
              </a:rPr>
              <a:t>before traveling</a:t>
            </a:r>
            <a:endParaRPr lang="en-US" sz="8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are they doing?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cvbxcv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76400"/>
            <a:ext cx="3657600" cy="2406994"/>
          </a:xfrm>
          <a:prstGeom prst="rect">
            <a:avLst/>
          </a:prstGeom>
        </p:spPr>
      </p:pic>
      <p:pic>
        <p:nvPicPr>
          <p:cNvPr id="8194" name="Picture 2" descr="C:\Users\Manzel e ma\Desktop\l2 g9 1396\can-stock-photo_csp21597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3448079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38600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She’s packing for a trip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019800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He’s booking a room </a:t>
            </a:r>
            <a:r>
              <a:rPr lang="en-US" sz="3200" dirty="0" smtClean="0">
                <a:latin typeface="Comic Sans MS" pitchFamily="66" charset="0"/>
              </a:rPr>
              <a:t>online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697</Words>
  <Application>Microsoft Office PowerPoint</Application>
  <PresentationFormat>On-screen Show (4:3)</PresentationFormat>
  <Paragraphs>118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Aharoni</vt:lpstr>
      <vt:lpstr>Arial</vt:lpstr>
      <vt:lpstr>Calibri</vt:lpstr>
      <vt:lpstr>Comic Sans MS</vt:lpstr>
      <vt:lpstr>Office Theme</vt:lpstr>
      <vt:lpstr>Travel Grade 9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traveling</vt:lpstr>
      <vt:lpstr>What are they doing?</vt:lpstr>
      <vt:lpstr>in a terminal</vt:lpstr>
      <vt:lpstr>PowerPoint Presentation</vt:lpstr>
      <vt:lpstr>ging</vt:lpstr>
      <vt:lpstr>at a hotel</vt:lpstr>
      <vt:lpstr>PowerPoint Presentation</vt:lpstr>
      <vt:lpstr>PowerPoint Presentation</vt:lpstr>
      <vt:lpstr>role 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Monologue</vt:lpstr>
      <vt:lpstr>Talk about these people</vt:lpstr>
      <vt:lpstr>Talk about these people</vt:lpstr>
      <vt:lpstr>PowerPoint Presentation</vt:lpstr>
      <vt:lpstr>A family traveling to IRAQ by plane</vt:lpstr>
      <vt:lpstr>You are traveling to Istanbul by train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Manzel e ma</dc:creator>
  <cp:lastModifiedBy>kouchakzadehali@yahoo.com</cp:lastModifiedBy>
  <cp:revision>37</cp:revision>
  <dcterms:created xsi:type="dcterms:W3CDTF">2006-08-16T00:00:00Z</dcterms:created>
  <dcterms:modified xsi:type="dcterms:W3CDTF">2019-10-13T17:46:11Z</dcterms:modified>
</cp:coreProperties>
</file>