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D35374-58D5-4BE7-ACD9-CE2A1A3E5DD2}" type="datetimeFigureOut">
              <a:rPr lang="fa-IR" smtClean="0"/>
              <a:t>02/25/1437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5BC1FF9-3489-494C-BAF3-4AB2C3A0DF39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اقتصاد فصل 2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a-IR" dirty="0" smtClean="0"/>
              <a:t>امیر کلاته اقا محمدی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0450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0809"/>
            <a:ext cx="3938736" cy="4176464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افزایش مقدار تولید کالا و خدمات در جامعه بیانگر موفقیت دولت در عرصه های مختلف اقتصادی است</a:t>
            </a:r>
            <a:endParaRPr lang="fa-IR" sz="3200" dirty="0"/>
          </a:p>
        </p:txBody>
      </p:sp>
      <p:sp>
        <p:nvSpPr>
          <p:cNvPr id="5" name="Cloud 4"/>
          <p:cNvSpPr/>
          <p:nvPr/>
        </p:nvSpPr>
        <p:spPr>
          <a:xfrm>
            <a:off x="3563888" y="353751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7286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72200" y="274320"/>
            <a:ext cx="1967128" cy="5242912"/>
          </a:xfrm>
        </p:spPr>
        <p:txBody>
          <a:bodyPr>
            <a:normAutofit/>
          </a:bodyPr>
          <a:lstStyle/>
          <a:p>
            <a:r>
              <a:rPr lang="fa-IR" sz="3200" dirty="0" smtClean="0"/>
              <a:t>به مجموعه در آمد هایی که در طول یکسال نصیب اعضای جامعه میشود در آمد ملی میگویند</a:t>
            </a:r>
            <a:endParaRPr lang="fa-IR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5472608" cy="6525343"/>
          </a:xfrm>
        </p:spPr>
      </p:pic>
    </p:spTree>
    <p:extLst>
      <p:ext uri="{BB962C8B-B14F-4D97-AF65-F5344CB8AC3E}">
        <p14:creationId xmlns:p14="http://schemas.microsoft.com/office/powerpoint/2010/main" val="3123569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72200" y="274320"/>
            <a:ext cx="2232248" cy="5386928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به بخشی از سرمایه های دولت که در گذشت زمان و استفاده از بین میرود استهلاک میگویند </a:t>
            </a:r>
            <a:endParaRPr lang="fa-IR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5472608" cy="5904656"/>
          </a:xfrm>
        </p:spPr>
      </p:pic>
    </p:spTree>
    <p:extLst>
      <p:ext uri="{BB962C8B-B14F-4D97-AF65-F5344CB8AC3E}">
        <p14:creationId xmlns:p14="http://schemas.microsoft.com/office/powerpoint/2010/main" val="2817375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</TotalTime>
  <Words>58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اقتصاد فصل 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اقتصاد فصل 2</dc:title>
  <dc:creator>Coffinet.com</dc:creator>
  <cp:lastModifiedBy>Coffinet.com</cp:lastModifiedBy>
  <cp:revision>2</cp:revision>
  <dcterms:created xsi:type="dcterms:W3CDTF">2015-12-07T12:25:58Z</dcterms:created>
  <dcterms:modified xsi:type="dcterms:W3CDTF">2015-12-07T12:39:54Z</dcterms:modified>
</cp:coreProperties>
</file>