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178A7-CEF9-4F7B-9DE8-562BC65AEA59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202F0-362C-4194-B953-8CD95E990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BCF2-2EE9-45C5-970C-5252A92230E3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8C48-8B7A-474A-807A-8C34241781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BCF2-2EE9-45C5-970C-5252A92230E3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8C48-8B7A-474A-807A-8C342417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BCF2-2EE9-45C5-970C-5252A92230E3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8C48-8B7A-474A-807A-8C342417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BCF2-2EE9-45C5-970C-5252A92230E3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8C48-8B7A-474A-807A-8C342417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BCF2-2EE9-45C5-970C-5252A92230E3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A0C8C48-8B7A-474A-807A-8C342417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BCF2-2EE9-45C5-970C-5252A92230E3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8C48-8B7A-474A-807A-8C342417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BCF2-2EE9-45C5-970C-5252A92230E3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8C48-8B7A-474A-807A-8C342417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BCF2-2EE9-45C5-970C-5252A92230E3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8C48-8B7A-474A-807A-8C342417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BCF2-2EE9-45C5-970C-5252A92230E3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8C48-8B7A-474A-807A-8C342417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BCF2-2EE9-45C5-970C-5252A92230E3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8C48-8B7A-474A-807A-8C342417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BCF2-2EE9-45C5-970C-5252A92230E3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8C48-8B7A-474A-807A-8C342417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345BCF2-2EE9-45C5-970C-5252A92230E3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A0C8C48-8B7A-474A-807A-8C342417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524000"/>
          </a:xfrm>
        </p:spPr>
        <p:txBody>
          <a:bodyPr>
            <a:noAutofit/>
          </a:bodyPr>
          <a:lstStyle/>
          <a:p>
            <a:r>
              <a:rPr lang="en-US" sz="5400" b="1" i="1" dirty="0" smtClean="0"/>
              <a:t>Ruby ?</a:t>
            </a:r>
            <a:br>
              <a:rPr lang="en-US" sz="5400" b="1" i="1" dirty="0" smtClean="0"/>
            </a:br>
            <a:r>
              <a:rPr lang="en-US" sz="5400" b="1" i="1" dirty="0" smtClean="0"/>
              <a:t>Rails?</a:t>
            </a:r>
            <a:endParaRPr lang="en-US" sz="54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2590800"/>
          </a:xfrm>
        </p:spPr>
        <p:txBody>
          <a:bodyPr>
            <a:normAutofit/>
          </a:bodyPr>
          <a:lstStyle/>
          <a:p>
            <a:pPr rtl="1"/>
            <a:r>
              <a:rPr lang="fa-IR" dirty="0" smtClean="0"/>
              <a:t>ارائه ای از زبان </a:t>
            </a:r>
            <a:r>
              <a:rPr lang="en-US" dirty="0" smtClean="0"/>
              <a:t>Ruby</a:t>
            </a:r>
            <a:endParaRPr lang="fa-IR" dirty="0" smtClean="0"/>
          </a:p>
          <a:p>
            <a:pPr rtl="1"/>
            <a:r>
              <a:rPr lang="fa-IR" dirty="0" smtClean="0"/>
              <a:t>و</a:t>
            </a:r>
          </a:p>
          <a:p>
            <a:pPr rtl="1"/>
            <a:r>
              <a:rPr lang="en-US" dirty="0" smtClean="0"/>
              <a:t>Framework</a:t>
            </a:r>
            <a:r>
              <a:rPr lang="fa-IR" dirty="0" smtClean="0"/>
              <a:t> </a:t>
            </a:r>
            <a:r>
              <a:rPr lang="en-US" dirty="0" smtClean="0"/>
              <a:t> Rails</a:t>
            </a:r>
            <a:endParaRPr lang="fa-IR" dirty="0" smtClean="0"/>
          </a:p>
          <a:p>
            <a:pPr rtl="1"/>
            <a:r>
              <a:rPr lang="en-US" dirty="0" smtClean="0"/>
              <a:t>BY</a:t>
            </a:r>
            <a:endParaRPr lang="fa-IR" dirty="0" smtClean="0"/>
          </a:p>
          <a:p>
            <a:pPr rtl="1"/>
            <a:r>
              <a:rPr lang="fa-IR" dirty="0" smtClean="0"/>
              <a:t>محمدامین واسعی</a:t>
            </a:r>
            <a:endParaRPr lang="en-US" dirty="0" smtClean="0"/>
          </a:p>
          <a:p>
            <a:pPr rtl="1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fa-IR" b="0" dirty="0" smtClean="0"/>
              <a:t>روبی حدود 10 برابر از</a:t>
            </a:r>
            <a:r>
              <a:rPr lang="en-US" b="0" dirty="0" smtClean="0"/>
              <a:t>java </a:t>
            </a:r>
            <a:r>
              <a:rPr lang="fa-IR" b="0" dirty="0" smtClean="0"/>
              <a:t> و </a:t>
            </a:r>
            <a:r>
              <a:rPr lang="en-US" b="0" dirty="0" smtClean="0"/>
              <a:t>2</a:t>
            </a:r>
            <a:r>
              <a:rPr lang="fa-IR" b="0" dirty="0" smtClean="0"/>
              <a:t>برابر از </a:t>
            </a:r>
            <a:r>
              <a:rPr lang="en-US" b="0" dirty="0" smtClean="0"/>
              <a:t>PHP</a:t>
            </a:r>
            <a:r>
              <a:rPr lang="fa-IR" b="0" dirty="0" smtClean="0"/>
              <a:t> کندتر است.</a:t>
            </a:r>
            <a:endParaRPr lang="en-US" b="0" dirty="0"/>
          </a:p>
        </p:txBody>
      </p:sp>
      <p:pic>
        <p:nvPicPr>
          <p:cNvPr id="1026" name="Picture 2" descr="C:\Users\M O H A M I N!!\Desktop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133600"/>
            <a:ext cx="8405913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روبی به نسبت باقی زبان ها نوظهوربوده واین مساله باعث ایجاد مشکلاتی می شود:</a:t>
            </a:r>
          </a:p>
          <a:p>
            <a:pPr algn="r" rtl="1">
              <a:buNone/>
            </a:pPr>
            <a:endParaRPr lang="fa-IR" dirty="0" smtClean="0"/>
          </a:p>
          <a:p>
            <a:pPr algn="r" rtl="1"/>
            <a:r>
              <a:rPr lang="fa-IR" dirty="0" smtClean="0"/>
              <a:t>توسعه دهندکان (ویا مشتریان) ناکافی</a:t>
            </a:r>
          </a:p>
          <a:p>
            <a:pPr algn="r" rtl="1">
              <a:buNone/>
            </a:pPr>
            <a:endParaRPr lang="fa-IR" dirty="0" smtClean="0"/>
          </a:p>
          <a:p>
            <a:pPr algn="r" rtl="1"/>
            <a:r>
              <a:rPr lang="fa-IR" dirty="0" smtClean="0"/>
              <a:t>نبود </a:t>
            </a:r>
            <a:r>
              <a:rPr lang="en-US" dirty="0" smtClean="0"/>
              <a:t>IDE</a:t>
            </a:r>
            <a:r>
              <a:rPr lang="fa-IR" dirty="0" smtClean="0"/>
              <a:t> مشهور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نبود </a:t>
            </a:r>
            <a:r>
              <a:rPr lang="en-US" dirty="0" smtClean="0"/>
              <a:t>Application Server</a:t>
            </a:r>
            <a:r>
              <a:rPr lang="fa-IR" dirty="0" smtClean="0"/>
              <a:t> معروف</a:t>
            </a:r>
            <a:endParaRPr lang="en-US" dirty="0" smtClean="0"/>
          </a:p>
          <a:p>
            <a:pPr algn="r" rtl="1">
              <a:buNone/>
            </a:pPr>
            <a:endParaRPr lang="fa-IR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en-US" sz="4400" b="0" dirty="0" smtClean="0"/>
              <a:t>Rails </a:t>
            </a:r>
            <a:r>
              <a:rPr lang="fa-IR" sz="4400" b="0" dirty="0" smtClean="0"/>
              <a:t> چیست؟</a:t>
            </a:r>
            <a:endParaRPr lang="en-US" sz="4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Tx/>
              <a:buChar char="-"/>
            </a:pPr>
            <a:r>
              <a:rPr lang="fa-IR" dirty="0" smtClean="0"/>
              <a:t>یک </a:t>
            </a:r>
            <a:r>
              <a:rPr lang="en-US" dirty="0" smtClean="0"/>
              <a:t>Web Application Framework</a:t>
            </a:r>
            <a:r>
              <a:rPr lang="fa-IR" dirty="0" smtClean="0"/>
              <a:t> است.</a:t>
            </a:r>
          </a:p>
          <a:p>
            <a:pPr algn="r" rtl="1">
              <a:buFontTx/>
              <a:buChar char="-"/>
            </a:pPr>
            <a:r>
              <a:rPr lang="en-US" dirty="0" smtClean="0"/>
              <a:t>Open Source </a:t>
            </a:r>
            <a:r>
              <a:rPr lang="fa-IR" dirty="0" smtClean="0"/>
              <a:t> بوده </a:t>
            </a:r>
          </a:p>
          <a:p>
            <a:pPr algn="r" rtl="1">
              <a:buFontTx/>
              <a:buChar char="-"/>
            </a:pPr>
            <a:r>
              <a:rPr lang="fa-IR" dirty="0" smtClean="0"/>
              <a:t>برپایه یک برنامه قدیمی تر نوشته شده. (</a:t>
            </a:r>
            <a:r>
              <a:rPr lang="en-US" dirty="0" err="1" smtClean="0"/>
              <a:t>Bacecamp</a:t>
            </a:r>
            <a:r>
              <a:rPr lang="fa-IR" dirty="0" smtClean="0"/>
              <a:t>)</a:t>
            </a:r>
            <a:endParaRPr lang="en-US" dirty="0" smtClean="0"/>
          </a:p>
          <a:p>
            <a:pPr algn="r" rtl="1">
              <a:buFontTx/>
              <a:buChar char="-"/>
            </a:pPr>
            <a:r>
              <a:rPr lang="fa-IR" dirty="0" smtClean="0"/>
              <a:t>برطرف کننده نیازهای عادی مانند:</a:t>
            </a:r>
          </a:p>
          <a:p>
            <a:pPr algn="r" rtl="1">
              <a:buFontTx/>
              <a:buChar char="-"/>
            </a:pPr>
            <a:r>
              <a:rPr lang="en-US" dirty="0" smtClean="0"/>
              <a:t>Routing – sessions</a:t>
            </a:r>
          </a:p>
          <a:p>
            <a:pPr algn="r" rtl="1">
              <a:buFontTx/>
              <a:buChar char="-"/>
            </a:pPr>
            <a:r>
              <a:rPr lang="en-US" dirty="0" smtClean="0"/>
              <a:t>Database Storage </a:t>
            </a:r>
          </a:p>
          <a:p>
            <a:pPr algn="r" rtl="1">
              <a:buFontTx/>
              <a:buChar char="-"/>
            </a:pPr>
            <a:r>
              <a:rPr lang="en-US" dirty="0" smtClean="0"/>
              <a:t>Business Logic</a:t>
            </a:r>
          </a:p>
          <a:p>
            <a:pPr algn="r" rtl="1">
              <a:buFontTx/>
              <a:buChar char="-"/>
            </a:pPr>
            <a:r>
              <a:rPr lang="en-US" dirty="0" smtClean="0"/>
              <a:t>Generate HTML , XML , CSS , AJAX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fa-IR" b="0" dirty="0" smtClean="0"/>
              <a:t>چه کسانی از </a:t>
            </a:r>
            <a:r>
              <a:rPr lang="en-US" b="0" dirty="0" smtClean="0"/>
              <a:t>RAILS</a:t>
            </a:r>
            <a:r>
              <a:rPr lang="fa-IR" b="0" dirty="0" smtClean="0"/>
              <a:t> استفاده میکنند؟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09160"/>
          </a:xfrm>
        </p:spPr>
        <p:txBody>
          <a:bodyPr/>
          <a:lstStyle/>
          <a:p>
            <a:pPr algn="r" rtl="1"/>
            <a:r>
              <a:rPr lang="fa-IR" dirty="0" smtClean="0"/>
              <a:t>داخلی : </a:t>
            </a:r>
          </a:p>
          <a:p>
            <a:pPr algn="r" rtl="1"/>
            <a:r>
              <a:rPr lang="en-US" dirty="0" smtClean="0"/>
              <a:t>NASA – HP – INTEL</a:t>
            </a:r>
          </a:p>
          <a:p>
            <a:pPr algn="r" rtl="1"/>
            <a:r>
              <a:rPr lang="fa-IR" dirty="0" smtClean="0"/>
              <a:t>خارجی : </a:t>
            </a:r>
            <a:endParaRPr lang="en-US" dirty="0" smtClean="0"/>
          </a:p>
          <a:p>
            <a:pPr algn="r" rtl="1"/>
            <a:r>
              <a:rPr lang="en-US" dirty="0" smtClean="0"/>
              <a:t>Style.mtv.com</a:t>
            </a:r>
          </a:p>
          <a:p>
            <a:pPr algn="r" rtl="1"/>
            <a:r>
              <a:rPr lang="en-US" dirty="0" smtClean="0"/>
              <a:t>Getsatisfaction.com</a:t>
            </a:r>
          </a:p>
          <a:p>
            <a:pPr algn="r" rtl="1"/>
            <a:r>
              <a:rPr lang="en-US" dirty="0" smtClean="0"/>
              <a:t>Bacecamp.com</a:t>
            </a:r>
          </a:p>
          <a:p>
            <a:pPr algn="r" rtl="1"/>
            <a:r>
              <a:rPr lang="en-US" dirty="0" smtClean="0"/>
              <a:t>Twitter.com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4400" b="0" dirty="0" smtClean="0"/>
              <a:t>مزایای </a:t>
            </a:r>
            <a:r>
              <a:rPr lang="en-US" sz="4400" b="0" dirty="0" smtClean="0"/>
              <a:t>RAILS</a:t>
            </a:r>
            <a:endParaRPr lang="en-US" sz="4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توافق بر تنظیمات </a:t>
            </a:r>
            <a:r>
              <a:rPr lang="en-US" dirty="0" smtClean="0"/>
              <a:t>(Convention Over Configuration)</a:t>
            </a:r>
            <a:endParaRPr lang="fa-IR" dirty="0" smtClean="0"/>
          </a:p>
          <a:p>
            <a:pPr algn="r" rtl="1">
              <a:buNone/>
            </a:pPr>
            <a:endParaRPr lang="en-US" dirty="0" smtClean="0"/>
          </a:p>
          <a:p>
            <a:pPr algn="r" rtl="1"/>
            <a:r>
              <a:rPr lang="en-US" dirty="0" smtClean="0"/>
              <a:t>Don’t Repeat Yourself</a:t>
            </a:r>
            <a:endParaRPr lang="fa-IR" dirty="0" smtClean="0"/>
          </a:p>
          <a:p>
            <a:pPr algn="r" rtl="1"/>
            <a:endParaRPr lang="en-US" dirty="0" smtClean="0"/>
          </a:p>
          <a:p>
            <a:pPr algn="r" rtl="1"/>
            <a:r>
              <a:rPr lang="fa-IR" dirty="0" smtClean="0"/>
              <a:t>نگاشت رابطه ای شی ها </a:t>
            </a:r>
          </a:p>
          <a:p>
            <a:pPr algn="r" rtl="1"/>
            <a:endParaRPr lang="fa-IR" dirty="0" smtClean="0"/>
          </a:p>
          <a:p>
            <a:pPr algn="r" rtl="1"/>
            <a:r>
              <a:rPr lang="en-US" dirty="0" smtClean="0"/>
              <a:t>MVC</a:t>
            </a:r>
            <a:endParaRPr lang="fa-IR" dirty="0" smtClean="0"/>
          </a:p>
          <a:p>
            <a:pPr algn="r" rtl="1"/>
            <a:endParaRPr lang="en-US" dirty="0" smtClean="0"/>
          </a:p>
          <a:p>
            <a:pPr algn="r" rtl="1"/>
            <a:r>
              <a:rPr lang="fa-IR" dirty="0" smtClean="0"/>
              <a:t>امنیت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400" b="0" dirty="0" smtClean="0"/>
              <a:t>توافق بر تنظیمات</a:t>
            </a:r>
            <a:endParaRPr lang="en-US" sz="4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نام گذاری جداول و کلیدهای خارجی به طور خودکار</a:t>
            </a:r>
          </a:p>
          <a:p>
            <a:pPr algn="r" rtl="1">
              <a:buNone/>
            </a:pPr>
            <a:r>
              <a:rPr lang="fa-IR" dirty="0" smtClean="0"/>
              <a:t>   </a:t>
            </a:r>
            <a:endParaRPr lang="en-US" dirty="0" smtClean="0"/>
          </a:p>
          <a:p>
            <a:pPr algn="r" rtl="1">
              <a:buNone/>
            </a:pPr>
            <a:r>
              <a:rPr lang="fa-IR" dirty="0" smtClean="0"/>
              <a:t>   - جداول چندگانه </a:t>
            </a:r>
            <a:r>
              <a:rPr lang="en-US" dirty="0" smtClean="0"/>
              <a:t>(</a:t>
            </a:r>
            <a:r>
              <a:rPr lang="en-US" dirty="0" err="1" smtClean="0"/>
              <a:t>users,orders,etc</a:t>
            </a:r>
            <a:r>
              <a:rPr lang="en-US" dirty="0" smtClean="0"/>
              <a:t>)</a:t>
            </a:r>
          </a:p>
          <a:p>
            <a:pPr algn="r" rtl="1">
              <a:buNone/>
            </a:pPr>
            <a:r>
              <a:rPr lang="en-US" dirty="0" smtClean="0"/>
              <a:t>	</a:t>
            </a:r>
          </a:p>
          <a:p>
            <a:pPr algn="r" rtl="1">
              <a:buNone/>
            </a:pPr>
            <a:r>
              <a:rPr lang="en-US" dirty="0" smtClean="0"/>
              <a:t>   </a:t>
            </a:r>
            <a:r>
              <a:rPr lang="fa-IR" dirty="0" smtClean="0"/>
              <a:t>   - نام گذاری کلید خارجی </a:t>
            </a:r>
            <a:r>
              <a:rPr lang="en-US" dirty="0" smtClean="0"/>
              <a:t>(</a:t>
            </a:r>
            <a:r>
              <a:rPr lang="en-US" dirty="0" err="1" smtClean="0"/>
              <a:t>user_id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2050" name="Picture 2" descr="C:\Users\M O H A M I N!!\Desktop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295400"/>
            <a:ext cx="1219200" cy="42992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Don’t repeat yourself ?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همه چیز دریک محل واحد و نامبهم تعریف شده اند.</a:t>
            </a:r>
          </a:p>
          <a:p>
            <a:pPr algn="r" rtl="1"/>
            <a:r>
              <a:rPr lang="fa-IR" dirty="0" smtClean="0"/>
              <a:t>یافتن کد ساده تر می شود.</a:t>
            </a:r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r>
              <a:rPr lang="fa-IR" dirty="0" smtClean="0"/>
              <a:t>      - عمل گشتن یک بار انجام می شود.</a:t>
            </a:r>
          </a:p>
          <a:p>
            <a:pPr algn="r" rtl="1">
              <a:buNone/>
            </a:pPr>
            <a:r>
              <a:rPr lang="fa-IR" dirty="0" smtClean="0"/>
              <a:t>      - بعد از یافتن جست و جو پایان می یابد.</a:t>
            </a:r>
          </a:p>
          <a:p>
            <a:pPr algn="r" rtl="1">
              <a:buNone/>
            </a:pPr>
            <a:endParaRPr lang="fa-IR" dirty="0" smtClean="0"/>
          </a:p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 نگهداری راحت تر کد</a:t>
            </a:r>
          </a:p>
          <a:p>
            <a:pPr algn="r" rtl="1">
              <a:buNone/>
            </a:pPr>
            <a:r>
              <a:rPr lang="fa-IR" dirty="0" smtClean="0"/>
              <a:t>  	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 = </a:t>
            </a:r>
            <a:r>
              <a:rPr lang="en-US" dirty="0" err="1" smtClean="0"/>
              <a:t>model,view,controller</a:t>
            </a:r>
            <a:endParaRPr lang="en-US" dirty="0"/>
          </a:p>
        </p:txBody>
      </p:sp>
      <p:pic>
        <p:nvPicPr>
          <p:cNvPr id="3074" name="Picture 2" descr="C:\Users\M O H A M I N!!\Desktop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828800"/>
            <a:ext cx="4191000" cy="39563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23560"/>
          </a:xfrm>
        </p:spPr>
        <p:txBody>
          <a:bodyPr/>
          <a:lstStyle/>
          <a:p>
            <a:pPr algn="r" rtl="1">
              <a:buFontTx/>
              <a:buChar char="-"/>
            </a:pPr>
            <a:r>
              <a:rPr lang="fa-IR" dirty="0" smtClean="0"/>
              <a:t>زبان </a:t>
            </a:r>
            <a:r>
              <a:rPr lang="en-US" dirty="0" smtClean="0"/>
              <a:t>RUBY</a:t>
            </a:r>
            <a:endParaRPr lang="fa-IR" dirty="0" smtClean="0"/>
          </a:p>
          <a:p>
            <a:pPr algn="r" rtl="1">
              <a:buFontTx/>
              <a:buChar char="-"/>
            </a:pPr>
            <a:r>
              <a:rPr lang="fa-IR" dirty="0" smtClean="0"/>
              <a:t>تعریف</a:t>
            </a:r>
          </a:p>
          <a:p>
            <a:pPr algn="r" rtl="1">
              <a:buFontTx/>
              <a:buChar char="-"/>
            </a:pPr>
            <a:r>
              <a:rPr lang="fa-IR" dirty="0" smtClean="0"/>
              <a:t>مزایا</a:t>
            </a:r>
          </a:p>
          <a:p>
            <a:pPr algn="r" rtl="1">
              <a:buFontTx/>
              <a:buChar char="-"/>
            </a:pPr>
            <a:r>
              <a:rPr lang="fa-IR" dirty="0" smtClean="0"/>
              <a:t>-معایب</a:t>
            </a:r>
          </a:p>
          <a:p>
            <a:pPr algn="r" rtl="1">
              <a:buFontTx/>
              <a:buChar char="-"/>
            </a:pPr>
            <a:r>
              <a:rPr lang="en-US" dirty="0" smtClean="0"/>
              <a:t>Rails Framework</a:t>
            </a:r>
          </a:p>
          <a:p>
            <a:pPr algn="r" rtl="1">
              <a:buFontTx/>
              <a:buChar char="-"/>
            </a:pPr>
            <a:r>
              <a:rPr lang="fa-IR" dirty="0" smtClean="0"/>
              <a:t>تعریف</a:t>
            </a:r>
          </a:p>
          <a:p>
            <a:pPr algn="r" rtl="1">
              <a:buFontTx/>
              <a:buChar char="-"/>
            </a:pPr>
            <a:r>
              <a:rPr lang="fa-IR" dirty="0" smtClean="0"/>
              <a:t>مزایا</a:t>
            </a:r>
          </a:p>
          <a:p>
            <a:pPr algn="r" rtl="1">
              <a:buFontTx/>
              <a:buChar char="-"/>
            </a:pPr>
            <a:r>
              <a:rPr lang="fa-IR" dirty="0" smtClean="0"/>
              <a:t>-معایب</a:t>
            </a:r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800" b="0" dirty="0" smtClean="0"/>
              <a:t>تعریف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روبی یک زبان اسکریپتی قدرتمندتر از پرل و شی گراتراز پایتون است.</a:t>
            </a:r>
          </a:p>
          <a:p>
            <a:pPr algn="r" rtl="1"/>
            <a:r>
              <a:rPr lang="fa-IR" dirty="0" smtClean="0"/>
              <a:t>درسال 1993 باالهام از زبانهای پرل،پایتون،اسمالتاک اختراع شد.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بیشتر به راحتی برنامه نویس توجه می کند تا راحتی ماشین (!)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کارکردن با آن و فهم بسیار ساده صورت میگیرد.</a:t>
            </a:r>
          </a:p>
          <a:p>
            <a:pPr algn="r" rt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800" b="0" dirty="0" smtClean="0"/>
              <a:t>مزایا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قدرتمندی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آراستگی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خوانایی 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اختصار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rmAutofit/>
          </a:bodyPr>
          <a:lstStyle/>
          <a:p>
            <a:r>
              <a:rPr lang="fa-IR" sz="4800" b="0" dirty="0" smtClean="0"/>
              <a:t>آراستگی</a:t>
            </a:r>
            <a:endParaRPr lang="en-US" sz="4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377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describe Bowling </a:t>
            </a:r>
            <a:r>
              <a:rPr lang="en-US" dirty="0" err="1" smtClean="0"/>
              <a:t>dobefore</a:t>
            </a:r>
            <a:r>
              <a:rPr lang="en-US" dirty="0" smtClean="0"/>
              <a:t>(:each) </a:t>
            </a:r>
            <a:r>
              <a:rPr lang="en-US" dirty="0" err="1" smtClean="0"/>
              <a:t>do@bowling</a:t>
            </a:r>
            <a:r>
              <a:rPr lang="en-US" dirty="0" smtClean="0"/>
              <a:t> = </a:t>
            </a:r>
            <a:r>
              <a:rPr lang="en-US" dirty="0" err="1" smtClean="0"/>
              <a:t>Bowling.newendit</a:t>
            </a:r>
            <a:r>
              <a:rPr lang="en-US" dirty="0" smtClean="0"/>
              <a:t> "should score 0 for gutter game" do20.times { @</a:t>
            </a:r>
            <a:r>
              <a:rPr lang="en-US" dirty="0" err="1" smtClean="0"/>
              <a:t>bowling.hit</a:t>
            </a:r>
            <a:r>
              <a:rPr lang="en-US" dirty="0" smtClean="0"/>
              <a:t>(0) }@</a:t>
            </a:r>
            <a:r>
              <a:rPr lang="en-US" dirty="0" err="1" smtClean="0"/>
              <a:t>bowling.score.should</a:t>
            </a:r>
            <a:r>
              <a:rPr lang="en-US" dirty="0" smtClean="0"/>
              <a:t> == 0endend</a:t>
            </a:r>
            <a:r>
              <a:rPr lang="fa-IR" dirty="0" smtClean="0"/>
              <a:t> </a:t>
            </a:r>
            <a:r>
              <a:rPr lang="en-US" dirty="0" smtClean="0"/>
              <a:t>(RUBY)</a:t>
            </a:r>
            <a:endParaRPr lang="fa-IR" dirty="0" smtClean="0"/>
          </a:p>
          <a:p>
            <a:endParaRPr lang="fa-IR" dirty="0" smtClean="0"/>
          </a:p>
          <a:p>
            <a:r>
              <a:rPr lang="en-US" dirty="0" smtClean="0"/>
              <a:t>class </a:t>
            </a:r>
            <a:r>
              <a:rPr lang="en-US" dirty="0" err="1" smtClean="0"/>
              <a:t>NewBowlingGame</a:t>
            </a:r>
            <a:r>
              <a:rPr lang="en-US" dirty="0" smtClean="0"/>
              <a:t> extends </a:t>
            </a:r>
            <a:r>
              <a:rPr lang="en-US" dirty="0" err="1" smtClean="0"/>
              <a:t>PHPSpec_Context</a:t>
            </a:r>
            <a:r>
              <a:rPr lang="en-US" dirty="0" smtClean="0"/>
              <a:t>{private $_bowling = </a:t>
            </a:r>
            <a:r>
              <a:rPr lang="en-US" dirty="0" err="1" smtClean="0"/>
              <a:t>null;public</a:t>
            </a:r>
            <a:r>
              <a:rPr lang="en-US" dirty="0" smtClean="0"/>
              <a:t> function before(){$this-&gt;_bowling = new Bowling;}public function itShouldScore0ForGutterGame(){for ($</a:t>
            </a:r>
            <a:r>
              <a:rPr lang="en-US" dirty="0" err="1" smtClean="0"/>
              <a:t>i</a:t>
            </a:r>
            <a:r>
              <a:rPr lang="en-US" dirty="0" smtClean="0"/>
              <a:t>=1; $</a:t>
            </a:r>
            <a:r>
              <a:rPr lang="en-US" dirty="0" err="1" smtClean="0"/>
              <a:t>i</a:t>
            </a:r>
            <a:r>
              <a:rPr lang="en-US" dirty="0" smtClean="0"/>
              <a:t>&lt;=20; $</a:t>
            </a:r>
            <a:r>
              <a:rPr lang="en-US" dirty="0" err="1" smtClean="0"/>
              <a:t>i</a:t>
            </a:r>
            <a:r>
              <a:rPr lang="en-US" dirty="0" smtClean="0"/>
              <a:t>++) {$this-&gt;_bowling-&gt;hit(0);} $this-&gt;spec($this-&gt;_bowling-&gt;score)-&gt;should-&gt;equal(0);} (PHP)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4800" b="0" dirty="0" smtClean="0"/>
              <a:t>قدرتمندی</a:t>
            </a:r>
            <a:endParaRPr lang="en-US" sz="4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fa-IR" dirty="0" smtClean="0"/>
              <a:t>روبی بسیار شی گراست (همه چیز شی است )</a:t>
            </a:r>
          </a:p>
          <a:p>
            <a:pPr algn="r" rtl="1"/>
            <a:r>
              <a:rPr lang="fa-IR" dirty="0" smtClean="0"/>
              <a:t>تعاریف کاملا پویا است .</a:t>
            </a:r>
          </a:p>
          <a:p>
            <a:pPr algn="r" rtl="1"/>
            <a:r>
              <a:rPr lang="fa-IR" dirty="0" smtClean="0"/>
              <a:t>مثال:</a:t>
            </a:r>
          </a:p>
          <a:p>
            <a:pPr algn="r" rtl="1">
              <a:buNone/>
            </a:pPr>
            <a:endParaRPr lang="fa-IR" dirty="0" smtClean="0"/>
          </a:p>
          <a:p>
            <a:r>
              <a:rPr lang="en-US" dirty="0" smtClean="0"/>
              <a:t># Open Ruby's Time class and add a method</a:t>
            </a:r>
          </a:p>
          <a:p>
            <a:r>
              <a:rPr lang="en-US" dirty="0" smtClean="0"/>
              <a:t>class Time</a:t>
            </a:r>
          </a:p>
          <a:p>
            <a:r>
              <a:rPr lang="fa-IR" dirty="0" smtClean="0"/>
              <a:t>  </a:t>
            </a:r>
            <a:r>
              <a:rPr lang="en-US" dirty="0" smtClean="0"/>
              <a:t>def yesterday</a:t>
            </a:r>
          </a:p>
          <a:p>
            <a:r>
              <a:rPr lang="fa-IR" dirty="0" smtClean="0"/>
              <a:t>     </a:t>
            </a:r>
            <a:r>
              <a:rPr lang="en-US" dirty="0" smtClean="0"/>
              <a:t>self -86400</a:t>
            </a:r>
          </a:p>
          <a:p>
            <a:r>
              <a:rPr lang="fa-IR" dirty="0" smtClean="0"/>
              <a:t>  </a:t>
            </a:r>
            <a:r>
              <a:rPr lang="en-US" dirty="0" smtClean="0"/>
              <a:t>end</a:t>
            </a:r>
          </a:p>
          <a:p>
            <a:r>
              <a:rPr lang="en-US" dirty="0" smtClean="0"/>
              <a:t>end</a:t>
            </a:r>
          </a:p>
          <a:p>
            <a:r>
              <a:rPr lang="en-US" dirty="0" smtClean="0"/>
              <a:t>today = </a:t>
            </a:r>
            <a:r>
              <a:rPr lang="en-US" dirty="0" err="1" smtClean="0"/>
              <a:t>Time.now</a:t>
            </a:r>
            <a:r>
              <a:rPr lang="en-US" dirty="0" smtClean="0"/>
              <a:t> # =&gt; Thu Aug 14 16:51:50 +1200 2008</a:t>
            </a:r>
          </a:p>
          <a:p>
            <a:r>
              <a:rPr lang="en-US" dirty="0" smtClean="0"/>
              <a:t>yesterday = </a:t>
            </a:r>
            <a:r>
              <a:rPr lang="en-US" dirty="0" err="1" smtClean="0"/>
              <a:t>today.yesterday</a:t>
            </a:r>
            <a:r>
              <a:rPr lang="en-US" dirty="0" smtClean="0"/>
              <a:t> # =&gt; Wed Aug 13 16:51:50 +1200 2008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fa-IR" sz="4400" b="0" dirty="0" smtClean="0"/>
              <a:t>خوانایی</a:t>
            </a:r>
            <a:endParaRPr lang="en-US" sz="4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13960"/>
          </a:xfrm>
        </p:spPr>
        <p:txBody>
          <a:bodyPr/>
          <a:lstStyle/>
          <a:p>
            <a:pPr algn="r" rtl="1"/>
            <a:r>
              <a:rPr lang="fa-IR" dirty="0" smtClean="0"/>
              <a:t>زبان روبی ازنوع بیانی بوده و شباهت قابل توجهی به زبان انسان دارد.</a:t>
            </a:r>
          </a:p>
          <a:p>
            <a:pPr algn="r" rtl="1"/>
            <a:r>
              <a:rPr lang="fa-IR" dirty="0" smtClean="0"/>
              <a:t>مثال برای تابع عکس گرفتن یک دوربین : </a:t>
            </a:r>
            <a:endParaRPr lang="en-US" dirty="0" smtClean="0"/>
          </a:p>
          <a:p>
            <a:pPr algn="r" rtl="1">
              <a:buNone/>
            </a:pPr>
            <a:endParaRPr lang="en-US" dirty="0" smtClean="0"/>
          </a:p>
          <a:p>
            <a:pPr algn="r" rtl="1">
              <a:buNone/>
            </a:pPr>
            <a:endParaRPr lang="fa-IR" dirty="0" smtClean="0"/>
          </a:p>
          <a:p>
            <a:r>
              <a:rPr lang="en-US" dirty="0" err="1" smtClean="0"/>
              <a:t>shutter_clickedcapture_image</a:t>
            </a:r>
            <a:r>
              <a:rPr lang="en-US" dirty="0" smtClean="0"/>
              <a:t> if @</a:t>
            </a:r>
            <a:r>
              <a:rPr lang="en-US" dirty="0" err="1" smtClean="0"/>
              <a:t>camera.on</a:t>
            </a:r>
            <a:r>
              <a:rPr lang="en-US" dirty="0" smtClean="0"/>
              <a:t>? and @</a:t>
            </a:r>
            <a:r>
              <a:rPr lang="en-US" dirty="0" err="1" smtClean="0"/>
              <a:t>camera.memory_available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/>
              <a:t> 	end</a:t>
            </a:r>
            <a:endParaRPr lang="fa-IR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800" b="0" dirty="0" smtClean="0"/>
              <a:t>اختصار</a:t>
            </a:r>
            <a:endParaRPr lang="en-US" sz="4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زبانی کاملا بیانی </a:t>
            </a:r>
          </a:p>
          <a:p>
            <a:pPr algn="r" rtl="1"/>
            <a:r>
              <a:rPr lang="fa-IR" dirty="0" smtClean="0"/>
              <a:t>خطوط کد کمتر ، بهره وری بیشتر</a:t>
            </a:r>
          </a:p>
          <a:p>
            <a:pPr algn="l"/>
            <a:endParaRPr lang="fa-IR" dirty="0" smtClean="0"/>
          </a:p>
          <a:p>
            <a:r>
              <a:rPr lang="en-US" dirty="0" smtClean="0"/>
              <a:t>-199.abs </a:t>
            </a:r>
            <a:r>
              <a:rPr lang="fa-IR" dirty="0" smtClean="0"/>
              <a:t>                                                          </a:t>
            </a:r>
            <a:r>
              <a:rPr lang="en-US" dirty="0" smtClean="0"/>
              <a:t># 199</a:t>
            </a:r>
            <a:endParaRPr lang="fa-IR" dirty="0" smtClean="0"/>
          </a:p>
          <a:p>
            <a:r>
              <a:rPr lang="en-US" dirty="0" smtClean="0"/>
              <a:t>"ruby is </a:t>
            </a:r>
            <a:r>
              <a:rPr lang="en-US" dirty="0" err="1" smtClean="0"/>
              <a:t>cool".length</a:t>
            </a:r>
            <a:r>
              <a:rPr lang="en-US" dirty="0" smtClean="0"/>
              <a:t> </a:t>
            </a:r>
            <a:r>
              <a:rPr lang="fa-IR" dirty="0" smtClean="0"/>
              <a:t>                                    </a:t>
            </a:r>
            <a:r>
              <a:rPr lang="en-US" dirty="0" smtClean="0"/>
              <a:t># 12</a:t>
            </a:r>
            <a:endParaRPr lang="fa-IR" dirty="0" smtClean="0"/>
          </a:p>
          <a:p>
            <a:r>
              <a:rPr lang="en-US" dirty="0" smtClean="0"/>
              <a:t>"Your </a:t>
            </a:r>
            <a:r>
              <a:rPr lang="en-US" dirty="0" err="1" smtClean="0"/>
              <a:t>Mom".index</a:t>
            </a:r>
            <a:r>
              <a:rPr lang="en-US" dirty="0" smtClean="0"/>
              <a:t>("u") </a:t>
            </a:r>
            <a:r>
              <a:rPr lang="fa-IR" dirty="0" smtClean="0"/>
              <a:t>                              </a:t>
            </a:r>
            <a:r>
              <a:rPr lang="en-US" dirty="0" smtClean="0"/>
              <a:t># 2</a:t>
            </a:r>
            <a:endParaRPr lang="fa-IR" dirty="0" smtClean="0"/>
          </a:p>
          <a:p>
            <a:r>
              <a:rPr lang="en-US" sz="2000" dirty="0" smtClean="0"/>
              <a:t>"Nice Day!".</a:t>
            </a:r>
            <a:r>
              <a:rPr lang="en-US" sz="2000" dirty="0" err="1" smtClean="0"/>
              <a:t>downcase.split</a:t>
            </a:r>
            <a:r>
              <a:rPr lang="en-US" sz="2000" dirty="0" smtClean="0"/>
              <a:t>(//).</a:t>
            </a:r>
            <a:r>
              <a:rPr lang="en-US" sz="2000" dirty="0" err="1" smtClean="0"/>
              <a:t>sort.uniq.join</a:t>
            </a:r>
            <a:r>
              <a:rPr lang="en-US" sz="2000" dirty="0" smtClean="0"/>
              <a:t> </a:t>
            </a:r>
            <a:r>
              <a:rPr lang="fa-IR" sz="2000" dirty="0" smtClean="0"/>
              <a:t>              </a:t>
            </a:r>
            <a:r>
              <a:rPr lang="en-US" sz="2000" dirty="0" smtClean="0"/>
              <a:t># " !</a:t>
            </a:r>
            <a:r>
              <a:rPr lang="en-US" sz="2000" dirty="0" err="1" smtClean="0"/>
              <a:t>acdeiny</a:t>
            </a:r>
            <a:r>
              <a:rPr lang="en-US" sz="2000" dirty="0" smtClean="0"/>
              <a:t>"</a:t>
            </a: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400" b="0" dirty="0" smtClean="0"/>
              <a:t>معایب</a:t>
            </a:r>
            <a:endParaRPr lang="en-US" sz="4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fa-IR" dirty="0" smtClean="0"/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روبی کند است.</a:t>
            </a:r>
          </a:p>
          <a:p>
            <a:pPr algn="r" rtl="1">
              <a:buNone/>
            </a:pPr>
            <a:endParaRPr lang="fa-IR" dirty="0" smtClean="0"/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نوظهور است.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1258</TotalTime>
  <Words>513</Words>
  <Application>Microsoft Office PowerPoint</Application>
  <PresentationFormat>On-screen Show (4:3)</PresentationFormat>
  <Paragraphs>119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Apex</vt:lpstr>
      <vt:lpstr>Ruby ? Rails?</vt:lpstr>
      <vt:lpstr>Slide 2</vt:lpstr>
      <vt:lpstr>تعریف</vt:lpstr>
      <vt:lpstr>مزایا</vt:lpstr>
      <vt:lpstr>آراستگی</vt:lpstr>
      <vt:lpstr>قدرتمندی</vt:lpstr>
      <vt:lpstr>خوانایی</vt:lpstr>
      <vt:lpstr>اختصار</vt:lpstr>
      <vt:lpstr>معایب</vt:lpstr>
      <vt:lpstr>روبی حدود 10 برابر ازjava  و 2برابر از PHP کندتر است.</vt:lpstr>
      <vt:lpstr>Slide 11</vt:lpstr>
      <vt:lpstr>Rails  چیست؟</vt:lpstr>
      <vt:lpstr>چه کسانی از RAILS استفاده میکنند؟</vt:lpstr>
      <vt:lpstr>مزایای RAILS</vt:lpstr>
      <vt:lpstr>توافق بر تنظیمات</vt:lpstr>
      <vt:lpstr>Don’t repeat yourself ?</vt:lpstr>
      <vt:lpstr>MVC = model,view,controller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Ruby ? Rails?</dc:title>
  <dc:creator>M O H A M I N!!</dc:creator>
  <cp:lastModifiedBy>M O H A M I N!!</cp:lastModifiedBy>
  <cp:revision>46</cp:revision>
  <dcterms:created xsi:type="dcterms:W3CDTF">2016-05-10T18:49:21Z</dcterms:created>
  <dcterms:modified xsi:type="dcterms:W3CDTF">2016-06-19T17:41:01Z</dcterms:modified>
</cp:coreProperties>
</file>