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9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1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5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7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0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87721-3B3F-49AA-812F-053359DBC26E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874F-C26F-4371-A04C-CA2CEE23A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7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5888"/>
            <a:ext cx="9047163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29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91BF-DD85-4778-8BBC-1F128F6BB135}" type="slidenum">
              <a:rPr lang="en-US" smtClean="0"/>
              <a:t>10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518029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657391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8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69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91BF-DD85-4778-8BBC-1F128F6BB135}" type="slidenum">
              <a:rPr lang="en-US" smtClean="0"/>
              <a:t>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" y="1627"/>
            <a:ext cx="9146168" cy="685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91BF-DD85-4778-8BBC-1F128F6BB135}" type="slidenum">
              <a:rPr lang="en-US" smtClean="0"/>
              <a:t>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714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2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91BF-DD85-4778-8BBC-1F128F6BB135}" type="slidenum">
              <a:rPr lang="en-US" smtClean="0"/>
              <a:t>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28" cy="68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91BF-DD85-4778-8BBC-1F128F6BB135}" type="slidenum">
              <a:rPr lang="en-US" smtClean="0"/>
              <a:t>5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" y="0"/>
            <a:ext cx="91050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91BF-DD85-4778-8BBC-1F128F6BB135}" type="slidenum">
              <a:rPr lang="en-US" smtClean="0"/>
              <a:t>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" y="-8152"/>
            <a:ext cx="9133153" cy="686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1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91BF-DD85-4778-8BBC-1F128F6BB135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1907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Server Side Code: </a:t>
            </a:r>
            <a:endParaRPr lang="en-US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1295400"/>
            <a:ext cx="8112319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1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91BF-DD85-4778-8BBC-1F128F6BB135}" type="slidenum">
              <a:rPr lang="en-US" smtClean="0"/>
              <a:t>8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508650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8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91BF-DD85-4778-8BBC-1F128F6BB135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13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Client Code:</a:t>
            </a:r>
            <a:endParaRPr lang="en-US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90600"/>
            <a:ext cx="6005513" cy="529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3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2015-02-25T14:38:53Z</dcterms:created>
  <dcterms:modified xsi:type="dcterms:W3CDTF">2015-02-25T15:05:11Z</dcterms:modified>
</cp:coreProperties>
</file>