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1380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817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701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98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328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33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019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86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18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93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2653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49A24-0006-4338-9CEC-4514C2B04E2E}" type="datetimeFigureOut">
              <a:rPr lang="fa-IR" smtClean="0"/>
              <a:t>09/10/1440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FA5B5-90C4-4682-A0FC-0D2872F7B5A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19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ÙØªÛØ¬Ù ØªØµÙÛØ±Û Ø¨Ø±Ø§Û ÙÙÙÙÙ Ø¹Ú©Ø³ Ø§Ø² ØªÙØ³ÛØ± Ø³ÙØ±Ù ÙÙØ± Ø§Ø² Ú©ØªØ§Ø¨ Ø´ÙÛØ¯ ÙØ·ÙØ±Û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5143" y="-1130841"/>
            <a:ext cx="13509671" cy="959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91880" y="323165"/>
            <a:ext cx="564948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مسابقه کتابخوانی تفسیر سوره نور از کتاب استاد مرتضی مطهری</a:t>
            </a:r>
            <a:endParaRPr lang="fa-IR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6669360"/>
            <a:ext cx="39604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مهلت شرکت در مسابقه تا پایان ماه مبارک رمضان- برندگان یک هفته بعد از عید فطر – رمضان 98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88178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Saadatpur.M</dc:creator>
  <cp:lastModifiedBy>Saadatpur.M</cp:lastModifiedBy>
  <cp:revision>1</cp:revision>
  <dcterms:created xsi:type="dcterms:W3CDTF">2019-05-14T09:40:59Z</dcterms:created>
  <dcterms:modified xsi:type="dcterms:W3CDTF">2019-05-14T09:45:51Z</dcterms:modified>
</cp:coreProperties>
</file>