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6" r:id="rId4"/>
    <p:sldId id="261" r:id="rId5"/>
    <p:sldId id="257" r:id="rId6"/>
    <p:sldId id="264" r:id="rId7"/>
    <p:sldId id="258" r:id="rId8"/>
    <p:sldId id="263" r:id="rId9"/>
    <p:sldId id="259" r:id="rId10"/>
    <p:sldId id="262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id-99-N-M-F" initials="m" lastIdx="0" clrIdx="0">
    <p:extLst>
      <p:ext uri="{19B8F6BF-5375-455C-9EA6-DF929625EA0E}">
        <p15:presenceInfo xmlns:p15="http://schemas.microsoft.com/office/powerpoint/2012/main" userId="majid-99-N-M-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6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3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6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5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1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4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0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9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8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3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D6D198-2D76-4643-9FD9-E8DD5E8765A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840BD9-BDB4-4D12-80D1-0ECE0D6A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977" y="685800"/>
            <a:ext cx="10483403" cy="1752599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the Creator of beauty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Proverbs 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27564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1" y="-103031"/>
            <a:ext cx="10393251" cy="6961031"/>
          </a:xfrm>
        </p:spPr>
      </p:pic>
    </p:spTree>
    <p:extLst>
      <p:ext uri="{BB962C8B-B14F-4D97-AF65-F5344CB8AC3E}">
        <p14:creationId xmlns:p14="http://schemas.microsoft.com/office/powerpoint/2010/main" val="24244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250583"/>
          </a:xfrm>
        </p:spPr>
        <p:txBody>
          <a:bodyPr>
            <a:normAutofit/>
          </a:bodyPr>
          <a:lstStyle/>
          <a:p>
            <a:r>
              <a:rPr lang="en-US" sz="6600" dirty="0"/>
              <a:t>Honesty is the best policy."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Don't </a:t>
            </a:r>
            <a:r>
              <a:rPr lang="en-US" sz="4400" dirty="0"/>
              <a:t>lie</a:t>
            </a:r>
            <a:r>
              <a:rPr lang="en-US" sz="4400" dirty="0" smtClean="0"/>
              <a:t>.</a:t>
            </a:r>
          </a:p>
          <a:p>
            <a:r>
              <a:rPr lang="en-US" sz="2800" dirty="0"/>
              <a:t>Jill: I borrowed Jane's white blouse without asking her, and then I spilled tomato sauce on it. Should I tell her what happened, or should I just put the blouse back in her closet and hope she won't notice? Jane: Honesty is the best policy.</a:t>
            </a:r>
          </a:p>
        </p:txBody>
      </p:sp>
    </p:spTree>
    <p:extLst>
      <p:ext uri="{BB962C8B-B14F-4D97-AF65-F5344CB8AC3E}">
        <p14:creationId xmlns:p14="http://schemas.microsoft.com/office/powerpoint/2010/main" val="30693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438399"/>
            <a:ext cx="4165600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33" y="2438399"/>
            <a:ext cx="373058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3" y="2438399"/>
            <a:ext cx="3606843" cy="3123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3914" y="398571"/>
            <a:ext cx="1967245" cy="2112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68" y="471151"/>
            <a:ext cx="2706710" cy="1967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13" y="471151"/>
            <a:ext cx="3674771" cy="195114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293046" y="1094509"/>
            <a:ext cx="513322" cy="360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513078" y="1094509"/>
            <a:ext cx="617583" cy="360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6997" y="0"/>
            <a:ext cx="8045003" cy="68579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You can't make an omelet without breaking a few eggs</a:t>
            </a:r>
            <a:r>
              <a:rPr lang="en-US" sz="8000" b="1" dirty="0" smtClean="0"/>
              <a:t>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 </a:t>
            </a:r>
            <a:r>
              <a:rPr lang="en-US" sz="4000" dirty="0" smtClean="0"/>
              <a:t>When you try to do something great, you'll probably make a few people annoyed or angry. Don't worry about those people; just focus on the good results.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64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38" y="283335"/>
            <a:ext cx="6117465" cy="317638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6839" y="3459721"/>
            <a:ext cx="6117465" cy="31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"There's no time like the present."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87133"/>
            <a:ext cx="10018713" cy="4104068"/>
          </a:xfrm>
        </p:spPr>
        <p:txBody>
          <a:bodyPr/>
          <a:lstStyle/>
          <a:p>
            <a:r>
              <a:rPr lang="en-US" sz="2800" dirty="0" smtClean="0"/>
              <a:t>If you need to do something, don't wait until later. Do it now.</a:t>
            </a:r>
          </a:p>
          <a:p>
            <a:endParaRPr lang="en-US" dirty="0" smtClean="0"/>
          </a:p>
          <a:p>
            <a:r>
              <a:rPr lang="en-US" sz="3200" dirty="0" smtClean="0"/>
              <a:t>'When </a:t>
            </a:r>
            <a:r>
              <a:rPr lang="en-US" sz="3200" dirty="0"/>
              <a:t>do you think I should phone </a:t>
            </a:r>
            <a:r>
              <a:rPr lang="en-US" sz="3200" dirty="0" smtClean="0"/>
              <a:t>Mr. </a:t>
            </a:r>
            <a:r>
              <a:rPr lang="en-US" sz="3200" dirty="0"/>
              <a:t>Hughes about that job?' 'Well, there's no time like the present.'</a:t>
            </a:r>
          </a:p>
        </p:txBody>
      </p:sp>
    </p:spTree>
    <p:extLst>
      <p:ext uri="{BB962C8B-B14F-4D97-AF65-F5344CB8AC3E}">
        <p14:creationId xmlns:p14="http://schemas.microsoft.com/office/powerpoint/2010/main" val="32414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46" y="685800"/>
            <a:ext cx="5585138" cy="25822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59" y="3244334"/>
            <a:ext cx="7039312" cy="34919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1059" y="324433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Hallstatt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Beauty is in the eye of the beholder."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Different </a:t>
            </a:r>
            <a:r>
              <a:rPr lang="en-US" sz="2800" dirty="0"/>
              <a:t>people have different ideas about what's beautiful</a:t>
            </a:r>
            <a:r>
              <a:rPr lang="en-US" sz="2800" dirty="0" smtClean="0"/>
              <a:t>.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Personally</a:t>
            </a:r>
            <a:r>
              <a:rPr lang="en-US" sz="3200" dirty="0"/>
              <a:t>, I can't understand why she finds him attractive, but they do say beauty is in the eye of the beholder.</a:t>
            </a:r>
          </a:p>
        </p:txBody>
      </p:sp>
    </p:spTree>
    <p:extLst>
      <p:ext uri="{BB962C8B-B14F-4D97-AF65-F5344CB8AC3E}">
        <p14:creationId xmlns:p14="http://schemas.microsoft.com/office/powerpoint/2010/main" val="28758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9" y="128789"/>
            <a:ext cx="4958366" cy="6516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349" y="-1"/>
            <a:ext cx="9530366" cy="6645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128789"/>
            <a:ext cx="4572000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508161"/>
          </a:xfrm>
        </p:spPr>
        <p:txBody>
          <a:bodyPr>
            <a:normAutofit/>
          </a:bodyPr>
          <a:lstStyle/>
          <a:p>
            <a:r>
              <a:rPr lang="en-US" sz="4800" dirty="0"/>
              <a:t>"You can't judge a book by its cover."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93195"/>
            <a:ext cx="10018713" cy="3898006"/>
          </a:xfrm>
        </p:spPr>
        <p:txBody>
          <a:bodyPr/>
          <a:lstStyle/>
          <a:p>
            <a:pPr algn="ctr"/>
            <a:r>
              <a:rPr lang="en-US" sz="3200" dirty="0" smtClean="0"/>
              <a:t>Things </a:t>
            </a:r>
            <a:r>
              <a:rPr lang="en-US" sz="3200" dirty="0"/>
              <a:t>sometimes look different than they really are</a:t>
            </a:r>
            <a:r>
              <a:rPr lang="en-US" sz="3200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A restaurant that looks old and small might have amazing </a:t>
            </a:r>
            <a:r>
              <a:rPr lang="en-US" sz="2800" dirty="0" smtClean="0"/>
              <a:t>food.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6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73</TotalTime>
  <Words>203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Times New Roman</vt:lpstr>
      <vt:lpstr>Parallax</vt:lpstr>
      <vt:lpstr>In the Name of the Creator of beauty</vt:lpstr>
      <vt:lpstr>PowerPoint Presentation</vt:lpstr>
      <vt:lpstr>You can't make an omelet without breaking a few eggs.  When you try to do something great, you'll probably make a few people annoyed or angry. Don't worry about those people; just focus on the good results.</vt:lpstr>
      <vt:lpstr>PowerPoint Presentation</vt:lpstr>
      <vt:lpstr>"There's no time like the present." </vt:lpstr>
      <vt:lpstr>PowerPoint Presentation</vt:lpstr>
      <vt:lpstr>Beauty is in the eye of the beholder." </vt:lpstr>
      <vt:lpstr>PowerPoint Presentation</vt:lpstr>
      <vt:lpstr>"You can't judge a book by its cover." </vt:lpstr>
      <vt:lpstr>PowerPoint Presentation</vt:lpstr>
      <vt:lpstr>Honesty is the best policy."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can't make an omelet without breaking a few eggs.  When you try to do something great, you'll probably make a few people annoyed or angry. Don't worry about those people; just focus on the good results.</dc:title>
  <dc:creator>majeed Q</dc:creator>
  <cp:lastModifiedBy>majid-99-N-M-F</cp:lastModifiedBy>
  <cp:revision>6</cp:revision>
  <dcterms:created xsi:type="dcterms:W3CDTF">2016-03-29T05:13:46Z</dcterms:created>
  <dcterms:modified xsi:type="dcterms:W3CDTF">2016-03-31T20:42:54Z</dcterms:modified>
</cp:coreProperties>
</file>