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87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embeddedFontLst>
    <p:embeddedFont>
      <p:font typeface="B Roya" panose="00000400000000000000" pitchFamily="2" charset="-78"/>
      <p:regular r:id="rId18"/>
      <p:bold r:id="rId19"/>
    </p:embeddedFont>
    <p:embeddedFont>
      <p:font typeface="B Farnaz" panose="00000400000000000000" pitchFamily="2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haroni" panose="02010803020104030203" pitchFamily="2" charset="-79"/>
      <p:bold r:id="rId25"/>
    </p:embeddedFont>
    <p:embeddedFont>
      <p:font typeface="Wingdings 3" panose="05040102010807070707" pitchFamily="18" charset="2"/>
      <p:regular r:id="rId26"/>
    </p:embeddedFont>
    <p:embeddedFont>
      <p:font typeface="B Nazanin" panose="00000400000000000000" pitchFamily="2" charset="-78"/>
      <p:regular r:id="rId27"/>
      <p:bold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CCB5E-20AF-4060-B868-E78E99EECC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F1D03-FD05-4C5E-B4E5-CB5CE693C7D6}">
      <dgm:prSet phldrT="[Text]"/>
      <dgm:spPr/>
      <dgm:t>
        <a:bodyPr/>
        <a:lstStyle/>
        <a:p>
          <a:pPr rtl="1"/>
          <a:r>
            <a:rPr lang="fa-IR" dirty="0" smtClean="0">
              <a:cs typeface="B Roya" panose="00000400000000000000" pitchFamily="2" charset="-78"/>
            </a:rPr>
            <a:t>کامپایلرهای </a:t>
          </a:r>
          <a:r>
            <a:rPr lang="en-US" dirty="0" smtClean="0">
              <a:cs typeface="B Roya" panose="00000400000000000000" pitchFamily="2" charset="-78"/>
            </a:rPr>
            <a:t>AVR </a:t>
          </a:r>
          <a:r>
            <a:rPr lang="fa-IR" dirty="0" smtClean="0">
              <a:cs typeface="B Roya" panose="00000400000000000000" pitchFamily="2" charset="-78"/>
            </a:rPr>
            <a:t>در زبان </a:t>
          </a:r>
          <a:r>
            <a:rPr lang="en-US" dirty="0" smtClean="0">
              <a:cs typeface="B Roya" panose="00000400000000000000" pitchFamily="2" charset="-78"/>
            </a:rPr>
            <a:t>C</a:t>
          </a:r>
          <a:r>
            <a:rPr lang="fa-IR" dirty="0" smtClean="0">
              <a:cs typeface="B Roya" panose="00000400000000000000" pitchFamily="2" charset="-78"/>
            </a:rPr>
            <a:t> و </a:t>
          </a:r>
          <a:r>
            <a:rPr lang="en-US" dirty="0" smtClean="0">
              <a:cs typeface="B Roya" panose="00000400000000000000" pitchFamily="2" charset="-78"/>
            </a:rPr>
            <a:t>C++</a:t>
          </a:r>
          <a:endParaRPr lang="en-US" dirty="0">
            <a:cs typeface="B Roya" panose="00000400000000000000" pitchFamily="2" charset="-78"/>
          </a:endParaRPr>
        </a:p>
      </dgm:t>
    </dgm:pt>
    <dgm:pt modelId="{B2BAFC82-C188-4168-ADF0-C6A67CBACC5B}" type="parTrans" cxnId="{D126D4F3-8EE7-480F-80AF-6E13F936EFA6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28DB9F26-235D-47C2-8240-BA2BBBAC0029}" type="sibTrans" cxnId="{D126D4F3-8EE7-480F-80AF-6E13F936EFA6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8E49A620-F70B-40D3-89D6-DC52B90D659D}">
      <dgm:prSet phldrT="[Text]"/>
      <dgm:spPr/>
      <dgm:t>
        <a:bodyPr/>
        <a:lstStyle/>
        <a:p>
          <a:r>
            <a:rPr lang="en-US" dirty="0" err="1" smtClean="0">
              <a:cs typeface="B Roya" panose="00000400000000000000" pitchFamily="2" charset="-78"/>
            </a:rPr>
            <a:t>CodeVision</a:t>
          </a:r>
          <a:r>
            <a:rPr lang="en-US" dirty="0" smtClean="0">
              <a:cs typeface="B Roya" panose="00000400000000000000" pitchFamily="2" charset="-78"/>
            </a:rPr>
            <a:t> AVR</a:t>
          </a:r>
          <a:endParaRPr lang="en-US" dirty="0">
            <a:cs typeface="B Roya" panose="00000400000000000000" pitchFamily="2" charset="-78"/>
          </a:endParaRPr>
        </a:p>
      </dgm:t>
    </dgm:pt>
    <dgm:pt modelId="{ABD1F170-6DB6-4217-AA90-A2DCDF84B3C5}" type="parTrans" cxnId="{AF375B09-675F-4F07-A051-B462B24BE15D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5944FE28-E14F-4C88-A2F1-639C1BAB5D95}" type="sibTrans" cxnId="{AF375B09-675F-4F07-A051-B462B24BE15D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3EB17D03-5B7C-4E08-906A-78D609C71887}">
      <dgm:prSet phldrT="[Text]"/>
      <dgm:spPr/>
      <dgm:t>
        <a:bodyPr/>
        <a:lstStyle/>
        <a:p>
          <a:r>
            <a:rPr lang="en-US" dirty="0" smtClean="0">
              <a:cs typeface="B Roya" panose="00000400000000000000" pitchFamily="2" charset="-78"/>
            </a:rPr>
            <a:t>AVR-GCC</a:t>
          </a:r>
          <a:endParaRPr lang="en-US" dirty="0">
            <a:cs typeface="B Roya" panose="00000400000000000000" pitchFamily="2" charset="-78"/>
          </a:endParaRPr>
        </a:p>
      </dgm:t>
    </dgm:pt>
    <dgm:pt modelId="{DC101DE2-237B-4149-BC1E-03A6FA597B48}" type="parTrans" cxnId="{F082B3C1-C578-4B1B-A44E-78940A921609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72B67DE7-D145-4708-8E42-3D98DEF92773}" type="sibTrans" cxnId="{F082B3C1-C578-4B1B-A44E-78940A921609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54DB953D-4776-4935-887D-8BA93697E6EB}">
      <dgm:prSet/>
      <dgm:spPr/>
      <dgm:t>
        <a:bodyPr/>
        <a:lstStyle/>
        <a:p>
          <a:r>
            <a:rPr lang="en-US" dirty="0" smtClean="0">
              <a:cs typeface="B Roya" panose="00000400000000000000" pitchFamily="2" charset="-78"/>
            </a:rPr>
            <a:t>Atmel Studio</a:t>
          </a:r>
          <a:endParaRPr lang="en-US" dirty="0">
            <a:cs typeface="B Roya" panose="00000400000000000000" pitchFamily="2" charset="-78"/>
          </a:endParaRPr>
        </a:p>
      </dgm:t>
    </dgm:pt>
    <dgm:pt modelId="{6B538DDA-C5D2-4B70-9B81-73A1EC906996}" type="parTrans" cxnId="{34F445D3-19B7-4303-BAA8-F306D0F7573B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221B62E7-C70D-4322-97B4-3629C5D2D296}" type="sibTrans" cxnId="{34F445D3-19B7-4303-BAA8-F306D0F7573B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DBBD181D-2DDE-436E-8FE0-D99E2CFC56F6}">
      <dgm:prSet/>
      <dgm:spPr/>
      <dgm:t>
        <a:bodyPr/>
        <a:lstStyle/>
        <a:p>
          <a:r>
            <a:rPr lang="en-US" dirty="0" smtClean="0">
              <a:cs typeface="B Roya" panose="00000400000000000000" pitchFamily="2" charset="-78"/>
            </a:rPr>
            <a:t>Arduino</a:t>
          </a:r>
          <a:endParaRPr lang="en-US" dirty="0">
            <a:cs typeface="B Roya" panose="00000400000000000000" pitchFamily="2" charset="-78"/>
          </a:endParaRPr>
        </a:p>
      </dgm:t>
    </dgm:pt>
    <dgm:pt modelId="{E86EDE5A-125A-41E5-83E2-C1AABDD0F8E1}" type="parTrans" cxnId="{1B3213EF-6FF3-4E06-ADD9-FEB113F050F3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843DAA3C-4ABB-4F2E-B06A-8888DD098B65}" type="sibTrans" cxnId="{1B3213EF-6FF3-4E06-ADD9-FEB113F050F3}">
      <dgm:prSet/>
      <dgm:spPr/>
      <dgm:t>
        <a:bodyPr/>
        <a:lstStyle/>
        <a:p>
          <a:endParaRPr lang="en-US">
            <a:cs typeface="B Roya" panose="00000400000000000000" pitchFamily="2" charset="-78"/>
          </a:endParaRPr>
        </a:p>
      </dgm:t>
    </dgm:pt>
    <dgm:pt modelId="{F5649B7E-BC9A-4BC9-8509-D7B602A185E9}" type="pres">
      <dgm:prSet presAssocID="{164CCB5E-20AF-4060-B868-E78E99EECC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B87D1E-9B2E-44B7-9CC7-E2282D549A2D}" type="pres">
      <dgm:prSet presAssocID="{4E7F1D03-FD05-4C5E-B4E5-CB5CE693C7D6}" presName="hierRoot1" presStyleCnt="0">
        <dgm:presLayoutVars>
          <dgm:hierBranch val="init"/>
        </dgm:presLayoutVars>
      </dgm:prSet>
      <dgm:spPr/>
    </dgm:pt>
    <dgm:pt modelId="{06C1B595-9DB2-4A9A-B5BA-FB4CFC0B8543}" type="pres">
      <dgm:prSet presAssocID="{4E7F1D03-FD05-4C5E-B4E5-CB5CE693C7D6}" presName="rootComposite1" presStyleCnt="0"/>
      <dgm:spPr/>
    </dgm:pt>
    <dgm:pt modelId="{1FBC47B4-7A34-4260-9D4E-A83ECB531BE0}" type="pres">
      <dgm:prSet presAssocID="{4E7F1D03-FD05-4C5E-B4E5-CB5CE693C7D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DB9C0-E647-470E-821C-26B966C16132}" type="pres">
      <dgm:prSet presAssocID="{4E7F1D03-FD05-4C5E-B4E5-CB5CE693C7D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9C8BA9-B909-40BF-AD2B-B8DD9E5AB2CE}" type="pres">
      <dgm:prSet presAssocID="{4E7F1D03-FD05-4C5E-B4E5-CB5CE693C7D6}" presName="hierChild2" presStyleCnt="0"/>
      <dgm:spPr/>
    </dgm:pt>
    <dgm:pt modelId="{5AF08561-6542-465A-9931-F1A8F0118D80}" type="pres">
      <dgm:prSet presAssocID="{ABD1F170-6DB6-4217-AA90-A2DCDF84B3C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95BE6EE-A0AB-4C75-A953-1E7C206DAF05}" type="pres">
      <dgm:prSet presAssocID="{8E49A620-F70B-40D3-89D6-DC52B90D659D}" presName="hierRoot2" presStyleCnt="0">
        <dgm:presLayoutVars>
          <dgm:hierBranch val="init"/>
        </dgm:presLayoutVars>
      </dgm:prSet>
      <dgm:spPr/>
    </dgm:pt>
    <dgm:pt modelId="{59A9F17F-93AD-4C93-BFAE-42B7F4E6AE63}" type="pres">
      <dgm:prSet presAssocID="{8E49A620-F70B-40D3-89D6-DC52B90D659D}" presName="rootComposite" presStyleCnt="0"/>
      <dgm:spPr/>
    </dgm:pt>
    <dgm:pt modelId="{F312CC58-0459-4BD4-BF61-19AEC8DB6848}" type="pres">
      <dgm:prSet presAssocID="{8E49A620-F70B-40D3-89D6-DC52B90D65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8F186-6FE5-45F1-84FB-E0BC5AB09D95}" type="pres">
      <dgm:prSet presAssocID="{8E49A620-F70B-40D3-89D6-DC52B90D659D}" presName="rootConnector" presStyleLbl="node2" presStyleIdx="0" presStyleCnt="2"/>
      <dgm:spPr/>
      <dgm:t>
        <a:bodyPr/>
        <a:lstStyle/>
        <a:p>
          <a:endParaRPr lang="en-US"/>
        </a:p>
      </dgm:t>
    </dgm:pt>
    <dgm:pt modelId="{1DA7C847-CD20-4053-9550-3C6D44A1BD7E}" type="pres">
      <dgm:prSet presAssocID="{8E49A620-F70B-40D3-89D6-DC52B90D659D}" presName="hierChild4" presStyleCnt="0"/>
      <dgm:spPr/>
    </dgm:pt>
    <dgm:pt modelId="{2F88F7B2-B323-44C2-81A4-3BF0190520D3}" type="pres">
      <dgm:prSet presAssocID="{8E49A620-F70B-40D3-89D6-DC52B90D659D}" presName="hierChild5" presStyleCnt="0"/>
      <dgm:spPr/>
    </dgm:pt>
    <dgm:pt modelId="{84BEB7DA-8AB3-4F33-ADD4-13D8E7C1D42C}" type="pres">
      <dgm:prSet presAssocID="{DC101DE2-237B-4149-BC1E-03A6FA597B4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9F08C83-E55B-4464-B2A0-CD21407FEABD}" type="pres">
      <dgm:prSet presAssocID="{3EB17D03-5B7C-4E08-906A-78D609C71887}" presName="hierRoot2" presStyleCnt="0">
        <dgm:presLayoutVars>
          <dgm:hierBranch val="init"/>
        </dgm:presLayoutVars>
      </dgm:prSet>
      <dgm:spPr/>
    </dgm:pt>
    <dgm:pt modelId="{85037676-A6B2-4567-B241-EF916503A7B1}" type="pres">
      <dgm:prSet presAssocID="{3EB17D03-5B7C-4E08-906A-78D609C71887}" presName="rootComposite" presStyleCnt="0"/>
      <dgm:spPr/>
    </dgm:pt>
    <dgm:pt modelId="{74205C83-F45E-4185-80B8-3FC08BB41668}" type="pres">
      <dgm:prSet presAssocID="{3EB17D03-5B7C-4E08-906A-78D609C7188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F37F1-AC09-4799-A803-5D9566D61D1C}" type="pres">
      <dgm:prSet presAssocID="{3EB17D03-5B7C-4E08-906A-78D609C71887}" presName="rootConnector" presStyleLbl="node2" presStyleIdx="1" presStyleCnt="2"/>
      <dgm:spPr/>
      <dgm:t>
        <a:bodyPr/>
        <a:lstStyle/>
        <a:p>
          <a:endParaRPr lang="en-US"/>
        </a:p>
      </dgm:t>
    </dgm:pt>
    <dgm:pt modelId="{E32C8866-407C-4941-A1CE-F63726E05B2F}" type="pres">
      <dgm:prSet presAssocID="{3EB17D03-5B7C-4E08-906A-78D609C71887}" presName="hierChild4" presStyleCnt="0"/>
      <dgm:spPr/>
    </dgm:pt>
    <dgm:pt modelId="{29EC6564-2152-4F43-B81A-7024B479223C}" type="pres">
      <dgm:prSet presAssocID="{6B538DDA-C5D2-4B70-9B81-73A1EC906996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9D83B2A-EDD1-4B26-BA5F-73E566B12E52}" type="pres">
      <dgm:prSet presAssocID="{54DB953D-4776-4935-887D-8BA93697E6EB}" presName="hierRoot2" presStyleCnt="0">
        <dgm:presLayoutVars>
          <dgm:hierBranch val="init"/>
        </dgm:presLayoutVars>
      </dgm:prSet>
      <dgm:spPr/>
    </dgm:pt>
    <dgm:pt modelId="{FB9FCA4D-ADF1-41FD-82AA-270FB2D78177}" type="pres">
      <dgm:prSet presAssocID="{54DB953D-4776-4935-887D-8BA93697E6EB}" presName="rootComposite" presStyleCnt="0"/>
      <dgm:spPr/>
    </dgm:pt>
    <dgm:pt modelId="{E157B9B4-B1F1-4004-87A9-D2AFD17E66EB}" type="pres">
      <dgm:prSet presAssocID="{54DB953D-4776-4935-887D-8BA93697E6E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2FD42-6AB1-431D-AF5A-318728EB71ED}" type="pres">
      <dgm:prSet presAssocID="{54DB953D-4776-4935-887D-8BA93697E6EB}" presName="rootConnector" presStyleLbl="node3" presStyleIdx="0" presStyleCnt="2"/>
      <dgm:spPr/>
      <dgm:t>
        <a:bodyPr/>
        <a:lstStyle/>
        <a:p>
          <a:endParaRPr lang="en-US"/>
        </a:p>
      </dgm:t>
    </dgm:pt>
    <dgm:pt modelId="{99503212-E36F-4C4A-A408-2DA9E11F1444}" type="pres">
      <dgm:prSet presAssocID="{54DB953D-4776-4935-887D-8BA93697E6EB}" presName="hierChild4" presStyleCnt="0"/>
      <dgm:spPr/>
    </dgm:pt>
    <dgm:pt modelId="{D1D40152-1F89-4184-A016-47BE15D9D6B0}" type="pres">
      <dgm:prSet presAssocID="{54DB953D-4776-4935-887D-8BA93697E6EB}" presName="hierChild5" presStyleCnt="0"/>
      <dgm:spPr/>
    </dgm:pt>
    <dgm:pt modelId="{4EF85270-CBE0-4879-A2CB-4E15460A5436}" type="pres">
      <dgm:prSet presAssocID="{E86EDE5A-125A-41E5-83E2-C1AABDD0F8E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90BFCE9B-5F88-4FA7-A52D-6EF53F01148D}" type="pres">
      <dgm:prSet presAssocID="{DBBD181D-2DDE-436E-8FE0-D99E2CFC56F6}" presName="hierRoot2" presStyleCnt="0">
        <dgm:presLayoutVars>
          <dgm:hierBranch val="init"/>
        </dgm:presLayoutVars>
      </dgm:prSet>
      <dgm:spPr/>
    </dgm:pt>
    <dgm:pt modelId="{203A32BA-16A5-40CC-948A-5762B04A3876}" type="pres">
      <dgm:prSet presAssocID="{DBBD181D-2DDE-436E-8FE0-D99E2CFC56F6}" presName="rootComposite" presStyleCnt="0"/>
      <dgm:spPr/>
    </dgm:pt>
    <dgm:pt modelId="{C1D9AF42-38AB-4111-818F-D9FFB08B8324}" type="pres">
      <dgm:prSet presAssocID="{DBBD181D-2DDE-436E-8FE0-D99E2CFC56F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3B848-7632-4925-B31C-71D9D4C33BEE}" type="pres">
      <dgm:prSet presAssocID="{DBBD181D-2DDE-436E-8FE0-D99E2CFC56F6}" presName="rootConnector" presStyleLbl="node3" presStyleIdx="1" presStyleCnt="2"/>
      <dgm:spPr/>
      <dgm:t>
        <a:bodyPr/>
        <a:lstStyle/>
        <a:p>
          <a:endParaRPr lang="en-US"/>
        </a:p>
      </dgm:t>
    </dgm:pt>
    <dgm:pt modelId="{D0A7EDBC-C8BB-470A-A1FB-E12CB5BEF812}" type="pres">
      <dgm:prSet presAssocID="{DBBD181D-2DDE-436E-8FE0-D99E2CFC56F6}" presName="hierChild4" presStyleCnt="0"/>
      <dgm:spPr/>
    </dgm:pt>
    <dgm:pt modelId="{50687C27-BFD7-4E19-A1F0-DA056D89BAE0}" type="pres">
      <dgm:prSet presAssocID="{DBBD181D-2DDE-436E-8FE0-D99E2CFC56F6}" presName="hierChild5" presStyleCnt="0"/>
      <dgm:spPr/>
    </dgm:pt>
    <dgm:pt modelId="{AAB99078-95B3-4ACD-A73C-5E853884BA6B}" type="pres">
      <dgm:prSet presAssocID="{3EB17D03-5B7C-4E08-906A-78D609C71887}" presName="hierChild5" presStyleCnt="0"/>
      <dgm:spPr/>
    </dgm:pt>
    <dgm:pt modelId="{977E784E-1B64-4177-BA46-FADE909C2DC5}" type="pres">
      <dgm:prSet presAssocID="{4E7F1D03-FD05-4C5E-B4E5-CB5CE693C7D6}" presName="hierChild3" presStyleCnt="0"/>
      <dgm:spPr/>
    </dgm:pt>
  </dgm:ptLst>
  <dgm:cxnLst>
    <dgm:cxn modelId="{CED914F4-09A8-41F7-B02D-90F738165355}" type="presOf" srcId="{8E49A620-F70B-40D3-89D6-DC52B90D659D}" destId="{1F68F186-6FE5-45F1-84FB-E0BC5AB09D95}" srcOrd="1" destOrd="0" presId="urn:microsoft.com/office/officeart/2005/8/layout/orgChart1"/>
    <dgm:cxn modelId="{1B3213EF-6FF3-4E06-ADD9-FEB113F050F3}" srcId="{3EB17D03-5B7C-4E08-906A-78D609C71887}" destId="{DBBD181D-2DDE-436E-8FE0-D99E2CFC56F6}" srcOrd="1" destOrd="0" parTransId="{E86EDE5A-125A-41E5-83E2-C1AABDD0F8E1}" sibTransId="{843DAA3C-4ABB-4F2E-B06A-8888DD098B65}"/>
    <dgm:cxn modelId="{51F4ADC9-0942-44D5-8E64-F0C143F87B09}" type="presOf" srcId="{4E7F1D03-FD05-4C5E-B4E5-CB5CE693C7D6}" destId="{1FBC47B4-7A34-4260-9D4E-A83ECB531BE0}" srcOrd="0" destOrd="0" presId="urn:microsoft.com/office/officeart/2005/8/layout/orgChart1"/>
    <dgm:cxn modelId="{FEE2599D-B075-4E4F-B6E6-8FCB924CB46E}" type="presOf" srcId="{ABD1F170-6DB6-4217-AA90-A2DCDF84B3C5}" destId="{5AF08561-6542-465A-9931-F1A8F0118D80}" srcOrd="0" destOrd="0" presId="urn:microsoft.com/office/officeart/2005/8/layout/orgChart1"/>
    <dgm:cxn modelId="{D126D4F3-8EE7-480F-80AF-6E13F936EFA6}" srcId="{164CCB5E-20AF-4060-B868-E78E99EECCF3}" destId="{4E7F1D03-FD05-4C5E-B4E5-CB5CE693C7D6}" srcOrd="0" destOrd="0" parTransId="{B2BAFC82-C188-4168-ADF0-C6A67CBACC5B}" sibTransId="{28DB9F26-235D-47C2-8240-BA2BBBAC0029}"/>
    <dgm:cxn modelId="{85D865AE-3AAA-4DB3-BF23-DC134591A256}" type="presOf" srcId="{54DB953D-4776-4935-887D-8BA93697E6EB}" destId="{E157B9B4-B1F1-4004-87A9-D2AFD17E66EB}" srcOrd="0" destOrd="0" presId="urn:microsoft.com/office/officeart/2005/8/layout/orgChart1"/>
    <dgm:cxn modelId="{80020461-7F60-4E14-A7E4-BF454802F123}" type="presOf" srcId="{6B538DDA-C5D2-4B70-9B81-73A1EC906996}" destId="{29EC6564-2152-4F43-B81A-7024B479223C}" srcOrd="0" destOrd="0" presId="urn:microsoft.com/office/officeart/2005/8/layout/orgChart1"/>
    <dgm:cxn modelId="{2889C108-27F4-44EA-8BE7-B3D9ED320C5E}" type="presOf" srcId="{E86EDE5A-125A-41E5-83E2-C1AABDD0F8E1}" destId="{4EF85270-CBE0-4879-A2CB-4E15460A5436}" srcOrd="0" destOrd="0" presId="urn:microsoft.com/office/officeart/2005/8/layout/orgChart1"/>
    <dgm:cxn modelId="{AF375B09-675F-4F07-A051-B462B24BE15D}" srcId="{4E7F1D03-FD05-4C5E-B4E5-CB5CE693C7D6}" destId="{8E49A620-F70B-40D3-89D6-DC52B90D659D}" srcOrd="0" destOrd="0" parTransId="{ABD1F170-6DB6-4217-AA90-A2DCDF84B3C5}" sibTransId="{5944FE28-E14F-4C88-A2F1-639C1BAB5D95}"/>
    <dgm:cxn modelId="{34F445D3-19B7-4303-BAA8-F306D0F7573B}" srcId="{3EB17D03-5B7C-4E08-906A-78D609C71887}" destId="{54DB953D-4776-4935-887D-8BA93697E6EB}" srcOrd="0" destOrd="0" parTransId="{6B538DDA-C5D2-4B70-9B81-73A1EC906996}" sibTransId="{221B62E7-C70D-4322-97B4-3629C5D2D296}"/>
    <dgm:cxn modelId="{A65D7BFC-8306-4336-B8B0-6C3FC8D247AB}" type="presOf" srcId="{4E7F1D03-FD05-4C5E-B4E5-CB5CE693C7D6}" destId="{3F5DB9C0-E647-470E-821C-26B966C16132}" srcOrd="1" destOrd="0" presId="urn:microsoft.com/office/officeart/2005/8/layout/orgChart1"/>
    <dgm:cxn modelId="{9EBAAC22-F69A-4491-BB7D-C44915BBD582}" type="presOf" srcId="{8E49A620-F70B-40D3-89D6-DC52B90D659D}" destId="{F312CC58-0459-4BD4-BF61-19AEC8DB6848}" srcOrd="0" destOrd="0" presId="urn:microsoft.com/office/officeart/2005/8/layout/orgChart1"/>
    <dgm:cxn modelId="{08703B72-B976-4E5F-934A-9FBF52944D60}" type="presOf" srcId="{DBBD181D-2DDE-436E-8FE0-D99E2CFC56F6}" destId="{C1D9AF42-38AB-4111-818F-D9FFB08B8324}" srcOrd="0" destOrd="0" presId="urn:microsoft.com/office/officeart/2005/8/layout/orgChart1"/>
    <dgm:cxn modelId="{36496983-DA6F-4435-97B7-18AC8F11D007}" type="presOf" srcId="{54DB953D-4776-4935-887D-8BA93697E6EB}" destId="{BBD2FD42-6AB1-431D-AF5A-318728EB71ED}" srcOrd="1" destOrd="0" presId="urn:microsoft.com/office/officeart/2005/8/layout/orgChart1"/>
    <dgm:cxn modelId="{3B188395-1A0F-4312-B1F5-A03F80A6C3AC}" type="presOf" srcId="{3EB17D03-5B7C-4E08-906A-78D609C71887}" destId="{74205C83-F45E-4185-80B8-3FC08BB41668}" srcOrd="0" destOrd="0" presId="urn:microsoft.com/office/officeart/2005/8/layout/orgChart1"/>
    <dgm:cxn modelId="{F082B3C1-C578-4B1B-A44E-78940A921609}" srcId="{4E7F1D03-FD05-4C5E-B4E5-CB5CE693C7D6}" destId="{3EB17D03-5B7C-4E08-906A-78D609C71887}" srcOrd="1" destOrd="0" parTransId="{DC101DE2-237B-4149-BC1E-03A6FA597B48}" sibTransId="{72B67DE7-D145-4708-8E42-3D98DEF92773}"/>
    <dgm:cxn modelId="{59643F33-3620-4554-8EF6-55C5A3CEB91A}" type="presOf" srcId="{164CCB5E-20AF-4060-B868-E78E99EECCF3}" destId="{F5649B7E-BC9A-4BC9-8509-D7B602A185E9}" srcOrd="0" destOrd="0" presId="urn:microsoft.com/office/officeart/2005/8/layout/orgChart1"/>
    <dgm:cxn modelId="{CCFE839A-CD19-42EB-8AF6-456C27A0C3C3}" type="presOf" srcId="{DC101DE2-237B-4149-BC1E-03A6FA597B48}" destId="{84BEB7DA-8AB3-4F33-ADD4-13D8E7C1D42C}" srcOrd="0" destOrd="0" presId="urn:microsoft.com/office/officeart/2005/8/layout/orgChart1"/>
    <dgm:cxn modelId="{68D5B445-F350-4313-B5A8-86F64B647CE7}" type="presOf" srcId="{DBBD181D-2DDE-436E-8FE0-D99E2CFC56F6}" destId="{A173B848-7632-4925-B31C-71D9D4C33BEE}" srcOrd="1" destOrd="0" presId="urn:microsoft.com/office/officeart/2005/8/layout/orgChart1"/>
    <dgm:cxn modelId="{53DA41FF-DB91-4559-A604-2E1BE86AA365}" type="presOf" srcId="{3EB17D03-5B7C-4E08-906A-78D609C71887}" destId="{60BF37F1-AC09-4799-A803-5D9566D61D1C}" srcOrd="1" destOrd="0" presId="urn:microsoft.com/office/officeart/2005/8/layout/orgChart1"/>
    <dgm:cxn modelId="{EBC7C26D-986C-4DB5-9304-62CED0BAC112}" type="presParOf" srcId="{F5649B7E-BC9A-4BC9-8509-D7B602A185E9}" destId="{6AB87D1E-9B2E-44B7-9CC7-E2282D549A2D}" srcOrd="0" destOrd="0" presId="urn:microsoft.com/office/officeart/2005/8/layout/orgChart1"/>
    <dgm:cxn modelId="{67A3C9BF-D15A-466B-9A95-246AEAAE5375}" type="presParOf" srcId="{6AB87D1E-9B2E-44B7-9CC7-E2282D549A2D}" destId="{06C1B595-9DB2-4A9A-B5BA-FB4CFC0B8543}" srcOrd="0" destOrd="0" presId="urn:microsoft.com/office/officeart/2005/8/layout/orgChart1"/>
    <dgm:cxn modelId="{CB025D40-0646-4C6F-84B7-9333244C7D84}" type="presParOf" srcId="{06C1B595-9DB2-4A9A-B5BA-FB4CFC0B8543}" destId="{1FBC47B4-7A34-4260-9D4E-A83ECB531BE0}" srcOrd="0" destOrd="0" presId="urn:microsoft.com/office/officeart/2005/8/layout/orgChart1"/>
    <dgm:cxn modelId="{52688757-6C29-4401-9EA4-59360FCD36BF}" type="presParOf" srcId="{06C1B595-9DB2-4A9A-B5BA-FB4CFC0B8543}" destId="{3F5DB9C0-E647-470E-821C-26B966C16132}" srcOrd="1" destOrd="0" presId="urn:microsoft.com/office/officeart/2005/8/layout/orgChart1"/>
    <dgm:cxn modelId="{726AF3B1-205F-4FF7-AF30-671F4FE9A11D}" type="presParOf" srcId="{6AB87D1E-9B2E-44B7-9CC7-E2282D549A2D}" destId="{9E9C8BA9-B909-40BF-AD2B-B8DD9E5AB2CE}" srcOrd="1" destOrd="0" presId="urn:microsoft.com/office/officeart/2005/8/layout/orgChart1"/>
    <dgm:cxn modelId="{9432DFDD-ECE6-4074-8B62-CD3DA4D9A248}" type="presParOf" srcId="{9E9C8BA9-B909-40BF-AD2B-B8DD9E5AB2CE}" destId="{5AF08561-6542-465A-9931-F1A8F0118D80}" srcOrd="0" destOrd="0" presId="urn:microsoft.com/office/officeart/2005/8/layout/orgChart1"/>
    <dgm:cxn modelId="{0EDE812C-9C71-481D-8757-B7FBF43E3AC2}" type="presParOf" srcId="{9E9C8BA9-B909-40BF-AD2B-B8DD9E5AB2CE}" destId="{195BE6EE-A0AB-4C75-A953-1E7C206DAF05}" srcOrd="1" destOrd="0" presId="urn:microsoft.com/office/officeart/2005/8/layout/orgChart1"/>
    <dgm:cxn modelId="{0DF5C448-F846-4BF3-A083-A25CB2790B26}" type="presParOf" srcId="{195BE6EE-A0AB-4C75-A953-1E7C206DAF05}" destId="{59A9F17F-93AD-4C93-BFAE-42B7F4E6AE63}" srcOrd="0" destOrd="0" presId="urn:microsoft.com/office/officeart/2005/8/layout/orgChart1"/>
    <dgm:cxn modelId="{89A2E7AD-45E5-498E-98AD-5CEC5D0974D5}" type="presParOf" srcId="{59A9F17F-93AD-4C93-BFAE-42B7F4E6AE63}" destId="{F312CC58-0459-4BD4-BF61-19AEC8DB6848}" srcOrd="0" destOrd="0" presId="urn:microsoft.com/office/officeart/2005/8/layout/orgChart1"/>
    <dgm:cxn modelId="{C9ABA1E0-0BFB-4036-A440-7265CC811962}" type="presParOf" srcId="{59A9F17F-93AD-4C93-BFAE-42B7F4E6AE63}" destId="{1F68F186-6FE5-45F1-84FB-E0BC5AB09D95}" srcOrd="1" destOrd="0" presId="urn:microsoft.com/office/officeart/2005/8/layout/orgChart1"/>
    <dgm:cxn modelId="{6F8FC307-0778-4B11-9455-2F083316A07A}" type="presParOf" srcId="{195BE6EE-A0AB-4C75-A953-1E7C206DAF05}" destId="{1DA7C847-CD20-4053-9550-3C6D44A1BD7E}" srcOrd="1" destOrd="0" presId="urn:microsoft.com/office/officeart/2005/8/layout/orgChart1"/>
    <dgm:cxn modelId="{2C525A26-917A-4463-8E06-C5F189F0E6C8}" type="presParOf" srcId="{195BE6EE-A0AB-4C75-A953-1E7C206DAF05}" destId="{2F88F7B2-B323-44C2-81A4-3BF0190520D3}" srcOrd="2" destOrd="0" presId="urn:microsoft.com/office/officeart/2005/8/layout/orgChart1"/>
    <dgm:cxn modelId="{01DFED3B-3B85-42DD-93E2-433E61CF4411}" type="presParOf" srcId="{9E9C8BA9-B909-40BF-AD2B-B8DD9E5AB2CE}" destId="{84BEB7DA-8AB3-4F33-ADD4-13D8E7C1D42C}" srcOrd="2" destOrd="0" presId="urn:microsoft.com/office/officeart/2005/8/layout/orgChart1"/>
    <dgm:cxn modelId="{8C20B090-7A18-45C5-BD6C-E0B6328795A9}" type="presParOf" srcId="{9E9C8BA9-B909-40BF-AD2B-B8DD9E5AB2CE}" destId="{B9F08C83-E55B-4464-B2A0-CD21407FEABD}" srcOrd="3" destOrd="0" presId="urn:microsoft.com/office/officeart/2005/8/layout/orgChart1"/>
    <dgm:cxn modelId="{E2F7E078-8F15-432F-9BB9-E54C2121E403}" type="presParOf" srcId="{B9F08C83-E55B-4464-B2A0-CD21407FEABD}" destId="{85037676-A6B2-4567-B241-EF916503A7B1}" srcOrd="0" destOrd="0" presId="urn:microsoft.com/office/officeart/2005/8/layout/orgChart1"/>
    <dgm:cxn modelId="{3089772D-5097-45A5-8934-A476128438A8}" type="presParOf" srcId="{85037676-A6B2-4567-B241-EF916503A7B1}" destId="{74205C83-F45E-4185-80B8-3FC08BB41668}" srcOrd="0" destOrd="0" presId="urn:microsoft.com/office/officeart/2005/8/layout/orgChart1"/>
    <dgm:cxn modelId="{264D1F44-E65E-4D4F-AD26-B2C7D8C5DEBB}" type="presParOf" srcId="{85037676-A6B2-4567-B241-EF916503A7B1}" destId="{60BF37F1-AC09-4799-A803-5D9566D61D1C}" srcOrd="1" destOrd="0" presId="urn:microsoft.com/office/officeart/2005/8/layout/orgChart1"/>
    <dgm:cxn modelId="{60906872-573A-4800-872C-5D39B22F9BC7}" type="presParOf" srcId="{B9F08C83-E55B-4464-B2A0-CD21407FEABD}" destId="{E32C8866-407C-4941-A1CE-F63726E05B2F}" srcOrd="1" destOrd="0" presId="urn:microsoft.com/office/officeart/2005/8/layout/orgChart1"/>
    <dgm:cxn modelId="{8097BCB4-3128-4F9E-962D-5C1EA69A463F}" type="presParOf" srcId="{E32C8866-407C-4941-A1CE-F63726E05B2F}" destId="{29EC6564-2152-4F43-B81A-7024B479223C}" srcOrd="0" destOrd="0" presId="urn:microsoft.com/office/officeart/2005/8/layout/orgChart1"/>
    <dgm:cxn modelId="{076B2684-3E8E-4DE5-82F9-7F805F7F9E6A}" type="presParOf" srcId="{E32C8866-407C-4941-A1CE-F63726E05B2F}" destId="{59D83B2A-EDD1-4B26-BA5F-73E566B12E52}" srcOrd="1" destOrd="0" presId="urn:microsoft.com/office/officeart/2005/8/layout/orgChart1"/>
    <dgm:cxn modelId="{059A2465-3232-4CF2-A4AB-F531C930B67B}" type="presParOf" srcId="{59D83B2A-EDD1-4B26-BA5F-73E566B12E52}" destId="{FB9FCA4D-ADF1-41FD-82AA-270FB2D78177}" srcOrd="0" destOrd="0" presId="urn:microsoft.com/office/officeart/2005/8/layout/orgChart1"/>
    <dgm:cxn modelId="{100E6640-20D9-49B4-B1E2-6E574CDB6752}" type="presParOf" srcId="{FB9FCA4D-ADF1-41FD-82AA-270FB2D78177}" destId="{E157B9B4-B1F1-4004-87A9-D2AFD17E66EB}" srcOrd="0" destOrd="0" presId="urn:microsoft.com/office/officeart/2005/8/layout/orgChart1"/>
    <dgm:cxn modelId="{02B421EE-1294-4666-8DF4-9FAC03857090}" type="presParOf" srcId="{FB9FCA4D-ADF1-41FD-82AA-270FB2D78177}" destId="{BBD2FD42-6AB1-431D-AF5A-318728EB71ED}" srcOrd="1" destOrd="0" presId="urn:microsoft.com/office/officeart/2005/8/layout/orgChart1"/>
    <dgm:cxn modelId="{03C7ED56-2E0E-49CD-A822-AAED05BDF800}" type="presParOf" srcId="{59D83B2A-EDD1-4B26-BA5F-73E566B12E52}" destId="{99503212-E36F-4C4A-A408-2DA9E11F1444}" srcOrd="1" destOrd="0" presId="urn:microsoft.com/office/officeart/2005/8/layout/orgChart1"/>
    <dgm:cxn modelId="{C2A02137-6064-4607-AAE8-8D1942BAA798}" type="presParOf" srcId="{59D83B2A-EDD1-4B26-BA5F-73E566B12E52}" destId="{D1D40152-1F89-4184-A016-47BE15D9D6B0}" srcOrd="2" destOrd="0" presId="urn:microsoft.com/office/officeart/2005/8/layout/orgChart1"/>
    <dgm:cxn modelId="{B34D2CB3-5364-4B49-9D65-F78A90275040}" type="presParOf" srcId="{E32C8866-407C-4941-A1CE-F63726E05B2F}" destId="{4EF85270-CBE0-4879-A2CB-4E15460A5436}" srcOrd="2" destOrd="0" presId="urn:microsoft.com/office/officeart/2005/8/layout/orgChart1"/>
    <dgm:cxn modelId="{1BB61190-8729-4D81-8C75-89CEB42A383E}" type="presParOf" srcId="{E32C8866-407C-4941-A1CE-F63726E05B2F}" destId="{90BFCE9B-5F88-4FA7-A52D-6EF53F01148D}" srcOrd="3" destOrd="0" presId="urn:microsoft.com/office/officeart/2005/8/layout/orgChart1"/>
    <dgm:cxn modelId="{4FF33F42-2374-41D6-918A-56123D89A074}" type="presParOf" srcId="{90BFCE9B-5F88-4FA7-A52D-6EF53F01148D}" destId="{203A32BA-16A5-40CC-948A-5762B04A3876}" srcOrd="0" destOrd="0" presId="urn:microsoft.com/office/officeart/2005/8/layout/orgChart1"/>
    <dgm:cxn modelId="{F51F5092-FBDF-4141-9279-E67169FDC6B3}" type="presParOf" srcId="{203A32BA-16A5-40CC-948A-5762B04A3876}" destId="{C1D9AF42-38AB-4111-818F-D9FFB08B8324}" srcOrd="0" destOrd="0" presId="urn:microsoft.com/office/officeart/2005/8/layout/orgChart1"/>
    <dgm:cxn modelId="{CF698F63-AD89-4FA7-A6A1-42A24ECAD0D8}" type="presParOf" srcId="{203A32BA-16A5-40CC-948A-5762B04A3876}" destId="{A173B848-7632-4925-B31C-71D9D4C33BEE}" srcOrd="1" destOrd="0" presId="urn:microsoft.com/office/officeart/2005/8/layout/orgChart1"/>
    <dgm:cxn modelId="{7B5C83F0-39EB-48E4-BE60-90C6DAD62535}" type="presParOf" srcId="{90BFCE9B-5F88-4FA7-A52D-6EF53F01148D}" destId="{D0A7EDBC-C8BB-470A-A1FB-E12CB5BEF812}" srcOrd="1" destOrd="0" presId="urn:microsoft.com/office/officeart/2005/8/layout/orgChart1"/>
    <dgm:cxn modelId="{CCFF2818-80C7-436C-9F9A-6AC24F56B956}" type="presParOf" srcId="{90BFCE9B-5F88-4FA7-A52D-6EF53F01148D}" destId="{50687C27-BFD7-4E19-A1F0-DA056D89BAE0}" srcOrd="2" destOrd="0" presId="urn:microsoft.com/office/officeart/2005/8/layout/orgChart1"/>
    <dgm:cxn modelId="{9C4707D5-3383-4244-BB9C-5AC201B5F953}" type="presParOf" srcId="{B9F08C83-E55B-4464-B2A0-CD21407FEABD}" destId="{AAB99078-95B3-4ACD-A73C-5E853884BA6B}" srcOrd="2" destOrd="0" presId="urn:microsoft.com/office/officeart/2005/8/layout/orgChart1"/>
    <dgm:cxn modelId="{5F31B170-47B8-4031-A60E-82AE4E607B7B}" type="presParOf" srcId="{6AB87D1E-9B2E-44B7-9CC7-E2282D549A2D}" destId="{977E784E-1B64-4177-BA46-FADE909C2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85270-CBE0-4879-A2CB-4E15460A5436}">
      <dsp:nvSpPr>
        <dsp:cNvPr id="0" name=""/>
        <dsp:cNvSpPr/>
      </dsp:nvSpPr>
      <dsp:spPr>
        <a:xfrm>
          <a:off x="3171527" y="1869870"/>
          <a:ext cx="231613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231613" y="1806587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C6564-2152-4F43-B81A-7024B479223C}">
      <dsp:nvSpPr>
        <dsp:cNvPr id="0" name=""/>
        <dsp:cNvSpPr/>
      </dsp:nvSpPr>
      <dsp:spPr>
        <a:xfrm>
          <a:off x="3171527" y="1869870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EB7DA-8AB3-4F33-ADD4-13D8E7C1D42C}">
      <dsp:nvSpPr>
        <dsp:cNvPr id="0" name=""/>
        <dsp:cNvSpPr/>
      </dsp:nvSpPr>
      <dsp:spPr>
        <a:xfrm>
          <a:off x="2854988" y="77356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08561-6542-465A-9931-F1A8F0118D80}">
      <dsp:nvSpPr>
        <dsp:cNvPr id="0" name=""/>
        <dsp:cNvSpPr/>
      </dsp:nvSpPr>
      <dsp:spPr>
        <a:xfrm>
          <a:off x="1920812" y="77356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C47B4-7A34-4260-9D4E-A83ECB531BE0}">
      <dsp:nvSpPr>
        <dsp:cNvPr id="0" name=""/>
        <dsp:cNvSpPr/>
      </dsp:nvSpPr>
      <dsp:spPr>
        <a:xfrm>
          <a:off x="2082942" y="151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Roya" panose="00000400000000000000" pitchFamily="2" charset="-78"/>
            </a:rPr>
            <a:t>کامپایلرهای </a:t>
          </a:r>
          <a:r>
            <a:rPr lang="en-US" sz="1800" kern="1200" dirty="0" smtClean="0">
              <a:cs typeface="B Roya" panose="00000400000000000000" pitchFamily="2" charset="-78"/>
            </a:rPr>
            <a:t>AVR </a:t>
          </a:r>
          <a:r>
            <a:rPr lang="fa-IR" sz="1800" kern="1200" dirty="0" smtClean="0">
              <a:cs typeface="B Roya" panose="00000400000000000000" pitchFamily="2" charset="-78"/>
            </a:rPr>
            <a:t>در زبان </a:t>
          </a:r>
          <a:r>
            <a:rPr lang="en-US" sz="1800" kern="1200" dirty="0" smtClean="0">
              <a:cs typeface="B Roya" panose="00000400000000000000" pitchFamily="2" charset="-78"/>
            </a:rPr>
            <a:t>C</a:t>
          </a:r>
          <a:r>
            <a:rPr lang="fa-IR" sz="1800" kern="1200" dirty="0" smtClean="0">
              <a:cs typeface="B Roya" panose="00000400000000000000" pitchFamily="2" charset="-78"/>
            </a:rPr>
            <a:t> و </a:t>
          </a:r>
          <a:r>
            <a:rPr lang="en-US" sz="1800" kern="1200" dirty="0" smtClean="0">
              <a:cs typeface="B Roya" panose="00000400000000000000" pitchFamily="2" charset="-78"/>
            </a:rPr>
            <a:t>C++</a:t>
          </a:r>
          <a:endParaRPr lang="en-US" sz="1800" kern="1200" dirty="0">
            <a:cs typeface="B Roya" panose="00000400000000000000" pitchFamily="2" charset="-78"/>
          </a:endParaRPr>
        </a:p>
      </dsp:txBody>
      <dsp:txXfrm>
        <a:off x="2082942" y="1519"/>
        <a:ext cx="1544091" cy="772045"/>
      </dsp:txXfrm>
    </dsp:sp>
    <dsp:sp modelId="{F312CC58-0459-4BD4-BF61-19AEC8DB6848}">
      <dsp:nvSpPr>
        <dsp:cNvPr id="0" name=""/>
        <dsp:cNvSpPr/>
      </dsp:nvSpPr>
      <dsp:spPr>
        <a:xfrm>
          <a:off x="1148767" y="109782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cs typeface="B Roya" panose="00000400000000000000" pitchFamily="2" charset="-78"/>
            </a:rPr>
            <a:t>CodeVision</a:t>
          </a:r>
          <a:r>
            <a:rPr lang="en-US" sz="1800" kern="1200" dirty="0" smtClean="0">
              <a:cs typeface="B Roya" panose="00000400000000000000" pitchFamily="2" charset="-78"/>
            </a:rPr>
            <a:t> AVR</a:t>
          </a:r>
          <a:endParaRPr lang="en-US" sz="1800" kern="1200" dirty="0">
            <a:cs typeface="B Roya" panose="00000400000000000000" pitchFamily="2" charset="-78"/>
          </a:endParaRPr>
        </a:p>
      </dsp:txBody>
      <dsp:txXfrm>
        <a:off x="1148767" y="1097824"/>
        <a:ext cx="1544091" cy="772045"/>
      </dsp:txXfrm>
    </dsp:sp>
    <dsp:sp modelId="{74205C83-F45E-4185-80B8-3FC08BB41668}">
      <dsp:nvSpPr>
        <dsp:cNvPr id="0" name=""/>
        <dsp:cNvSpPr/>
      </dsp:nvSpPr>
      <dsp:spPr>
        <a:xfrm>
          <a:off x="3017118" y="109782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Roya" panose="00000400000000000000" pitchFamily="2" charset="-78"/>
            </a:rPr>
            <a:t>AVR-GCC</a:t>
          </a:r>
          <a:endParaRPr lang="en-US" sz="1800" kern="1200" dirty="0">
            <a:cs typeface="B Roya" panose="00000400000000000000" pitchFamily="2" charset="-78"/>
          </a:endParaRPr>
        </a:p>
      </dsp:txBody>
      <dsp:txXfrm>
        <a:off x="3017118" y="1097824"/>
        <a:ext cx="1544091" cy="772045"/>
      </dsp:txXfrm>
    </dsp:sp>
    <dsp:sp modelId="{E157B9B4-B1F1-4004-87A9-D2AFD17E66EB}">
      <dsp:nvSpPr>
        <dsp:cNvPr id="0" name=""/>
        <dsp:cNvSpPr/>
      </dsp:nvSpPr>
      <dsp:spPr>
        <a:xfrm>
          <a:off x="3403141" y="219412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Roya" panose="00000400000000000000" pitchFamily="2" charset="-78"/>
            </a:rPr>
            <a:t>Atmel Studio</a:t>
          </a:r>
          <a:endParaRPr lang="en-US" sz="1800" kern="1200" dirty="0">
            <a:cs typeface="B Roya" panose="00000400000000000000" pitchFamily="2" charset="-78"/>
          </a:endParaRPr>
        </a:p>
      </dsp:txBody>
      <dsp:txXfrm>
        <a:off x="3403141" y="2194129"/>
        <a:ext cx="1544091" cy="772045"/>
      </dsp:txXfrm>
    </dsp:sp>
    <dsp:sp modelId="{C1D9AF42-38AB-4111-818F-D9FFB08B8324}">
      <dsp:nvSpPr>
        <dsp:cNvPr id="0" name=""/>
        <dsp:cNvSpPr/>
      </dsp:nvSpPr>
      <dsp:spPr>
        <a:xfrm>
          <a:off x="3403141" y="329043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Roya" panose="00000400000000000000" pitchFamily="2" charset="-78"/>
            </a:rPr>
            <a:t>Arduino</a:t>
          </a:r>
          <a:endParaRPr lang="en-US" sz="1800" kern="1200" dirty="0">
            <a:cs typeface="B Roya" panose="00000400000000000000" pitchFamily="2" charset="-78"/>
          </a:endParaRPr>
        </a:p>
      </dsp:txBody>
      <dsp:txXfrm>
        <a:off x="3403141" y="3290434"/>
        <a:ext cx="1544091" cy="77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52BE-BEA0-4EE0-8E63-D67AE33330C4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D99D8-7CD1-4321-A651-720176A8C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D99D8-7CD1-4321-A651-720176A8CF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9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7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2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7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11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3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0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0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5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4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2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0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67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Farnaz" panose="00000400000000000000" pitchFamily="2" charset="-78"/>
              </a:rPr>
              <a:t>+ بررسی سایر محیط های برنامه نویسی معروف 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Farnaz" panose="00000400000000000000" pitchFamily="2" charset="-78"/>
              </a:rPr>
              <a:t>AVR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6643" y="1390003"/>
            <a:ext cx="5152564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a-IR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B Farnaz" panose="00000400000000000000" pitchFamily="2" charset="-78"/>
              </a:rPr>
              <a:t>بررسی محیط برنامه‌نویسی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CODEVISION AVR</a:t>
            </a:r>
            <a:endParaRPr lang="en-US" sz="405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utoShape 2" descr="https://encrypted-tbn0.gstatic.com/images?q=tbn:ANd9GcQUUJGSC661U-mKw6nAM9rh6BFUVv3jJrx8xbuIR93wqEFmKHEF"/>
          <p:cNvSpPr>
            <a:spLocks noChangeAspect="1" noChangeArrowheads="1"/>
          </p:cNvSpPr>
          <p:nvPr/>
        </p:nvSpPr>
        <p:spPr bwMode="auto">
          <a:xfrm>
            <a:off x="116681" y="-857250"/>
            <a:ext cx="3657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4" descr="https://encrypted-tbn0.gstatic.com/images?q=tbn:ANd9GcQUUJGSC661U-mKw6nAM9rh6BFUVv3jJrx8xbuIR93wqEFmKHEF"/>
          <p:cNvSpPr>
            <a:spLocks noChangeAspect="1" noChangeArrowheads="1"/>
          </p:cNvSpPr>
          <p:nvPr/>
        </p:nvSpPr>
        <p:spPr bwMode="auto">
          <a:xfrm>
            <a:off x="5486400" y="3343275"/>
            <a:ext cx="3657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37" y="1569294"/>
            <a:ext cx="1044514" cy="10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9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12761" y="2026846"/>
            <a:ext cx="141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Help</a:t>
            </a:r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77" y="2534677"/>
            <a:ext cx="1778572" cy="1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6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8478" y="163321"/>
            <a:ext cx="385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B Roya" panose="00000400000000000000" pitchFamily="2" charset="-78"/>
              </a:rPr>
              <a:t>مراحل ساخت پروژه جدید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haroni" panose="02010803020104030203" pitchFamily="2" charset="-79"/>
              <a:cs typeface="B Ro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3" y="1423956"/>
            <a:ext cx="1695238" cy="33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98" y="2476336"/>
            <a:ext cx="1876190" cy="12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164" y="2476336"/>
            <a:ext cx="2942857" cy="13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401" y="2209669"/>
            <a:ext cx="2352381" cy="19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298" y="1522516"/>
            <a:ext cx="6485909" cy="4421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041" y="1522516"/>
            <a:ext cx="6535124" cy="445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040" y="1522516"/>
            <a:ext cx="6485909" cy="4421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0297" y="1522516"/>
            <a:ext cx="6535123" cy="44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287" y="255918"/>
            <a:ext cx="810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 </a:t>
            </a:r>
            <a:r>
              <a:rPr lang="fa-I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بررسی سایر محیط های برنامه نویسی معروف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AVR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496537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8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287" y="255918"/>
            <a:ext cx="810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Atmel Studio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51" y="1282305"/>
            <a:ext cx="6344550" cy="507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287" y="255918"/>
            <a:ext cx="810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Atmel Studio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Farnaz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03" y="1515651"/>
            <a:ext cx="7261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کاملا رایگان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 شرکت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ATMEL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استفاده از کامپایلر استاندارد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AVR-GCC</a:t>
            </a:r>
            <a:endParaRPr lang="fa-IR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امکان استفاده از منابع عظیم کد به اشتراک گذاشته شده در اینترنت</a:t>
            </a: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تسلط بر تمام تنظیمات هنگام کامپایل (درجه بهینه سازی و ...)</a:t>
            </a: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کد نویسی آسانتر برای افراد برنامه نویس در زبان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C</a:t>
            </a: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امکان کد نویسی در سیستم عامل ویندوز و لینوکس</a:t>
            </a:r>
          </a:p>
          <a:p>
            <a:pPr marL="742950" lvl="1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...</a:t>
            </a: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Syntax Highlighting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تصحیح خطا هنگام کد نویسی و قبل از کامپایل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حال توسعه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وجود کتابخانه قدرتمند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سنگینی نرم افزار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0412" y="930876"/>
            <a:ext cx="4109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ویژگی‌های مثبت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671" y="4746708"/>
            <a:ext cx="24673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Nazanin" panose="00000400000000000000" pitchFamily="2" charset="-78"/>
              </a:rPr>
              <a:t>ویژگی‌های منفی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79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3260" y="255918"/>
            <a:ext cx="810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Arduino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28" y="1619453"/>
            <a:ext cx="4657143" cy="32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75" y="840693"/>
            <a:ext cx="4819048" cy="582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807" y="766752"/>
            <a:ext cx="4187183" cy="59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1038225"/>
            <a:ext cx="8192691" cy="4714875"/>
          </a:xfrm>
        </p:spPr>
        <p:txBody>
          <a:bodyPr anchor="t">
            <a:normAutofit/>
          </a:bodyPr>
          <a:lstStyle/>
          <a:p>
            <a:pPr marL="0" indent="0" algn="ctr" rtl="1">
              <a:buNone/>
            </a:pPr>
            <a:r>
              <a:rPr lang="fa-IR" sz="3000" b="1" dirty="0">
                <a:cs typeface="B Roya" panose="00000400000000000000" pitchFamily="2" charset="-78"/>
              </a:rPr>
              <a:t>صفحه اصلی نرم افزار</a:t>
            </a:r>
          </a:p>
          <a:p>
            <a:pPr marL="0" indent="0" algn="r" rtl="1">
              <a:buNone/>
            </a:pPr>
            <a:endParaRPr lang="en-US" sz="3000" b="1" dirty="0">
              <a:cs typeface="B Roy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2" y="1600200"/>
            <a:ext cx="8449197" cy="4219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525" y="1685925"/>
            <a:ext cx="6019800" cy="4381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7401" y="2124075"/>
            <a:ext cx="1264229" cy="28479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611630" y="2124075"/>
            <a:ext cx="1085850" cy="28479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697480" y="2124075"/>
            <a:ext cx="1188720" cy="28479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886200" y="2124075"/>
            <a:ext cx="3623310" cy="28479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509510" y="2124075"/>
            <a:ext cx="594360" cy="28479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103870" y="2124075"/>
            <a:ext cx="692729" cy="284797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47402" y="4972050"/>
            <a:ext cx="8449197" cy="65151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3877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14" y="1993509"/>
            <a:ext cx="1264286" cy="2514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8022" y="1508761"/>
            <a:ext cx="788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42" y="1893608"/>
            <a:ext cx="4121429" cy="3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07" y="1893607"/>
            <a:ext cx="4114286" cy="336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22" y="2648990"/>
            <a:ext cx="2392857" cy="1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8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6962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37222 0.00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84" y="1566180"/>
            <a:ext cx="1878572" cy="410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0535" y="1080307"/>
            <a:ext cx="788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Edit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572" y="1905465"/>
            <a:ext cx="5142857" cy="34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612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 2.22222E-6 L -0.35495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66184" y="2003696"/>
            <a:ext cx="141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327" y="2487204"/>
            <a:ext cx="1592858" cy="11357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27" y="2487204"/>
            <a:ext cx="2857143" cy="140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327" y="2490746"/>
            <a:ext cx="2857143" cy="978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327" y="2487205"/>
            <a:ext cx="2857143" cy="1778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184" y="2489682"/>
            <a:ext cx="2864286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3.33333E-6 L -0.33628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3375 0.003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12761" y="2026846"/>
            <a:ext cx="141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50" y="2511593"/>
            <a:ext cx="1971428" cy="26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12761" y="2026846"/>
            <a:ext cx="141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Project</a:t>
            </a:r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63" y="2632249"/>
            <a:ext cx="1700000" cy="24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12761" y="2026846"/>
            <a:ext cx="141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Tools</a:t>
            </a:r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991" y="2534677"/>
            <a:ext cx="1507143" cy="1028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15" y="596582"/>
            <a:ext cx="4123809" cy="59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115" y="2026846"/>
            <a:ext cx="4066667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32604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32864 -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12761" y="2026846"/>
            <a:ext cx="1411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Setting</a:t>
            </a:r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20" y="2534677"/>
            <a:ext cx="914286" cy="102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25" y="2026846"/>
            <a:ext cx="2600000" cy="25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87" y="1379915"/>
            <a:ext cx="6847619" cy="43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187" y="1379915"/>
            <a:ext cx="6847619" cy="43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186" y="1379915"/>
            <a:ext cx="6847619" cy="43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186" y="1379915"/>
            <a:ext cx="6847619" cy="4352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2937" y="2617322"/>
            <a:ext cx="3342857" cy="1323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1986" y="2245318"/>
            <a:ext cx="2304762" cy="21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1376" y="1854841"/>
            <a:ext cx="4095238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033 -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40712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286</TotalTime>
  <Words>137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B Roya</vt:lpstr>
      <vt:lpstr>B Farnaz</vt:lpstr>
      <vt:lpstr>Calibri</vt:lpstr>
      <vt:lpstr>Wingdings</vt:lpstr>
      <vt:lpstr>Aharoni</vt:lpstr>
      <vt:lpstr>Wingdings 3</vt:lpstr>
      <vt:lpstr>B Nazanin</vt:lpstr>
      <vt:lpstr>Arial</vt:lpstr>
      <vt:lpstr>Century Gothic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ProCoder</dc:creator>
  <cp:lastModifiedBy>Alireza</cp:lastModifiedBy>
  <cp:revision>31</cp:revision>
  <dcterms:created xsi:type="dcterms:W3CDTF">2015-04-30T09:06:37Z</dcterms:created>
  <dcterms:modified xsi:type="dcterms:W3CDTF">2015-05-14T12:06:37Z</dcterms:modified>
</cp:coreProperties>
</file>