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80" r:id="rId15"/>
    <p:sldId id="272" r:id="rId16"/>
    <p:sldId id="273" r:id="rId17"/>
    <p:sldId id="274" r:id="rId18"/>
    <p:sldId id="275" r:id="rId19"/>
    <p:sldId id="276" r:id="rId20"/>
    <p:sldId id="278" r:id="rId21"/>
    <p:sldId id="279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9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7E33F3-2F2E-4002-99CB-4219A5C025D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DCEB55FE-06F5-4C44-8301-D929023C9C36}">
      <dgm:prSet phldrT="[Text]" custT="1"/>
      <dgm:spPr/>
      <dgm:t>
        <a:bodyPr/>
        <a:lstStyle/>
        <a:p>
          <a:pPr rtl="1"/>
          <a:r>
            <a:rPr lang="fa-IR" sz="1600" dirty="0">
              <a:cs typeface="B Jadid" pitchFamily="2" charset="-78"/>
            </a:rPr>
            <a:t>انواع خرده فروشی ها</a:t>
          </a:r>
        </a:p>
      </dgm:t>
    </dgm:pt>
    <dgm:pt modelId="{CE1EA406-C4A1-4BB6-807D-226253396FB6}" type="parTrans" cxnId="{E1B97B5F-BCF3-4690-8AF2-DE0D07F42E2A}">
      <dgm:prSet/>
      <dgm:spPr/>
      <dgm:t>
        <a:bodyPr/>
        <a:lstStyle/>
        <a:p>
          <a:pPr rtl="1"/>
          <a:endParaRPr lang="fa-IR"/>
        </a:p>
      </dgm:t>
    </dgm:pt>
    <dgm:pt modelId="{C907D0A7-C2D8-4B90-A00E-F1676D00D6C4}" type="sibTrans" cxnId="{E1B97B5F-BCF3-4690-8AF2-DE0D07F42E2A}">
      <dgm:prSet/>
      <dgm:spPr/>
      <dgm:t>
        <a:bodyPr/>
        <a:lstStyle/>
        <a:p>
          <a:pPr rtl="1"/>
          <a:endParaRPr lang="fa-IR"/>
        </a:p>
      </dgm:t>
    </dgm:pt>
    <dgm:pt modelId="{D72702B5-5C0B-4B95-B903-11C62399AF5D}">
      <dgm:prSet phldrT="[Text]"/>
      <dgm:spPr/>
      <dgm:t>
        <a:bodyPr/>
        <a:lstStyle/>
        <a:p>
          <a:pPr rtl="1"/>
          <a:r>
            <a:rPr lang="fa-IR" dirty="0"/>
            <a:t>فروشگاههای</a:t>
          </a:r>
        </a:p>
        <a:p>
          <a:pPr rtl="1"/>
          <a:r>
            <a:rPr lang="fa-IR" dirty="0"/>
            <a:t>بزرگ</a:t>
          </a:r>
        </a:p>
      </dgm:t>
    </dgm:pt>
    <dgm:pt modelId="{151744A9-D229-4F39-94F8-6D409ED41277}" type="parTrans" cxnId="{3BBC0DAD-5919-4A63-8591-C5488B0F13BB}">
      <dgm:prSet/>
      <dgm:spPr/>
      <dgm:t>
        <a:bodyPr/>
        <a:lstStyle/>
        <a:p>
          <a:pPr rtl="1"/>
          <a:endParaRPr lang="fa-IR"/>
        </a:p>
      </dgm:t>
    </dgm:pt>
    <dgm:pt modelId="{C98E1351-7185-4366-A94A-DCD7B3F01D10}" type="sibTrans" cxnId="{3BBC0DAD-5919-4A63-8591-C5488B0F13BB}">
      <dgm:prSet/>
      <dgm:spPr/>
      <dgm:t>
        <a:bodyPr/>
        <a:lstStyle/>
        <a:p>
          <a:pPr rtl="1"/>
          <a:endParaRPr lang="fa-IR"/>
        </a:p>
      </dgm:t>
    </dgm:pt>
    <dgm:pt modelId="{FE9C71AE-7C1C-41AE-B582-BCE70E9064F3}">
      <dgm:prSet phldrT="[Text]"/>
      <dgm:spPr/>
      <dgm:t>
        <a:bodyPr/>
        <a:lstStyle/>
        <a:p>
          <a:pPr rtl="1"/>
          <a:r>
            <a:rPr lang="fa-IR"/>
            <a:t>سوپرمارکت ها</a:t>
          </a:r>
        </a:p>
      </dgm:t>
    </dgm:pt>
    <dgm:pt modelId="{A6AD66C7-1B2F-491A-9CCD-391D38B88124}" type="parTrans" cxnId="{B209AFFD-41A8-4E4A-BF19-EF867D27F14B}">
      <dgm:prSet/>
      <dgm:spPr/>
      <dgm:t>
        <a:bodyPr/>
        <a:lstStyle/>
        <a:p>
          <a:pPr rtl="1"/>
          <a:endParaRPr lang="fa-IR"/>
        </a:p>
      </dgm:t>
    </dgm:pt>
    <dgm:pt modelId="{79AB25FE-54B2-4629-8BC5-68513FEEDD73}" type="sibTrans" cxnId="{B209AFFD-41A8-4E4A-BF19-EF867D27F14B}">
      <dgm:prSet/>
      <dgm:spPr/>
      <dgm:t>
        <a:bodyPr/>
        <a:lstStyle/>
        <a:p>
          <a:pPr rtl="1"/>
          <a:endParaRPr lang="fa-IR"/>
        </a:p>
      </dgm:t>
    </dgm:pt>
    <dgm:pt modelId="{DE2FBD04-CD59-4F12-AFF2-6D7354FD8113}">
      <dgm:prSet phldrT="[Text]"/>
      <dgm:spPr/>
      <dgm:t>
        <a:bodyPr/>
        <a:lstStyle/>
        <a:p>
          <a:pPr rtl="1"/>
          <a:r>
            <a:rPr lang="fa-IR"/>
            <a:t>فروشگاههای</a:t>
          </a:r>
        </a:p>
        <a:p>
          <a:pPr rtl="1"/>
          <a:r>
            <a:rPr lang="fa-IR"/>
            <a:t>محلی</a:t>
          </a:r>
        </a:p>
      </dgm:t>
    </dgm:pt>
    <dgm:pt modelId="{28202DEB-DDEB-456A-B0A5-D1BC76D8A268}" type="parTrans" cxnId="{0F6FA93D-7846-47BC-9882-B0DA550C7A92}">
      <dgm:prSet/>
      <dgm:spPr/>
      <dgm:t>
        <a:bodyPr/>
        <a:lstStyle/>
        <a:p>
          <a:pPr rtl="1"/>
          <a:endParaRPr lang="fa-IR"/>
        </a:p>
      </dgm:t>
    </dgm:pt>
    <dgm:pt modelId="{AC9D5168-2ACA-4BCE-AE51-89C0CAE58596}" type="sibTrans" cxnId="{0F6FA93D-7846-47BC-9882-B0DA550C7A92}">
      <dgm:prSet/>
      <dgm:spPr/>
      <dgm:t>
        <a:bodyPr/>
        <a:lstStyle/>
        <a:p>
          <a:pPr rtl="1"/>
          <a:endParaRPr lang="fa-IR"/>
        </a:p>
      </dgm:t>
    </dgm:pt>
    <dgm:pt modelId="{8684DC32-3B7E-4572-8572-A12AA7613C57}">
      <dgm:prSet phldrT="[Text]"/>
      <dgm:spPr/>
      <dgm:t>
        <a:bodyPr/>
        <a:lstStyle/>
        <a:p>
          <a:pPr rtl="1"/>
          <a:r>
            <a:rPr lang="fa-IR"/>
            <a:t>فروشگاههای</a:t>
          </a:r>
        </a:p>
        <a:p>
          <a:pPr rtl="1"/>
          <a:r>
            <a:rPr lang="fa-IR"/>
            <a:t>خاص</a:t>
          </a:r>
        </a:p>
      </dgm:t>
    </dgm:pt>
    <dgm:pt modelId="{837BBAFB-1882-415F-A437-AF71594E584B}" type="parTrans" cxnId="{B505BBF4-03FC-4949-941C-4B5CC1AA799F}">
      <dgm:prSet/>
      <dgm:spPr/>
      <dgm:t>
        <a:bodyPr/>
        <a:lstStyle/>
        <a:p>
          <a:pPr rtl="1"/>
          <a:endParaRPr lang="fa-IR"/>
        </a:p>
      </dgm:t>
    </dgm:pt>
    <dgm:pt modelId="{30DAE8A9-02FB-499B-93C9-03BC9D2F4BF5}" type="sibTrans" cxnId="{B505BBF4-03FC-4949-941C-4B5CC1AA799F}">
      <dgm:prSet/>
      <dgm:spPr/>
      <dgm:t>
        <a:bodyPr/>
        <a:lstStyle/>
        <a:p>
          <a:pPr rtl="1"/>
          <a:endParaRPr lang="fa-IR"/>
        </a:p>
      </dgm:t>
    </dgm:pt>
    <dgm:pt modelId="{1FF2EA62-3173-48D5-8BCD-DB4B7C1FF33D}">
      <dgm:prSet/>
      <dgm:spPr/>
      <dgm:t>
        <a:bodyPr/>
        <a:lstStyle/>
        <a:p>
          <a:pPr rtl="1"/>
          <a:r>
            <a:rPr lang="fa-IR"/>
            <a:t>فروشگاههای </a:t>
          </a:r>
        </a:p>
        <a:p>
          <a:pPr rtl="1"/>
          <a:r>
            <a:rPr lang="fa-IR"/>
            <a:t>تخفیف دار</a:t>
          </a:r>
        </a:p>
      </dgm:t>
    </dgm:pt>
    <dgm:pt modelId="{9CAAD99C-DDB8-4B11-8719-2981C0FD0950}" type="parTrans" cxnId="{919FD7DB-D056-4D55-85EE-A3F0491612C6}">
      <dgm:prSet/>
      <dgm:spPr/>
      <dgm:t>
        <a:bodyPr/>
        <a:lstStyle/>
        <a:p>
          <a:pPr rtl="1"/>
          <a:endParaRPr lang="fa-IR"/>
        </a:p>
      </dgm:t>
    </dgm:pt>
    <dgm:pt modelId="{D963F927-C50B-48AD-8DDA-635B92438A15}" type="sibTrans" cxnId="{919FD7DB-D056-4D55-85EE-A3F0491612C6}">
      <dgm:prSet/>
      <dgm:spPr/>
      <dgm:t>
        <a:bodyPr/>
        <a:lstStyle/>
        <a:p>
          <a:pPr rtl="1"/>
          <a:endParaRPr lang="fa-IR"/>
        </a:p>
      </dgm:t>
    </dgm:pt>
    <dgm:pt modelId="{D34E23CE-3899-4A0E-BC9A-29A0BE55C3DC}">
      <dgm:prSet/>
      <dgm:spPr/>
      <dgm:t>
        <a:bodyPr/>
        <a:lstStyle/>
        <a:p>
          <a:pPr rtl="1"/>
          <a:r>
            <a:rPr lang="fa-IR"/>
            <a:t>خرده فروشی های </a:t>
          </a:r>
        </a:p>
        <a:p>
          <a:pPr rtl="1"/>
          <a:r>
            <a:rPr lang="fa-IR"/>
            <a:t>زیرقیمت</a:t>
          </a:r>
        </a:p>
      </dgm:t>
    </dgm:pt>
    <dgm:pt modelId="{5882806B-E3BB-4B9F-ABBC-893EB78C493E}" type="parTrans" cxnId="{0E6AB67E-A88C-4674-B3F4-BB9224ECAFD7}">
      <dgm:prSet/>
      <dgm:spPr/>
      <dgm:t>
        <a:bodyPr/>
        <a:lstStyle/>
        <a:p>
          <a:pPr rtl="1"/>
          <a:endParaRPr lang="fa-IR"/>
        </a:p>
      </dgm:t>
    </dgm:pt>
    <dgm:pt modelId="{A1204263-7537-41C7-B3D2-75B1AD02D186}" type="sibTrans" cxnId="{0E6AB67E-A88C-4674-B3F4-BB9224ECAFD7}">
      <dgm:prSet/>
      <dgm:spPr/>
      <dgm:t>
        <a:bodyPr/>
        <a:lstStyle/>
        <a:p>
          <a:pPr rtl="1"/>
          <a:endParaRPr lang="fa-IR"/>
        </a:p>
      </dgm:t>
    </dgm:pt>
    <dgm:pt modelId="{B172005D-4E5A-42DC-BAF8-A42F75E6277A}">
      <dgm:prSet/>
      <dgm:spPr/>
      <dgm:t>
        <a:bodyPr/>
        <a:lstStyle/>
        <a:p>
          <a:pPr rtl="1"/>
          <a:r>
            <a:rPr lang="fa-IR"/>
            <a:t>ابرفروشگاهها</a:t>
          </a:r>
        </a:p>
      </dgm:t>
    </dgm:pt>
    <dgm:pt modelId="{EB7EC2F0-17E4-408F-AEF4-2A4D28048B6C}" type="parTrans" cxnId="{94EEFBB0-5A4B-4ABF-8DCF-FD361D8C9C63}">
      <dgm:prSet/>
      <dgm:spPr/>
      <dgm:t>
        <a:bodyPr/>
        <a:lstStyle/>
        <a:p>
          <a:pPr rtl="1"/>
          <a:endParaRPr lang="fa-IR"/>
        </a:p>
      </dgm:t>
    </dgm:pt>
    <dgm:pt modelId="{01D9985F-460C-4C76-80FE-05709CE27462}" type="sibTrans" cxnId="{94EEFBB0-5A4B-4ABF-8DCF-FD361D8C9C63}">
      <dgm:prSet/>
      <dgm:spPr/>
      <dgm:t>
        <a:bodyPr/>
        <a:lstStyle/>
        <a:p>
          <a:pPr rtl="1"/>
          <a:endParaRPr lang="fa-IR"/>
        </a:p>
      </dgm:t>
    </dgm:pt>
    <dgm:pt modelId="{C198E81F-7525-4E0F-AD0A-2E3C1E149AE5}" type="pres">
      <dgm:prSet presAssocID="{097E33F3-2F2E-4002-99CB-4219A5C025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621B0B5-5F76-4E46-ADDD-C6D8EE3077AE}" type="pres">
      <dgm:prSet presAssocID="{DCEB55FE-06F5-4C44-8301-D929023C9C36}" presName="centerShape" presStyleLbl="node0" presStyleIdx="0" presStyleCnt="1"/>
      <dgm:spPr/>
      <dgm:t>
        <a:bodyPr/>
        <a:lstStyle/>
        <a:p>
          <a:pPr rtl="1"/>
          <a:endParaRPr lang="fa-IR"/>
        </a:p>
      </dgm:t>
    </dgm:pt>
    <dgm:pt modelId="{4DD95971-D4BA-4EFB-8EDC-106B19DF0B0D}" type="pres">
      <dgm:prSet presAssocID="{151744A9-D229-4F39-94F8-6D409ED41277}" presName="parTrans" presStyleLbl="sibTrans2D1" presStyleIdx="0" presStyleCnt="7"/>
      <dgm:spPr/>
      <dgm:t>
        <a:bodyPr/>
        <a:lstStyle/>
        <a:p>
          <a:pPr rtl="1"/>
          <a:endParaRPr lang="fa-IR"/>
        </a:p>
      </dgm:t>
    </dgm:pt>
    <dgm:pt modelId="{55BCA7D0-CBCB-4B1D-9EB0-52F829A0AAAF}" type="pres">
      <dgm:prSet presAssocID="{151744A9-D229-4F39-94F8-6D409ED41277}" presName="connectorText" presStyleLbl="sibTrans2D1" presStyleIdx="0" presStyleCnt="7"/>
      <dgm:spPr/>
      <dgm:t>
        <a:bodyPr/>
        <a:lstStyle/>
        <a:p>
          <a:pPr rtl="1"/>
          <a:endParaRPr lang="fa-IR"/>
        </a:p>
      </dgm:t>
    </dgm:pt>
    <dgm:pt modelId="{25C00CF0-9103-44BB-AC2E-C38177716837}" type="pres">
      <dgm:prSet presAssocID="{D72702B5-5C0B-4B95-B903-11C62399AF5D}" presName="node" presStyleLbl="node1" presStyleIdx="0" presStyleCnt="7" custRadScaleRad="101029" custRadScaleInc="3183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F4AB4E5-BF5F-416B-AD26-3F0CE786FB58}" type="pres">
      <dgm:prSet presAssocID="{A6AD66C7-1B2F-491A-9CCD-391D38B88124}" presName="parTrans" presStyleLbl="sibTrans2D1" presStyleIdx="1" presStyleCnt="7"/>
      <dgm:spPr/>
      <dgm:t>
        <a:bodyPr/>
        <a:lstStyle/>
        <a:p>
          <a:pPr rtl="1"/>
          <a:endParaRPr lang="fa-IR"/>
        </a:p>
      </dgm:t>
    </dgm:pt>
    <dgm:pt modelId="{FF502120-6D40-4A76-BB61-306846F5D344}" type="pres">
      <dgm:prSet presAssocID="{A6AD66C7-1B2F-491A-9CCD-391D38B88124}" presName="connectorText" presStyleLbl="sibTrans2D1" presStyleIdx="1" presStyleCnt="7"/>
      <dgm:spPr/>
      <dgm:t>
        <a:bodyPr/>
        <a:lstStyle/>
        <a:p>
          <a:pPr rtl="1"/>
          <a:endParaRPr lang="fa-IR"/>
        </a:p>
      </dgm:t>
    </dgm:pt>
    <dgm:pt modelId="{EB557537-44A9-4EE3-8640-B6E69C2C6134}" type="pres">
      <dgm:prSet presAssocID="{FE9C71AE-7C1C-41AE-B582-BCE70E9064F3}" presName="node" presStyleLbl="node1" presStyleIdx="1" presStyleCnt="7" custRadScaleRad="94026" custRadScaleInc="1876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BAC2743-E055-4877-B95D-453502257D43}" type="pres">
      <dgm:prSet presAssocID="{28202DEB-DDEB-456A-B0A5-D1BC76D8A268}" presName="parTrans" presStyleLbl="sibTrans2D1" presStyleIdx="2" presStyleCnt="7"/>
      <dgm:spPr/>
      <dgm:t>
        <a:bodyPr/>
        <a:lstStyle/>
        <a:p>
          <a:pPr rtl="1"/>
          <a:endParaRPr lang="fa-IR"/>
        </a:p>
      </dgm:t>
    </dgm:pt>
    <dgm:pt modelId="{314096FC-9A50-482F-BD2E-56769E5E241B}" type="pres">
      <dgm:prSet presAssocID="{28202DEB-DDEB-456A-B0A5-D1BC76D8A268}" presName="connectorText" presStyleLbl="sibTrans2D1" presStyleIdx="2" presStyleCnt="7"/>
      <dgm:spPr/>
      <dgm:t>
        <a:bodyPr/>
        <a:lstStyle/>
        <a:p>
          <a:pPr rtl="1"/>
          <a:endParaRPr lang="fa-IR"/>
        </a:p>
      </dgm:t>
    </dgm:pt>
    <dgm:pt modelId="{3254D306-2E65-4DEB-B8CE-2F079FB207FC}" type="pres">
      <dgm:prSet presAssocID="{DE2FBD04-CD59-4F12-AFF2-6D7354FD811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D675A12-3CC4-4E7C-BBBF-F36F3FDD6444}" type="pres">
      <dgm:prSet presAssocID="{837BBAFB-1882-415F-A437-AF71594E584B}" presName="parTrans" presStyleLbl="sibTrans2D1" presStyleIdx="3" presStyleCnt="7"/>
      <dgm:spPr/>
      <dgm:t>
        <a:bodyPr/>
        <a:lstStyle/>
        <a:p>
          <a:pPr rtl="1"/>
          <a:endParaRPr lang="fa-IR"/>
        </a:p>
      </dgm:t>
    </dgm:pt>
    <dgm:pt modelId="{010F359A-20F3-41C7-B367-67C26D2DF759}" type="pres">
      <dgm:prSet presAssocID="{837BBAFB-1882-415F-A437-AF71594E584B}" presName="connectorText" presStyleLbl="sibTrans2D1" presStyleIdx="3" presStyleCnt="7"/>
      <dgm:spPr/>
      <dgm:t>
        <a:bodyPr/>
        <a:lstStyle/>
        <a:p>
          <a:pPr rtl="1"/>
          <a:endParaRPr lang="fa-IR"/>
        </a:p>
      </dgm:t>
    </dgm:pt>
    <dgm:pt modelId="{C585E9C0-3C2D-4422-903D-0B5D892DEBB0}" type="pres">
      <dgm:prSet presAssocID="{8684DC32-3B7E-4572-8572-A12AA7613C57}" presName="node" presStyleLbl="node1" presStyleIdx="3" presStyleCnt="7" custRadScaleRad="95661" custRadScaleInc="66172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938568A-15CF-450A-9B38-DC6667892B4E}" type="pres">
      <dgm:prSet presAssocID="{9CAAD99C-DDB8-4B11-8719-2981C0FD0950}" presName="parTrans" presStyleLbl="sibTrans2D1" presStyleIdx="4" presStyleCnt="7"/>
      <dgm:spPr/>
      <dgm:t>
        <a:bodyPr/>
        <a:lstStyle/>
        <a:p>
          <a:pPr rtl="1"/>
          <a:endParaRPr lang="fa-IR"/>
        </a:p>
      </dgm:t>
    </dgm:pt>
    <dgm:pt modelId="{CC452A4B-AC5C-4AA8-ABA8-60D6A8551D30}" type="pres">
      <dgm:prSet presAssocID="{9CAAD99C-DDB8-4B11-8719-2981C0FD0950}" presName="connectorText" presStyleLbl="sibTrans2D1" presStyleIdx="4" presStyleCnt="7"/>
      <dgm:spPr/>
      <dgm:t>
        <a:bodyPr/>
        <a:lstStyle/>
        <a:p>
          <a:pPr rtl="1"/>
          <a:endParaRPr lang="fa-IR"/>
        </a:p>
      </dgm:t>
    </dgm:pt>
    <dgm:pt modelId="{72F8DE45-7A71-4033-A951-17C4D22BB547}" type="pres">
      <dgm:prSet presAssocID="{1FF2EA62-3173-48D5-8BCD-DB4B7C1FF33D}" presName="node" presStyleLbl="node1" presStyleIdx="4" presStyleCnt="7" custRadScaleRad="86522" custRadScaleInc="-21597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FABF185-F57F-420B-817E-8A66E50F4807}" type="pres">
      <dgm:prSet presAssocID="{5882806B-E3BB-4B9F-ABBC-893EB78C493E}" presName="parTrans" presStyleLbl="sibTrans2D1" presStyleIdx="5" presStyleCnt="7"/>
      <dgm:spPr/>
      <dgm:t>
        <a:bodyPr/>
        <a:lstStyle/>
        <a:p>
          <a:pPr rtl="1"/>
          <a:endParaRPr lang="fa-IR"/>
        </a:p>
      </dgm:t>
    </dgm:pt>
    <dgm:pt modelId="{73098FC7-3920-4974-8A0E-B45D63890831}" type="pres">
      <dgm:prSet presAssocID="{5882806B-E3BB-4B9F-ABBC-893EB78C493E}" presName="connectorText" presStyleLbl="sibTrans2D1" presStyleIdx="5" presStyleCnt="7"/>
      <dgm:spPr/>
      <dgm:t>
        <a:bodyPr/>
        <a:lstStyle/>
        <a:p>
          <a:pPr rtl="1"/>
          <a:endParaRPr lang="fa-IR"/>
        </a:p>
      </dgm:t>
    </dgm:pt>
    <dgm:pt modelId="{2819F95C-3694-4A43-8B2D-6A1E75180AA0}" type="pres">
      <dgm:prSet presAssocID="{D34E23CE-3899-4A0E-BC9A-29A0BE55C3DC}" presName="node" presStyleLbl="node1" presStyleIdx="5" presStyleCnt="7" custRadScaleRad="87142" custRadScaleInc="-16613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D71C5BC-FDD9-4649-9D5A-1143A03D4B7E}" type="pres">
      <dgm:prSet presAssocID="{EB7EC2F0-17E4-408F-AEF4-2A4D28048B6C}" presName="parTrans" presStyleLbl="sibTrans2D1" presStyleIdx="6" presStyleCnt="7"/>
      <dgm:spPr/>
      <dgm:t>
        <a:bodyPr/>
        <a:lstStyle/>
        <a:p>
          <a:pPr rtl="1"/>
          <a:endParaRPr lang="fa-IR"/>
        </a:p>
      </dgm:t>
    </dgm:pt>
    <dgm:pt modelId="{C6A33E02-B431-4C78-AE08-042C480E610C}" type="pres">
      <dgm:prSet presAssocID="{EB7EC2F0-17E4-408F-AEF4-2A4D28048B6C}" presName="connectorText" presStyleLbl="sibTrans2D1" presStyleIdx="6" presStyleCnt="7"/>
      <dgm:spPr/>
      <dgm:t>
        <a:bodyPr/>
        <a:lstStyle/>
        <a:p>
          <a:pPr rtl="1"/>
          <a:endParaRPr lang="fa-IR"/>
        </a:p>
      </dgm:t>
    </dgm:pt>
    <dgm:pt modelId="{2DA7427C-AF99-4929-8F0C-BBA0D8E09A54}" type="pres">
      <dgm:prSet presAssocID="{B172005D-4E5A-42DC-BAF8-A42F75E6277A}" presName="node" presStyleLbl="node1" presStyleIdx="6" presStyleCnt="7" custRadScaleRad="78425" custRadScaleInc="-12777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rtl="1"/>
          <a:endParaRPr lang="fa-IR"/>
        </a:p>
      </dgm:t>
    </dgm:pt>
  </dgm:ptLst>
  <dgm:cxnLst>
    <dgm:cxn modelId="{E1B97B5F-BCF3-4690-8AF2-DE0D07F42E2A}" srcId="{097E33F3-2F2E-4002-99CB-4219A5C025D0}" destId="{DCEB55FE-06F5-4C44-8301-D929023C9C36}" srcOrd="0" destOrd="0" parTransId="{CE1EA406-C4A1-4BB6-807D-226253396FB6}" sibTransId="{C907D0A7-C2D8-4B90-A00E-F1676D00D6C4}"/>
    <dgm:cxn modelId="{14A8FD19-D365-4BF8-8A72-127520F4A4CD}" type="presOf" srcId="{9CAAD99C-DDB8-4B11-8719-2981C0FD0950}" destId="{F938568A-15CF-450A-9B38-DC6667892B4E}" srcOrd="0" destOrd="0" presId="urn:microsoft.com/office/officeart/2005/8/layout/radial5"/>
    <dgm:cxn modelId="{2F4FF136-72A2-41F7-9DF1-CC9E6A2136DB}" type="presOf" srcId="{EB7EC2F0-17E4-408F-AEF4-2A4D28048B6C}" destId="{0D71C5BC-FDD9-4649-9D5A-1143A03D4B7E}" srcOrd="0" destOrd="0" presId="urn:microsoft.com/office/officeart/2005/8/layout/radial5"/>
    <dgm:cxn modelId="{B209AFFD-41A8-4E4A-BF19-EF867D27F14B}" srcId="{DCEB55FE-06F5-4C44-8301-D929023C9C36}" destId="{FE9C71AE-7C1C-41AE-B582-BCE70E9064F3}" srcOrd="1" destOrd="0" parTransId="{A6AD66C7-1B2F-491A-9CCD-391D38B88124}" sibTransId="{79AB25FE-54B2-4629-8BC5-68513FEEDD73}"/>
    <dgm:cxn modelId="{C0654249-26F6-442C-91B3-EBE7B795E01C}" type="presOf" srcId="{837BBAFB-1882-415F-A437-AF71594E584B}" destId="{2D675A12-3CC4-4E7C-BBBF-F36F3FDD6444}" srcOrd="0" destOrd="0" presId="urn:microsoft.com/office/officeart/2005/8/layout/radial5"/>
    <dgm:cxn modelId="{35A80496-5291-4568-856D-E937C7F56DE3}" type="presOf" srcId="{9CAAD99C-DDB8-4B11-8719-2981C0FD0950}" destId="{CC452A4B-AC5C-4AA8-ABA8-60D6A8551D30}" srcOrd="1" destOrd="0" presId="urn:microsoft.com/office/officeart/2005/8/layout/radial5"/>
    <dgm:cxn modelId="{C3FC1157-30BC-40E5-9494-82A9FF5ACC94}" type="presOf" srcId="{837BBAFB-1882-415F-A437-AF71594E584B}" destId="{010F359A-20F3-41C7-B367-67C26D2DF759}" srcOrd="1" destOrd="0" presId="urn:microsoft.com/office/officeart/2005/8/layout/radial5"/>
    <dgm:cxn modelId="{C1C863C9-19DF-4CC0-BBE2-98932B54B133}" type="presOf" srcId="{DCEB55FE-06F5-4C44-8301-D929023C9C36}" destId="{3621B0B5-5F76-4E46-ADDD-C6D8EE3077AE}" srcOrd="0" destOrd="0" presId="urn:microsoft.com/office/officeart/2005/8/layout/radial5"/>
    <dgm:cxn modelId="{94EEFBB0-5A4B-4ABF-8DCF-FD361D8C9C63}" srcId="{DCEB55FE-06F5-4C44-8301-D929023C9C36}" destId="{B172005D-4E5A-42DC-BAF8-A42F75E6277A}" srcOrd="6" destOrd="0" parTransId="{EB7EC2F0-17E4-408F-AEF4-2A4D28048B6C}" sibTransId="{01D9985F-460C-4C76-80FE-05709CE27462}"/>
    <dgm:cxn modelId="{58752221-59E4-4B22-B617-1358716A3167}" type="presOf" srcId="{1FF2EA62-3173-48D5-8BCD-DB4B7C1FF33D}" destId="{72F8DE45-7A71-4033-A951-17C4D22BB547}" srcOrd="0" destOrd="0" presId="urn:microsoft.com/office/officeart/2005/8/layout/radial5"/>
    <dgm:cxn modelId="{C5952574-B808-4D31-B6EE-69BA9E41B4A3}" type="presOf" srcId="{EB7EC2F0-17E4-408F-AEF4-2A4D28048B6C}" destId="{C6A33E02-B431-4C78-AE08-042C480E610C}" srcOrd="1" destOrd="0" presId="urn:microsoft.com/office/officeart/2005/8/layout/radial5"/>
    <dgm:cxn modelId="{919FD7DB-D056-4D55-85EE-A3F0491612C6}" srcId="{DCEB55FE-06F5-4C44-8301-D929023C9C36}" destId="{1FF2EA62-3173-48D5-8BCD-DB4B7C1FF33D}" srcOrd="4" destOrd="0" parTransId="{9CAAD99C-DDB8-4B11-8719-2981C0FD0950}" sibTransId="{D963F927-C50B-48AD-8DDA-635B92438A15}"/>
    <dgm:cxn modelId="{37F045CC-087E-4963-89E8-943BD58B514C}" type="presOf" srcId="{097E33F3-2F2E-4002-99CB-4219A5C025D0}" destId="{C198E81F-7525-4E0F-AD0A-2E3C1E149AE5}" srcOrd="0" destOrd="0" presId="urn:microsoft.com/office/officeart/2005/8/layout/radial5"/>
    <dgm:cxn modelId="{EF9DD798-6153-46E2-9CE8-7F6E9DA615DF}" type="presOf" srcId="{A6AD66C7-1B2F-491A-9CCD-391D38B88124}" destId="{FF502120-6D40-4A76-BB61-306846F5D344}" srcOrd="1" destOrd="0" presId="urn:microsoft.com/office/officeart/2005/8/layout/radial5"/>
    <dgm:cxn modelId="{56AC39FA-9078-46D9-898E-C5E44B3B74FD}" type="presOf" srcId="{151744A9-D229-4F39-94F8-6D409ED41277}" destId="{4DD95971-D4BA-4EFB-8EDC-106B19DF0B0D}" srcOrd="0" destOrd="0" presId="urn:microsoft.com/office/officeart/2005/8/layout/radial5"/>
    <dgm:cxn modelId="{3ECDDF1F-8459-4C19-AEEF-486DED4477B4}" type="presOf" srcId="{D34E23CE-3899-4A0E-BC9A-29A0BE55C3DC}" destId="{2819F95C-3694-4A43-8B2D-6A1E75180AA0}" srcOrd="0" destOrd="0" presId="urn:microsoft.com/office/officeart/2005/8/layout/radial5"/>
    <dgm:cxn modelId="{0F6FA93D-7846-47BC-9882-B0DA550C7A92}" srcId="{DCEB55FE-06F5-4C44-8301-D929023C9C36}" destId="{DE2FBD04-CD59-4F12-AFF2-6D7354FD8113}" srcOrd="2" destOrd="0" parTransId="{28202DEB-DDEB-456A-B0A5-D1BC76D8A268}" sibTransId="{AC9D5168-2ACA-4BCE-AE51-89C0CAE58596}"/>
    <dgm:cxn modelId="{0E6AB67E-A88C-4674-B3F4-BB9224ECAFD7}" srcId="{DCEB55FE-06F5-4C44-8301-D929023C9C36}" destId="{D34E23CE-3899-4A0E-BC9A-29A0BE55C3DC}" srcOrd="5" destOrd="0" parTransId="{5882806B-E3BB-4B9F-ABBC-893EB78C493E}" sibTransId="{A1204263-7537-41C7-B3D2-75B1AD02D186}"/>
    <dgm:cxn modelId="{E2A71D28-3FA4-4404-9E6F-E7971957B21B}" type="presOf" srcId="{DE2FBD04-CD59-4F12-AFF2-6D7354FD8113}" destId="{3254D306-2E65-4DEB-B8CE-2F079FB207FC}" srcOrd="0" destOrd="0" presId="urn:microsoft.com/office/officeart/2005/8/layout/radial5"/>
    <dgm:cxn modelId="{B505BBF4-03FC-4949-941C-4B5CC1AA799F}" srcId="{DCEB55FE-06F5-4C44-8301-D929023C9C36}" destId="{8684DC32-3B7E-4572-8572-A12AA7613C57}" srcOrd="3" destOrd="0" parTransId="{837BBAFB-1882-415F-A437-AF71594E584B}" sibTransId="{30DAE8A9-02FB-499B-93C9-03BC9D2F4BF5}"/>
    <dgm:cxn modelId="{EB522997-06CB-4BC7-9A4F-5D6155D9CF83}" type="presOf" srcId="{5882806B-E3BB-4B9F-ABBC-893EB78C493E}" destId="{73098FC7-3920-4974-8A0E-B45D63890831}" srcOrd="1" destOrd="0" presId="urn:microsoft.com/office/officeart/2005/8/layout/radial5"/>
    <dgm:cxn modelId="{E3D38B20-4A19-42A2-8299-6F31E0F07415}" type="presOf" srcId="{A6AD66C7-1B2F-491A-9CCD-391D38B88124}" destId="{3F4AB4E5-BF5F-416B-AD26-3F0CE786FB58}" srcOrd="0" destOrd="0" presId="urn:microsoft.com/office/officeart/2005/8/layout/radial5"/>
    <dgm:cxn modelId="{011271E6-8E86-4A35-BE60-26764D5D2BCE}" type="presOf" srcId="{151744A9-D229-4F39-94F8-6D409ED41277}" destId="{55BCA7D0-CBCB-4B1D-9EB0-52F829A0AAAF}" srcOrd="1" destOrd="0" presId="urn:microsoft.com/office/officeart/2005/8/layout/radial5"/>
    <dgm:cxn modelId="{170763BC-7E70-4665-805D-712918976C0B}" type="presOf" srcId="{5882806B-E3BB-4B9F-ABBC-893EB78C493E}" destId="{5FABF185-F57F-420B-817E-8A66E50F4807}" srcOrd="0" destOrd="0" presId="urn:microsoft.com/office/officeart/2005/8/layout/radial5"/>
    <dgm:cxn modelId="{F49DBB4E-3F20-47B3-9BA3-2160651D50BF}" type="presOf" srcId="{28202DEB-DDEB-456A-B0A5-D1BC76D8A268}" destId="{314096FC-9A50-482F-BD2E-56769E5E241B}" srcOrd="1" destOrd="0" presId="urn:microsoft.com/office/officeart/2005/8/layout/radial5"/>
    <dgm:cxn modelId="{DCD7F915-495F-43C8-B1E5-5F6A67DC1BE6}" type="presOf" srcId="{D72702B5-5C0B-4B95-B903-11C62399AF5D}" destId="{25C00CF0-9103-44BB-AC2E-C38177716837}" srcOrd="0" destOrd="0" presId="urn:microsoft.com/office/officeart/2005/8/layout/radial5"/>
    <dgm:cxn modelId="{3BBC0DAD-5919-4A63-8591-C5488B0F13BB}" srcId="{DCEB55FE-06F5-4C44-8301-D929023C9C36}" destId="{D72702B5-5C0B-4B95-B903-11C62399AF5D}" srcOrd="0" destOrd="0" parTransId="{151744A9-D229-4F39-94F8-6D409ED41277}" sibTransId="{C98E1351-7185-4366-A94A-DCD7B3F01D10}"/>
    <dgm:cxn modelId="{03A4CB91-D1FC-4586-B564-8CB137549008}" type="presOf" srcId="{28202DEB-DDEB-456A-B0A5-D1BC76D8A268}" destId="{4BAC2743-E055-4877-B95D-453502257D43}" srcOrd="0" destOrd="0" presId="urn:microsoft.com/office/officeart/2005/8/layout/radial5"/>
    <dgm:cxn modelId="{9E19BA2A-C757-45EA-B31D-C9B24D63F6DC}" type="presOf" srcId="{8684DC32-3B7E-4572-8572-A12AA7613C57}" destId="{C585E9C0-3C2D-4422-903D-0B5D892DEBB0}" srcOrd="0" destOrd="0" presId="urn:microsoft.com/office/officeart/2005/8/layout/radial5"/>
    <dgm:cxn modelId="{F6FF2478-0CE7-4D87-B1F8-93CFF5E951DE}" type="presOf" srcId="{FE9C71AE-7C1C-41AE-B582-BCE70E9064F3}" destId="{EB557537-44A9-4EE3-8640-B6E69C2C6134}" srcOrd="0" destOrd="0" presId="urn:microsoft.com/office/officeart/2005/8/layout/radial5"/>
    <dgm:cxn modelId="{2A539958-24F1-4299-85F4-D3F74ED6432C}" type="presOf" srcId="{B172005D-4E5A-42DC-BAF8-A42F75E6277A}" destId="{2DA7427C-AF99-4929-8F0C-BBA0D8E09A54}" srcOrd="0" destOrd="0" presId="urn:microsoft.com/office/officeart/2005/8/layout/radial5"/>
    <dgm:cxn modelId="{0F4FAC24-CDE0-41E5-A0EA-D8721330731B}" type="presParOf" srcId="{C198E81F-7525-4E0F-AD0A-2E3C1E149AE5}" destId="{3621B0B5-5F76-4E46-ADDD-C6D8EE3077AE}" srcOrd="0" destOrd="0" presId="urn:microsoft.com/office/officeart/2005/8/layout/radial5"/>
    <dgm:cxn modelId="{35BE142F-715C-4B9D-9E06-E96BFF59EE88}" type="presParOf" srcId="{C198E81F-7525-4E0F-AD0A-2E3C1E149AE5}" destId="{4DD95971-D4BA-4EFB-8EDC-106B19DF0B0D}" srcOrd="1" destOrd="0" presId="urn:microsoft.com/office/officeart/2005/8/layout/radial5"/>
    <dgm:cxn modelId="{2A7DFFD1-59EB-4F1D-AD32-6E5F828A7680}" type="presParOf" srcId="{4DD95971-D4BA-4EFB-8EDC-106B19DF0B0D}" destId="{55BCA7D0-CBCB-4B1D-9EB0-52F829A0AAAF}" srcOrd="0" destOrd="0" presId="urn:microsoft.com/office/officeart/2005/8/layout/radial5"/>
    <dgm:cxn modelId="{C9FFDAE7-B8CB-403C-8753-B9909A8EFE96}" type="presParOf" srcId="{C198E81F-7525-4E0F-AD0A-2E3C1E149AE5}" destId="{25C00CF0-9103-44BB-AC2E-C38177716837}" srcOrd="2" destOrd="0" presId="urn:microsoft.com/office/officeart/2005/8/layout/radial5"/>
    <dgm:cxn modelId="{79EEDC71-6E6D-4A09-9A05-4CABBF9E13C2}" type="presParOf" srcId="{C198E81F-7525-4E0F-AD0A-2E3C1E149AE5}" destId="{3F4AB4E5-BF5F-416B-AD26-3F0CE786FB58}" srcOrd="3" destOrd="0" presId="urn:microsoft.com/office/officeart/2005/8/layout/radial5"/>
    <dgm:cxn modelId="{8F4150E1-5037-4AA6-B891-9723DAEADB83}" type="presParOf" srcId="{3F4AB4E5-BF5F-416B-AD26-3F0CE786FB58}" destId="{FF502120-6D40-4A76-BB61-306846F5D344}" srcOrd="0" destOrd="0" presId="urn:microsoft.com/office/officeart/2005/8/layout/radial5"/>
    <dgm:cxn modelId="{A9C9E16C-294F-4BCB-88F8-1C5732BA7802}" type="presParOf" srcId="{C198E81F-7525-4E0F-AD0A-2E3C1E149AE5}" destId="{EB557537-44A9-4EE3-8640-B6E69C2C6134}" srcOrd="4" destOrd="0" presId="urn:microsoft.com/office/officeart/2005/8/layout/radial5"/>
    <dgm:cxn modelId="{44E48951-1CB1-46DC-B050-EB593C175976}" type="presParOf" srcId="{C198E81F-7525-4E0F-AD0A-2E3C1E149AE5}" destId="{4BAC2743-E055-4877-B95D-453502257D43}" srcOrd="5" destOrd="0" presId="urn:microsoft.com/office/officeart/2005/8/layout/radial5"/>
    <dgm:cxn modelId="{98168464-9334-496D-92FC-11AFEA6D553B}" type="presParOf" srcId="{4BAC2743-E055-4877-B95D-453502257D43}" destId="{314096FC-9A50-482F-BD2E-56769E5E241B}" srcOrd="0" destOrd="0" presId="urn:microsoft.com/office/officeart/2005/8/layout/radial5"/>
    <dgm:cxn modelId="{B3FF8F80-4FBF-4F28-ACE1-E345848768C6}" type="presParOf" srcId="{C198E81F-7525-4E0F-AD0A-2E3C1E149AE5}" destId="{3254D306-2E65-4DEB-B8CE-2F079FB207FC}" srcOrd="6" destOrd="0" presId="urn:microsoft.com/office/officeart/2005/8/layout/radial5"/>
    <dgm:cxn modelId="{C01D33F3-30C1-425B-B4D0-0ECCBD2D5E50}" type="presParOf" srcId="{C198E81F-7525-4E0F-AD0A-2E3C1E149AE5}" destId="{2D675A12-3CC4-4E7C-BBBF-F36F3FDD6444}" srcOrd="7" destOrd="0" presId="urn:microsoft.com/office/officeart/2005/8/layout/radial5"/>
    <dgm:cxn modelId="{68EC926D-8647-4A8A-AD2D-99058823D38D}" type="presParOf" srcId="{2D675A12-3CC4-4E7C-BBBF-F36F3FDD6444}" destId="{010F359A-20F3-41C7-B367-67C26D2DF759}" srcOrd="0" destOrd="0" presId="urn:microsoft.com/office/officeart/2005/8/layout/radial5"/>
    <dgm:cxn modelId="{3D6E3479-4174-43AB-95E8-34AD9174BD2A}" type="presParOf" srcId="{C198E81F-7525-4E0F-AD0A-2E3C1E149AE5}" destId="{C585E9C0-3C2D-4422-903D-0B5D892DEBB0}" srcOrd="8" destOrd="0" presId="urn:microsoft.com/office/officeart/2005/8/layout/radial5"/>
    <dgm:cxn modelId="{B72881CB-A635-4F8C-AA83-A0F6386C6DD5}" type="presParOf" srcId="{C198E81F-7525-4E0F-AD0A-2E3C1E149AE5}" destId="{F938568A-15CF-450A-9B38-DC6667892B4E}" srcOrd="9" destOrd="0" presId="urn:microsoft.com/office/officeart/2005/8/layout/radial5"/>
    <dgm:cxn modelId="{19AD2F18-0265-4A6F-A43F-F5CD315332D4}" type="presParOf" srcId="{F938568A-15CF-450A-9B38-DC6667892B4E}" destId="{CC452A4B-AC5C-4AA8-ABA8-60D6A8551D30}" srcOrd="0" destOrd="0" presId="urn:microsoft.com/office/officeart/2005/8/layout/radial5"/>
    <dgm:cxn modelId="{37CF27C8-396F-483F-8BC9-001FC164E58B}" type="presParOf" srcId="{C198E81F-7525-4E0F-AD0A-2E3C1E149AE5}" destId="{72F8DE45-7A71-4033-A951-17C4D22BB547}" srcOrd="10" destOrd="0" presId="urn:microsoft.com/office/officeart/2005/8/layout/radial5"/>
    <dgm:cxn modelId="{E72D6164-A78A-4519-82BB-2A1DEF139824}" type="presParOf" srcId="{C198E81F-7525-4E0F-AD0A-2E3C1E149AE5}" destId="{5FABF185-F57F-420B-817E-8A66E50F4807}" srcOrd="11" destOrd="0" presId="urn:microsoft.com/office/officeart/2005/8/layout/radial5"/>
    <dgm:cxn modelId="{E5E2ECFA-AEEE-4E60-8D4C-60E7154FC8AF}" type="presParOf" srcId="{5FABF185-F57F-420B-817E-8A66E50F4807}" destId="{73098FC7-3920-4974-8A0E-B45D63890831}" srcOrd="0" destOrd="0" presId="urn:microsoft.com/office/officeart/2005/8/layout/radial5"/>
    <dgm:cxn modelId="{A335C9FE-8A29-45D1-813E-D281A3EC12CF}" type="presParOf" srcId="{C198E81F-7525-4E0F-AD0A-2E3C1E149AE5}" destId="{2819F95C-3694-4A43-8B2D-6A1E75180AA0}" srcOrd="12" destOrd="0" presId="urn:microsoft.com/office/officeart/2005/8/layout/radial5"/>
    <dgm:cxn modelId="{47C17CFC-619F-4EB6-93B6-9184B079CE9F}" type="presParOf" srcId="{C198E81F-7525-4E0F-AD0A-2E3C1E149AE5}" destId="{0D71C5BC-FDD9-4649-9D5A-1143A03D4B7E}" srcOrd="13" destOrd="0" presId="urn:microsoft.com/office/officeart/2005/8/layout/radial5"/>
    <dgm:cxn modelId="{DB2F57E2-0944-44FB-82F6-96458B390F81}" type="presParOf" srcId="{0D71C5BC-FDD9-4649-9D5A-1143A03D4B7E}" destId="{C6A33E02-B431-4C78-AE08-042C480E610C}" srcOrd="0" destOrd="0" presId="urn:microsoft.com/office/officeart/2005/8/layout/radial5"/>
    <dgm:cxn modelId="{B8A8BF80-5C9A-4168-B3CA-C951B9DBEA74}" type="presParOf" srcId="{C198E81F-7525-4E0F-AD0A-2E3C1E149AE5}" destId="{2DA7427C-AF99-4929-8F0C-BBA0D8E09A54}" srcOrd="14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756C29-6BAF-496A-A1B4-C559E0BAD9E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16B32B-D904-48C8-A1C3-0486CB5D1DED}">
      <dgm:prSet phldrT="[Text]" custT="1"/>
      <dgm:spPr/>
      <dgm:t>
        <a:bodyPr anchor="t" anchorCtr="0"/>
        <a:lstStyle/>
        <a:p>
          <a:pPr algn="r" rtl="0"/>
          <a:r>
            <a:rPr lang="fa-IR" sz="1400" dirty="0" smtClean="0">
              <a:solidFill>
                <a:schemeClr val="bg1"/>
              </a:solidFill>
              <a:cs typeface="B Niki Border" pitchFamily="2" charset="-78"/>
            </a:rPr>
            <a:t>فروشگاههای خاص                                                                               </a:t>
          </a:r>
          <a:endParaRPr lang="en-US" sz="1400" dirty="0">
            <a:solidFill>
              <a:schemeClr val="bg1"/>
            </a:solidFill>
            <a:cs typeface="B Niki Border" pitchFamily="2" charset="-78"/>
          </a:endParaRPr>
        </a:p>
      </dgm:t>
    </dgm:pt>
    <dgm:pt modelId="{CCF54C7B-8279-403A-B771-C373B4183606}" type="parTrans" cxnId="{7D5513A3-C1CC-48C5-B7A1-154B7F54521F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AF89456A-4266-48BE-BEF7-03CC62CD12A9}" type="sibTrans" cxnId="{7D5513A3-C1CC-48C5-B7A1-154B7F54521F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D89F30CC-E577-4E92-940C-04F3FE2CE67D}">
      <dgm:prSet phldrT="[Text]"/>
      <dgm:spPr/>
      <dgm:t>
        <a:bodyPr/>
        <a:lstStyle/>
        <a:p>
          <a:pPr algn="r" rtl="0"/>
          <a:endParaRPr lang="en-US" dirty="0">
            <a:solidFill>
              <a:schemeClr val="bg1"/>
            </a:solidFill>
            <a:cs typeface="B Niki Border" pitchFamily="2" charset="-78"/>
          </a:endParaRPr>
        </a:p>
      </dgm:t>
    </dgm:pt>
    <dgm:pt modelId="{0811D7C6-6A92-4DA4-AA89-F9DC195F043F}" type="parTrans" cxnId="{D6335500-1ECA-46B8-A491-56F9D7551230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3A2D9203-B645-4C60-AFFA-470AE2074160}" type="sibTrans" cxnId="{D6335500-1ECA-46B8-A491-56F9D7551230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BC2977BD-C347-4528-81E7-0F4996FA5361}">
      <dgm:prSet phldrT="[Text]" custT="1"/>
      <dgm:spPr/>
      <dgm:t>
        <a:bodyPr anchor="t" anchorCtr="0"/>
        <a:lstStyle/>
        <a:p>
          <a:pPr algn="r" rtl="0"/>
          <a:r>
            <a:rPr lang="fa-IR" sz="1400" b="1" dirty="0" smtClean="0">
              <a:solidFill>
                <a:schemeClr val="bg1"/>
              </a:solidFill>
              <a:cs typeface="B Niki Border" pitchFamily="2" charset="-78"/>
            </a:rPr>
            <a:t>فروشگاه های بزرگ                                                                         </a:t>
          </a:r>
          <a:r>
            <a:rPr lang="en-US" sz="1400" dirty="0" smtClean="0">
              <a:solidFill>
                <a:schemeClr val="bg1"/>
              </a:solidFill>
              <a:cs typeface="B Niki Border" pitchFamily="2" charset="-78"/>
            </a:rPr>
            <a:t> </a:t>
          </a:r>
          <a:endParaRPr lang="en-US" sz="1400" dirty="0">
            <a:solidFill>
              <a:schemeClr val="bg1"/>
            </a:solidFill>
            <a:cs typeface="B Niki Border" pitchFamily="2" charset="-78"/>
          </a:endParaRPr>
        </a:p>
      </dgm:t>
    </dgm:pt>
    <dgm:pt modelId="{667D8F91-D513-4A4D-BA81-59E9FB7BD436}" type="parTrans" cxnId="{E68F5BAF-3B48-4FB2-AB96-BA56F4389451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1591101F-149F-40D1-AA28-50BD4C2F6D11}" type="sibTrans" cxnId="{E68F5BAF-3B48-4FB2-AB96-BA56F4389451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D49E4FFA-6832-4D67-AB01-001DF0CE6B8D}">
      <dgm:prSet phldrT="[Text]"/>
      <dgm:spPr/>
      <dgm:t>
        <a:bodyPr/>
        <a:lstStyle/>
        <a:p>
          <a:pPr algn="r" rtl="0"/>
          <a:endParaRPr lang="en-US" dirty="0">
            <a:solidFill>
              <a:schemeClr val="bg1"/>
            </a:solidFill>
            <a:cs typeface="B Niki Border" pitchFamily="2" charset="-78"/>
          </a:endParaRPr>
        </a:p>
      </dgm:t>
    </dgm:pt>
    <dgm:pt modelId="{1DF1C44B-1138-4616-9C9A-2402A30A21F8}" type="parTrans" cxnId="{A22E0A46-6659-4FF0-9333-725571E82D1B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BC7249D3-7F7C-419B-BF8D-DC70D5837F7E}" type="sibTrans" cxnId="{A22E0A46-6659-4FF0-9333-725571E82D1B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0DD9FBA0-39D5-4AAE-B2DE-53666491FB93}">
      <dgm:prSet phldrT="[Text]" custT="1"/>
      <dgm:spPr/>
      <dgm:t>
        <a:bodyPr anchor="t" anchorCtr="0"/>
        <a:lstStyle/>
        <a:p>
          <a:pPr algn="r" rtl="0"/>
          <a:r>
            <a:rPr lang="fa-IR" sz="1400" b="1" dirty="0" smtClean="0">
              <a:solidFill>
                <a:schemeClr val="bg1"/>
              </a:solidFill>
              <a:cs typeface="B Niki Border" pitchFamily="2" charset="-78"/>
            </a:rPr>
            <a:t>فروشگاه های محلی                                                                       </a:t>
          </a:r>
          <a:r>
            <a:rPr lang="en-US" sz="1400" dirty="0" smtClean="0">
              <a:solidFill>
                <a:schemeClr val="bg1"/>
              </a:solidFill>
              <a:cs typeface="B Niki Border" pitchFamily="2" charset="-78"/>
            </a:rPr>
            <a:t> </a:t>
          </a:r>
          <a:endParaRPr lang="en-US" sz="1400" dirty="0">
            <a:solidFill>
              <a:schemeClr val="bg1"/>
            </a:solidFill>
            <a:cs typeface="B Niki Border" pitchFamily="2" charset="-78"/>
          </a:endParaRPr>
        </a:p>
      </dgm:t>
    </dgm:pt>
    <dgm:pt modelId="{54EADBC4-5DE5-4E4D-9624-E87BA472027F}" type="parTrans" cxnId="{C01501BB-DAAF-408C-BA5A-E71B7AA0E535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5702E51E-3917-49A4-917C-874DAFC54EDF}" type="sibTrans" cxnId="{C01501BB-DAAF-408C-BA5A-E71B7AA0E535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03FB229F-8956-4B25-BD7F-40F32FAEDD84}">
      <dgm:prSet phldrT="[Text]"/>
      <dgm:spPr/>
      <dgm:t>
        <a:bodyPr/>
        <a:lstStyle/>
        <a:p>
          <a:pPr algn="r" rtl="0"/>
          <a:endParaRPr lang="en-US" dirty="0">
            <a:solidFill>
              <a:schemeClr val="bg1"/>
            </a:solidFill>
            <a:cs typeface="B Niki Border" pitchFamily="2" charset="-78"/>
          </a:endParaRPr>
        </a:p>
      </dgm:t>
    </dgm:pt>
    <dgm:pt modelId="{91F787F7-169E-45CF-8619-681252F77963}" type="parTrans" cxnId="{1DEC817F-630B-431F-93A8-2D3008C1DC68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81973217-2D14-4973-A446-5052CA9F0A7C}" type="sibTrans" cxnId="{1DEC817F-630B-431F-93A8-2D3008C1DC68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3D70DD8C-53F7-46E6-AEE3-E9503D4D731C}">
      <dgm:prSet phldrT="[Text]" custT="1"/>
      <dgm:spPr/>
      <dgm:t>
        <a:bodyPr anchor="t" anchorCtr="1"/>
        <a:lstStyle/>
        <a:p>
          <a:pPr algn="r" rtl="0"/>
          <a:r>
            <a:rPr lang="fa-IR" sz="1400" b="1" dirty="0" smtClean="0">
              <a:solidFill>
                <a:schemeClr val="bg1"/>
              </a:solidFill>
              <a:cs typeface="B Niki Border" pitchFamily="2" charset="-78"/>
            </a:rPr>
            <a:t>ابر فروشگاه ها                                                                                             </a:t>
          </a:r>
          <a:endParaRPr lang="en-US" sz="1400" b="1" dirty="0">
            <a:solidFill>
              <a:schemeClr val="bg1"/>
            </a:solidFill>
            <a:cs typeface="B Niki Border" pitchFamily="2" charset="-78"/>
          </a:endParaRPr>
        </a:p>
      </dgm:t>
    </dgm:pt>
    <dgm:pt modelId="{76FE3CA8-8312-4D27-BA1A-411015B6A106}" type="parTrans" cxnId="{1687928D-0964-46EE-BC97-3885B63F4BAD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45C3D4EE-678D-4859-8289-9DEAC84B6B54}" type="sibTrans" cxnId="{1687928D-0964-46EE-BC97-3885B63F4BAD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18C6E740-26F5-4030-AE72-DE423BCD1CFE}">
      <dgm:prSet phldrT="[Text]"/>
      <dgm:spPr/>
      <dgm:t>
        <a:bodyPr/>
        <a:lstStyle/>
        <a:p>
          <a:pPr algn="r" rtl="0"/>
          <a:endParaRPr lang="en-US" dirty="0">
            <a:solidFill>
              <a:schemeClr val="bg1"/>
            </a:solidFill>
            <a:cs typeface="B Niki Border" pitchFamily="2" charset="-78"/>
          </a:endParaRPr>
        </a:p>
      </dgm:t>
    </dgm:pt>
    <dgm:pt modelId="{332588C9-6273-4AD9-A1C1-D002C5011ADC}" type="parTrans" cxnId="{9FBD5F06-9F89-4C62-902B-30CCDA22DCA7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019D2962-DD33-4727-943D-2F1C2BE61EE9}" type="sibTrans" cxnId="{9FBD5F06-9F89-4C62-902B-30CCDA22DCA7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4F0132DE-D5D0-4E1C-9645-F71FF5157B4A}">
      <dgm:prSet phldrT="[Text]" custT="1"/>
      <dgm:spPr/>
      <dgm:t>
        <a:bodyPr/>
        <a:lstStyle/>
        <a:p>
          <a:pPr algn="r" rtl="1"/>
          <a:r>
            <a:rPr lang="fa-IR" sz="1400" b="1" dirty="0" smtClean="0">
              <a:solidFill>
                <a:schemeClr val="bg1"/>
              </a:solidFill>
              <a:cs typeface="B Niki Border" pitchFamily="2" charset="-78"/>
            </a:rPr>
            <a:t>خرده فروشی های خدماتی</a:t>
          </a:r>
          <a:endParaRPr lang="en-US" sz="1400" b="1" dirty="0">
            <a:solidFill>
              <a:schemeClr val="bg1"/>
            </a:solidFill>
            <a:cs typeface="B Niki Border" pitchFamily="2" charset="-78"/>
          </a:endParaRPr>
        </a:p>
      </dgm:t>
    </dgm:pt>
    <dgm:pt modelId="{D0BB4A33-9C83-4796-A815-69479F02451C}" type="parTrans" cxnId="{C5BFF211-0C81-45A2-AA50-AB6456A23C23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10242829-DA98-408B-A635-F66960E75A57}" type="sibTrans" cxnId="{C5BFF211-0C81-45A2-AA50-AB6456A23C23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657920FE-6CDA-4DC9-919C-3BDA0044F802}">
      <dgm:prSet phldrT="[Text]"/>
      <dgm:spPr/>
      <dgm:t>
        <a:bodyPr/>
        <a:lstStyle/>
        <a:p>
          <a:pPr algn="r" rtl="0"/>
          <a:endParaRPr lang="en-US" dirty="0">
            <a:solidFill>
              <a:schemeClr val="bg1"/>
            </a:solidFill>
            <a:cs typeface="B Niki Border" pitchFamily="2" charset="-78"/>
          </a:endParaRPr>
        </a:p>
      </dgm:t>
    </dgm:pt>
    <dgm:pt modelId="{AD1D44AA-A23A-47B1-B7E6-3B917E5EFD7D}" type="parTrans" cxnId="{665A5B82-8816-447D-B460-848DB8F06672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04911D1A-6BCD-44C9-BAF9-76C72CA985DD}" type="sibTrans" cxnId="{665A5B82-8816-447D-B460-848DB8F06672}">
      <dgm:prSet/>
      <dgm:spPr/>
      <dgm:t>
        <a:bodyPr/>
        <a:lstStyle/>
        <a:p>
          <a:pPr algn="r"/>
          <a:endParaRPr lang="en-US">
            <a:solidFill>
              <a:schemeClr val="bg1"/>
            </a:solidFill>
            <a:cs typeface="B Niki Border" pitchFamily="2" charset="-78"/>
          </a:endParaRPr>
        </a:p>
      </dgm:t>
    </dgm:pt>
    <dgm:pt modelId="{B3BF14A6-1E4D-4E48-A1A0-42F9274D465A}" type="pres">
      <dgm:prSet presAssocID="{40756C29-6BAF-496A-A1B4-C559E0BAD9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245CDB-335E-4E10-8CC6-09FBA6E80A1B}" type="pres">
      <dgm:prSet presAssocID="{2D16B32B-D904-48C8-A1C3-0486CB5D1DED}" presName="parentText" presStyleLbl="node1" presStyleIdx="0" presStyleCnt="5" custScaleX="19817" custScaleY="162395" custLinFactNeighborX="39931" custLinFactNeighborY="-293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D93F8-A29A-4062-BDC2-39FAA0F4783A}" type="pres">
      <dgm:prSet presAssocID="{2D16B32B-D904-48C8-A1C3-0486CB5D1DED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1800F-52C7-49D0-9081-5DA9690161B8}" type="pres">
      <dgm:prSet presAssocID="{BC2977BD-C347-4528-81E7-0F4996FA5361}" presName="parentText" presStyleLbl="node1" presStyleIdx="1" presStyleCnt="5" custScaleX="16224" custScaleY="162395" custLinFactY="-104725" custLinFactNeighborX="2003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28393-5009-4C5B-B14E-AD106C5B247B}" type="pres">
      <dgm:prSet presAssocID="{BC2977BD-C347-4528-81E7-0F4996FA5361}" presName="childText" presStyleLbl="revTx" presStyleIdx="1" presStyleCnt="5" custScaleX="17271" custLinFactY="-100000" custLinFactNeighborX="18208" custLinFactNeighborY="-1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060EC-2F0F-481E-9BC8-065EBCD5CF6B}" type="pres">
      <dgm:prSet presAssocID="{0DD9FBA0-39D5-4AAE-B2DE-53666491FB93}" presName="parentText" presStyleLbl="node1" presStyleIdx="2" presStyleCnt="5" custScaleX="20069" custScaleY="162395" custLinFactY="-204725" custLinFactNeighborX="514" custLinFactNeighborY="-3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A2805-710B-456A-856F-EBC4A032C99A}" type="pres">
      <dgm:prSet presAssocID="{0DD9FBA0-39D5-4AAE-B2DE-53666491FB93}" presName="childText" presStyleLbl="revTx" presStyleIdx="2" presStyleCnt="5" custScaleX="20071" custLinFactY="-200000" custLinFactNeighborX="513" custLinFactNeighborY="-2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7BF4B-CA28-4EB4-B776-1CE06341963D}" type="pres">
      <dgm:prSet presAssocID="{3D70DD8C-53F7-46E6-AEE3-E9503D4D731C}" presName="parentText" presStyleLbl="node1" presStyleIdx="3" presStyleCnt="5" custScaleX="16806" custScaleY="162395" custLinFactY="-304725" custLinFactNeighborX="-19211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8D7C6-5684-4AFE-8FBD-8EC9CDA234EC}" type="pres">
      <dgm:prSet presAssocID="{3D70DD8C-53F7-46E6-AEE3-E9503D4D731C}" presName="childText" presStyleLbl="revTx" presStyleIdx="3" presStyleCnt="5" custScaleX="21098" custLinFactY="-300000" custLinFactNeighborX="-17496" custLinFactNeighborY="-3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3C2E89-444C-48A0-AAAC-59017822943B}" type="pres">
      <dgm:prSet presAssocID="{4F0132DE-D5D0-4E1C-9645-F71FF5157B4A}" presName="parentText" presStyleLbl="node1" presStyleIdx="4" presStyleCnt="5" custScaleX="20069" custScaleY="162395" custLinFactY="-404725" custLinFactNeighborX="-39965" custLinFactNeighborY="-5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04B23-BCE0-4BDA-8A39-05C17A35C005}" type="pres">
      <dgm:prSet presAssocID="{4F0132DE-D5D0-4E1C-9645-F71FF5157B4A}" presName="childText" presStyleLbl="revTx" presStyleIdx="4" presStyleCnt="5" custScaleX="22813" custLinFactY="-400000" custLinFactNeighborX="-38937" custLinFactNeighborY="-4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8F5BAF-3B48-4FB2-AB96-BA56F4389451}" srcId="{40756C29-6BAF-496A-A1B4-C559E0BAD9ED}" destId="{BC2977BD-C347-4528-81E7-0F4996FA5361}" srcOrd="1" destOrd="0" parTransId="{667D8F91-D513-4A4D-BA81-59E9FB7BD436}" sibTransId="{1591101F-149F-40D1-AA28-50BD4C2F6D11}"/>
    <dgm:cxn modelId="{286DBF02-D2A3-4978-B5E4-A6CC34A9DAAB}" type="presOf" srcId="{18C6E740-26F5-4030-AE72-DE423BCD1CFE}" destId="{D978D7C6-5684-4AFE-8FBD-8EC9CDA234EC}" srcOrd="0" destOrd="0" presId="urn:microsoft.com/office/officeart/2005/8/layout/vList2"/>
    <dgm:cxn modelId="{C5BFF211-0C81-45A2-AA50-AB6456A23C23}" srcId="{40756C29-6BAF-496A-A1B4-C559E0BAD9ED}" destId="{4F0132DE-D5D0-4E1C-9645-F71FF5157B4A}" srcOrd="4" destOrd="0" parTransId="{D0BB4A33-9C83-4796-A815-69479F02451C}" sibTransId="{10242829-DA98-408B-A635-F66960E75A57}"/>
    <dgm:cxn modelId="{A8847624-03EC-4568-AB29-5F8CBEEDC0CA}" type="presOf" srcId="{D49E4FFA-6832-4D67-AB01-001DF0CE6B8D}" destId="{E7428393-5009-4C5B-B14E-AD106C5B247B}" srcOrd="0" destOrd="0" presId="urn:microsoft.com/office/officeart/2005/8/layout/vList2"/>
    <dgm:cxn modelId="{BC14F2CF-4068-41C7-A668-9FFB4119D9F5}" type="presOf" srcId="{40756C29-6BAF-496A-A1B4-C559E0BAD9ED}" destId="{B3BF14A6-1E4D-4E48-A1A0-42F9274D465A}" srcOrd="0" destOrd="0" presId="urn:microsoft.com/office/officeart/2005/8/layout/vList2"/>
    <dgm:cxn modelId="{C33610BB-AACD-4A56-A8D6-7D5F77636700}" type="presOf" srcId="{0DD9FBA0-39D5-4AAE-B2DE-53666491FB93}" destId="{75B060EC-2F0F-481E-9BC8-065EBCD5CF6B}" srcOrd="0" destOrd="0" presId="urn:microsoft.com/office/officeart/2005/8/layout/vList2"/>
    <dgm:cxn modelId="{9FBD5F06-9F89-4C62-902B-30CCDA22DCA7}" srcId="{3D70DD8C-53F7-46E6-AEE3-E9503D4D731C}" destId="{18C6E740-26F5-4030-AE72-DE423BCD1CFE}" srcOrd="0" destOrd="0" parTransId="{332588C9-6273-4AD9-A1C1-D002C5011ADC}" sibTransId="{019D2962-DD33-4727-943D-2F1C2BE61EE9}"/>
    <dgm:cxn modelId="{1DEC817F-630B-431F-93A8-2D3008C1DC68}" srcId="{0DD9FBA0-39D5-4AAE-B2DE-53666491FB93}" destId="{03FB229F-8956-4B25-BD7F-40F32FAEDD84}" srcOrd="0" destOrd="0" parTransId="{91F787F7-169E-45CF-8619-681252F77963}" sibTransId="{81973217-2D14-4973-A446-5052CA9F0A7C}"/>
    <dgm:cxn modelId="{F8A3DE01-1B32-44CA-8506-632005D3D749}" type="presOf" srcId="{4F0132DE-D5D0-4E1C-9645-F71FF5157B4A}" destId="{EA3C2E89-444C-48A0-AAAC-59017822943B}" srcOrd="0" destOrd="0" presId="urn:microsoft.com/office/officeart/2005/8/layout/vList2"/>
    <dgm:cxn modelId="{A22E0A46-6659-4FF0-9333-725571E82D1B}" srcId="{BC2977BD-C347-4528-81E7-0F4996FA5361}" destId="{D49E4FFA-6832-4D67-AB01-001DF0CE6B8D}" srcOrd="0" destOrd="0" parTransId="{1DF1C44B-1138-4616-9C9A-2402A30A21F8}" sibTransId="{BC7249D3-7F7C-419B-BF8D-DC70D5837F7E}"/>
    <dgm:cxn modelId="{CC8C75CC-5DEA-4544-BA0E-9ED923A69422}" type="presOf" srcId="{3D70DD8C-53F7-46E6-AEE3-E9503D4D731C}" destId="{1A37BF4B-CA28-4EB4-B776-1CE06341963D}" srcOrd="0" destOrd="0" presId="urn:microsoft.com/office/officeart/2005/8/layout/vList2"/>
    <dgm:cxn modelId="{0FFCE90D-7832-49B5-92B9-CB949883DC16}" type="presOf" srcId="{03FB229F-8956-4B25-BD7F-40F32FAEDD84}" destId="{5E4A2805-710B-456A-856F-EBC4A032C99A}" srcOrd="0" destOrd="0" presId="urn:microsoft.com/office/officeart/2005/8/layout/vList2"/>
    <dgm:cxn modelId="{D6335500-1ECA-46B8-A491-56F9D7551230}" srcId="{2D16B32B-D904-48C8-A1C3-0486CB5D1DED}" destId="{D89F30CC-E577-4E92-940C-04F3FE2CE67D}" srcOrd="0" destOrd="0" parTransId="{0811D7C6-6A92-4DA4-AA89-F9DC195F043F}" sibTransId="{3A2D9203-B645-4C60-AFFA-470AE2074160}"/>
    <dgm:cxn modelId="{665A5B82-8816-447D-B460-848DB8F06672}" srcId="{4F0132DE-D5D0-4E1C-9645-F71FF5157B4A}" destId="{657920FE-6CDA-4DC9-919C-3BDA0044F802}" srcOrd="0" destOrd="0" parTransId="{AD1D44AA-A23A-47B1-B7E6-3B917E5EFD7D}" sibTransId="{04911D1A-6BCD-44C9-BAF9-76C72CA985DD}"/>
    <dgm:cxn modelId="{351BE091-C035-44C8-A261-51A512FFBC5B}" type="presOf" srcId="{D89F30CC-E577-4E92-940C-04F3FE2CE67D}" destId="{58FD93F8-A29A-4062-BDC2-39FAA0F4783A}" srcOrd="0" destOrd="0" presId="urn:microsoft.com/office/officeart/2005/8/layout/vList2"/>
    <dgm:cxn modelId="{7D5513A3-C1CC-48C5-B7A1-154B7F54521F}" srcId="{40756C29-6BAF-496A-A1B4-C559E0BAD9ED}" destId="{2D16B32B-D904-48C8-A1C3-0486CB5D1DED}" srcOrd="0" destOrd="0" parTransId="{CCF54C7B-8279-403A-B771-C373B4183606}" sibTransId="{AF89456A-4266-48BE-BEF7-03CC62CD12A9}"/>
    <dgm:cxn modelId="{2F28469E-C753-4377-AAA2-863AF90E9CBD}" type="presOf" srcId="{BC2977BD-C347-4528-81E7-0F4996FA5361}" destId="{5F51800F-52C7-49D0-9081-5DA9690161B8}" srcOrd="0" destOrd="0" presId="urn:microsoft.com/office/officeart/2005/8/layout/vList2"/>
    <dgm:cxn modelId="{74832086-B81E-48EB-BE59-D366789E542F}" type="presOf" srcId="{2D16B32B-D904-48C8-A1C3-0486CB5D1DED}" destId="{53245CDB-335E-4E10-8CC6-09FBA6E80A1B}" srcOrd="0" destOrd="0" presId="urn:microsoft.com/office/officeart/2005/8/layout/vList2"/>
    <dgm:cxn modelId="{1687928D-0964-46EE-BC97-3885B63F4BAD}" srcId="{40756C29-6BAF-496A-A1B4-C559E0BAD9ED}" destId="{3D70DD8C-53F7-46E6-AEE3-E9503D4D731C}" srcOrd="3" destOrd="0" parTransId="{76FE3CA8-8312-4D27-BA1A-411015B6A106}" sibTransId="{45C3D4EE-678D-4859-8289-9DEAC84B6B54}"/>
    <dgm:cxn modelId="{C01501BB-DAAF-408C-BA5A-E71B7AA0E535}" srcId="{40756C29-6BAF-496A-A1B4-C559E0BAD9ED}" destId="{0DD9FBA0-39D5-4AAE-B2DE-53666491FB93}" srcOrd="2" destOrd="0" parTransId="{54EADBC4-5DE5-4E4D-9624-E87BA472027F}" sibTransId="{5702E51E-3917-49A4-917C-874DAFC54EDF}"/>
    <dgm:cxn modelId="{9EF14E66-2721-4E18-808D-EEBA375D92DF}" type="presOf" srcId="{657920FE-6CDA-4DC9-919C-3BDA0044F802}" destId="{A0304B23-BCE0-4BDA-8A39-05C17A35C005}" srcOrd="0" destOrd="0" presId="urn:microsoft.com/office/officeart/2005/8/layout/vList2"/>
    <dgm:cxn modelId="{FFFFE42E-4D56-404C-B30C-E5986463D3DD}" type="presParOf" srcId="{B3BF14A6-1E4D-4E48-A1A0-42F9274D465A}" destId="{53245CDB-335E-4E10-8CC6-09FBA6E80A1B}" srcOrd="0" destOrd="0" presId="urn:microsoft.com/office/officeart/2005/8/layout/vList2"/>
    <dgm:cxn modelId="{A5D583BF-A41F-4019-B2B1-A0D07F4E3D1F}" type="presParOf" srcId="{B3BF14A6-1E4D-4E48-A1A0-42F9274D465A}" destId="{58FD93F8-A29A-4062-BDC2-39FAA0F4783A}" srcOrd="1" destOrd="0" presId="urn:microsoft.com/office/officeart/2005/8/layout/vList2"/>
    <dgm:cxn modelId="{814418CC-69A7-4CEF-8567-F4E31BBAD221}" type="presParOf" srcId="{B3BF14A6-1E4D-4E48-A1A0-42F9274D465A}" destId="{5F51800F-52C7-49D0-9081-5DA9690161B8}" srcOrd="2" destOrd="0" presId="urn:microsoft.com/office/officeart/2005/8/layout/vList2"/>
    <dgm:cxn modelId="{F8B835F8-F610-4F93-94A9-5B50F3C17352}" type="presParOf" srcId="{B3BF14A6-1E4D-4E48-A1A0-42F9274D465A}" destId="{E7428393-5009-4C5B-B14E-AD106C5B247B}" srcOrd="3" destOrd="0" presId="urn:microsoft.com/office/officeart/2005/8/layout/vList2"/>
    <dgm:cxn modelId="{8FB6D400-94BD-450B-B62F-AF2AC9A7B1CB}" type="presParOf" srcId="{B3BF14A6-1E4D-4E48-A1A0-42F9274D465A}" destId="{75B060EC-2F0F-481E-9BC8-065EBCD5CF6B}" srcOrd="4" destOrd="0" presId="urn:microsoft.com/office/officeart/2005/8/layout/vList2"/>
    <dgm:cxn modelId="{FDA69D9C-AC59-494F-961A-E2DD833D2E70}" type="presParOf" srcId="{B3BF14A6-1E4D-4E48-A1A0-42F9274D465A}" destId="{5E4A2805-710B-456A-856F-EBC4A032C99A}" srcOrd="5" destOrd="0" presId="urn:microsoft.com/office/officeart/2005/8/layout/vList2"/>
    <dgm:cxn modelId="{EC50C356-500B-49B5-826E-AD72F47959E8}" type="presParOf" srcId="{B3BF14A6-1E4D-4E48-A1A0-42F9274D465A}" destId="{1A37BF4B-CA28-4EB4-B776-1CE06341963D}" srcOrd="6" destOrd="0" presId="urn:microsoft.com/office/officeart/2005/8/layout/vList2"/>
    <dgm:cxn modelId="{96F1021B-28AE-44BB-AAA6-309E2F6EA8F0}" type="presParOf" srcId="{B3BF14A6-1E4D-4E48-A1A0-42F9274D465A}" destId="{D978D7C6-5684-4AFE-8FBD-8EC9CDA234EC}" srcOrd="7" destOrd="0" presId="urn:microsoft.com/office/officeart/2005/8/layout/vList2"/>
    <dgm:cxn modelId="{1C3ACEEF-4ED2-4BAF-B1F2-D0C3CDE1363E}" type="presParOf" srcId="{B3BF14A6-1E4D-4E48-A1A0-42F9274D465A}" destId="{EA3C2E89-444C-48A0-AAAC-59017822943B}" srcOrd="8" destOrd="0" presId="urn:microsoft.com/office/officeart/2005/8/layout/vList2"/>
    <dgm:cxn modelId="{18A9265E-9357-455F-B6D4-17808F0D251A}" type="presParOf" srcId="{B3BF14A6-1E4D-4E48-A1A0-42F9274D465A}" destId="{A0304B23-BCE0-4BDA-8A39-05C17A35C005}" srcOrd="9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756C29-6BAF-496A-A1B4-C559E0BAD9E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16B32B-D904-48C8-A1C3-0486CB5D1DED}">
      <dgm:prSet phldrT="[Text]" custT="1"/>
      <dgm:spPr/>
      <dgm:t>
        <a:bodyPr/>
        <a:lstStyle/>
        <a:p>
          <a:pPr algn="r" rtl="0"/>
          <a:r>
            <a:rPr lang="fa-IR" sz="1200" dirty="0" smtClean="0">
              <a:solidFill>
                <a:schemeClr val="bg1"/>
              </a:solidFill>
              <a:cs typeface="B Niki Border" pitchFamily="2" charset="-78"/>
            </a:rPr>
            <a:t>خرده فروشی های زیر قیمت</a:t>
          </a:r>
          <a:endParaRPr lang="en-US" sz="1200" dirty="0">
            <a:solidFill>
              <a:schemeClr val="bg1"/>
            </a:solidFill>
            <a:cs typeface="B Niki Border" pitchFamily="2" charset="-78"/>
          </a:endParaRPr>
        </a:p>
      </dgm:t>
    </dgm:pt>
    <dgm:pt modelId="{CCF54C7B-8279-403A-B771-C373B4183606}" type="parTrans" cxnId="{7D5513A3-C1CC-48C5-B7A1-154B7F54521F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AF89456A-4266-48BE-BEF7-03CC62CD12A9}" type="sibTrans" cxnId="{7D5513A3-C1CC-48C5-B7A1-154B7F54521F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BC2977BD-C347-4528-81E7-0F4996FA5361}">
      <dgm:prSet phldrT="[Text]" custT="1"/>
      <dgm:spPr/>
      <dgm:t>
        <a:bodyPr/>
        <a:lstStyle/>
        <a:p>
          <a:pPr algn="r" rtl="0"/>
          <a:r>
            <a:rPr lang="fa-IR" sz="1200" dirty="0" smtClean="0">
              <a:solidFill>
                <a:schemeClr val="bg1"/>
              </a:solidFill>
              <a:cs typeface="B Niki Border" pitchFamily="2" charset="-78"/>
            </a:rPr>
            <a:t>فروشگاههای تخفیف دار</a:t>
          </a:r>
          <a:endParaRPr lang="en-US" sz="1200" dirty="0">
            <a:solidFill>
              <a:schemeClr val="bg1"/>
            </a:solidFill>
            <a:cs typeface="B Niki Border" pitchFamily="2" charset="-78"/>
          </a:endParaRPr>
        </a:p>
      </dgm:t>
    </dgm:pt>
    <dgm:pt modelId="{667D8F91-D513-4A4D-BA81-59E9FB7BD436}" type="parTrans" cxnId="{E68F5BAF-3B48-4FB2-AB96-BA56F4389451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1591101F-149F-40D1-AA28-50BD4C2F6D11}" type="sibTrans" cxnId="{E68F5BAF-3B48-4FB2-AB96-BA56F4389451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D49E4FFA-6832-4D67-AB01-001DF0CE6B8D}">
      <dgm:prSet phldrT="[Text]"/>
      <dgm:spPr/>
      <dgm:t>
        <a:bodyPr/>
        <a:lstStyle/>
        <a:p>
          <a:pPr algn="r" rtl="0"/>
          <a:endParaRPr lang="en-US" dirty="0">
            <a:cs typeface="B Yekan" pitchFamily="2" charset="-78"/>
          </a:endParaRPr>
        </a:p>
      </dgm:t>
    </dgm:pt>
    <dgm:pt modelId="{1DF1C44B-1138-4616-9C9A-2402A30A21F8}" type="parTrans" cxnId="{A22E0A46-6659-4FF0-9333-725571E82D1B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BC7249D3-7F7C-419B-BF8D-DC70D5837F7E}" type="sibTrans" cxnId="{A22E0A46-6659-4FF0-9333-725571E82D1B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0DD9FBA0-39D5-4AAE-B2DE-53666491FB93}">
      <dgm:prSet phldrT="[Text]" custT="1"/>
      <dgm:spPr/>
      <dgm:t>
        <a:bodyPr/>
        <a:lstStyle/>
        <a:p>
          <a:pPr algn="r" rtl="0"/>
          <a:r>
            <a:rPr lang="fa-IR" sz="1200" dirty="0" smtClean="0">
              <a:solidFill>
                <a:schemeClr val="bg1"/>
              </a:solidFill>
              <a:cs typeface="B Niki Border" pitchFamily="2" charset="-78"/>
            </a:rPr>
            <a:t>باشگاه های انباری</a:t>
          </a:r>
          <a:endParaRPr lang="en-US" sz="1200" dirty="0">
            <a:solidFill>
              <a:schemeClr val="bg1"/>
            </a:solidFill>
            <a:cs typeface="B Niki Border" pitchFamily="2" charset="-78"/>
          </a:endParaRPr>
        </a:p>
      </dgm:t>
    </dgm:pt>
    <dgm:pt modelId="{54EADBC4-5DE5-4E4D-9624-E87BA472027F}" type="parTrans" cxnId="{C01501BB-DAAF-408C-BA5A-E71B7AA0E535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5702E51E-3917-49A4-917C-874DAFC54EDF}" type="sibTrans" cxnId="{C01501BB-DAAF-408C-BA5A-E71B7AA0E535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03FB229F-8956-4B25-BD7F-40F32FAEDD84}">
      <dgm:prSet phldrT="[Text]"/>
      <dgm:spPr/>
      <dgm:t>
        <a:bodyPr/>
        <a:lstStyle/>
        <a:p>
          <a:pPr algn="r" rtl="0"/>
          <a:endParaRPr lang="en-US" dirty="0">
            <a:cs typeface="B Yekan" pitchFamily="2" charset="-78"/>
          </a:endParaRPr>
        </a:p>
      </dgm:t>
    </dgm:pt>
    <dgm:pt modelId="{91F787F7-169E-45CF-8619-681252F77963}" type="parTrans" cxnId="{1DEC817F-630B-431F-93A8-2D3008C1DC68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81973217-2D14-4973-A446-5052CA9F0A7C}" type="sibTrans" cxnId="{1DEC817F-630B-431F-93A8-2D3008C1DC68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3D70DD8C-53F7-46E6-AEE3-E9503D4D731C}">
      <dgm:prSet phldrT="[Text]" custT="1"/>
      <dgm:spPr/>
      <dgm:t>
        <a:bodyPr/>
        <a:lstStyle/>
        <a:p>
          <a:pPr algn="r" rtl="0"/>
          <a:r>
            <a:rPr lang="fa-IR" sz="1200" dirty="0" smtClean="0">
              <a:solidFill>
                <a:schemeClr val="bg1"/>
              </a:solidFill>
              <a:cs typeface="B Niki Border" pitchFamily="2" charset="-78"/>
            </a:rPr>
            <a:t>مراکز عرضه کارخانه</a:t>
          </a:r>
          <a:endParaRPr lang="en-US" sz="1200" b="1" dirty="0">
            <a:solidFill>
              <a:schemeClr val="bg1"/>
            </a:solidFill>
            <a:cs typeface="B Niki Border" pitchFamily="2" charset="-78"/>
          </a:endParaRPr>
        </a:p>
      </dgm:t>
    </dgm:pt>
    <dgm:pt modelId="{76FE3CA8-8312-4D27-BA1A-411015B6A106}" type="parTrans" cxnId="{1687928D-0964-46EE-BC97-3885B63F4BAD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45C3D4EE-678D-4859-8289-9DEAC84B6B54}" type="sibTrans" cxnId="{1687928D-0964-46EE-BC97-3885B63F4BAD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18C6E740-26F5-4030-AE72-DE423BCD1CFE}">
      <dgm:prSet phldrT="[Text]"/>
      <dgm:spPr/>
      <dgm:t>
        <a:bodyPr/>
        <a:lstStyle/>
        <a:p>
          <a:pPr algn="r" rtl="0"/>
          <a:endParaRPr lang="en-US" dirty="0">
            <a:cs typeface="B Yekan" pitchFamily="2" charset="-78"/>
          </a:endParaRPr>
        </a:p>
      </dgm:t>
    </dgm:pt>
    <dgm:pt modelId="{332588C9-6273-4AD9-A1C1-D002C5011ADC}" type="parTrans" cxnId="{9FBD5F06-9F89-4C62-902B-30CCDA22DCA7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019D2962-DD33-4727-943D-2F1C2BE61EE9}" type="sibTrans" cxnId="{9FBD5F06-9F89-4C62-902B-30CCDA22DCA7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B3BF14A6-1E4D-4E48-A1A0-42F9274D465A}" type="pres">
      <dgm:prSet presAssocID="{40756C29-6BAF-496A-A1B4-C559E0BAD9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245CDB-335E-4E10-8CC6-09FBA6E80A1B}" type="pres">
      <dgm:prSet presAssocID="{2D16B32B-D904-48C8-A1C3-0486CB5D1DED}" presName="parentText" presStyleLbl="node1" presStyleIdx="0" presStyleCnt="4" custScaleX="18012" custScaleY="200834" custLinFactY="49949" custLinFactNeighborX="3885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BD6E4-86C9-4845-9ED8-BBC4EEC7C027}" type="pres">
      <dgm:prSet presAssocID="{AF89456A-4266-48BE-BEF7-03CC62CD12A9}" presName="spacer" presStyleCnt="0"/>
      <dgm:spPr/>
    </dgm:pt>
    <dgm:pt modelId="{5F51800F-52C7-49D0-9081-5DA9690161B8}" type="pres">
      <dgm:prSet presAssocID="{BC2977BD-C347-4528-81E7-0F4996FA5361}" presName="parentText" presStyleLbl="node1" presStyleIdx="1" presStyleCnt="4" custScaleX="18316" custScaleY="201112" custLinFactNeighborX="38705" custLinFactNeighborY="884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28393-5009-4C5B-B14E-AD106C5B247B}" type="pres">
      <dgm:prSet presAssocID="{BC2977BD-C347-4528-81E7-0F4996FA5361}" presName="childText" presStyleLbl="revTx" presStyleIdx="0" presStyleCnt="3" custScaleX="17271" custLinFactY="-100000" custLinFactNeighborX="18208" custLinFactNeighborY="-1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060EC-2F0F-481E-9BC8-065EBCD5CF6B}" type="pres">
      <dgm:prSet presAssocID="{0DD9FBA0-39D5-4AAE-B2DE-53666491FB93}" presName="parentText" presStyleLbl="node1" presStyleIdx="2" presStyleCnt="4" custScaleX="18748" custScaleY="208308" custLinFactNeighborX="38322" custLinFactNeighborY="232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A2805-710B-456A-856F-EBC4A032C99A}" type="pres">
      <dgm:prSet presAssocID="{0DD9FBA0-39D5-4AAE-B2DE-53666491FB93}" presName="childText" presStyleLbl="revTx" presStyleIdx="1" presStyleCnt="3" custScaleX="20071" custLinFactY="-200000" custLinFactNeighborX="513" custLinFactNeighborY="-2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7BF4B-CA28-4EB4-B776-1CE06341963D}" type="pres">
      <dgm:prSet presAssocID="{3D70DD8C-53F7-46E6-AEE3-E9503D4D731C}" presName="parentText" presStyleLbl="node1" presStyleIdx="3" presStyleCnt="4" custScaleX="19437" custScaleY="206237" custLinFactNeighborX="38666" custLinFactNeighborY="-348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8D7C6-5684-4AFE-8FBD-8EC9CDA234EC}" type="pres">
      <dgm:prSet presAssocID="{3D70DD8C-53F7-46E6-AEE3-E9503D4D731C}" presName="childText" presStyleLbl="revTx" presStyleIdx="2" presStyleCnt="3" custScaleX="21098" custLinFactY="-300000" custLinFactNeighborX="-17496" custLinFactNeighborY="-3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BA0561-DC48-4739-8843-D7E509A770F1}" type="presOf" srcId="{2D16B32B-D904-48C8-A1C3-0486CB5D1DED}" destId="{53245CDB-335E-4E10-8CC6-09FBA6E80A1B}" srcOrd="0" destOrd="0" presId="urn:microsoft.com/office/officeart/2005/8/layout/vList2"/>
    <dgm:cxn modelId="{E5D9D6C1-94F5-47E4-9CD5-A66466CE452E}" type="presOf" srcId="{03FB229F-8956-4B25-BD7F-40F32FAEDD84}" destId="{5E4A2805-710B-456A-856F-EBC4A032C99A}" srcOrd="0" destOrd="0" presId="urn:microsoft.com/office/officeart/2005/8/layout/vList2"/>
    <dgm:cxn modelId="{B72F5BA1-B00F-4737-90F3-BDB2B139E54D}" type="presOf" srcId="{18C6E740-26F5-4030-AE72-DE423BCD1CFE}" destId="{D978D7C6-5684-4AFE-8FBD-8EC9CDA234EC}" srcOrd="0" destOrd="0" presId="urn:microsoft.com/office/officeart/2005/8/layout/vList2"/>
    <dgm:cxn modelId="{AFA6C182-EA8E-4232-BB63-1A384EECDFCC}" type="presOf" srcId="{0DD9FBA0-39D5-4AAE-B2DE-53666491FB93}" destId="{75B060EC-2F0F-481E-9BC8-065EBCD5CF6B}" srcOrd="0" destOrd="0" presId="urn:microsoft.com/office/officeart/2005/8/layout/vList2"/>
    <dgm:cxn modelId="{9FBD5F06-9F89-4C62-902B-30CCDA22DCA7}" srcId="{3D70DD8C-53F7-46E6-AEE3-E9503D4D731C}" destId="{18C6E740-26F5-4030-AE72-DE423BCD1CFE}" srcOrd="0" destOrd="0" parTransId="{332588C9-6273-4AD9-A1C1-D002C5011ADC}" sibTransId="{019D2962-DD33-4727-943D-2F1C2BE61EE9}"/>
    <dgm:cxn modelId="{DED3A32B-1DC3-4386-8B36-18F4DD71BA67}" type="presOf" srcId="{D49E4FFA-6832-4D67-AB01-001DF0CE6B8D}" destId="{E7428393-5009-4C5B-B14E-AD106C5B247B}" srcOrd="0" destOrd="0" presId="urn:microsoft.com/office/officeart/2005/8/layout/vList2"/>
    <dgm:cxn modelId="{B3FE1ADA-02C3-4CCC-9E84-342E62C03215}" type="presOf" srcId="{BC2977BD-C347-4528-81E7-0F4996FA5361}" destId="{5F51800F-52C7-49D0-9081-5DA9690161B8}" srcOrd="0" destOrd="0" presId="urn:microsoft.com/office/officeart/2005/8/layout/vList2"/>
    <dgm:cxn modelId="{E68F5BAF-3B48-4FB2-AB96-BA56F4389451}" srcId="{40756C29-6BAF-496A-A1B4-C559E0BAD9ED}" destId="{BC2977BD-C347-4528-81E7-0F4996FA5361}" srcOrd="1" destOrd="0" parTransId="{667D8F91-D513-4A4D-BA81-59E9FB7BD436}" sibTransId="{1591101F-149F-40D1-AA28-50BD4C2F6D11}"/>
    <dgm:cxn modelId="{A22E0A46-6659-4FF0-9333-725571E82D1B}" srcId="{BC2977BD-C347-4528-81E7-0F4996FA5361}" destId="{D49E4FFA-6832-4D67-AB01-001DF0CE6B8D}" srcOrd="0" destOrd="0" parTransId="{1DF1C44B-1138-4616-9C9A-2402A30A21F8}" sibTransId="{BC7249D3-7F7C-419B-BF8D-DC70D5837F7E}"/>
    <dgm:cxn modelId="{67661026-C722-4F9E-9B73-084BF1EFB132}" type="presOf" srcId="{40756C29-6BAF-496A-A1B4-C559E0BAD9ED}" destId="{B3BF14A6-1E4D-4E48-A1A0-42F9274D465A}" srcOrd="0" destOrd="0" presId="urn:microsoft.com/office/officeart/2005/8/layout/vList2"/>
    <dgm:cxn modelId="{7D5513A3-C1CC-48C5-B7A1-154B7F54521F}" srcId="{40756C29-6BAF-496A-A1B4-C559E0BAD9ED}" destId="{2D16B32B-D904-48C8-A1C3-0486CB5D1DED}" srcOrd="0" destOrd="0" parTransId="{CCF54C7B-8279-403A-B771-C373B4183606}" sibTransId="{AF89456A-4266-48BE-BEF7-03CC62CD12A9}"/>
    <dgm:cxn modelId="{3DBDC889-C0E6-47CF-A43E-2B6A316659B4}" type="presOf" srcId="{3D70DD8C-53F7-46E6-AEE3-E9503D4D731C}" destId="{1A37BF4B-CA28-4EB4-B776-1CE06341963D}" srcOrd="0" destOrd="0" presId="urn:microsoft.com/office/officeart/2005/8/layout/vList2"/>
    <dgm:cxn modelId="{1DEC817F-630B-431F-93A8-2D3008C1DC68}" srcId="{0DD9FBA0-39D5-4AAE-B2DE-53666491FB93}" destId="{03FB229F-8956-4B25-BD7F-40F32FAEDD84}" srcOrd="0" destOrd="0" parTransId="{91F787F7-169E-45CF-8619-681252F77963}" sibTransId="{81973217-2D14-4973-A446-5052CA9F0A7C}"/>
    <dgm:cxn modelId="{1687928D-0964-46EE-BC97-3885B63F4BAD}" srcId="{40756C29-6BAF-496A-A1B4-C559E0BAD9ED}" destId="{3D70DD8C-53F7-46E6-AEE3-E9503D4D731C}" srcOrd="3" destOrd="0" parTransId="{76FE3CA8-8312-4D27-BA1A-411015B6A106}" sibTransId="{45C3D4EE-678D-4859-8289-9DEAC84B6B54}"/>
    <dgm:cxn modelId="{C01501BB-DAAF-408C-BA5A-E71B7AA0E535}" srcId="{40756C29-6BAF-496A-A1B4-C559E0BAD9ED}" destId="{0DD9FBA0-39D5-4AAE-B2DE-53666491FB93}" srcOrd="2" destOrd="0" parTransId="{54EADBC4-5DE5-4E4D-9624-E87BA472027F}" sibTransId="{5702E51E-3917-49A4-917C-874DAFC54EDF}"/>
    <dgm:cxn modelId="{151D033E-55B1-433F-8CA0-149F81CA95C4}" type="presParOf" srcId="{B3BF14A6-1E4D-4E48-A1A0-42F9274D465A}" destId="{53245CDB-335E-4E10-8CC6-09FBA6E80A1B}" srcOrd="0" destOrd="0" presId="urn:microsoft.com/office/officeart/2005/8/layout/vList2"/>
    <dgm:cxn modelId="{752EB124-DD78-41B5-A2D5-CEE1C69B123D}" type="presParOf" srcId="{B3BF14A6-1E4D-4E48-A1A0-42F9274D465A}" destId="{AE1BD6E4-86C9-4845-9ED8-BBC4EEC7C027}" srcOrd="1" destOrd="0" presId="urn:microsoft.com/office/officeart/2005/8/layout/vList2"/>
    <dgm:cxn modelId="{80B7C066-2A51-4089-83EF-B547C1506F58}" type="presParOf" srcId="{B3BF14A6-1E4D-4E48-A1A0-42F9274D465A}" destId="{5F51800F-52C7-49D0-9081-5DA9690161B8}" srcOrd="2" destOrd="0" presId="urn:microsoft.com/office/officeart/2005/8/layout/vList2"/>
    <dgm:cxn modelId="{09E5C161-7574-4D4D-A13F-A076D05DCEBF}" type="presParOf" srcId="{B3BF14A6-1E4D-4E48-A1A0-42F9274D465A}" destId="{E7428393-5009-4C5B-B14E-AD106C5B247B}" srcOrd="3" destOrd="0" presId="urn:microsoft.com/office/officeart/2005/8/layout/vList2"/>
    <dgm:cxn modelId="{ED3BA450-F05E-4AC5-8D69-8745385BD812}" type="presParOf" srcId="{B3BF14A6-1E4D-4E48-A1A0-42F9274D465A}" destId="{75B060EC-2F0F-481E-9BC8-065EBCD5CF6B}" srcOrd="4" destOrd="0" presId="urn:microsoft.com/office/officeart/2005/8/layout/vList2"/>
    <dgm:cxn modelId="{74EBFF28-E4A6-4B81-8312-5738BBAB7062}" type="presParOf" srcId="{B3BF14A6-1E4D-4E48-A1A0-42F9274D465A}" destId="{5E4A2805-710B-456A-856F-EBC4A032C99A}" srcOrd="5" destOrd="0" presId="urn:microsoft.com/office/officeart/2005/8/layout/vList2"/>
    <dgm:cxn modelId="{6BACAD7D-9112-46E0-85D6-4A7B353DEF86}" type="presParOf" srcId="{B3BF14A6-1E4D-4E48-A1A0-42F9274D465A}" destId="{1A37BF4B-CA28-4EB4-B776-1CE06341963D}" srcOrd="6" destOrd="0" presId="urn:microsoft.com/office/officeart/2005/8/layout/vList2"/>
    <dgm:cxn modelId="{C54BA2B2-254A-4E1C-BC27-4000A8EB8997}" type="presParOf" srcId="{B3BF14A6-1E4D-4E48-A1A0-42F9274D465A}" destId="{D978D7C6-5684-4AFE-8FBD-8EC9CDA234EC}" srcOrd="7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756C29-6BAF-496A-A1B4-C559E0BAD9E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16B32B-D904-48C8-A1C3-0486CB5D1DED}">
      <dgm:prSet phldrT="[Text]" custT="1"/>
      <dgm:spPr/>
      <dgm:t>
        <a:bodyPr/>
        <a:lstStyle/>
        <a:p>
          <a:pPr algn="r" rtl="0"/>
          <a:r>
            <a:rPr lang="fa-IR" sz="1400" dirty="0" smtClean="0">
              <a:solidFill>
                <a:schemeClr val="bg1"/>
              </a:solidFill>
              <a:cs typeface="B Niki Border" pitchFamily="2" charset="-78"/>
            </a:rPr>
            <a:t>تعاونی خرده فروشی ها</a:t>
          </a:r>
          <a:endParaRPr lang="en-US" sz="1400" dirty="0">
            <a:solidFill>
              <a:schemeClr val="bg1"/>
            </a:solidFill>
            <a:cs typeface="B Niki Border" pitchFamily="2" charset="-78"/>
          </a:endParaRPr>
        </a:p>
      </dgm:t>
    </dgm:pt>
    <dgm:pt modelId="{CCF54C7B-8279-403A-B771-C373B4183606}" type="parTrans" cxnId="{7D5513A3-C1CC-48C5-B7A1-154B7F54521F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AF89456A-4266-48BE-BEF7-03CC62CD12A9}" type="sibTrans" cxnId="{7D5513A3-C1CC-48C5-B7A1-154B7F54521F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BC2977BD-C347-4528-81E7-0F4996FA5361}">
      <dgm:prSet phldrT="[Text]" custT="1"/>
      <dgm:spPr/>
      <dgm:t>
        <a:bodyPr/>
        <a:lstStyle/>
        <a:p>
          <a:pPr algn="r" rtl="0"/>
          <a:r>
            <a:rPr lang="fa-IR" sz="1400" dirty="0" smtClean="0">
              <a:solidFill>
                <a:schemeClr val="bg1"/>
              </a:solidFill>
              <a:cs typeface="B Niki Border" pitchFamily="2" charset="-78"/>
            </a:rPr>
            <a:t>فروشگاههای زنجیره ای داوطلبانه</a:t>
          </a:r>
          <a:endParaRPr lang="en-US" sz="1400" dirty="0">
            <a:solidFill>
              <a:schemeClr val="bg1"/>
            </a:solidFill>
            <a:cs typeface="B Niki Border" pitchFamily="2" charset="-78"/>
          </a:endParaRPr>
        </a:p>
      </dgm:t>
    </dgm:pt>
    <dgm:pt modelId="{667D8F91-D513-4A4D-BA81-59E9FB7BD436}" type="parTrans" cxnId="{E68F5BAF-3B48-4FB2-AB96-BA56F4389451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1591101F-149F-40D1-AA28-50BD4C2F6D11}" type="sibTrans" cxnId="{E68F5BAF-3B48-4FB2-AB96-BA56F4389451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D49E4FFA-6832-4D67-AB01-001DF0CE6B8D}">
      <dgm:prSet phldrT="[Text]"/>
      <dgm:spPr/>
      <dgm:t>
        <a:bodyPr/>
        <a:lstStyle/>
        <a:p>
          <a:pPr algn="r" rtl="0"/>
          <a:endParaRPr lang="en-US" dirty="0">
            <a:cs typeface="B Yekan" pitchFamily="2" charset="-78"/>
          </a:endParaRPr>
        </a:p>
      </dgm:t>
    </dgm:pt>
    <dgm:pt modelId="{1DF1C44B-1138-4616-9C9A-2402A30A21F8}" type="parTrans" cxnId="{A22E0A46-6659-4FF0-9333-725571E82D1B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BC7249D3-7F7C-419B-BF8D-DC70D5837F7E}" type="sibTrans" cxnId="{A22E0A46-6659-4FF0-9333-725571E82D1B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0DD9FBA0-39D5-4AAE-B2DE-53666491FB93}">
      <dgm:prSet phldrT="[Text]" custT="1"/>
      <dgm:spPr/>
      <dgm:t>
        <a:bodyPr/>
        <a:lstStyle/>
        <a:p>
          <a:pPr algn="r" rtl="0"/>
          <a:r>
            <a:rPr lang="fa-IR" sz="1400" dirty="0" smtClean="0">
              <a:solidFill>
                <a:schemeClr val="bg1"/>
              </a:solidFill>
              <a:cs typeface="B Niki Border" pitchFamily="2" charset="-78"/>
            </a:rPr>
            <a:t>فروشگاههای زنجیره ای تعاونی</a:t>
          </a:r>
          <a:endParaRPr lang="en-US" sz="1400" dirty="0">
            <a:solidFill>
              <a:schemeClr val="bg1"/>
            </a:solidFill>
            <a:cs typeface="B Niki Border" pitchFamily="2" charset="-78"/>
          </a:endParaRPr>
        </a:p>
      </dgm:t>
    </dgm:pt>
    <dgm:pt modelId="{54EADBC4-5DE5-4E4D-9624-E87BA472027F}" type="parTrans" cxnId="{C01501BB-DAAF-408C-BA5A-E71B7AA0E535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5702E51E-3917-49A4-917C-874DAFC54EDF}" type="sibTrans" cxnId="{C01501BB-DAAF-408C-BA5A-E71B7AA0E535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03FB229F-8956-4B25-BD7F-40F32FAEDD84}">
      <dgm:prSet phldrT="[Text]"/>
      <dgm:spPr/>
      <dgm:t>
        <a:bodyPr/>
        <a:lstStyle/>
        <a:p>
          <a:pPr algn="r" rtl="0"/>
          <a:endParaRPr lang="en-US" dirty="0">
            <a:cs typeface="B Yekan" pitchFamily="2" charset="-78"/>
          </a:endParaRPr>
        </a:p>
      </dgm:t>
    </dgm:pt>
    <dgm:pt modelId="{91F787F7-169E-45CF-8619-681252F77963}" type="parTrans" cxnId="{1DEC817F-630B-431F-93A8-2D3008C1DC68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81973217-2D14-4973-A446-5052CA9F0A7C}" type="sibTrans" cxnId="{1DEC817F-630B-431F-93A8-2D3008C1DC68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3D70DD8C-53F7-46E6-AEE3-E9503D4D731C}">
      <dgm:prSet phldrT="[Text]" custT="1"/>
      <dgm:spPr/>
      <dgm:t>
        <a:bodyPr/>
        <a:lstStyle/>
        <a:p>
          <a:pPr algn="r" rtl="0"/>
          <a:r>
            <a:rPr lang="fa-IR" sz="1400" dirty="0" smtClean="0">
              <a:solidFill>
                <a:schemeClr val="bg1"/>
              </a:solidFill>
              <a:cs typeface="B Niki Border" pitchFamily="2" charset="-78"/>
            </a:rPr>
            <a:t>مجتمع های تجاری</a:t>
          </a:r>
          <a:endParaRPr lang="en-US" sz="1400" b="1" dirty="0">
            <a:solidFill>
              <a:schemeClr val="bg1"/>
            </a:solidFill>
            <a:cs typeface="B Niki Border" pitchFamily="2" charset="-78"/>
          </a:endParaRPr>
        </a:p>
      </dgm:t>
    </dgm:pt>
    <dgm:pt modelId="{76FE3CA8-8312-4D27-BA1A-411015B6A106}" type="parTrans" cxnId="{1687928D-0964-46EE-BC97-3885B63F4BAD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45C3D4EE-678D-4859-8289-9DEAC84B6B54}" type="sibTrans" cxnId="{1687928D-0964-46EE-BC97-3885B63F4BAD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18C6E740-26F5-4030-AE72-DE423BCD1CFE}">
      <dgm:prSet phldrT="[Text]"/>
      <dgm:spPr/>
      <dgm:t>
        <a:bodyPr/>
        <a:lstStyle/>
        <a:p>
          <a:pPr algn="r" rtl="0"/>
          <a:endParaRPr lang="en-US" dirty="0">
            <a:cs typeface="B Yekan" pitchFamily="2" charset="-78"/>
          </a:endParaRPr>
        </a:p>
      </dgm:t>
    </dgm:pt>
    <dgm:pt modelId="{332588C9-6273-4AD9-A1C1-D002C5011ADC}" type="parTrans" cxnId="{9FBD5F06-9F89-4C62-902B-30CCDA22DCA7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019D2962-DD33-4727-943D-2F1C2BE61EE9}" type="sibTrans" cxnId="{9FBD5F06-9F89-4C62-902B-30CCDA22DCA7}">
      <dgm:prSet/>
      <dgm:spPr/>
      <dgm:t>
        <a:bodyPr/>
        <a:lstStyle/>
        <a:p>
          <a:pPr algn="r"/>
          <a:endParaRPr lang="en-US">
            <a:cs typeface="B Yekan" pitchFamily="2" charset="-78"/>
          </a:endParaRPr>
        </a:p>
      </dgm:t>
    </dgm:pt>
    <dgm:pt modelId="{217E0DC8-54D2-4D94-ADDA-622F0A80555C}">
      <dgm:prSet phldrT="[Text]" custT="1"/>
      <dgm:spPr/>
      <dgm:t>
        <a:bodyPr/>
        <a:lstStyle/>
        <a:p>
          <a:pPr algn="r" rtl="1"/>
          <a:r>
            <a:rPr lang="fa-IR" sz="1400" dirty="0" smtClean="0">
              <a:solidFill>
                <a:schemeClr val="bg1"/>
              </a:solidFill>
              <a:cs typeface="B Niki Border" pitchFamily="2" charset="-78"/>
            </a:rPr>
            <a:t>سازمان های حق نمایندگی انحصاری</a:t>
          </a:r>
          <a:endParaRPr lang="en-US" sz="1400" b="1" dirty="0">
            <a:solidFill>
              <a:schemeClr val="bg1"/>
            </a:solidFill>
            <a:cs typeface="B Niki Border" pitchFamily="2" charset="-78"/>
          </a:endParaRPr>
        </a:p>
      </dgm:t>
    </dgm:pt>
    <dgm:pt modelId="{7023550A-D3AC-4689-9B45-2D796BDF357B}" type="parTrans" cxnId="{AA53645A-8935-446F-91FA-823EBD82A0DA}">
      <dgm:prSet/>
      <dgm:spPr/>
      <dgm:t>
        <a:bodyPr/>
        <a:lstStyle/>
        <a:p>
          <a:pPr rtl="1"/>
          <a:endParaRPr lang="fa-IR"/>
        </a:p>
      </dgm:t>
    </dgm:pt>
    <dgm:pt modelId="{A67DC35E-CED5-4ED8-BE35-F387E59ABE6F}" type="sibTrans" cxnId="{AA53645A-8935-446F-91FA-823EBD82A0DA}">
      <dgm:prSet/>
      <dgm:spPr/>
      <dgm:t>
        <a:bodyPr/>
        <a:lstStyle/>
        <a:p>
          <a:pPr rtl="1"/>
          <a:endParaRPr lang="fa-IR"/>
        </a:p>
      </dgm:t>
    </dgm:pt>
    <dgm:pt modelId="{B3BF14A6-1E4D-4E48-A1A0-42F9274D465A}" type="pres">
      <dgm:prSet presAssocID="{40756C29-6BAF-496A-A1B4-C559E0BAD9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245CDB-335E-4E10-8CC6-09FBA6E80A1B}" type="pres">
      <dgm:prSet presAssocID="{2D16B32B-D904-48C8-A1C3-0486CB5D1DED}" presName="parentText" presStyleLbl="node1" presStyleIdx="0" presStyleCnt="5" custScaleX="24778" custScaleY="138682" custLinFactY="475692" custLinFactNeighborX="37611" custLinFactNeighborY="5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BD6E4-86C9-4845-9ED8-BBC4EEC7C027}" type="pres">
      <dgm:prSet presAssocID="{AF89456A-4266-48BE-BEF7-03CC62CD12A9}" presName="spacer" presStyleCnt="0"/>
      <dgm:spPr/>
    </dgm:pt>
    <dgm:pt modelId="{5F51800F-52C7-49D0-9081-5DA9690161B8}" type="pres">
      <dgm:prSet presAssocID="{BC2977BD-C347-4528-81E7-0F4996FA5361}" presName="parentText" presStyleLbl="node1" presStyleIdx="1" presStyleCnt="5" custScaleX="24565" custScaleY="141345" custLinFactY="100000" custLinFactNeighborX="37718" custLinFactNeighborY="1475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28393-5009-4C5B-B14E-AD106C5B247B}" type="pres">
      <dgm:prSet presAssocID="{BC2977BD-C347-4528-81E7-0F4996FA5361}" presName="childText" presStyleLbl="revTx" presStyleIdx="0" presStyleCnt="3" custScaleX="17271" custLinFactY="-100000" custLinFactNeighborX="18208" custLinFactNeighborY="-1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060EC-2F0F-481E-9BC8-065EBCD5CF6B}" type="pres">
      <dgm:prSet presAssocID="{0DD9FBA0-39D5-4AAE-B2DE-53666491FB93}" presName="parentText" presStyleLbl="node1" presStyleIdx="2" presStyleCnt="5" custScaleX="23497" custScaleY="177231" custLinFactY="-99357" custLinFactNeighborX="3739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A2805-710B-456A-856F-EBC4A032C99A}" type="pres">
      <dgm:prSet presAssocID="{0DD9FBA0-39D5-4AAE-B2DE-53666491FB93}" presName="childText" presStyleLbl="revTx" presStyleIdx="1" presStyleCnt="3" custScaleX="20071" custLinFactY="-200000" custLinFactNeighborX="513" custLinFactNeighborY="-2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7BF4B-CA28-4EB4-B776-1CE06341963D}" type="pres">
      <dgm:prSet presAssocID="{3D70DD8C-53F7-46E6-AEE3-E9503D4D731C}" presName="parentText" presStyleLbl="node1" presStyleIdx="3" presStyleCnt="5" custScaleX="23573" custScaleY="186639" custLinFactY="100000" custLinFactNeighborX="38213" custLinFactNeighborY="1484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8D7C6-5684-4AFE-8FBD-8EC9CDA234EC}" type="pres">
      <dgm:prSet presAssocID="{3D70DD8C-53F7-46E6-AEE3-E9503D4D731C}" presName="childText" presStyleLbl="revTx" presStyleIdx="2" presStyleCnt="3" custScaleX="21098" custLinFactY="-300000" custLinFactNeighborX="-17496" custLinFactNeighborY="-302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455166-6568-428F-8C7C-0E6D13857167}" type="pres">
      <dgm:prSet presAssocID="{217E0DC8-54D2-4D94-ADDA-622F0A80555C}" presName="parentText" presStyleLbl="node1" presStyleIdx="4" presStyleCnt="5" custScaleX="24527" custScaleY="152632" custLinFactY="-100000" custLinFactNeighborX="37736" custLinFactNeighborY="-12993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AEBBEA4-A92E-42E0-9253-337369CA3C37}" type="presOf" srcId="{18C6E740-26F5-4030-AE72-DE423BCD1CFE}" destId="{D978D7C6-5684-4AFE-8FBD-8EC9CDA234EC}" srcOrd="0" destOrd="0" presId="urn:microsoft.com/office/officeart/2005/8/layout/vList2"/>
    <dgm:cxn modelId="{AA53645A-8935-446F-91FA-823EBD82A0DA}" srcId="{40756C29-6BAF-496A-A1B4-C559E0BAD9ED}" destId="{217E0DC8-54D2-4D94-ADDA-622F0A80555C}" srcOrd="4" destOrd="0" parTransId="{7023550A-D3AC-4689-9B45-2D796BDF357B}" sibTransId="{A67DC35E-CED5-4ED8-BE35-F387E59ABE6F}"/>
    <dgm:cxn modelId="{D2C6452F-D75D-4666-9378-8B6D2FB0B298}" type="presOf" srcId="{D49E4FFA-6832-4D67-AB01-001DF0CE6B8D}" destId="{E7428393-5009-4C5B-B14E-AD106C5B247B}" srcOrd="0" destOrd="0" presId="urn:microsoft.com/office/officeart/2005/8/layout/vList2"/>
    <dgm:cxn modelId="{76C8831F-1925-4393-B120-46E67C55043D}" type="presOf" srcId="{03FB229F-8956-4B25-BD7F-40F32FAEDD84}" destId="{5E4A2805-710B-456A-856F-EBC4A032C99A}" srcOrd="0" destOrd="0" presId="urn:microsoft.com/office/officeart/2005/8/layout/vList2"/>
    <dgm:cxn modelId="{CD434143-6A21-4D5F-8459-00A9E6925DE9}" type="presOf" srcId="{BC2977BD-C347-4528-81E7-0F4996FA5361}" destId="{5F51800F-52C7-49D0-9081-5DA9690161B8}" srcOrd="0" destOrd="0" presId="urn:microsoft.com/office/officeart/2005/8/layout/vList2"/>
    <dgm:cxn modelId="{9FBD5F06-9F89-4C62-902B-30CCDA22DCA7}" srcId="{3D70DD8C-53F7-46E6-AEE3-E9503D4D731C}" destId="{18C6E740-26F5-4030-AE72-DE423BCD1CFE}" srcOrd="0" destOrd="0" parTransId="{332588C9-6273-4AD9-A1C1-D002C5011ADC}" sibTransId="{019D2962-DD33-4727-943D-2F1C2BE61EE9}"/>
    <dgm:cxn modelId="{D192A4C2-06C5-4482-8710-5A9C7429132B}" type="presOf" srcId="{217E0DC8-54D2-4D94-ADDA-622F0A80555C}" destId="{A7455166-6568-428F-8C7C-0E6D13857167}" srcOrd="0" destOrd="0" presId="urn:microsoft.com/office/officeart/2005/8/layout/vList2"/>
    <dgm:cxn modelId="{0FD4A75C-7652-4FA1-BD3E-62C19EBAF553}" type="presOf" srcId="{3D70DD8C-53F7-46E6-AEE3-E9503D4D731C}" destId="{1A37BF4B-CA28-4EB4-B776-1CE06341963D}" srcOrd="0" destOrd="0" presId="urn:microsoft.com/office/officeart/2005/8/layout/vList2"/>
    <dgm:cxn modelId="{E68F5BAF-3B48-4FB2-AB96-BA56F4389451}" srcId="{40756C29-6BAF-496A-A1B4-C559E0BAD9ED}" destId="{BC2977BD-C347-4528-81E7-0F4996FA5361}" srcOrd="1" destOrd="0" parTransId="{667D8F91-D513-4A4D-BA81-59E9FB7BD436}" sibTransId="{1591101F-149F-40D1-AA28-50BD4C2F6D11}"/>
    <dgm:cxn modelId="{A22E0A46-6659-4FF0-9333-725571E82D1B}" srcId="{BC2977BD-C347-4528-81E7-0F4996FA5361}" destId="{D49E4FFA-6832-4D67-AB01-001DF0CE6B8D}" srcOrd="0" destOrd="0" parTransId="{1DF1C44B-1138-4616-9C9A-2402A30A21F8}" sibTransId="{BC7249D3-7F7C-419B-BF8D-DC70D5837F7E}"/>
    <dgm:cxn modelId="{7D5513A3-C1CC-48C5-B7A1-154B7F54521F}" srcId="{40756C29-6BAF-496A-A1B4-C559E0BAD9ED}" destId="{2D16B32B-D904-48C8-A1C3-0486CB5D1DED}" srcOrd="0" destOrd="0" parTransId="{CCF54C7B-8279-403A-B771-C373B4183606}" sibTransId="{AF89456A-4266-48BE-BEF7-03CC62CD12A9}"/>
    <dgm:cxn modelId="{85B29EED-EDCC-46C3-8191-6ED429C5E998}" type="presOf" srcId="{40756C29-6BAF-496A-A1B4-C559E0BAD9ED}" destId="{B3BF14A6-1E4D-4E48-A1A0-42F9274D465A}" srcOrd="0" destOrd="0" presId="urn:microsoft.com/office/officeart/2005/8/layout/vList2"/>
    <dgm:cxn modelId="{1DEC817F-630B-431F-93A8-2D3008C1DC68}" srcId="{0DD9FBA0-39D5-4AAE-B2DE-53666491FB93}" destId="{03FB229F-8956-4B25-BD7F-40F32FAEDD84}" srcOrd="0" destOrd="0" parTransId="{91F787F7-169E-45CF-8619-681252F77963}" sibTransId="{81973217-2D14-4973-A446-5052CA9F0A7C}"/>
    <dgm:cxn modelId="{1687928D-0964-46EE-BC97-3885B63F4BAD}" srcId="{40756C29-6BAF-496A-A1B4-C559E0BAD9ED}" destId="{3D70DD8C-53F7-46E6-AEE3-E9503D4D731C}" srcOrd="3" destOrd="0" parTransId="{76FE3CA8-8312-4D27-BA1A-411015B6A106}" sibTransId="{45C3D4EE-678D-4859-8289-9DEAC84B6B54}"/>
    <dgm:cxn modelId="{9B01418A-B3A5-4DF7-A9AC-F5A3A2D819AF}" type="presOf" srcId="{2D16B32B-D904-48C8-A1C3-0486CB5D1DED}" destId="{53245CDB-335E-4E10-8CC6-09FBA6E80A1B}" srcOrd="0" destOrd="0" presId="urn:microsoft.com/office/officeart/2005/8/layout/vList2"/>
    <dgm:cxn modelId="{C01501BB-DAAF-408C-BA5A-E71B7AA0E535}" srcId="{40756C29-6BAF-496A-A1B4-C559E0BAD9ED}" destId="{0DD9FBA0-39D5-4AAE-B2DE-53666491FB93}" srcOrd="2" destOrd="0" parTransId="{54EADBC4-5DE5-4E4D-9624-E87BA472027F}" sibTransId="{5702E51E-3917-49A4-917C-874DAFC54EDF}"/>
    <dgm:cxn modelId="{B838F8AF-A6E6-4672-AB0C-68C93EA1A2ED}" type="presOf" srcId="{0DD9FBA0-39D5-4AAE-B2DE-53666491FB93}" destId="{75B060EC-2F0F-481E-9BC8-065EBCD5CF6B}" srcOrd="0" destOrd="0" presId="urn:microsoft.com/office/officeart/2005/8/layout/vList2"/>
    <dgm:cxn modelId="{5DFE297F-E45B-4446-93B9-44F4728F0754}" type="presParOf" srcId="{B3BF14A6-1E4D-4E48-A1A0-42F9274D465A}" destId="{53245CDB-335E-4E10-8CC6-09FBA6E80A1B}" srcOrd="0" destOrd="0" presId="urn:microsoft.com/office/officeart/2005/8/layout/vList2"/>
    <dgm:cxn modelId="{2E9F7DAB-7268-48EE-8782-07556AF2E49C}" type="presParOf" srcId="{B3BF14A6-1E4D-4E48-A1A0-42F9274D465A}" destId="{AE1BD6E4-86C9-4845-9ED8-BBC4EEC7C027}" srcOrd="1" destOrd="0" presId="urn:microsoft.com/office/officeart/2005/8/layout/vList2"/>
    <dgm:cxn modelId="{B53A0F2E-88E4-4364-BCD9-EBDE701674CE}" type="presParOf" srcId="{B3BF14A6-1E4D-4E48-A1A0-42F9274D465A}" destId="{5F51800F-52C7-49D0-9081-5DA9690161B8}" srcOrd="2" destOrd="0" presId="urn:microsoft.com/office/officeart/2005/8/layout/vList2"/>
    <dgm:cxn modelId="{D278D53A-2F4F-4FDA-8B82-E593A2C96F52}" type="presParOf" srcId="{B3BF14A6-1E4D-4E48-A1A0-42F9274D465A}" destId="{E7428393-5009-4C5B-B14E-AD106C5B247B}" srcOrd="3" destOrd="0" presId="urn:microsoft.com/office/officeart/2005/8/layout/vList2"/>
    <dgm:cxn modelId="{6A79F5D4-D837-48AB-8879-41AE5F2EED8D}" type="presParOf" srcId="{B3BF14A6-1E4D-4E48-A1A0-42F9274D465A}" destId="{75B060EC-2F0F-481E-9BC8-065EBCD5CF6B}" srcOrd="4" destOrd="0" presId="urn:microsoft.com/office/officeart/2005/8/layout/vList2"/>
    <dgm:cxn modelId="{17BC0049-474A-4B97-9A49-6ED47D68FAEA}" type="presParOf" srcId="{B3BF14A6-1E4D-4E48-A1A0-42F9274D465A}" destId="{5E4A2805-710B-456A-856F-EBC4A032C99A}" srcOrd="5" destOrd="0" presId="urn:microsoft.com/office/officeart/2005/8/layout/vList2"/>
    <dgm:cxn modelId="{F752C4A2-6860-45D2-A03F-8DACC4CECFD5}" type="presParOf" srcId="{B3BF14A6-1E4D-4E48-A1A0-42F9274D465A}" destId="{1A37BF4B-CA28-4EB4-B776-1CE06341963D}" srcOrd="6" destOrd="0" presId="urn:microsoft.com/office/officeart/2005/8/layout/vList2"/>
    <dgm:cxn modelId="{AFA1D896-FC67-42A0-B871-B108C4B27688}" type="presParOf" srcId="{B3BF14A6-1E4D-4E48-A1A0-42F9274D465A}" destId="{D978D7C6-5684-4AFE-8FBD-8EC9CDA234EC}" srcOrd="7" destOrd="0" presId="urn:microsoft.com/office/officeart/2005/8/layout/vList2"/>
    <dgm:cxn modelId="{33E86151-49FD-402F-8E59-F2461DE54EC4}" type="presParOf" srcId="{B3BF14A6-1E4D-4E48-A1A0-42F9274D465A}" destId="{A7455166-6568-428F-8C7C-0E6D13857167}" srcOrd="8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2DB33E-6E9A-47D7-9A0F-69CDCC13D7B8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E84354D-59A2-4270-8F6D-9683AF54FC4A}">
      <dgm:prSet custT="1"/>
      <dgm:spPr/>
      <dgm:t>
        <a:bodyPr/>
        <a:lstStyle/>
        <a:p>
          <a:pPr rtl="1"/>
          <a:r>
            <a:rPr lang="fa-IR" sz="2400" b="1" dirty="0" smtClean="0">
              <a:cs typeface="B Nazanin" pitchFamily="2" charset="-78"/>
            </a:rPr>
            <a:t>تبلیغات</a:t>
          </a:r>
          <a:endParaRPr lang="en-US" sz="2400" b="1" dirty="0">
            <a:cs typeface="B Nazanin" pitchFamily="2" charset="-78"/>
          </a:endParaRPr>
        </a:p>
      </dgm:t>
    </dgm:pt>
    <dgm:pt modelId="{3777AC7D-EC7C-47AA-9588-F3EC0A602494}" type="parTrans" cxnId="{36B4DC90-1266-40BE-BCBD-2719766649F5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6BF92655-020A-4C85-9E12-F097B4A55DFC}" type="sibTrans" cxnId="{36B4DC90-1266-40BE-BCBD-2719766649F5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7AFAE494-A70C-4C4E-A69F-A78DB2CF8343}">
      <dgm:prSet custT="1"/>
      <dgm:spPr/>
      <dgm:t>
        <a:bodyPr/>
        <a:lstStyle/>
        <a:p>
          <a:pPr rtl="1"/>
          <a:r>
            <a:rPr lang="fa-IR" sz="2400" b="1" dirty="0" smtClean="0">
              <a:cs typeface="B Nazanin" pitchFamily="2" charset="-78"/>
            </a:rPr>
            <a:t>فروش فردی</a:t>
          </a:r>
          <a:endParaRPr lang="en-US" sz="2400" b="1" dirty="0">
            <a:cs typeface="B Nazanin" pitchFamily="2" charset="-78"/>
          </a:endParaRPr>
        </a:p>
      </dgm:t>
    </dgm:pt>
    <dgm:pt modelId="{A36093D6-7962-43FC-B341-29E32DC1CDA6}" type="parTrans" cxnId="{A84BE9DB-A7F8-473D-B8A9-FA0A99484EC4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4D9D4274-42BE-46F1-8AA2-B37D303D1748}" type="sibTrans" cxnId="{A84BE9DB-A7F8-473D-B8A9-FA0A99484EC4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18EBE5BC-6322-477E-8554-B2A5463E29FD}">
      <dgm:prSet custT="1"/>
      <dgm:spPr/>
      <dgm:t>
        <a:bodyPr/>
        <a:lstStyle/>
        <a:p>
          <a:pPr rtl="1"/>
          <a:r>
            <a:rPr lang="fa-IR" sz="2400" b="1" dirty="0" smtClean="0">
              <a:cs typeface="B Nazanin" pitchFamily="2" charset="-78"/>
            </a:rPr>
            <a:t>ارتقاء فروش</a:t>
          </a:r>
          <a:endParaRPr lang="en-US" sz="2400" b="1" dirty="0">
            <a:cs typeface="B Nazanin" pitchFamily="2" charset="-78"/>
          </a:endParaRPr>
        </a:p>
      </dgm:t>
    </dgm:pt>
    <dgm:pt modelId="{037C503D-A640-4141-B532-3207AD685962}" type="parTrans" cxnId="{3C794B90-46CB-4929-92F9-8E0CF1E79BC8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664B5F56-D97E-4AE3-9503-0B6A692CA007}" type="sibTrans" cxnId="{3C794B90-46CB-4929-92F9-8E0CF1E79BC8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4B6360F9-FFF4-48D8-826D-DA87642A9D5E}">
      <dgm:prSet custT="1"/>
      <dgm:spPr/>
      <dgm:t>
        <a:bodyPr/>
        <a:lstStyle/>
        <a:p>
          <a:pPr rtl="1"/>
          <a:r>
            <a:rPr lang="fa-IR" sz="2400" b="1" dirty="0" smtClean="0">
              <a:cs typeface="B Nazanin" pitchFamily="2" charset="-78"/>
            </a:rPr>
            <a:t>روابط عمومی</a:t>
          </a:r>
          <a:endParaRPr lang="en-US" sz="2400" b="1" dirty="0">
            <a:cs typeface="B Nazanin" pitchFamily="2" charset="-78"/>
          </a:endParaRPr>
        </a:p>
      </dgm:t>
    </dgm:pt>
    <dgm:pt modelId="{BAD3CA7D-58F1-48E0-B660-DE73FDE10A6C}" type="parTrans" cxnId="{37456BC3-B444-4F4E-BAD1-A845EEFD9852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F8DD6A49-5FC4-4916-91D6-7F1A58B4A1B6}" type="sibTrans" cxnId="{37456BC3-B444-4F4E-BAD1-A845EEFD9852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8213FC5A-83DC-4B4E-BF96-93C951A1AB7A}">
      <dgm:prSet custT="1"/>
      <dgm:spPr/>
      <dgm:t>
        <a:bodyPr/>
        <a:lstStyle/>
        <a:p>
          <a:pPr rtl="1"/>
          <a:r>
            <a:rPr lang="fa-IR" sz="2400" b="1" dirty="0" smtClean="0">
              <a:cs typeface="B Nazanin" pitchFamily="2" charset="-78"/>
            </a:rPr>
            <a:t>بازاریابی مستقیم</a:t>
          </a:r>
          <a:endParaRPr lang="en-US" sz="2400" b="1" dirty="0">
            <a:cs typeface="B Nazanin" pitchFamily="2" charset="-78"/>
          </a:endParaRPr>
        </a:p>
      </dgm:t>
    </dgm:pt>
    <dgm:pt modelId="{1F4E4C32-33EC-437A-84FF-915F25A1DFC5}" type="parTrans" cxnId="{BCE7139E-B257-4436-BBD2-163103D25FA1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F0D9A248-B9E0-4911-BA20-57F8D3EB4166}" type="sibTrans" cxnId="{BCE7139E-B257-4436-BBD2-163103D25FA1}">
      <dgm:prSet/>
      <dgm:spPr/>
      <dgm:t>
        <a:bodyPr/>
        <a:lstStyle/>
        <a:p>
          <a:pPr rtl="1"/>
          <a:endParaRPr lang="en-US" b="1">
            <a:cs typeface="B Nazanin" pitchFamily="2" charset="-78"/>
          </a:endParaRPr>
        </a:p>
      </dgm:t>
    </dgm:pt>
    <dgm:pt modelId="{0236A1F8-3B89-4749-B096-AFB6074C387A}" type="pres">
      <dgm:prSet presAssocID="{502DB33E-6E9A-47D7-9A0F-69CDCC13D7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7FCECC10-DB1A-4A68-9238-A1B7C57601E5}" type="pres">
      <dgm:prSet presAssocID="{BE84354D-59A2-4270-8F6D-9683AF54FC4A}" presName="parentLin" presStyleCnt="0"/>
      <dgm:spPr/>
      <dgm:t>
        <a:bodyPr/>
        <a:lstStyle/>
        <a:p>
          <a:pPr rtl="1"/>
          <a:endParaRPr lang="fa-IR"/>
        </a:p>
      </dgm:t>
    </dgm:pt>
    <dgm:pt modelId="{24CF60C5-A229-44DE-A6F7-88B5E1CF46AA}" type="pres">
      <dgm:prSet presAssocID="{BE84354D-59A2-4270-8F6D-9683AF54FC4A}" presName="parentLeftMargin" presStyleLbl="node1" presStyleIdx="0" presStyleCnt="5"/>
      <dgm:spPr/>
      <dgm:t>
        <a:bodyPr/>
        <a:lstStyle/>
        <a:p>
          <a:pPr rtl="1"/>
          <a:endParaRPr lang="fa-IR"/>
        </a:p>
      </dgm:t>
    </dgm:pt>
    <dgm:pt modelId="{06541FF2-8646-46B4-87F7-9B8301DD3035}" type="pres">
      <dgm:prSet presAssocID="{BE84354D-59A2-4270-8F6D-9683AF54FC4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9524092-8B0C-44DA-AD7E-B605F6921114}" type="pres">
      <dgm:prSet presAssocID="{BE84354D-59A2-4270-8F6D-9683AF54FC4A}" presName="negativeSpace" presStyleCnt="0"/>
      <dgm:spPr/>
      <dgm:t>
        <a:bodyPr/>
        <a:lstStyle/>
        <a:p>
          <a:pPr rtl="1"/>
          <a:endParaRPr lang="fa-IR"/>
        </a:p>
      </dgm:t>
    </dgm:pt>
    <dgm:pt modelId="{85D07554-74FE-455E-9C0B-4D51C4AA3E6D}" type="pres">
      <dgm:prSet presAssocID="{BE84354D-59A2-4270-8F6D-9683AF54FC4A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3A0FE78-35C7-4AB3-92BC-6A144584C3D1}" type="pres">
      <dgm:prSet presAssocID="{6BF92655-020A-4C85-9E12-F097B4A55DFC}" presName="spaceBetweenRectangles" presStyleCnt="0"/>
      <dgm:spPr/>
      <dgm:t>
        <a:bodyPr/>
        <a:lstStyle/>
        <a:p>
          <a:pPr rtl="1"/>
          <a:endParaRPr lang="fa-IR"/>
        </a:p>
      </dgm:t>
    </dgm:pt>
    <dgm:pt modelId="{FC97ABD1-C628-4135-B95C-EB03DF6C357B}" type="pres">
      <dgm:prSet presAssocID="{7AFAE494-A70C-4C4E-A69F-A78DB2CF8343}" presName="parentLin" presStyleCnt="0"/>
      <dgm:spPr/>
      <dgm:t>
        <a:bodyPr/>
        <a:lstStyle/>
        <a:p>
          <a:pPr rtl="1"/>
          <a:endParaRPr lang="fa-IR"/>
        </a:p>
      </dgm:t>
    </dgm:pt>
    <dgm:pt modelId="{7AD4EF8C-117B-42D1-892E-2D1607E7CF86}" type="pres">
      <dgm:prSet presAssocID="{7AFAE494-A70C-4C4E-A69F-A78DB2CF8343}" presName="parentLeftMargin" presStyleLbl="node1" presStyleIdx="0" presStyleCnt="5"/>
      <dgm:spPr/>
      <dgm:t>
        <a:bodyPr/>
        <a:lstStyle/>
        <a:p>
          <a:pPr rtl="1"/>
          <a:endParaRPr lang="fa-IR"/>
        </a:p>
      </dgm:t>
    </dgm:pt>
    <dgm:pt modelId="{49EDFD33-D112-4998-A247-043A10B9BD0A}" type="pres">
      <dgm:prSet presAssocID="{7AFAE494-A70C-4C4E-A69F-A78DB2CF834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C7ADAC3-D6FB-4EA7-8406-76BF656EBD79}" type="pres">
      <dgm:prSet presAssocID="{7AFAE494-A70C-4C4E-A69F-A78DB2CF8343}" presName="negativeSpace" presStyleCnt="0"/>
      <dgm:spPr/>
      <dgm:t>
        <a:bodyPr/>
        <a:lstStyle/>
        <a:p>
          <a:pPr rtl="1"/>
          <a:endParaRPr lang="fa-IR"/>
        </a:p>
      </dgm:t>
    </dgm:pt>
    <dgm:pt modelId="{57ABD43F-5FC0-46E1-A15E-7E0D1643DF53}" type="pres">
      <dgm:prSet presAssocID="{7AFAE494-A70C-4C4E-A69F-A78DB2CF8343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80691E1-6D4A-4339-A94D-5B33DA9C9CE9}" type="pres">
      <dgm:prSet presAssocID="{4D9D4274-42BE-46F1-8AA2-B37D303D1748}" presName="spaceBetweenRectangles" presStyleCnt="0"/>
      <dgm:spPr/>
      <dgm:t>
        <a:bodyPr/>
        <a:lstStyle/>
        <a:p>
          <a:pPr rtl="1"/>
          <a:endParaRPr lang="fa-IR"/>
        </a:p>
      </dgm:t>
    </dgm:pt>
    <dgm:pt modelId="{1374C8C6-4767-4F87-8C7B-B8A065F70DC3}" type="pres">
      <dgm:prSet presAssocID="{18EBE5BC-6322-477E-8554-B2A5463E29FD}" presName="parentLin" presStyleCnt="0"/>
      <dgm:spPr/>
      <dgm:t>
        <a:bodyPr/>
        <a:lstStyle/>
        <a:p>
          <a:pPr rtl="1"/>
          <a:endParaRPr lang="fa-IR"/>
        </a:p>
      </dgm:t>
    </dgm:pt>
    <dgm:pt modelId="{E2E68246-EB31-4BD0-A26E-61016E398835}" type="pres">
      <dgm:prSet presAssocID="{18EBE5BC-6322-477E-8554-B2A5463E29FD}" presName="parentLeftMargin" presStyleLbl="node1" presStyleIdx="1" presStyleCnt="5"/>
      <dgm:spPr/>
      <dgm:t>
        <a:bodyPr/>
        <a:lstStyle/>
        <a:p>
          <a:pPr rtl="1"/>
          <a:endParaRPr lang="fa-IR"/>
        </a:p>
      </dgm:t>
    </dgm:pt>
    <dgm:pt modelId="{3C788497-6CC0-4AB9-B37D-0F989C08E0E0}" type="pres">
      <dgm:prSet presAssocID="{18EBE5BC-6322-477E-8554-B2A5463E29F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6E483FB-0A72-4F8E-8DCE-E6B635A74A48}" type="pres">
      <dgm:prSet presAssocID="{18EBE5BC-6322-477E-8554-B2A5463E29FD}" presName="negativeSpace" presStyleCnt="0"/>
      <dgm:spPr/>
      <dgm:t>
        <a:bodyPr/>
        <a:lstStyle/>
        <a:p>
          <a:pPr rtl="1"/>
          <a:endParaRPr lang="fa-IR"/>
        </a:p>
      </dgm:t>
    </dgm:pt>
    <dgm:pt modelId="{E060D833-0CB0-465F-A62E-854266B7920E}" type="pres">
      <dgm:prSet presAssocID="{18EBE5BC-6322-477E-8554-B2A5463E29FD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E602BCC-CCBE-4B5C-82ED-A9A4F4C492D8}" type="pres">
      <dgm:prSet presAssocID="{664B5F56-D97E-4AE3-9503-0B6A692CA007}" presName="spaceBetweenRectangles" presStyleCnt="0"/>
      <dgm:spPr/>
      <dgm:t>
        <a:bodyPr/>
        <a:lstStyle/>
        <a:p>
          <a:pPr rtl="1"/>
          <a:endParaRPr lang="fa-IR"/>
        </a:p>
      </dgm:t>
    </dgm:pt>
    <dgm:pt modelId="{6E521348-EF6B-4C33-BE81-5DF4A306EA04}" type="pres">
      <dgm:prSet presAssocID="{4B6360F9-FFF4-48D8-826D-DA87642A9D5E}" presName="parentLin" presStyleCnt="0"/>
      <dgm:spPr/>
      <dgm:t>
        <a:bodyPr/>
        <a:lstStyle/>
        <a:p>
          <a:pPr rtl="1"/>
          <a:endParaRPr lang="fa-IR"/>
        </a:p>
      </dgm:t>
    </dgm:pt>
    <dgm:pt modelId="{85615D6B-2488-4048-A633-DFED24FA6BA6}" type="pres">
      <dgm:prSet presAssocID="{4B6360F9-FFF4-48D8-826D-DA87642A9D5E}" presName="parentLeftMargin" presStyleLbl="node1" presStyleIdx="2" presStyleCnt="5"/>
      <dgm:spPr/>
      <dgm:t>
        <a:bodyPr/>
        <a:lstStyle/>
        <a:p>
          <a:pPr rtl="1"/>
          <a:endParaRPr lang="fa-IR"/>
        </a:p>
      </dgm:t>
    </dgm:pt>
    <dgm:pt modelId="{538504EB-1380-4AE4-96BE-49D989869288}" type="pres">
      <dgm:prSet presAssocID="{4B6360F9-FFF4-48D8-826D-DA87642A9D5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088557-B851-4D0A-9573-3C57E16F0B9B}" type="pres">
      <dgm:prSet presAssocID="{4B6360F9-FFF4-48D8-826D-DA87642A9D5E}" presName="negativeSpace" presStyleCnt="0"/>
      <dgm:spPr/>
      <dgm:t>
        <a:bodyPr/>
        <a:lstStyle/>
        <a:p>
          <a:pPr rtl="1"/>
          <a:endParaRPr lang="fa-IR"/>
        </a:p>
      </dgm:t>
    </dgm:pt>
    <dgm:pt modelId="{542E4B4C-51E2-4D3A-BFE8-E66B36F81DBC}" type="pres">
      <dgm:prSet presAssocID="{4B6360F9-FFF4-48D8-826D-DA87642A9D5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1E01C8A-415B-48E7-BE6E-2C9FB2C268EC}" type="pres">
      <dgm:prSet presAssocID="{F8DD6A49-5FC4-4916-91D6-7F1A58B4A1B6}" presName="spaceBetweenRectangles" presStyleCnt="0"/>
      <dgm:spPr/>
      <dgm:t>
        <a:bodyPr/>
        <a:lstStyle/>
        <a:p>
          <a:pPr rtl="1"/>
          <a:endParaRPr lang="fa-IR"/>
        </a:p>
      </dgm:t>
    </dgm:pt>
    <dgm:pt modelId="{B1389CEC-F540-4FC1-9F3A-99C2768225F8}" type="pres">
      <dgm:prSet presAssocID="{8213FC5A-83DC-4B4E-BF96-93C951A1AB7A}" presName="parentLin" presStyleCnt="0"/>
      <dgm:spPr/>
      <dgm:t>
        <a:bodyPr/>
        <a:lstStyle/>
        <a:p>
          <a:pPr rtl="1"/>
          <a:endParaRPr lang="fa-IR"/>
        </a:p>
      </dgm:t>
    </dgm:pt>
    <dgm:pt modelId="{263153A0-2F2E-488A-B737-36E7038EEE25}" type="pres">
      <dgm:prSet presAssocID="{8213FC5A-83DC-4B4E-BF96-93C951A1AB7A}" presName="parentLeftMargin" presStyleLbl="node1" presStyleIdx="3" presStyleCnt="5"/>
      <dgm:spPr/>
      <dgm:t>
        <a:bodyPr/>
        <a:lstStyle/>
        <a:p>
          <a:pPr rtl="1"/>
          <a:endParaRPr lang="fa-IR"/>
        </a:p>
      </dgm:t>
    </dgm:pt>
    <dgm:pt modelId="{5BEC8BCC-12F1-452E-8671-647B5F0C7299}" type="pres">
      <dgm:prSet presAssocID="{8213FC5A-83DC-4B4E-BF96-93C951A1AB7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B6A3BF-F539-4CAB-A94A-6A3E70CCD045}" type="pres">
      <dgm:prSet presAssocID="{8213FC5A-83DC-4B4E-BF96-93C951A1AB7A}" presName="negativeSpace" presStyleCnt="0"/>
      <dgm:spPr/>
      <dgm:t>
        <a:bodyPr/>
        <a:lstStyle/>
        <a:p>
          <a:pPr rtl="1"/>
          <a:endParaRPr lang="fa-IR"/>
        </a:p>
      </dgm:t>
    </dgm:pt>
    <dgm:pt modelId="{A6084162-96CC-4AA7-AFE6-8F86E37A2AB8}" type="pres">
      <dgm:prSet presAssocID="{8213FC5A-83DC-4B4E-BF96-93C951A1AB7A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7456BC3-B444-4F4E-BAD1-A845EEFD9852}" srcId="{502DB33E-6E9A-47D7-9A0F-69CDCC13D7B8}" destId="{4B6360F9-FFF4-48D8-826D-DA87642A9D5E}" srcOrd="3" destOrd="0" parTransId="{BAD3CA7D-58F1-48E0-B660-DE73FDE10A6C}" sibTransId="{F8DD6A49-5FC4-4916-91D6-7F1A58B4A1B6}"/>
    <dgm:cxn modelId="{3BBF1331-700F-4BCA-919D-976BEA29D8D1}" type="presOf" srcId="{18EBE5BC-6322-477E-8554-B2A5463E29FD}" destId="{E2E68246-EB31-4BD0-A26E-61016E398835}" srcOrd="0" destOrd="0" presId="urn:microsoft.com/office/officeart/2005/8/layout/list1"/>
    <dgm:cxn modelId="{42F1DE70-6521-4DB7-B562-4D00D20B89B5}" type="presOf" srcId="{4B6360F9-FFF4-48D8-826D-DA87642A9D5E}" destId="{538504EB-1380-4AE4-96BE-49D989869288}" srcOrd="1" destOrd="0" presId="urn:microsoft.com/office/officeart/2005/8/layout/list1"/>
    <dgm:cxn modelId="{BD955244-1DB4-4FF2-AB4D-11B671F0E038}" type="presOf" srcId="{7AFAE494-A70C-4C4E-A69F-A78DB2CF8343}" destId="{7AD4EF8C-117B-42D1-892E-2D1607E7CF86}" srcOrd="0" destOrd="0" presId="urn:microsoft.com/office/officeart/2005/8/layout/list1"/>
    <dgm:cxn modelId="{6AA0540D-0FDD-404A-87E9-9762C3B32510}" type="presOf" srcId="{7AFAE494-A70C-4C4E-A69F-A78DB2CF8343}" destId="{49EDFD33-D112-4998-A247-043A10B9BD0A}" srcOrd="1" destOrd="0" presId="urn:microsoft.com/office/officeart/2005/8/layout/list1"/>
    <dgm:cxn modelId="{36B4DC90-1266-40BE-BCBD-2719766649F5}" srcId="{502DB33E-6E9A-47D7-9A0F-69CDCC13D7B8}" destId="{BE84354D-59A2-4270-8F6D-9683AF54FC4A}" srcOrd="0" destOrd="0" parTransId="{3777AC7D-EC7C-47AA-9588-F3EC0A602494}" sibTransId="{6BF92655-020A-4C85-9E12-F097B4A55DFC}"/>
    <dgm:cxn modelId="{30FC9153-879D-4928-B829-1B91D8E55FCC}" type="presOf" srcId="{502DB33E-6E9A-47D7-9A0F-69CDCC13D7B8}" destId="{0236A1F8-3B89-4749-B096-AFB6074C387A}" srcOrd="0" destOrd="0" presId="urn:microsoft.com/office/officeart/2005/8/layout/list1"/>
    <dgm:cxn modelId="{58721E17-672F-4DD4-8D92-5EB6ED723DFB}" type="presOf" srcId="{4B6360F9-FFF4-48D8-826D-DA87642A9D5E}" destId="{85615D6B-2488-4048-A633-DFED24FA6BA6}" srcOrd="0" destOrd="0" presId="urn:microsoft.com/office/officeart/2005/8/layout/list1"/>
    <dgm:cxn modelId="{B1F2490E-B39D-40DC-BE9F-9F0238440760}" type="presOf" srcId="{8213FC5A-83DC-4B4E-BF96-93C951A1AB7A}" destId="{5BEC8BCC-12F1-452E-8671-647B5F0C7299}" srcOrd="1" destOrd="0" presId="urn:microsoft.com/office/officeart/2005/8/layout/list1"/>
    <dgm:cxn modelId="{1A729CD0-36E3-4B3A-BA04-4A8EC1797043}" type="presOf" srcId="{8213FC5A-83DC-4B4E-BF96-93C951A1AB7A}" destId="{263153A0-2F2E-488A-B737-36E7038EEE25}" srcOrd="0" destOrd="0" presId="urn:microsoft.com/office/officeart/2005/8/layout/list1"/>
    <dgm:cxn modelId="{EC856443-FA31-4573-AEEA-DE2A7B09891C}" type="presOf" srcId="{BE84354D-59A2-4270-8F6D-9683AF54FC4A}" destId="{06541FF2-8646-46B4-87F7-9B8301DD3035}" srcOrd="1" destOrd="0" presId="urn:microsoft.com/office/officeart/2005/8/layout/list1"/>
    <dgm:cxn modelId="{BCE7139E-B257-4436-BBD2-163103D25FA1}" srcId="{502DB33E-6E9A-47D7-9A0F-69CDCC13D7B8}" destId="{8213FC5A-83DC-4B4E-BF96-93C951A1AB7A}" srcOrd="4" destOrd="0" parTransId="{1F4E4C32-33EC-437A-84FF-915F25A1DFC5}" sibTransId="{F0D9A248-B9E0-4911-BA20-57F8D3EB4166}"/>
    <dgm:cxn modelId="{3C794B90-46CB-4929-92F9-8E0CF1E79BC8}" srcId="{502DB33E-6E9A-47D7-9A0F-69CDCC13D7B8}" destId="{18EBE5BC-6322-477E-8554-B2A5463E29FD}" srcOrd="2" destOrd="0" parTransId="{037C503D-A640-4141-B532-3207AD685962}" sibTransId="{664B5F56-D97E-4AE3-9503-0B6A692CA007}"/>
    <dgm:cxn modelId="{A84BE9DB-A7F8-473D-B8A9-FA0A99484EC4}" srcId="{502DB33E-6E9A-47D7-9A0F-69CDCC13D7B8}" destId="{7AFAE494-A70C-4C4E-A69F-A78DB2CF8343}" srcOrd="1" destOrd="0" parTransId="{A36093D6-7962-43FC-B341-29E32DC1CDA6}" sibTransId="{4D9D4274-42BE-46F1-8AA2-B37D303D1748}"/>
    <dgm:cxn modelId="{32BBC0C3-1418-478B-9887-EB79B984BA33}" type="presOf" srcId="{18EBE5BC-6322-477E-8554-B2A5463E29FD}" destId="{3C788497-6CC0-4AB9-B37D-0F989C08E0E0}" srcOrd="1" destOrd="0" presId="urn:microsoft.com/office/officeart/2005/8/layout/list1"/>
    <dgm:cxn modelId="{97D5C51A-CEDA-458F-B076-2E577B3EACB3}" type="presOf" srcId="{BE84354D-59A2-4270-8F6D-9683AF54FC4A}" destId="{24CF60C5-A229-44DE-A6F7-88B5E1CF46AA}" srcOrd="0" destOrd="0" presId="urn:microsoft.com/office/officeart/2005/8/layout/list1"/>
    <dgm:cxn modelId="{4662EEA5-C4CD-4622-8046-2791FD5D0F9F}" type="presParOf" srcId="{0236A1F8-3B89-4749-B096-AFB6074C387A}" destId="{7FCECC10-DB1A-4A68-9238-A1B7C57601E5}" srcOrd="0" destOrd="0" presId="urn:microsoft.com/office/officeart/2005/8/layout/list1"/>
    <dgm:cxn modelId="{93AD9BAC-E59E-435D-87D0-2CF45110B4FF}" type="presParOf" srcId="{7FCECC10-DB1A-4A68-9238-A1B7C57601E5}" destId="{24CF60C5-A229-44DE-A6F7-88B5E1CF46AA}" srcOrd="0" destOrd="0" presId="urn:microsoft.com/office/officeart/2005/8/layout/list1"/>
    <dgm:cxn modelId="{A861E1F3-ED2A-442C-89A9-BB75335A49E4}" type="presParOf" srcId="{7FCECC10-DB1A-4A68-9238-A1B7C57601E5}" destId="{06541FF2-8646-46B4-87F7-9B8301DD3035}" srcOrd="1" destOrd="0" presId="urn:microsoft.com/office/officeart/2005/8/layout/list1"/>
    <dgm:cxn modelId="{A1532401-C478-4CDC-AD0E-DA28B53D9DCC}" type="presParOf" srcId="{0236A1F8-3B89-4749-B096-AFB6074C387A}" destId="{99524092-8B0C-44DA-AD7E-B605F6921114}" srcOrd="1" destOrd="0" presId="urn:microsoft.com/office/officeart/2005/8/layout/list1"/>
    <dgm:cxn modelId="{AF47CC5E-30D4-4768-AB29-E88C1980A234}" type="presParOf" srcId="{0236A1F8-3B89-4749-B096-AFB6074C387A}" destId="{85D07554-74FE-455E-9C0B-4D51C4AA3E6D}" srcOrd="2" destOrd="0" presId="urn:microsoft.com/office/officeart/2005/8/layout/list1"/>
    <dgm:cxn modelId="{405F8837-FF58-4999-937B-C47C089BF4BC}" type="presParOf" srcId="{0236A1F8-3B89-4749-B096-AFB6074C387A}" destId="{83A0FE78-35C7-4AB3-92BC-6A144584C3D1}" srcOrd="3" destOrd="0" presId="urn:microsoft.com/office/officeart/2005/8/layout/list1"/>
    <dgm:cxn modelId="{C48E60A2-6C92-4D5C-AE17-D9B77C186CF4}" type="presParOf" srcId="{0236A1F8-3B89-4749-B096-AFB6074C387A}" destId="{FC97ABD1-C628-4135-B95C-EB03DF6C357B}" srcOrd="4" destOrd="0" presId="urn:microsoft.com/office/officeart/2005/8/layout/list1"/>
    <dgm:cxn modelId="{656E0C52-A6C9-4781-BE7A-C034D4B5AB0C}" type="presParOf" srcId="{FC97ABD1-C628-4135-B95C-EB03DF6C357B}" destId="{7AD4EF8C-117B-42D1-892E-2D1607E7CF86}" srcOrd="0" destOrd="0" presId="urn:microsoft.com/office/officeart/2005/8/layout/list1"/>
    <dgm:cxn modelId="{6834E593-877F-458D-AAB1-9D284FC36E32}" type="presParOf" srcId="{FC97ABD1-C628-4135-B95C-EB03DF6C357B}" destId="{49EDFD33-D112-4998-A247-043A10B9BD0A}" srcOrd="1" destOrd="0" presId="urn:microsoft.com/office/officeart/2005/8/layout/list1"/>
    <dgm:cxn modelId="{9C239047-8F21-429C-A50E-8862BB0B8B1E}" type="presParOf" srcId="{0236A1F8-3B89-4749-B096-AFB6074C387A}" destId="{1C7ADAC3-D6FB-4EA7-8406-76BF656EBD79}" srcOrd="5" destOrd="0" presId="urn:microsoft.com/office/officeart/2005/8/layout/list1"/>
    <dgm:cxn modelId="{39E6F4F3-CC2A-44B3-9876-3748D4438739}" type="presParOf" srcId="{0236A1F8-3B89-4749-B096-AFB6074C387A}" destId="{57ABD43F-5FC0-46E1-A15E-7E0D1643DF53}" srcOrd="6" destOrd="0" presId="urn:microsoft.com/office/officeart/2005/8/layout/list1"/>
    <dgm:cxn modelId="{5AE308DC-633A-4676-9885-33FFB0377A97}" type="presParOf" srcId="{0236A1F8-3B89-4749-B096-AFB6074C387A}" destId="{F80691E1-6D4A-4339-A94D-5B33DA9C9CE9}" srcOrd="7" destOrd="0" presId="urn:microsoft.com/office/officeart/2005/8/layout/list1"/>
    <dgm:cxn modelId="{54F63FFD-DDE9-4772-A220-001788830131}" type="presParOf" srcId="{0236A1F8-3B89-4749-B096-AFB6074C387A}" destId="{1374C8C6-4767-4F87-8C7B-B8A065F70DC3}" srcOrd="8" destOrd="0" presId="urn:microsoft.com/office/officeart/2005/8/layout/list1"/>
    <dgm:cxn modelId="{5A77D8E2-697E-430B-807C-5E8612BB339C}" type="presParOf" srcId="{1374C8C6-4767-4F87-8C7B-B8A065F70DC3}" destId="{E2E68246-EB31-4BD0-A26E-61016E398835}" srcOrd="0" destOrd="0" presId="urn:microsoft.com/office/officeart/2005/8/layout/list1"/>
    <dgm:cxn modelId="{0A64A62F-9996-429D-AB3F-93F5CC3E5EB8}" type="presParOf" srcId="{1374C8C6-4767-4F87-8C7B-B8A065F70DC3}" destId="{3C788497-6CC0-4AB9-B37D-0F989C08E0E0}" srcOrd="1" destOrd="0" presId="urn:microsoft.com/office/officeart/2005/8/layout/list1"/>
    <dgm:cxn modelId="{E6E2BCE4-BCCD-4D29-8A4C-2FCD036A72E6}" type="presParOf" srcId="{0236A1F8-3B89-4749-B096-AFB6074C387A}" destId="{56E483FB-0A72-4F8E-8DCE-E6B635A74A48}" srcOrd="9" destOrd="0" presId="urn:microsoft.com/office/officeart/2005/8/layout/list1"/>
    <dgm:cxn modelId="{1B2D9B9C-FF99-4B59-A4E4-A8D868B93442}" type="presParOf" srcId="{0236A1F8-3B89-4749-B096-AFB6074C387A}" destId="{E060D833-0CB0-465F-A62E-854266B7920E}" srcOrd="10" destOrd="0" presId="urn:microsoft.com/office/officeart/2005/8/layout/list1"/>
    <dgm:cxn modelId="{0D265365-347A-4EAA-95FB-A6AB76B0927E}" type="presParOf" srcId="{0236A1F8-3B89-4749-B096-AFB6074C387A}" destId="{3E602BCC-CCBE-4B5C-82ED-A9A4F4C492D8}" srcOrd="11" destOrd="0" presId="urn:microsoft.com/office/officeart/2005/8/layout/list1"/>
    <dgm:cxn modelId="{D5AB0248-44E6-423F-9C7C-AB4CE07F8F9D}" type="presParOf" srcId="{0236A1F8-3B89-4749-B096-AFB6074C387A}" destId="{6E521348-EF6B-4C33-BE81-5DF4A306EA04}" srcOrd="12" destOrd="0" presId="urn:microsoft.com/office/officeart/2005/8/layout/list1"/>
    <dgm:cxn modelId="{588980E4-6CF7-4BCD-A70C-E2CD05D92351}" type="presParOf" srcId="{6E521348-EF6B-4C33-BE81-5DF4A306EA04}" destId="{85615D6B-2488-4048-A633-DFED24FA6BA6}" srcOrd="0" destOrd="0" presId="urn:microsoft.com/office/officeart/2005/8/layout/list1"/>
    <dgm:cxn modelId="{F59A07DF-601E-4FC3-9432-2CB7763B35F0}" type="presParOf" srcId="{6E521348-EF6B-4C33-BE81-5DF4A306EA04}" destId="{538504EB-1380-4AE4-96BE-49D989869288}" srcOrd="1" destOrd="0" presId="urn:microsoft.com/office/officeart/2005/8/layout/list1"/>
    <dgm:cxn modelId="{B0EC36F1-767E-474B-88F8-43F1960DD632}" type="presParOf" srcId="{0236A1F8-3B89-4749-B096-AFB6074C387A}" destId="{B9088557-B851-4D0A-9573-3C57E16F0B9B}" srcOrd="13" destOrd="0" presId="urn:microsoft.com/office/officeart/2005/8/layout/list1"/>
    <dgm:cxn modelId="{B2B6A9EF-D76E-4AFD-ADBD-114A05D7B34C}" type="presParOf" srcId="{0236A1F8-3B89-4749-B096-AFB6074C387A}" destId="{542E4B4C-51E2-4D3A-BFE8-E66B36F81DBC}" srcOrd="14" destOrd="0" presId="urn:microsoft.com/office/officeart/2005/8/layout/list1"/>
    <dgm:cxn modelId="{96C4C6DB-CE44-452A-85E7-4CDF38223FB0}" type="presParOf" srcId="{0236A1F8-3B89-4749-B096-AFB6074C387A}" destId="{D1E01C8A-415B-48E7-BE6E-2C9FB2C268EC}" srcOrd="15" destOrd="0" presId="urn:microsoft.com/office/officeart/2005/8/layout/list1"/>
    <dgm:cxn modelId="{6D1152A1-D075-4F78-9FD2-882CBF3044CB}" type="presParOf" srcId="{0236A1F8-3B89-4749-B096-AFB6074C387A}" destId="{B1389CEC-F540-4FC1-9F3A-99C2768225F8}" srcOrd="16" destOrd="0" presId="urn:microsoft.com/office/officeart/2005/8/layout/list1"/>
    <dgm:cxn modelId="{7B21AD98-8DD4-4D67-9AEC-502616A67F1F}" type="presParOf" srcId="{B1389CEC-F540-4FC1-9F3A-99C2768225F8}" destId="{263153A0-2F2E-488A-B737-36E7038EEE25}" srcOrd="0" destOrd="0" presId="urn:microsoft.com/office/officeart/2005/8/layout/list1"/>
    <dgm:cxn modelId="{237DA809-5462-4172-A258-E3D35394341A}" type="presParOf" srcId="{B1389CEC-F540-4FC1-9F3A-99C2768225F8}" destId="{5BEC8BCC-12F1-452E-8671-647B5F0C7299}" srcOrd="1" destOrd="0" presId="urn:microsoft.com/office/officeart/2005/8/layout/list1"/>
    <dgm:cxn modelId="{90AE940E-7151-4D51-84D2-DD8FCEC4942B}" type="presParOf" srcId="{0236A1F8-3B89-4749-B096-AFB6074C387A}" destId="{B2B6A3BF-F539-4CAB-A94A-6A3E70CCD045}" srcOrd="17" destOrd="0" presId="urn:microsoft.com/office/officeart/2005/8/layout/list1"/>
    <dgm:cxn modelId="{EC6A9082-142A-4DB8-9E22-65CC06F7A720}" type="presParOf" srcId="{0236A1F8-3B89-4749-B096-AFB6074C387A}" destId="{A6084162-96CC-4AA7-AFE6-8F86E37A2AB8}" srcOrd="18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09A299-CADD-49CA-9A13-3394D3FE9178}" type="doc">
      <dgm:prSet loTypeId="urn:microsoft.com/office/officeart/2005/8/layout/list1" loCatId="list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84097E8-27BE-431A-B195-ED558EC9E6A6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فروش و ارتقاء فروش</a:t>
          </a:r>
          <a:endParaRPr lang="en-US" sz="2400" b="1" dirty="0">
            <a:solidFill>
              <a:schemeClr val="bg1"/>
            </a:solidFill>
          </a:endParaRPr>
        </a:p>
      </dgm:t>
    </dgm:pt>
    <dgm:pt modelId="{25032008-9138-46FB-83B0-C401413095AC}" type="parTrans" cxnId="{B6271038-2E1F-4750-894B-75BF49B0CE9C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CAE8B8EA-E547-4065-82A7-BEA17C5CB72B}" type="sibTrans" cxnId="{B6271038-2E1F-4750-894B-75BF49B0CE9C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40754DAD-0E9D-40DE-8CC1-7E9594AD78EA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خرید و ترکیب بندی</a:t>
          </a:r>
          <a:endParaRPr lang="en-US" sz="2400" b="1" dirty="0">
            <a:solidFill>
              <a:schemeClr val="bg1"/>
            </a:solidFill>
          </a:endParaRPr>
        </a:p>
      </dgm:t>
    </dgm:pt>
    <dgm:pt modelId="{BD0EB9C3-64C1-488F-B4AB-675F246267D6}" type="parTrans" cxnId="{FB8E17B2-A9E5-4CC1-BEA6-D64D8FA81A93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D621D644-52F0-4B32-A397-198F872E0584}" type="sibTrans" cxnId="{FB8E17B2-A9E5-4CC1-BEA6-D64D8FA81A93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66BB1A9D-DE52-448B-96A2-D16EA3087DA0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تکه کردن اجناس عمده</a:t>
          </a:r>
          <a:endParaRPr lang="en-US" sz="2400" b="1" dirty="0">
            <a:solidFill>
              <a:schemeClr val="bg1"/>
            </a:solidFill>
          </a:endParaRPr>
        </a:p>
      </dgm:t>
    </dgm:pt>
    <dgm:pt modelId="{07AAA6DE-5A4E-41C4-9D2A-19E0E028BD50}" type="parTrans" cxnId="{BD398C75-0388-4585-B3F7-BE45BAED6FDE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665D43A4-BA6E-4EB4-A3A9-26F828E5D177}" type="sibTrans" cxnId="{BD398C75-0388-4585-B3F7-BE45BAED6FDE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8B919607-093E-42D0-83BC-A51EE80090BA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انبارداری</a:t>
          </a:r>
          <a:endParaRPr lang="en-US" sz="2400" b="1" dirty="0">
            <a:solidFill>
              <a:schemeClr val="bg1"/>
            </a:solidFill>
          </a:endParaRPr>
        </a:p>
      </dgm:t>
    </dgm:pt>
    <dgm:pt modelId="{061709CE-867C-416D-A0A0-7B61B588D4C0}" type="parTrans" cxnId="{63FC5ADE-28D8-4D7C-89E9-AACA51E859EA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643812B7-DC04-47A4-84F1-CF80005DB2B2}" type="sibTrans" cxnId="{63FC5ADE-28D8-4D7C-89E9-AACA51E859EA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AF223920-8FEB-4AAA-A3E4-C88095139ED0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حمل و نقل</a:t>
          </a:r>
          <a:endParaRPr lang="en-US" sz="2400" b="1" dirty="0">
            <a:solidFill>
              <a:schemeClr val="bg1"/>
            </a:solidFill>
          </a:endParaRPr>
        </a:p>
      </dgm:t>
    </dgm:pt>
    <dgm:pt modelId="{4C6638D9-CD45-4543-ABF3-FABC92EDA89E}" type="parTrans" cxnId="{0D22160E-C591-4AFD-8BD2-3783A5F6820F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C9CB2CFB-522D-4B48-961A-90AFD96F883F}" type="sibTrans" cxnId="{0D22160E-C591-4AFD-8BD2-3783A5F6820F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0E7FEDFE-C892-4BDF-9EEC-B2AFF0F85ACA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تامین اعتبار مالی</a:t>
          </a:r>
          <a:endParaRPr lang="en-US" sz="2400" b="1" dirty="0">
            <a:solidFill>
              <a:schemeClr val="bg1"/>
            </a:solidFill>
          </a:endParaRPr>
        </a:p>
      </dgm:t>
    </dgm:pt>
    <dgm:pt modelId="{ECEBD166-E687-4FE7-87D8-3CFFFEF7CA85}" type="parTrans" cxnId="{A8EEE487-7C5E-41A4-B158-84BBC1CDF5C1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CDBE7A5F-C4E0-4A5F-B87A-1864BA67F15F}" type="sibTrans" cxnId="{A8EEE487-7C5E-41A4-B158-84BBC1CDF5C1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723F4799-4A99-4807-AA03-FB7A633FC1C5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تحمل ریسک</a:t>
          </a:r>
          <a:endParaRPr lang="en-US" sz="2400" b="1" dirty="0">
            <a:solidFill>
              <a:schemeClr val="bg1"/>
            </a:solidFill>
          </a:endParaRPr>
        </a:p>
      </dgm:t>
    </dgm:pt>
    <dgm:pt modelId="{B8F5774F-BE53-4FC4-92FE-B99E5C989CA9}" type="parTrans" cxnId="{40F35AC8-82DA-4FD3-9B6C-A61BDD219148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2A6644B9-7158-4013-921F-E0732266CC0D}" type="sibTrans" cxnId="{40F35AC8-82DA-4FD3-9B6C-A61BDD219148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A5FA38D4-0318-4FCF-B584-563D7BE11B1E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اطلاعات بازار</a:t>
          </a:r>
          <a:endParaRPr lang="en-US" sz="2400" b="1" dirty="0">
            <a:solidFill>
              <a:schemeClr val="bg1"/>
            </a:solidFill>
          </a:endParaRPr>
        </a:p>
      </dgm:t>
    </dgm:pt>
    <dgm:pt modelId="{72559F75-ED92-4FD5-9038-0BD4A3472D3B}" type="parTrans" cxnId="{81C8F22E-59CC-44B4-99BD-1CC555385CC9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A4972B88-8BA1-43D8-AFAD-5D93913D39BD}" type="sibTrans" cxnId="{81C8F22E-59CC-44B4-99BD-1CC555385CC9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957256A1-1C79-4C80-86DC-4B66FF06AC00}">
      <dgm:prSet custT="1"/>
      <dgm:spPr/>
      <dgm:t>
        <a:bodyPr/>
        <a:lstStyle/>
        <a:p>
          <a:pPr algn="ctr" rtl="1"/>
          <a:r>
            <a:rPr lang="fa-IR" sz="2400" b="1" smtClean="0">
              <a:solidFill>
                <a:schemeClr val="bg1"/>
              </a:solidFill>
            </a:rPr>
            <a:t>خدمات و توصیه های مدیریتی</a:t>
          </a:r>
          <a:endParaRPr lang="en-US" sz="2400" b="1" dirty="0">
            <a:solidFill>
              <a:schemeClr val="bg1"/>
            </a:solidFill>
          </a:endParaRPr>
        </a:p>
      </dgm:t>
    </dgm:pt>
    <dgm:pt modelId="{8271E6BD-D983-4493-BEF4-9B7D0C0D2125}" type="parTrans" cxnId="{486B11FF-729D-4918-94B6-2C5F864CBBC4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E139C478-F18D-4DC5-8CC2-65CB2E645F0A}" type="sibTrans" cxnId="{486B11FF-729D-4918-94B6-2C5F864CBBC4}">
      <dgm:prSet/>
      <dgm:spPr/>
      <dgm:t>
        <a:bodyPr/>
        <a:lstStyle/>
        <a:p>
          <a:pPr algn="ctr" rtl="1"/>
          <a:endParaRPr lang="en-US" sz="1600" b="1">
            <a:solidFill>
              <a:schemeClr val="bg1"/>
            </a:solidFill>
          </a:endParaRPr>
        </a:p>
      </dgm:t>
    </dgm:pt>
    <dgm:pt modelId="{BA1A702A-204F-4466-B479-085827A8CCEC}" type="pres">
      <dgm:prSet presAssocID="{4709A299-CADD-49CA-9A13-3394D3FE917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7487E905-5BDC-4C4B-BB46-235B2C018547}" type="pres">
      <dgm:prSet presAssocID="{784097E8-27BE-431A-B195-ED558EC9E6A6}" presName="parentLin" presStyleCnt="0"/>
      <dgm:spPr/>
      <dgm:t>
        <a:bodyPr/>
        <a:lstStyle/>
        <a:p>
          <a:pPr rtl="1"/>
          <a:endParaRPr lang="fa-IR"/>
        </a:p>
      </dgm:t>
    </dgm:pt>
    <dgm:pt modelId="{7240B0A4-E1D3-4D1A-BB6C-586B970AB975}" type="pres">
      <dgm:prSet presAssocID="{784097E8-27BE-431A-B195-ED558EC9E6A6}" presName="parentLeftMargin" presStyleLbl="node1" presStyleIdx="0" presStyleCnt="9"/>
      <dgm:spPr/>
      <dgm:t>
        <a:bodyPr/>
        <a:lstStyle/>
        <a:p>
          <a:pPr rtl="1"/>
          <a:endParaRPr lang="fa-IR"/>
        </a:p>
      </dgm:t>
    </dgm:pt>
    <dgm:pt modelId="{E2A7143F-58C8-44FC-A28A-6AF13B411F36}" type="pres">
      <dgm:prSet presAssocID="{784097E8-27BE-431A-B195-ED558EC9E6A6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71049EB-9482-427D-8DAC-762944EECA6D}" type="pres">
      <dgm:prSet presAssocID="{784097E8-27BE-431A-B195-ED558EC9E6A6}" presName="negativeSpace" presStyleCnt="0"/>
      <dgm:spPr/>
      <dgm:t>
        <a:bodyPr/>
        <a:lstStyle/>
        <a:p>
          <a:pPr rtl="1"/>
          <a:endParaRPr lang="fa-IR"/>
        </a:p>
      </dgm:t>
    </dgm:pt>
    <dgm:pt modelId="{568A722C-B9D3-405B-B048-BD0B71B152CD}" type="pres">
      <dgm:prSet presAssocID="{784097E8-27BE-431A-B195-ED558EC9E6A6}" presName="childText" presStyleLbl="conFgAcc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5341F5C-8D1F-438F-B83C-15B685097A81}" type="pres">
      <dgm:prSet presAssocID="{CAE8B8EA-E547-4065-82A7-BEA17C5CB72B}" presName="spaceBetweenRectangles" presStyleCnt="0"/>
      <dgm:spPr/>
      <dgm:t>
        <a:bodyPr/>
        <a:lstStyle/>
        <a:p>
          <a:pPr rtl="1"/>
          <a:endParaRPr lang="fa-IR"/>
        </a:p>
      </dgm:t>
    </dgm:pt>
    <dgm:pt modelId="{4E26689A-CCA8-489B-9972-4A2C9769EB38}" type="pres">
      <dgm:prSet presAssocID="{40754DAD-0E9D-40DE-8CC1-7E9594AD78EA}" presName="parentLin" presStyleCnt="0"/>
      <dgm:spPr/>
      <dgm:t>
        <a:bodyPr/>
        <a:lstStyle/>
        <a:p>
          <a:pPr rtl="1"/>
          <a:endParaRPr lang="fa-IR"/>
        </a:p>
      </dgm:t>
    </dgm:pt>
    <dgm:pt modelId="{6288F1DE-A14C-4273-92FF-B1391EED7645}" type="pres">
      <dgm:prSet presAssocID="{40754DAD-0E9D-40DE-8CC1-7E9594AD78EA}" presName="parentLeftMargin" presStyleLbl="node1" presStyleIdx="0" presStyleCnt="9"/>
      <dgm:spPr/>
      <dgm:t>
        <a:bodyPr/>
        <a:lstStyle/>
        <a:p>
          <a:pPr rtl="1"/>
          <a:endParaRPr lang="fa-IR"/>
        </a:p>
      </dgm:t>
    </dgm:pt>
    <dgm:pt modelId="{48F8208F-82D7-448E-A9EE-A31ECD950B5D}" type="pres">
      <dgm:prSet presAssocID="{40754DAD-0E9D-40DE-8CC1-7E9594AD78EA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F92030E-0909-4359-BF86-639B3231A2BB}" type="pres">
      <dgm:prSet presAssocID="{40754DAD-0E9D-40DE-8CC1-7E9594AD78EA}" presName="negativeSpace" presStyleCnt="0"/>
      <dgm:spPr/>
      <dgm:t>
        <a:bodyPr/>
        <a:lstStyle/>
        <a:p>
          <a:pPr rtl="1"/>
          <a:endParaRPr lang="fa-IR"/>
        </a:p>
      </dgm:t>
    </dgm:pt>
    <dgm:pt modelId="{1ADB18FD-62D4-4DAC-8B4E-EA09E95BAFF9}" type="pres">
      <dgm:prSet presAssocID="{40754DAD-0E9D-40DE-8CC1-7E9594AD78EA}" presName="childText" presStyleLbl="conFgAcc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9DA439E-7798-4A54-A6B1-AB8FB809ACE5}" type="pres">
      <dgm:prSet presAssocID="{D621D644-52F0-4B32-A397-198F872E0584}" presName="spaceBetweenRectangles" presStyleCnt="0"/>
      <dgm:spPr/>
      <dgm:t>
        <a:bodyPr/>
        <a:lstStyle/>
        <a:p>
          <a:pPr rtl="1"/>
          <a:endParaRPr lang="fa-IR"/>
        </a:p>
      </dgm:t>
    </dgm:pt>
    <dgm:pt modelId="{D0B4D8B6-9F57-4952-8461-DFF35A877FB8}" type="pres">
      <dgm:prSet presAssocID="{66BB1A9D-DE52-448B-96A2-D16EA3087DA0}" presName="parentLin" presStyleCnt="0"/>
      <dgm:spPr/>
      <dgm:t>
        <a:bodyPr/>
        <a:lstStyle/>
        <a:p>
          <a:pPr rtl="1"/>
          <a:endParaRPr lang="fa-IR"/>
        </a:p>
      </dgm:t>
    </dgm:pt>
    <dgm:pt modelId="{EF814779-D1F3-4334-B91A-804567DC7EB0}" type="pres">
      <dgm:prSet presAssocID="{66BB1A9D-DE52-448B-96A2-D16EA3087DA0}" presName="parentLeftMargin" presStyleLbl="node1" presStyleIdx="1" presStyleCnt="9"/>
      <dgm:spPr/>
      <dgm:t>
        <a:bodyPr/>
        <a:lstStyle/>
        <a:p>
          <a:pPr rtl="1"/>
          <a:endParaRPr lang="fa-IR"/>
        </a:p>
      </dgm:t>
    </dgm:pt>
    <dgm:pt modelId="{F15EBB75-F632-4585-9723-86662020EFB4}" type="pres">
      <dgm:prSet presAssocID="{66BB1A9D-DE52-448B-96A2-D16EA3087DA0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7D97E1A-F4F8-46B6-9735-0B196568A037}" type="pres">
      <dgm:prSet presAssocID="{66BB1A9D-DE52-448B-96A2-D16EA3087DA0}" presName="negativeSpace" presStyleCnt="0"/>
      <dgm:spPr/>
      <dgm:t>
        <a:bodyPr/>
        <a:lstStyle/>
        <a:p>
          <a:pPr rtl="1"/>
          <a:endParaRPr lang="fa-IR"/>
        </a:p>
      </dgm:t>
    </dgm:pt>
    <dgm:pt modelId="{DF84F2F1-A455-4E3A-BCA5-2CF24AB9C215}" type="pres">
      <dgm:prSet presAssocID="{66BB1A9D-DE52-448B-96A2-D16EA3087DA0}" presName="childText" presStyleLbl="conFgAcc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35FA0FC-9614-4103-8E6A-A7A20552AE36}" type="pres">
      <dgm:prSet presAssocID="{665D43A4-BA6E-4EB4-A3A9-26F828E5D177}" presName="spaceBetweenRectangles" presStyleCnt="0"/>
      <dgm:spPr/>
      <dgm:t>
        <a:bodyPr/>
        <a:lstStyle/>
        <a:p>
          <a:pPr rtl="1"/>
          <a:endParaRPr lang="fa-IR"/>
        </a:p>
      </dgm:t>
    </dgm:pt>
    <dgm:pt modelId="{E7AED850-6E31-4AB4-9560-95D5BE1AEF55}" type="pres">
      <dgm:prSet presAssocID="{8B919607-093E-42D0-83BC-A51EE80090BA}" presName="parentLin" presStyleCnt="0"/>
      <dgm:spPr/>
      <dgm:t>
        <a:bodyPr/>
        <a:lstStyle/>
        <a:p>
          <a:pPr rtl="1"/>
          <a:endParaRPr lang="fa-IR"/>
        </a:p>
      </dgm:t>
    </dgm:pt>
    <dgm:pt modelId="{5453AD41-C5C2-48DE-A27B-8ECED50ABB32}" type="pres">
      <dgm:prSet presAssocID="{8B919607-093E-42D0-83BC-A51EE80090BA}" presName="parentLeftMargin" presStyleLbl="node1" presStyleIdx="2" presStyleCnt="9"/>
      <dgm:spPr/>
      <dgm:t>
        <a:bodyPr/>
        <a:lstStyle/>
        <a:p>
          <a:pPr rtl="1"/>
          <a:endParaRPr lang="fa-IR"/>
        </a:p>
      </dgm:t>
    </dgm:pt>
    <dgm:pt modelId="{1094D1BA-5C6D-4F22-AE54-023272874FE1}" type="pres">
      <dgm:prSet presAssocID="{8B919607-093E-42D0-83BC-A51EE80090B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EA84BA5-84FA-482C-BA3D-29B092C1BEC0}" type="pres">
      <dgm:prSet presAssocID="{8B919607-093E-42D0-83BC-A51EE80090BA}" presName="negativeSpace" presStyleCnt="0"/>
      <dgm:spPr/>
      <dgm:t>
        <a:bodyPr/>
        <a:lstStyle/>
        <a:p>
          <a:pPr rtl="1"/>
          <a:endParaRPr lang="fa-IR"/>
        </a:p>
      </dgm:t>
    </dgm:pt>
    <dgm:pt modelId="{5B8DB8C5-09CE-4406-8780-CA53D0734B07}" type="pres">
      <dgm:prSet presAssocID="{8B919607-093E-42D0-83BC-A51EE80090BA}" presName="childText" presStyleLbl="conFgAcc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9D33316-52A6-4FBF-944F-C596B7947F85}" type="pres">
      <dgm:prSet presAssocID="{643812B7-DC04-47A4-84F1-CF80005DB2B2}" presName="spaceBetweenRectangles" presStyleCnt="0"/>
      <dgm:spPr/>
      <dgm:t>
        <a:bodyPr/>
        <a:lstStyle/>
        <a:p>
          <a:pPr rtl="1"/>
          <a:endParaRPr lang="fa-IR"/>
        </a:p>
      </dgm:t>
    </dgm:pt>
    <dgm:pt modelId="{04ED62E2-8DC6-404D-9808-8A093728D452}" type="pres">
      <dgm:prSet presAssocID="{AF223920-8FEB-4AAA-A3E4-C88095139ED0}" presName="parentLin" presStyleCnt="0"/>
      <dgm:spPr/>
      <dgm:t>
        <a:bodyPr/>
        <a:lstStyle/>
        <a:p>
          <a:pPr rtl="1"/>
          <a:endParaRPr lang="fa-IR"/>
        </a:p>
      </dgm:t>
    </dgm:pt>
    <dgm:pt modelId="{45EC0691-E0D1-4C14-BA8C-695D1B700C1E}" type="pres">
      <dgm:prSet presAssocID="{AF223920-8FEB-4AAA-A3E4-C88095139ED0}" presName="parentLeftMargin" presStyleLbl="node1" presStyleIdx="3" presStyleCnt="9"/>
      <dgm:spPr/>
      <dgm:t>
        <a:bodyPr/>
        <a:lstStyle/>
        <a:p>
          <a:pPr rtl="1"/>
          <a:endParaRPr lang="fa-IR"/>
        </a:p>
      </dgm:t>
    </dgm:pt>
    <dgm:pt modelId="{DB6C0ED1-3548-4158-BA8C-0CEA737721D6}" type="pres">
      <dgm:prSet presAssocID="{AF223920-8FEB-4AAA-A3E4-C88095139ED0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9395072-891E-4677-BA18-46EF25BFE9CD}" type="pres">
      <dgm:prSet presAssocID="{AF223920-8FEB-4AAA-A3E4-C88095139ED0}" presName="negativeSpace" presStyleCnt="0"/>
      <dgm:spPr/>
      <dgm:t>
        <a:bodyPr/>
        <a:lstStyle/>
        <a:p>
          <a:pPr rtl="1"/>
          <a:endParaRPr lang="fa-IR"/>
        </a:p>
      </dgm:t>
    </dgm:pt>
    <dgm:pt modelId="{6BB6054D-A3D4-4497-BC39-AE1EF4F9BCE0}" type="pres">
      <dgm:prSet presAssocID="{AF223920-8FEB-4AAA-A3E4-C88095139ED0}" presName="childText" presStyleLbl="conFgAcc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5D4AB0-9FB3-4AAB-86E8-DB7EB2D5357A}" type="pres">
      <dgm:prSet presAssocID="{C9CB2CFB-522D-4B48-961A-90AFD96F883F}" presName="spaceBetweenRectangles" presStyleCnt="0"/>
      <dgm:spPr/>
      <dgm:t>
        <a:bodyPr/>
        <a:lstStyle/>
        <a:p>
          <a:pPr rtl="1"/>
          <a:endParaRPr lang="fa-IR"/>
        </a:p>
      </dgm:t>
    </dgm:pt>
    <dgm:pt modelId="{0F15F947-FDD0-4077-A394-2904D2753C1E}" type="pres">
      <dgm:prSet presAssocID="{0E7FEDFE-C892-4BDF-9EEC-B2AFF0F85ACA}" presName="parentLin" presStyleCnt="0"/>
      <dgm:spPr/>
      <dgm:t>
        <a:bodyPr/>
        <a:lstStyle/>
        <a:p>
          <a:pPr rtl="1"/>
          <a:endParaRPr lang="fa-IR"/>
        </a:p>
      </dgm:t>
    </dgm:pt>
    <dgm:pt modelId="{890D6889-40A6-4E9A-B677-79E1C6B5DF02}" type="pres">
      <dgm:prSet presAssocID="{0E7FEDFE-C892-4BDF-9EEC-B2AFF0F85ACA}" presName="parentLeftMargin" presStyleLbl="node1" presStyleIdx="4" presStyleCnt="9"/>
      <dgm:spPr/>
      <dgm:t>
        <a:bodyPr/>
        <a:lstStyle/>
        <a:p>
          <a:pPr rtl="1"/>
          <a:endParaRPr lang="fa-IR"/>
        </a:p>
      </dgm:t>
    </dgm:pt>
    <dgm:pt modelId="{6718DDD4-BC45-46CF-932D-55EEDB0E0415}" type="pres">
      <dgm:prSet presAssocID="{0E7FEDFE-C892-4BDF-9EEC-B2AFF0F85ACA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5CE5B0-70B9-4DA1-AA98-2A33882478F6}" type="pres">
      <dgm:prSet presAssocID="{0E7FEDFE-C892-4BDF-9EEC-B2AFF0F85ACA}" presName="negativeSpace" presStyleCnt="0"/>
      <dgm:spPr/>
      <dgm:t>
        <a:bodyPr/>
        <a:lstStyle/>
        <a:p>
          <a:pPr rtl="1"/>
          <a:endParaRPr lang="fa-IR"/>
        </a:p>
      </dgm:t>
    </dgm:pt>
    <dgm:pt modelId="{7FD6B33C-0D6C-4D4B-B196-57D3819AB421}" type="pres">
      <dgm:prSet presAssocID="{0E7FEDFE-C892-4BDF-9EEC-B2AFF0F85ACA}" presName="childText" presStyleLbl="conFgAcc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A710DB3-7039-4272-96CB-07A55A4E0FA8}" type="pres">
      <dgm:prSet presAssocID="{CDBE7A5F-C4E0-4A5F-B87A-1864BA67F15F}" presName="spaceBetweenRectangles" presStyleCnt="0"/>
      <dgm:spPr/>
      <dgm:t>
        <a:bodyPr/>
        <a:lstStyle/>
        <a:p>
          <a:pPr rtl="1"/>
          <a:endParaRPr lang="fa-IR"/>
        </a:p>
      </dgm:t>
    </dgm:pt>
    <dgm:pt modelId="{85005B20-C6A0-44BD-8682-06EC20C8F475}" type="pres">
      <dgm:prSet presAssocID="{723F4799-4A99-4807-AA03-FB7A633FC1C5}" presName="parentLin" presStyleCnt="0"/>
      <dgm:spPr/>
      <dgm:t>
        <a:bodyPr/>
        <a:lstStyle/>
        <a:p>
          <a:pPr rtl="1"/>
          <a:endParaRPr lang="fa-IR"/>
        </a:p>
      </dgm:t>
    </dgm:pt>
    <dgm:pt modelId="{3F3433E9-E591-4B81-A679-7CE9C6EE884A}" type="pres">
      <dgm:prSet presAssocID="{723F4799-4A99-4807-AA03-FB7A633FC1C5}" presName="parentLeftMargin" presStyleLbl="node1" presStyleIdx="5" presStyleCnt="9"/>
      <dgm:spPr/>
      <dgm:t>
        <a:bodyPr/>
        <a:lstStyle/>
        <a:p>
          <a:pPr rtl="1"/>
          <a:endParaRPr lang="fa-IR"/>
        </a:p>
      </dgm:t>
    </dgm:pt>
    <dgm:pt modelId="{08BBA87D-5634-42A3-8E65-54E78F7DEB25}" type="pres">
      <dgm:prSet presAssocID="{723F4799-4A99-4807-AA03-FB7A633FC1C5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FEB7CA0-93DF-4C28-ABA1-3FDCA20C4BA8}" type="pres">
      <dgm:prSet presAssocID="{723F4799-4A99-4807-AA03-FB7A633FC1C5}" presName="negativeSpace" presStyleCnt="0"/>
      <dgm:spPr/>
      <dgm:t>
        <a:bodyPr/>
        <a:lstStyle/>
        <a:p>
          <a:pPr rtl="1"/>
          <a:endParaRPr lang="fa-IR"/>
        </a:p>
      </dgm:t>
    </dgm:pt>
    <dgm:pt modelId="{B5B5E724-7C42-4BBB-82EA-32B75405AEB2}" type="pres">
      <dgm:prSet presAssocID="{723F4799-4A99-4807-AA03-FB7A633FC1C5}" presName="childText" presStyleLbl="conFgAcc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FB5697C-B853-4F93-A418-22D0B1BA9BCF}" type="pres">
      <dgm:prSet presAssocID="{2A6644B9-7158-4013-921F-E0732266CC0D}" presName="spaceBetweenRectangles" presStyleCnt="0"/>
      <dgm:spPr/>
      <dgm:t>
        <a:bodyPr/>
        <a:lstStyle/>
        <a:p>
          <a:pPr rtl="1"/>
          <a:endParaRPr lang="fa-IR"/>
        </a:p>
      </dgm:t>
    </dgm:pt>
    <dgm:pt modelId="{4DC1022E-3C07-46CC-84C0-39C6464A1CC6}" type="pres">
      <dgm:prSet presAssocID="{A5FA38D4-0318-4FCF-B584-563D7BE11B1E}" presName="parentLin" presStyleCnt="0"/>
      <dgm:spPr/>
      <dgm:t>
        <a:bodyPr/>
        <a:lstStyle/>
        <a:p>
          <a:pPr rtl="1"/>
          <a:endParaRPr lang="fa-IR"/>
        </a:p>
      </dgm:t>
    </dgm:pt>
    <dgm:pt modelId="{48FA1BA1-40CE-4CFC-999E-8037EB92ED67}" type="pres">
      <dgm:prSet presAssocID="{A5FA38D4-0318-4FCF-B584-563D7BE11B1E}" presName="parentLeftMargin" presStyleLbl="node1" presStyleIdx="6" presStyleCnt="9"/>
      <dgm:spPr/>
      <dgm:t>
        <a:bodyPr/>
        <a:lstStyle/>
        <a:p>
          <a:pPr rtl="1"/>
          <a:endParaRPr lang="fa-IR"/>
        </a:p>
      </dgm:t>
    </dgm:pt>
    <dgm:pt modelId="{9379173F-E10E-4C07-813F-F4CB1D03470D}" type="pres">
      <dgm:prSet presAssocID="{A5FA38D4-0318-4FCF-B584-563D7BE11B1E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87B39F-2BE8-484B-BB3E-BF17BD1C45DB}" type="pres">
      <dgm:prSet presAssocID="{A5FA38D4-0318-4FCF-B584-563D7BE11B1E}" presName="negativeSpace" presStyleCnt="0"/>
      <dgm:spPr/>
      <dgm:t>
        <a:bodyPr/>
        <a:lstStyle/>
        <a:p>
          <a:pPr rtl="1"/>
          <a:endParaRPr lang="fa-IR"/>
        </a:p>
      </dgm:t>
    </dgm:pt>
    <dgm:pt modelId="{DEC982F2-C90B-4C17-A373-FE64964D7C07}" type="pres">
      <dgm:prSet presAssocID="{A5FA38D4-0318-4FCF-B584-563D7BE11B1E}" presName="childText" presStyleLbl="conFgAcc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D31ECB8-298F-402B-8C5C-89A3E5D25677}" type="pres">
      <dgm:prSet presAssocID="{A4972B88-8BA1-43D8-AFAD-5D93913D39BD}" presName="spaceBetweenRectangles" presStyleCnt="0"/>
      <dgm:spPr/>
      <dgm:t>
        <a:bodyPr/>
        <a:lstStyle/>
        <a:p>
          <a:pPr rtl="1"/>
          <a:endParaRPr lang="fa-IR"/>
        </a:p>
      </dgm:t>
    </dgm:pt>
    <dgm:pt modelId="{98A57203-F10F-4E29-A95D-5BDA7A422841}" type="pres">
      <dgm:prSet presAssocID="{957256A1-1C79-4C80-86DC-4B66FF06AC00}" presName="parentLin" presStyleCnt="0"/>
      <dgm:spPr/>
      <dgm:t>
        <a:bodyPr/>
        <a:lstStyle/>
        <a:p>
          <a:pPr rtl="1"/>
          <a:endParaRPr lang="fa-IR"/>
        </a:p>
      </dgm:t>
    </dgm:pt>
    <dgm:pt modelId="{11342077-FF71-487F-8FD8-772A6A39A3CB}" type="pres">
      <dgm:prSet presAssocID="{957256A1-1C79-4C80-86DC-4B66FF06AC00}" presName="parentLeftMargin" presStyleLbl="node1" presStyleIdx="7" presStyleCnt="9"/>
      <dgm:spPr/>
      <dgm:t>
        <a:bodyPr/>
        <a:lstStyle/>
        <a:p>
          <a:pPr rtl="1"/>
          <a:endParaRPr lang="fa-IR"/>
        </a:p>
      </dgm:t>
    </dgm:pt>
    <dgm:pt modelId="{C6954E6B-0D17-42BA-A25B-DE5EF6E4F13E}" type="pres">
      <dgm:prSet presAssocID="{957256A1-1C79-4C80-86DC-4B66FF06AC00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69A7B97-900D-4C30-90ED-3670965D4585}" type="pres">
      <dgm:prSet presAssocID="{957256A1-1C79-4C80-86DC-4B66FF06AC00}" presName="negativeSpace" presStyleCnt="0"/>
      <dgm:spPr/>
      <dgm:t>
        <a:bodyPr/>
        <a:lstStyle/>
        <a:p>
          <a:pPr rtl="1"/>
          <a:endParaRPr lang="fa-IR"/>
        </a:p>
      </dgm:t>
    </dgm:pt>
    <dgm:pt modelId="{B964EA13-C72A-41E3-A851-D62ADDBB655A}" type="pres">
      <dgm:prSet presAssocID="{957256A1-1C79-4C80-86DC-4B66FF06AC00}" presName="childText" presStyleLbl="conFgAcc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A6366CC-ED0A-4DA0-84B4-DFA078DCA41A}" type="presOf" srcId="{723F4799-4A99-4807-AA03-FB7A633FC1C5}" destId="{3F3433E9-E591-4B81-A679-7CE9C6EE884A}" srcOrd="0" destOrd="0" presId="urn:microsoft.com/office/officeart/2005/8/layout/list1"/>
    <dgm:cxn modelId="{BD398C75-0388-4585-B3F7-BE45BAED6FDE}" srcId="{4709A299-CADD-49CA-9A13-3394D3FE9178}" destId="{66BB1A9D-DE52-448B-96A2-D16EA3087DA0}" srcOrd="2" destOrd="0" parTransId="{07AAA6DE-5A4E-41C4-9D2A-19E0E028BD50}" sibTransId="{665D43A4-BA6E-4EB4-A3A9-26F828E5D177}"/>
    <dgm:cxn modelId="{FB8E17B2-A9E5-4CC1-BEA6-D64D8FA81A93}" srcId="{4709A299-CADD-49CA-9A13-3394D3FE9178}" destId="{40754DAD-0E9D-40DE-8CC1-7E9594AD78EA}" srcOrd="1" destOrd="0" parTransId="{BD0EB9C3-64C1-488F-B4AB-675F246267D6}" sibTransId="{D621D644-52F0-4B32-A397-198F872E0584}"/>
    <dgm:cxn modelId="{B37F4EE2-5D4F-4E6D-B817-5EC85B7CB838}" type="presOf" srcId="{4709A299-CADD-49CA-9A13-3394D3FE9178}" destId="{BA1A702A-204F-4466-B479-085827A8CCEC}" srcOrd="0" destOrd="0" presId="urn:microsoft.com/office/officeart/2005/8/layout/list1"/>
    <dgm:cxn modelId="{40F35AC8-82DA-4FD3-9B6C-A61BDD219148}" srcId="{4709A299-CADD-49CA-9A13-3394D3FE9178}" destId="{723F4799-4A99-4807-AA03-FB7A633FC1C5}" srcOrd="6" destOrd="0" parTransId="{B8F5774F-BE53-4FC4-92FE-B99E5C989CA9}" sibTransId="{2A6644B9-7158-4013-921F-E0732266CC0D}"/>
    <dgm:cxn modelId="{61D246EE-9276-451E-BEFE-1ABA740F6784}" type="presOf" srcId="{957256A1-1C79-4C80-86DC-4B66FF06AC00}" destId="{C6954E6B-0D17-42BA-A25B-DE5EF6E4F13E}" srcOrd="1" destOrd="0" presId="urn:microsoft.com/office/officeart/2005/8/layout/list1"/>
    <dgm:cxn modelId="{DA85CC56-12F4-42EB-9FBA-5B6ED8CE39C6}" type="presOf" srcId="{8B919607-093E-42D0-83BC-A51EE80090BA}" destId="{1094D1BA-5C6D-4F22-AE54-023272874FE1}" srcOrd="1" destOrd="0" presId="urn:microsoft.com/office/officeart/2005/8/layout/list1"/>
    <dgm:cxn modelId="{E494A9D8-6E23-447C-8B40-6295CD7DF454}" type="presOf" srcId="{0E7FEDFE-C892-4BDF-9EEC-B2AFF0F85ACA}" destId="{6718DDD4-BC45-46CF-932D-55EEDB0E0415}" srcOrd="1" destOrd="0" presId="urn:microsoft.com/office/officeart/2005/8/layout/list1"/>
    <dgm:cxn modelId="{03B52E35-2C51-444A-BF5F-748A9F373925}" type="presOf" srcId="{957256A1-1C79-4C80-86DC-4B66FF06AC00}" destId="{11342077-FF71-487F-8FD8-772A6A39A3CB}" srcOrd="0" destOrd="0" presId="urn:microsoft.com/office/officeart/2005/8/layout/list1"/>
    <dgm:cxn modelId="{A8EEE487-7C5E-41A4-B158-84BBC1CDF5C1}" srcId="{4709A299-CADD-49CA-9A13-3394D3FE9178}" destId="{0E7FEDFE-C892-4BDF-9EEC-B2AFF0F85ACA}" srcOrd="5" destOrd="0" parTransId="{ECEBD166-E687-4FE7-87D8-3CFFFEF7CA85}" sibTransId="{CDBE7A5F-C4E0-4A5F-B87A-1864BA67F15F}"/>
    <dgm:cxn modelId="{CD9212FB-BC8E-499E-80F1-14DC9FBCFDD2}" type="presOf" srcId="{8B919607-093E-42D0-83BC-A51EE80090BA}" destId="{5453AD41-C5C2-48DE-A27B-8ECED50ABB32}" srcOrd="0" destOrd="0" presId="urn:microsoft.com/office/officeart/2005/8/layout/list1"/>
    <dgm:cxn modelId="{EE83CE70-AFF1-43DD-A18B-73AA96036DA9}" type="presOf" srcId="{784097E8-27BE-431A-B195-ED558EC9E6A6}" destId="{7240B0A4-E1D3-4D1A-BB6C-586B970AB975}" srcOrd="0" destOrd="0" presId="urn:microsoft.com/office/officeart/2005/8/layout/list1"/>
    <dgm:cxn modelId="{63FC5ADE-28D8-4D7C-89E9-AACA51E859EA}" srcId="{4709A299-CADD-49CA-9A13-3394D3FE9178}" destId="{8B919607-093E-42D0-83BC-A51EE80090BA}" srcOrd="3" destOrd="0" parTransId="{061709CE-867C-416D-A0A0-7B61B588D4C0}" sibTransId="{643812B7-DC04-47A4-84F1-CF80005DB2B2}"/>
    <dgm:cxn modelId="{42CB1085-CE5D-440C-9DDE-43A8255AE22E}" type="presOf" srcId="{66BB1A9D-DE52-448B-96A2-D16EA3087DA0}" destId="{EF814779-D1F3-4334-B91A-804567DC7EB0}" srcOrd="0" destOrd="0" presId="urn:microsoft.com/office/officeart/2005/8/layout/list1"/>
    <dgm:cxn modelId="{B08218E3-CC99-4E1A-9DEA-CE895B9F256E}" type="presOf" srcId="{AF223920-8FEB-4AAA-A3E4-C88095139ED0}" destId="{45EC0691-E0D1-4C14-BA8C-695D1B700C1E}" srcOrd="0" destOrd="0" presId="urn:microsoft.com/office/officeart/2005/8/layout/list1"/>
    <dgm:cxn modelId="{486B11FF-729D-4918-94B6-2C5F864CBBC4}" srcId="{4709A299-CADD-49CA-9A13-3394D3FE9178}" destId="{957256A1-1C79-4C80-86DC-4B66FF06AC00}" srcOrd="8" destOrd="0" parTransId="{8271E6BD-D983-4493-BEF4-9B7D0C0D2125}" sibTransId="{E139C478-F18D-4DC5-8CC2-65CB2E645F0A}"/>
    <dgm:cxn modelId="{B6271038-2E1F-4750-894B-75BF49B0CE9C}" srcId="{4709A299-CADD-49CA-9A13-3394D3FE9178}" destId="{784097E8-27BE-431A-B195-ED558EC9E6A6}" srcOrd="0" destOrd="0" parTransId="{25032008-9138-46FB-83B0-C401413095AC}" sibTransId="{CAE8B8EA-E547-4065-82A7-BEA17C5CB72B}"/>
    <dgm:cxn modelId="{0D22160E-C591-4AFD-8BD2-3783A5F6820F}" srcId="{4709A299-CADD-49CA-9A13-3394D3FE9178}" destId="{AF223920-8FEB-4AAA-A3E4-C88095139ED0}" srcOrd="4" destOrd="0" parTransId="{4C6638D9-CD45-4543-ABF3-FABC92EDA89E}" sibTransId="{C9CB2CFB-522D-4B48-961A-90AFD96F883F}"/>
    <dgm:cxn modelId="{0C6F6BD6-3AA7-44C2-BD3B-2BE0B17BE716}" type="presOf" srcId="{66BB1A9D-DE52-448B-96A2-D16EA3087DA0}" destId="{F15EBB75-F632-4585-9723-86662020EFB4}" srcOrd="1" destOrd="0" presId="urn:microsoft.com/office/officeart/2005/8/layout/list1"/>
    <dgm:cxn modelId="{A51CBA0A-3E9B-4CDC-A687-B528D0F526A7}" type="presOf" srcId="{40754DAD-0E9D-40DE-8CC1-7E9594AD78EA}" destId="{6288F1DE-A14C-4273-92FF-B1391EED7645}" srcOrd="0" destOrd="0" presId="urn:microsoft.com/office/officeart/2005/8/layout/list1"/>
    <dgm:cxn modelId="{71D1A4A7-472C-4667-AEDD-9E429B3011BE}" type="presOf" srcId="{723F4799-4A99-4807-AA03-FB7A633FC1C5}" destId="{08BBA87D-5634-42A3-8E65-54E78F7DEB25}" srcOrd="1" destOrd="0" presId="urn:microsoft.com/office/officeart/2005/8/layout/list1"/>
    <dgm:cxn modelId="{BD152965-8A0C-46C1-B37A-0E8708BDA799}" type="presOf" srcId="{40754DAD-0E9D-40DE-8CC1-7E9594AD78EA}" destId="{48F8208F-82D7-448E-A9EE-A31ECD950B5D}" srcOrd="1" destOrd="0" presId="urn:microsoft.com/office/officeart/2005/8/layout/list1"/>
    <dgm:cxn modelId="{DEC0E352-5FDE-4A37-8EC8-5431A707A768}" type="presOf" srcId="{AF223920-8FEB-4AAA-A3E4-C88095139ED0}" destId="{DB6C0ED1-3548-4158-BA8C-0CEA737721D6}" srcOrd="1" destOrd="0" presId="urn:microsoft.com/office/officeart/2005/8/layout/list1"/>
    <dgm:cxn modelId="{05AEE2F8-6165-48F5-98AF-8035440C47DF}" type="presOf" srcId="{0E7FEDFE-C892-4BDF-9EEC-B2AFF0F85ACA}" destId="{890D6889-40A6-4E9A-B677-79E1C6B5DF02}" srcOrd="0" destOrd="0" presId="urn:microsoft.com/office/officeart/2005/8/layout/list1"/>
    <dgm:cxn modelId="{6D971C20-A4DA-4D08-BDF3-28503632AA15}" type="presOf" srcId="{A5FA38D4-0318-4FCF-B584-563D7BE11B1E}" destId="{9379173F-E10E-4C07-813F-F4CB1D03470D}" srcOrd="1" destOrd="0" presId="urn:microsoft.com/office/officeart/2005/8/layout/list1"/>
    <dgm:cxn modelId="{81C8F22E-59CC-44B4-99BD-1CC555385CC9}" srcId="{4709A299-CADD-49CA-9A13-3394D3FE9178}" destId="{A5FA38D4-0318-4FCF-B584-563D7BE11B1E}" srcOrd="7" destOrd="0" parTransId="{72559F75-ED92-4FD5-9038-0BD4A3472D3B}" sibTransId="{A4972B88-8BA1-43D8-AFAD-5D93913D39BD}"/>
    <dgm:cxn modelId="{2E13AD7E-6E91-45F3-90E9-7EB331018BDF}" type="presOf" srcId="{784097E8-27BE-431A-B195-ED558EC9E6A6}" destId="{E2A7143F-58C8-44FC-A28A-6AF13B411F36}" srcOrd="1" destOrd="0" presId="urn:microsoft.com/office/officeart/2005/8/layout/list1"/>
    <dgm:cxn modelId="{FDCB3BE9-CC05-4757-97F1-591610401850}" type="presOf" srcId="{A5FA38D4-0318-4FCF-B584-563D7BE11B1E}" destId="{48FA1BA1-40CE-4CFC-999E-8037EB92ED67}" srcOrd="0" destOrd="0" presId="urn:microsoft.com/office/officeart/2005/8/layout/list1"/>
    <dgm:cxn modelId="{A1B51E3E-D031-4BEB-A29C-8957D49C4643}" type="presParOf" srcId="{BA1A702A-204F-4466-B479-085827A8CCEC}" destId="{7487E905-5BDC-4C4B-BB46-235B2C018547}" srcOrd="0" destOrd="0" presId="urn:microsoft.com/office/officeart/2005/8/layout/list1"/>
    <dgm:cxn modelId="{D8F5F9D6-75A9-495B-9B8D-EBFAD84548B3}" type="presParOf" srcId="{7487E905-5BDC-4C4B-BB46-235B2C018547}" destId="{7240B0A4-E1D3-4D1A-BB6C-586B970AB975}" srcOrd="0" destOrd="0" presId="urn:microsoft.com/office/officeart/2005/8/layout/list1"/>
    <dgm:cxn modelId="{C670BE65-0EFA-4594-A3C4-2D8A925A7DA2}" type="presParOf" srcId="{7487E905-5BDC-4C4B-BB46-235B2C018547}" destId="{E2A7143F-58C8-44FC-A28A-6AF13B411F36}" srcOrd="1" destOrd="0" presId="urn:microsoft.com/office/officeart/2005/8/layout/list1"/>
    <dgm:cxn modelId="{BF9DFC5D-978A-42CB-AF97-7182BA1D6C38}" type="presParOf" srcId="{BA1A702A-204F-4466-B479-085827A8CCEC}" destId="{C71049EB-9482-427D-8DAC-762944EECA6D}" srcOrd="1" destOrd="0" presId="urn:microsoft.com/office/officeart/2005/8/layout/list1"/>
    <dgm:cxn modelId="{391E3398-96AF-4F6E-AA5A-CF84378440C0}" type="presParOf" srcId="{BA1A702A-204F-4466-B479-085827A8CCEC}" destId="{568A722C-B9D3-405B-B048-BD0B71B152CD}" srcOrd="2" destOrd="0" presId="urn:microsoft.com/office/officeart/2005/8/layout/list1"/>
    <dgm:cxn modelId="{DB8D060C-E4C3-40F8-B79E-D4C778E88608}" type="presParOf" srcId="{BA1A702A-204F-4466-B479-085827A8CCEC}" destId="{35341F5C-8D1F-438F-B83C-15B685097A81}" srcOrd="3" destOrd="0" presId="urn:microsoft.com/office/officeart/2005/8/layout/list1"/>
    <dgm:cxn modelId="{5053E292-4773-4E27-9C50-82928EF837E3}" type="presParOf" srcId="{BA1A702A-204F-4466-B479-085827A8CCEC}" destId="{4E26689A-CCA8-489B-9972-4A2C9769EB38}" srcOrd="4" destOrd="0" presId="urn:microsoft.com/office/officeart/2005/8/layout/list1"/>
    <dgm:cxn modelId="{40D88158-782F-41A2-B191-F40FCCAE5C0D}" type="presParOf" srcId="{4E26689A-CCA8-489B-9972-4A2C9769EB38}" destId="{6288F1DE-A14C-4273-92FF-B1391EED7645}" srcOrd="0" destOrd="0" presId="urn:microsoft.com/office/officeart/2005/8/layout/list1"/>
    <dgm:cxn modelId="{84D23B90-33CA-473F-911A-7AF6401098E1}" type="presParOf" srcId="{4E26689A-CCA8-489B-9972-4A2C9769EB38}" destId="{48F8208F-82D7-448E-A9EE-A31ECD950B5D}" srcOrd="1" destOrd="0" presId="urn:microsoft.com/office/officeart/2005/8/layout/list1"/>
    <dgm:cxn modelId="{8166F5D9-DC3D-4CA3-8627-E90A7C30257D}" type="presParOf" srcId="{BA1A702A-204F-4466-B479-085827A8CCEC}" destId="{CF92030E-0909-4359-BF86-639B3231A2BB}" srcOrd="5" destOrd="0" presId="urn:microsoft.com/office/officeart/2005/8/layout/list1"/>
    <dgm:cxn modelId="{63AAF40F-B9A0-4875-BD2D-64567C901FEE}" type="presParOf" srcId="{BA1A702A-204F-4466-B479-085827A8CCEC}" destId="{1ADB18FD-62D4-4DAC-8B4E-EA09E95BAFF9}" srcOrd="6" destOrd="0" presId="urn:microsoft.com/office/officeart/2005/8/layout/list1"/>
    <dgm:cxn modelId="{09D305EC-329F-484F-911D-B36FC3E6F622}" type="presParOf" srcId="{BA1A702A-204F-4466-B479-085827A8CCEC}" destId="{59DA439E-7798-4A54-A6B1-AB8FB809ACE5}" srcOrd="7" destOrd="0" presId="urn:microsoft.com/office/officeart/2005/8/layout/list1"/>
    <dgm:cxn modelId="{7AF8D3BC-7E8C-4E02-87C2-8207D32C6A86}" type="presParOf" srcId="{BA1A702A-204F-4466-B479-085827A8CCEC}" destId="{D0B4D8B6-9F57-4952-8461-DFF35A877FB8}" srcOrd="8" destOrd="0" presId="urn:microsoft.com/office/officeart/2005/8/layout/list1"/>
    <dgm:cxn modelId="{C47FB545-30E9-477F-AC93-8AEFF6156AB9}" type="presParOf" srcId="{D0B4D8B6-9F57-4952-8461-DFF35A877FB8}" destId="{EF814779-D1F3-4334-B91A-804567DC7EB0}" srcOrd="0" destOrd="0" presId="urn:microsoft.com/office/officeart/2005/8/layout/list1"/>
    <dgm:cxn modelId="{DFEED834-2DC0-471E-9DB8-2BA0017452F4}" type="presParOf" srcId="{D0B4D8B6-9F57-4952-8461-DFF35A877FB8}" destId="{F15EBB75-F632-4585-9723-86662020EFB4}" srcOrd="1" destOrd="0" presId="urn:microsoft.com/office/officeart/2005/8/layout/list1"/>
    <dgm:cxn modelId="{9FB101B9-9031-41E4-B2F5-D1705F13A421}" type="presParOf" srcId="{BA1A702A-204F-4466-B479-085827A8CCEC}" destId="{07D97E1A-F4F8-46B6-9735-0B196568A037}" srcOrd="9" destOrd="0" presId="urn:microsoft.com/office/officeart/2005/8/layout/list1"/>
    <dgm:cxn modelId="{BA5D0ABF-ECE6-4913-88A5-B5C309DA18DA}" type="presParOf" srcId="{BA1A702A-204F-4466-B479-085827A8CCEC}" destId="{DF84F2F1-A455-4E3A-BCA5-2CF24AB9C215}" srcOrd="10" destOrd="0" presId="urn:microsoft.com/office/officeart/2005/8/layout/list1"/>
    <dgm:cxn modelId="{15B29B6B-EA8F-4943-993F-47BBE5A3177E}" type="presParOf" srcId="{BA1A702A-204F-4466-B479-085827A8CCEC}" destId="{E35FA0FC-9614-4103-8E6A-A7A20552AE36}" srcOrd="11" destOrd="0" presId="urn:microsoft.com/office/officeart/2005/8/layout/list1"/>
    <dgm:cxn modelId="{C9D3F347-95B0-4CD8-B62B-D46523224F86}" type="presParOf" srcId="{BA1A702A-204F-4466-B479-085827A8CCEC}" destId="{E7AED850-6E31-4AB4-9560-95D5BE1AEF55}" srcOrd="12" destOrd="0" presId="urn:microsoft.com/office/officeart/2005/8/layout/list1"/>
    <dgm:cxn modelId="{0F71F9D5-CC05-442D-BD05-7E8417549112}" type="presParOf" srcId="{E7AED850-6E31-4AB4-9560-95D5BE1AEF55}" destId="{5453AD41-C5C2-48DE-A27B-8ECED50ABB32}" srcOrd="0" destOrd="0" presId="urn:microsoft.com/office/officeart/2005/8/layout/list1"/>
    <dgm:cxn modelId="{C55DEBEA-7159-4C1F-8846-8CFA4BEC51C8}" type="presParOf" srcId="{E7AED850-6E31-4AB4-9560-95D5BE1AEF55}" destId="{1094D1BA-5C6D-4F22-AE54-023272874FE1}" srcOrd="1" destOrd="0" presId="urn:microsoft.com/office/officeart/2005/8/layout/list1"/>
    <dgm:cxn modelId="{7C9B2EE9-96E3-4472-AE19-C3BD3C78ED57}" type="presParOf" srcId="{BA1A702A-204F-4466-B479-085827A8CCEC}" destId="{8EA84BA5-84FA-482C-BA3D-29B092C1BEC0}" srcOrd="13" destOrd="0" presId="urn:microsoft.com/office/officeart/2005/8/layout/list1"/>
    <dgm:cxn modelId="{35AAC5BD-DAF3-4799-BFD0-7B2DB9CB6B7C}" type="presParOf" srcId="{BA1A702A-204F-4466-B479-085827A8CCEC}" destId="{5B8DB8C5-09CE-4406-8780-CA53D0734B07}" srcOrd="14" destOrd="0" presId="urn:microsoft.com/office/officeart/2005/8/layout/list1"/>
    <dgm:cxn modelId="{F28F4A50-2976-4307-8722-631A7EB8172E}" type="presParOf" srcId="{BA1A702A-204F-4466-B479-085827A8CCEC}" destId="{29D33316-52A6-4FBF-944F-C596B7947F85}" srcOrd="15" destOrd="0" presId="urn:microsoft.com/office/officeart/2005/8/layout/list1"/>
    <dgm:cxn modelId="{442827D1-88A7-489E-A682-173A7B1FBACC}" type="presParOf" srcId="{BA1A702A-204F-4466-B479-085827A8CCEC}" destId="{04ED62E2-8DC6-404D-9808-8A093728D452}" srcOrd="16" destOrd="0" presId="urn:microsoft.com/office/officeart/2005/8/layout/list1"/>
    <dgm:cxn modelId="{0CF1053E-D884-41AA-9172-8AA10DD7C3D6}" type="presParOf" srcId="{04ED62E2-8DC6-404D-9808-8A093728D452}" destId="{45EC0691-E0D1-4C14-BA8C-695D1B700C1E}" srcOrd="0" destOrd="0" presId="urn:microsoft.com/office/officeart/2005/8/layout/list1"/>
    <dgm:cxn modelId="{C38CA935-C6A8-4625-B57B-FDF6DA4934FF}" type="presParOf" srcId="{04ED62E2-8DC6-404D-9808-8A093728D452}" destId="{DB6C0ED1-3548-4158-BA8C-0CEA737721D6}" srcOrd="1" destOrd="0" presId="urn:microsoft.com/office/officeart/2005/8/layout/list1"/>
    <dgm:cxn modelId="{B179F7BE-11F3-4146-BDFA-D2C54B065C4F}" type="presParOf" srcId="{BA1A702A-204F-4466-B479-085827A8CCEC}" destId="{D9395072-891E-4677-BA18-46EF25BFE9CD}" srcOrd="17" destOrd="0" presId="urn:microsoft.com/office/officeart/2005/8/layout/list1"/>
    <dgm:cxn modelId="{DE8082C8-DA3F-4EEF-B00B-0A83FFEC2B84}" type="presParOf" srcId="{BA1A702A-204F-4466-B479-085827A8CCEC}" destId="{6BB6054D-A3D4-4497-BC39-AE1EF4F9BCE0}" srcOrd="18" destOrd="0" presId="urn:microsoft.com/office/officeart/2005/8/layout/list1"/>
    <dgm:cxn modelId="{1A53E66B-972F-49BA-9207-47338BD41862}" type="presParOf" srcId="{BA1A702A-204F-4466-B479-085827A8CCEC}" destId="{B85D4AB0-9FB3-4AAB-86E8-DB7EB2D5357A}" srcOrd="19" destOrd="0" presId="urn:microsoft.com/office/officeart/2005/8/layout/list1"/>
    <dgm:cxn modelId="{0972E40D-5517-4E21-AC5D-8C4051FF44AD}" type="presParOf" srcId="{BA1A702A-204F-4466-B479-085827A8CCEC}" destId="{0F15F947-FDD0-4077-A394-2904D2753C1E}" srcOrd="20" destOrd="0" presId="urn:microsoft.com/office/officeart/2005/8/layout/list1"/>
    <dgm:cxn modelId="{1F8FAD9E-F0F8-4752-AE78-44A85044EBA5}" type="presParOf" srcId="{0F15F947-FDD0-4077-A394-2904D2753C1E}" destId="{890D6889-40A6-4E9A-B677-79E1C6B5DF02}" srcOrd="0" destOrd="0" presId="urn:microsoft.com/office/officeart/2005/8/layout/list1"/>
    <dgm:cxn modelId="{E24D4A5E-74D6-4C05-BE13-7337741E6918}" type="presParOf" srcId="{0F15F947-FDD0-4077-A394-2904D2753C1E}" destId="{6718DDD4-BC45-46CF-932D-55EEDB0E0415}" srcOrd="1" destOrd="0" presId="urn:microsoft.com/office/officeart/2005/8/layout/list1"/>
    <dgm:cxn modelId="{7AEFCF3E-451F-4F24-A4D2-E309E854954C}" type="presParOf" srcId="{BA1A702A-204F-4466-B479-085827A8CCEC}" destId="{315CE5B0-70B9-4DA1-AA98-2A33882478F6}" srcOrd="21" destOrd="0" presId="urn:microsoft.com/office/officeart/2005/8/layout/list1"/>
    <dgm:cxn modelId="{41E87560-2578-4E87-A5F8-3C3FC096BB86}" type="presParOf" srcId="{BA1A702A-204F-4466-B479-085827A8CCEC}" destId="{7FD6B33C-0D6C-4D4B-B196-57D3819AB421}" srcOrd="22" destOrd="0" presId="urn:microsoft.com/office/officeart/2005/8/layout/list1"/>
    <dgm:cxn modelId="{2F512EA5-FFFE-4F1F-BADC-3E6ACBF9CA85}" type="presParOf" srcId="{BA1A702A-204F-4466-B479-085827A8CCEC}" destId="{AA710DB3-7039-4272-96CB-07A55A4E0FA8}" srcOrd="23" destOrd="0" presId="urn:microsoft.com/office/officeart/2005/8/layout/list1"/>
    <dgm:cxn modelId="{9D0B2C04-E5A2-4157-AF67-3A85688041BD}" type="presParOf" srcId="{BA1A702A-204F-4466-B479-085827A8CCEC}" destId="{85005B20-C6A0-44BD-8682-06EC20C8F475}" srcOrd="24" destOrd="0" presId="urn:microsoft.com/office/officeart/2005/8/layout/list1"/>
    <dgm:cxn modelId="{C7BE7862-C986-4929-9C1A-02BCB5CEC9DD}" type="presParOf" srcId="{85005B20-C6A0-44BD-8682-06EC20C8F475}" destId="{3F3433E9-E591-4B81-A679-7CE9C6EE884A}" srcOrd="0" destOrd="0" presId="urn:microsoft.com/office/officeart/2005/8/layout/list1"/>
    <dgm:cxn modelId="{EEE92A47-CDBF-4A00-8615-C5D41C35475F}" type="presParOf" srcId="{85005B20-C6A0-44BD-8682-06EC20C8F475}" destId="{08BBA87D-5634-42A3-8E65-54E78F7DEB25}" srcOrd="1" destOrd="0" presId="urn:microsoft.com/office/officeart/2005/8/layout/list1"/>
    <dgm:cxn modelId="{2387CA8B-6EA4-4209-984E-C330C29E5A28}" type="presParOf" srcId="{BA1A702A-204F-4466-B479-085827A8CCEC}" destId="{8FEB7CA0-93DF-4C28-ABA1-3FDCA20C4BA8}" srcOrd="25" destOrd="0" presId="urn:microsoft.com/office/officeart/2005/8/layout/list1"/>
    <dgm:cxn modelId="{844554DA-35AC-4872-A1CD-F346EB687182}" type="presParOf" srcId="{BA1A702A-204F-4466-B479-085827A8CCEC}" destId="{B5B5E724-7C42-4BBB-82EA-32B75405AEB2}" srcOrd="26" destOrd="0" presId="urn:microsoft.com/office/officeart/2005/8/layout/list1"/>
    <dgm:cxn modelId="{4B804ABD-24BD-467D-ADCE-5B8DBCB1FA93}" type="presParOf" srcId="{BA1A702A-204F-4466-B479-085827A8CCEC}" destId="{FFB5697C-B853-4F93-A418-22D0B1BA9BCF}" srcOrd="27" destOrd="0" presId="urn:microsoft.com/office/officeart/2005/8/layout/list1"/>
    <dgm:cxn modelId="{5F466AF3-208E-469D-9D17-1C264E52CF68}" type="presParOf" srcId="{BA1A702A-204F-4466-B479-085827A8CCEC}" destId="{4DC1022E-3C07-46CC-84C0-39C6464A1CC6}" srcOrd="28" destOrd="0" presId="urn:microsoft.com/office/officeart/2005/8/layout/list1"/>
    <dgm:cxn modelId="{C54E7A15-4686-47B3-9EDF-BD308140CDC1}" type="presParOf" srcId="{4DC1022E-3C07-46CC-84C0-39C6464A1CC6}" destId="{48FA1BA1-40CE-4CFC-999E-8037EB92ED67}" srcOrd="0" destOrd="0" presId="urn:microsoft.com/office/officeart/2005/8/layout/list1"/>
    <dgm:cxn modelId="{7A67F83B-3721-4A6F-8E6A-5D296351C1E7}" type="presParOf" srcId="{4DC1022E-3C07-46CC-84C0-39C6464A1CC6}" destId="{9379173F-E10E-4C07-813F-F4CB1D03470D}" srcOrd="1" destOrd="0" presId="urn:microsoft.com/office/officeart/2005/8/layout/list1"/>
    <dgm:cxn modelId="{7805F7B3-891C-456B-BE61-105CE895C7D1}" type="presParOf" srcId="{BA1A702A-204F-4466-B479-085827A8CCEC}" destId="{7987B39F-2BE8-484B-BB3E-BF17BD1C45DB}" srcOrd="29" destOrd="0" presId="urn:microsoft.com/office/officeart/2005/8/layout/list1"/>
    <dgm:cxn modelId="{3561B3EB-6DEB-4CEA-AB81-20E219F33335}" type="presParOf" srcId="{BA1A702A-204F-4466-B479-085827A8CCEC}" destId="{DEC982F2-C90B-4C17-A373-FE64964D7C07}" srcOrd="30" destOrd="0" presId="urn:microsoft.com/office/officeart/2005/8/layout/list1"/>
    <dgm:cxn modelId="{03A4930E-715A-4F1D-9001-F7F3AD64F46D}" type="presParOf" srcId="{BA1A702A-204F-4466-B479-085827A8CCEC}" destId="{4D31ECB8-298F-402B-8C5C-89A3E5D25677}" srcOrd="31" destOrd="0" presId="urn:microsoft.com/office/officeart/2005/8/layout/list1"/>
    <dgm:cxn modelId="{2CFDDC3C-7FF8-4EFD-B585-DCE61825018F}" type="presParOf" srcId="{BA1A702A-204F-4466-B479-085827A8CCEC}" destId="{98A57203-F10F-4E29-A95D-5BDA7A422841}" srcOrd="32" destOrd="0" presId="urn:microsoft.com/office/officeart/2005/8/layout/list1"/>
    <dgm:cxn modelId="{1DD3CE69-7D28-402E-BC28-1DE358479660}" type="presParOf" srcId="{98A57203-F10F-4E29-A95D-5BDA7A422841}" destId="{11342077-FF71-487F-8FD8-772A6A39A3CB}" srcOrd="0" destOrd="0" presId="urn:microsoft.com/office/officeart/2005/8/layout/list1"/>
    <dgm:cxn modelId="{8D141F58-55AA-40D8-B721-D12C437DB1C9}" type="presParOf" srcId="{98A57203-F10F-4E29-A95D-5BDA7A422841}" destId="{C6954E6B-0D17-42BA-A25B-DE5EF6E4F13E}" srcOrd="1" destOrd="0" presId="urn:microsoft.com/office/officeart/2005/8/layout/list1"/>
    <dgm:cxn modelId="{F1A74212-C8B8-4732-B967-6589FCD25283}" type="presParOf" srcId="{BA1A702A-204F-4466-B479-085827A8CCEC}" destId="{A69A7B97-900D-4C30-90ED-3670965D4585}" srcOrd="33" destOrd="0" presId="urn:microsoft.com/office/officeart/2005/8/layout/list1"/>
    <dgm:cxn modelId="{940637A0-4409-475F-9340-818E0B559D76}" type="presParOf" srcId="{BA1A702A-204F-4466-B479-085827A8CCEC}" destId="{B964EA13-C72A-41E3-A851-D62ADDBB655A}" srcOrd="34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AC0B1F-D637-4C98-BB91-BD3DDF75C3A7}" type="doc">
      <dgm:prSet loTypeId="urn:microsoft.com/office/officeart/2005/8/layout/hList1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pPr rtl="1"/>
          <a:endParaRPr lang="fa-IR"/>
        </a:p>
      </dgm:t>
    </dgm:pt>
    <dgm:pt modelId="{7CC251A7-AE0B-4D1C-BDF8-F6C565892E2A}">
      <dgm:prSet phldrT="[Text]"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فروش و ارتقاء فروش :</a:t>
          </a:r>
          <a:endParaRPr lang="fa-IR" sz="1100" dirty="0"/>
        </a:p>
      </dgm:t>
    </dgm:pt>
    <dgm:pt modelId="{523D4D52-4C39-4B8E-B0BD-A130A65FC2C1}" type="parTrans" cxnId="{1A8F650B-33BA-4BB1-9216-61C1E0F57A28}">
      <dgm:prSet/>
      <dgm:spPr/>
      <dgm:t>
        <a:bodyPr/>
        <a:lstStyle/>
        <a:p>
          <a:pPr rtl="1"/>
          <a:endParaRPr lang="fa-IR"/>
        </a:p>
      </dgm:t>
    </dgm:pt>
    <dgm:pt modelId="{6A1DEEFD-A9F4-490E-B1C3-B8B70E86EABE}" type="sibTrans" cxnId="{1A8F650B-33BA-4BB1-9216-61C1E0F57A28}">
      <dgm:prSet/>
      <dgm:spPr/>
      <dgm:t>
        <a:bodyPr/>
        <a:lstStyle/>
        <a:p>
          <a:pPr rtl="1"/>
          <a:endParaRPr lang="fa-IR"/>
        </a:p>
      </dgm:t>
    </dgm:pt>
    <dgm:pt modelId="{65B45102-ADB7-4002-A095-45E4F1C67335}">
      <dgm:prSet phldrT="[Text]"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نیروی فروش عمده فروشی ها به تولیدکنندگان کمک می کنند تا با صرف هزینه ای اندک به بسیاری از مشتریان کوچک دست یابند.</a:t>
          </a:r>
          <a:endParaRPr lang="fa-IR" sz="1100" dirty="0"/>
        </a:p>
      </dgm:t>
    </dgm:pt>
    <dgm:pt modelId="{A1D3ECE8-40E8-4211-88F5-B8F403E80361}" type="parTrans" cxnId="{30BB18C4-A342-4021-817A-1DE13B2AE40E}">
      <dgm:prSet/>
      <dgm:spPr/>
      <dgm:t>
        <a:bodyPr/>
        <a:lstStyle/>
        <a:p>
          <a:pPr rtl="1"/>
          <a:endParaRPr lang="fa-IR"/>
        </a:p>
      </dgm:t>
    </dgm:pt>
    <dgm:pt modelId="{B83E1938-9464-4311-8E6C-5BBE45016F8B}" type="sibTrans" cxnId="{30BB18C4-A342-4021-817A-1DE13B2AE40E}">
      <dgm:prSet/>
      <dgm:spPr/>
      <dgm:t>
        <a:bodyPr/>
        <a:lstStyle/>
        <a:p>
          <a:pPr rtl="1"/>
          <a:endParaRPr lang="fa-IR"/>
        </a:p>
      </dgm:t>
    </dgm:pt>
    <dgm:pt modelId="{48188FD2-6F69-40EF-A179-B87539D0CA7D}">
      <dgm:prSet phldrT="[Text]" phldr="1" custT="1"/>
      <dgm:spPr/>
      <dgm:t>
        <a:bodyPr/>
        <a:lstStyle/>
        <a:p>
          <a:pPr rtl="1"/>
          <a:endParaRPr lang="fa-IR" sz="1100" dirty="0"/>
        </a:p>
      </dgm:t>
    </dgm:pt>
    <dgm:pt modelId="{3E6556AD-E8AA-46E4-8180-119B5537F4D8}" type="parTrans" cxnId="{48D7CCF1-10F3-4875-BB9C-44CEBA8CBD70}">
      <dgm:prSet/>
      <dgm:spPr/>
      <dgm:t>
        <a:bodyPr/>
        <a:lstStyle/>
        <a:p>
          <a:pPr rtl="1"/>
          <a:endParaRPr lang="fa-IR"/>
        </a:p>
      </dgm:t>
    </dgm:pt>
    <dgm:pt modelId="{F0A4D033-2936-40C2-92EA-AB11D1431A72}" type="sibTrans" cxnId="{48D7CCF1-10F3-4875-BB9C-44CEBA8CBD70}">
      <dgm:prSet/>
      <dgm:spPr/>
      <dgm:t>
        <a:bodyPr/>
        <a:lstStyle/>
        <a:p>
          <a:pPr rtl="1"/>
          <a:endParaRPr lang="fa-IR"/>
        </a:p>
      </dgm:t>
    </dgm:pt>
    <dgm:pt modelId="{DD2C4504-AFBC-496F-AFA3-9BB8F78F371F}">
      <dgm:prSet phldrT="[Text]"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خرید و ترکیب بندی: </a:t>
          </a:r>
          <a:endParaRPr lang="fa-IR" sz="1100" dirty="0"/>
        </a:p>
      </dgm:t>
    </dgm:pt>
    <dgm:pt modelId="{6EBB98AA-8895-4748-84CB-81710258A07B}" type="parTrans" cxnId="{3535DE93-6F5F-4A7E-AA15-AD9540FFD50E}">
      <dgm:prSet/>
      <dgm:spPr/>
      <dgm:t>
        <a:bodyPr/>
        <a:lstStyle/>
        <a:p>
          <a:pPr rtl="1"/>
          <a:endParaRPr lang="fa-IR"/>
        </a:p>
      </dgm:t>
    </dgm:pt>
    <dgm:pt modelId="{BD41E39B-3F7F-4219-9B3E-EE63E2BB6C28}" type="sibTrans" cxnId="{3535DE93-6F5F-4A7E-AA15-AD9540FFD50E}">
      <dgm:prSet/>
      <dgm:spPr/>
      <dgm:t>
        <a:bodyPr/>
        <a:lstStyle/>
        <a:p>
          <a:pPr rtl="1"/>
          <a:endParaRPr lang="fa-IR"/>
        </a:p>
      </dgm:t>
    </dgm:pt>
    <dgm:pt modelId="{BC6F63AC-B039-49C0-8712-77B5DA9ED801}">
      <dgm:prSet phldrT="[Text]" custT="1"/>
      <dgm:spPr/>
      <dgm:t>
        <a:bodyPr/>
        <a:lstStyle/>
        <a:p>
          <a:pPr rtl="1"/>
          <a:r>
            <a:rPr lang="fa-IR" sz="1100" b="1" smtClean="0">
              <a:latin typeface="Times New Roman" pitchFamily="18" charset="0"/>
              <a:cs typeface="B Nazanin" pitchFamily="2" charset="-78"/>
            </a:rPr>
            <a:t>با انتخاب ترکیبی از محصول مورد نیاز مشتریان منجر به صرفه جویی در وقت و کار مصرف کنندگان می شوند</a:t>
          </a:r>
          <a:endParaRPr lang="fa-IR" sz="1100" dirty="0"/>
        </a:p>
      </dgm:t>
    </dgm:pt>
    <dgm:pt modelId="{7E42D3FE-3CFA-4453-B830-581B1CE519C3}" type="parTrans" cxnId="{41620F77-DD05-42B9-9BB7-B32F497B6EE2}">
      <dgm:prSet/>
      <dgm:spPr/>
      <dgm:t>
        <a:bodyPr/>
        <a:lstStyle/>
        <a:p>
          <a:pPr rtl="1"/>
          <a:endParaRPr lang="fa-IR"/>
        </a:p>
      </dgm:t>
    </dgm:pt>
    <dgm:pt modelId="{D1BF386D-888D-4701-944D-E5F9B175D531}" type="sibTrans" cxnId="{41620F77-DD05-42B9-9BB7-B32F497B6EE2}">
      <dgm:prSet/>
      <dgm:spPr/>
      <dgm:t>
        <a:bodyPr/>
        <a:lstStyle/>
        <a:p>
          <a:pPr rtl="1"/>
          <a:endParaRPr lang="fa-IR"/>
        </a:p>
      </dgm:t>
    </dgm:pt>
    <dgm:pt modelId="{7C8F58BC-CE0A-4875-950C-91D0F6167E91}">
      <dgm:prSet phldrT="[Text]"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تکه کردن اجناس عمده:</a:t>
          </a:r>
          <a:endParaRPr lang="fa-IR" sz="1100" dirty="0"/>
        </a:p>
      </dgm:t>
    </dgm:pt>
    <dgm:pt modelId="{A56F472B-8830-4636-866B-8F97039B7D29}" type="parTrans" cxnId="{0D003F81-1665-440B-B60C-DA0B7CFAE2D4}">
      <dgm:prSet/>
      <dgm:spPr/>
      <dgm:t>
        <a:bodyPr/>
        <a:lstStyle/>
        <a:p>
          <a:pPr rtl="1"/>
          <a:endParaRPr lang="fa-IR"/>
        </a:p>
      </dgm:t>
    </dgm:pt>
    <dgm:pt modelId="{E5B097CC-AADE-40BD-B7E7-0BBDE5B7FF7E}" type="sibTrans" cxnId="{0D003F81-1665-440B-B60C-DA0B7CFAE2D4}">
      <dgm:prSet/>
      <dgm:spPr/>
      <dgm:t>
        <a:bodyPr/>
        <a:lstStyle/>
        <a:p>
          <a:pPr rtl="1"/>
          <a:endParaRPr lang="fa-IR"/>
        </a:p>
      </dgm:t>
    </dgm:pt>
    <dgm:pt modelId="{903F349A-11E4-433B-99F4-41BA6964E369}">
      <dgm:prSet phldrT="[Text]"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با خرید مقدار زیادی جنس و تکه کردن به اندازه های کوچک در هزینه های مشتری صرفه جویی کنند.</a:t>
          </a:r>
          <a:endParaRPr lang="fa-IR" sz="1100" dirty="0"/>
        </a:p>
      </dgm:t>
    </dgm:pt>
    <dgm:pt modelId="{7CA8F6F9-5027-47EE-A608-CA194F028367}" type="parTrans" cxnId="{5AE70D94-D81B-4529-B781-50672DD83B59}">
      <dgm:prSet/>
      <dgm:spPr/>
      <dgm:t>
        <a:bodyPr/>
        <a:lstStyle/>
        <a:p>
          <a:pPr rtl="1"/>
          <a:endParaRPr lang="fa-IR"/>
        </a:p>
      </dgm:t>
    </dgm:pt>
    <dgm:pt modelId="{70F549CA-8FAC-4A92-A5EC-96ADC1EE0514}" type="sibTrans" cxnId="{5AE70D94-D81B-4529-B781-50672DD83B59}">
      <dgm:prSet/>
      <dgm:spPr/>
      <dgm:t>
        <a:bodyPr/>
        <a:lstStyle/>
        <a:p>
          <a:pPr rtl="1"/>
          <a:endParaRPr lang="fa-IR"/>
        </a:p>
      </dgm:t>
    </dgm:pt>
    <dgm:pt modelId="{C643649B-463E-470E-A25C-B091744D5A0D}">
      <dgm:prSet phldrT="[Text]"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انبارداری</a:t>
          </a:r>
          <a:endParaRPr lang="fa-IR" sz="1100" dirty="0"/>
        </a:p>
      </dgm:t>
    </dgm:pt>
    <dgm:pt modelId="{72DED582-F9A5-4C94-898D-590401856E7E}" type="parTrans" cxnId="{BF64B148-379E-48B9-B8FA-4D6CB6C2B6B1}">
      <dgm:prSet/>
      <dgm:spPr/>
      <dgm:t>
        <a:bodyPr/>
        <a:lstStyle/>
        <a:p>
          <a:pPr rtl="1"/>
          <a:endParaRPr lang="fa-IR"/>
        </a:p>
      </dgm:t>
    </dgm:pt>
    <dgm:pt modelId="{A354F0AA-74B4-4C3F-87E0-1EB52786BBC0}" type="sibTrans" cxnId="{BF64B148-379E-48B9-B8FA-4D6CB6C2B6B1}">
      <dgm:prSet/>
      <dgm:spPr/>
      <dgm:t>
        <a:bodyPr/>
        <a:lstStyle/>
        <a:p>
          <a:pPr rtl="1"/>
          <a:endParaRPr lang="fa-IR"/>
        </a:p>
      </dgm:t>
    </dgm:pt>
    <dgm:pt modelId="{39FEF1E6-9163-4D54-882B-74C6344C084E}">
      <dgm:prSet phldrT="[Text]" custT="1"/>
      <dgm:spPr/>
      <dgm:t>
        <a:bodyPr/>
        <a:lstStyle/>
        <a:p>
          <a:pPr rtl="1"/>
          <a:r>
            <a:rPr lang="fa-IR" sz="1100" dirty="0" smtClean="0">
              <a:latin typeface="Times New Roman" pitchFamily="18" charset="0"/>
              <a:cs typeface="B Nazanin" pitchFamily="2" charset="-78"/>
            </a:rPr>
            <a:t>حمل و نقل:</a:t>
          </a:r>
          <a:endParaRPr lang="fa-IR" sz="1100" dirty="0"/>
        </a:p>
      </dgm:t>
    </dgm:pt>
    <dgm:pt modelId="{49B7168E-B077-4486-8DA3-5E315704FD35}" type="parTrans" cxnId="{F47BC907-6EBD-4996-98AC-33B3DDDC5A22}">
      <dgm:prSet/>
      <dgm:spPr/>
      <dgm:t>
        <a:bodyPr/>
        <a:lstStyle/>
        <a:p>
          <a:pPr rtl="1"/>
          <a:endParaRPr lang="fa-IR"/>
        </a:p>
      </dgm:t>
    </dgm:pt>
    <dgm:pt modelId="{2F1F9045-03CB-41A1-86B0-9A2A7993071F}" type="sibTrans" cxnId="{F47BC907-6EBD-4996-98AC-33B3DDDC5A22}">
      <dgm:prSet/>
      <dgm:spPr/>
      <dgm:t>
        <a:bodyPr/>
        <a:lstStyle/>
        <a:p>
          <a:pPr rtl="1"/>
          <a:endParaRPr lang="fa-IR"/>
        </a:p>
      </dgm:t>
    </dgm:pt>
    <dgm:pt modelId="{CF41A55F-8839-436C-8BE8-8DDA34216862}">
      <dgm:prSet phldrT="[Text]" custT="1"/>
      <dgm:spPr/>
      <dgm:t>
        <a:bodyPr/>
        <a:lstStyle/>
        <a:p>
          <a:pPr rtl="1"/>
          <a:r>
            <a:rPr lang="fa-IR" sz="1100" dirty="0" smtClean="0">
              <a:latin typeface="Times New Roman" pitchFamily="18" charset="0"/>
              <a:cs typeface="B Nazanin" pitchFamily="2" charset="-78"/>
            </a:rPr>
            <a:t>تامین اعتبار مالی:</a:t>
          </a:r>
          <a:endParaRPr lang="fa-IR" sz="1100" dirty="0"/>
        </a:p>
      </dgm:t>
    </dgm:pt>
    <dgm:pt modelId="{7A990B13-3174-4495-8C8B-BB06542AAF31}" type="parTrans" cxnId="{AD869B86-133A-422D-A5AC-6A27EDCFF506}">
      <dgm:prSet/>
      <dgm:spPr/>
      <dgm:t>
        <a:bodyPr/>
        <a:lstStyle/>
        <a:p>
          <a:pPr rtl="1"/>
          <a:endParaRPr lang="fa-IR"/>
        </a:p>
      </dgm:t>
    </dgm:pt>
    <dgm:pt modelId="{69683AF3-A1B3-4E4D-B455-786500A532CE}" type="sibTrans" cxnId="{AD869B86-133A-422D-A5AC-6A27EDCFF506}">
      <dgm:prSet/>
      <dgm:spPr/>
      <dgm:t>
        <a:bodyPr/>
        <a:lstStyle/>
        <a:p>
          <a:pPr rtl="1"/>
          <a:endParaRPr lang="fa-IR"/>
        </a:p>
      </dgm:t>
    </dgm:pt>
    <dgm:pt modelId="{17ED32EA-55A5-491E-B081-4A5D88623813}">
      <dgm:prSet phldrT="[Text]" custT="1"/>
      <dgm:spPr/>
      <dgm:t>
        <a:bodyPr/>
        <a:lstStyle/>
        <a:p>
          <a:pPr rtl="1"/>
          <a:r>
            <a:rPr lang="fa-IR" sz="1100" dirty="0" smtClean="0">
              <a:latin typeface="Times New Roman" pitchFamily="18" charset="0"/>
              <a:cs typeface="B Nazanin" pitchFamily="2" charset="-78"/>
            </a:rPr>
            <a:t>تحمل ریسک:</a:t>
          </a:r>
          <a:endParaRPr lang="fa-IR" sz="1100" dirty="0"/>
        </a:p>
      </dgm:t>
    </dgm:pt>
    <dgm:pt modelId="{699E1944-0C04-4857-8B52-8CF393064432}" type="parTrans" cxnId="{9F752A3C-2E07-4E6F-899F-399D3363D445}">
      <dgm:prSet/>
      <dgm:spPr/>
      <dgm:t>
        <a:bodyPr/>
        <a:lstStyle/>
        <a:p>
          <a:pPr rtl="1"/>
          <a:endParaRPr lang="fa-IR"/>
        </a:p>
      </dgm:t>
    </dgm:pt>
    <dgm:pt modelId="{C6F13415-5A14-48D2-AD0D-F2E0C219550F}" type="sibTrans" cxnId="{9F752A3C-2E07-4E6F-899F-399D3363D445}">
      <dgm:prSet/>
      <dgm:spPr/>
      <dgm:t>
        <a:bodyPr/>
        <a:lstStyle/>
        <a:p>
          <a:pPr rtl="1"/>
          <a:endParaRPr lang="fa-IR"/>
        </a:p>
      </dgm:t>
    </dgm:pt>
    <dgm:pt modelId="{8C9D8BBA-49AA-4211-9072-C73CCB81070F}">
      <dgm:prSet phldrT="[Text]" custT="1"/>
      <dgm:spPr/>
      <dgm:t>
        <a:bodyPr/>
        <a:lstStyle/>
        <a:p>
          <a:pPr rtl="1"/>
          <a:r>
            <a:rPr lang="fa-IR" sz="1100" smtClean="0">
              <a:latin typeface="Times New Roman" pitchFamily="18" charset="0"/>
              <a:cs typeface="B Nazanin" pitchFamily="2" charset="-78"/>
            </a:rPr>
            <a:t>اطلاعات بازار:</a:t>
          </a:r>
          <a:endParaRPr lang="fa-IR" sz="1100" dirty="0"/>
        </a:p>
      </dgm:t>
    </dgm:pt>
    <dgm:pt modelId="{CD196B6F-8308-4B0D-9D43-B13648B176D7}" type="parTrans" cxnId="{DB61E7A8-A635-4E8B-936A-6A13DEDD6B35}">
      <dgm:prSet/>
      <dgm:spPr/>
      <dgm:t>
        <a:bodyPr/>
        <a:lstStyle/>
        <a:p>
          <a:pPr rtl="1"/>
          <a:endParaRPr lang="fa-IR"/>
        </a:p>
      </dgm:t>
    </dgm:pt>
    <dgm:pt modelId="{D99EDD2F-72AE-4A3F-ADE5-008FC851BF16}" type="sibTrans" cxnId="{DB61E7A8-A635-4E8B-936A-6A13DEDD6B35}">
      <dgm:prSet/>
      <dgm:spPr/>
      <dgm:t>
        <a:bodyPr/>
        <a:lstStyle/>
        <a:p>
          <a:pPr rtl="1"/>
          <a:endParaRPr lang="fa-IR"/>
        </a:p>
      </dgm:t>
    </dgm:pt>
    <dgm:pt modelId="{76357825-B60C-49B9-9118-E9F539A660BD}">
      <dgm:prSet phldrT="[Text]" custT="1"/>
      <dgm:spPr/>
      <dgm:t>
        <a:bodyPr/>
        <a:lstStyle/>
        <a:p>
          <a:pPr rtl="1"/>
          <a:r>
            <a:rPr lang="fa-IR" sz="1100" b="1" dirty="0" smtClean="0">
              <a:cs typeface="B Nazanin" pitchFamily="2" charset="-78"/>
            </a:rPr>
            <a:t>خدمات و توصیه های مدیریتی:</a:t>
          </a:r>
          <a:endParaRPr lang="fa-IR" sz="1100" dirty="0"/>
        </a:p>
      </dgm:t>
    </dgm:pt>
    <dgm:pt modelId="{5CBE9FE8-D363-49F5-9041-3364E0424B47}" type="parTrans" cxnId="{CCE3E54D-9966-4069-903C-A614A28F7F59}">
      <dgm:prSet/>
      <dgm:spPr/>
      <dgm:t>
        <a:bodyPr/>
        <a:lstStyle/>
        <a:p>
          <a:pPr rtl="1"/>
          <a:endParaRPr lang="fa-IR"/>
        </a:p>
      </dgm:t>
    </dgm:pt>
    <dgm:pt modelId="{2919878D-98AA-4C7A-8791-59C03B6A471D}" type="sibTrans" cxnId="{CCE3E54D-9966-4069-903C-A614A28F7F59}">
      <dgm:prSet/>
      <dgm:spPr/>
      <dgm:t>
        <a:bodyPr/>
        <a:lstStyle/>
        <a:p>
          <a:pPr rtl="1"/>
          <a:endParaRPr lang="fa-IR"/>
        </a:p>
      </dgm:t>
    </dgm:pt>
    <dgm:pt modelId="{FCF97A18-8284-486F-880B-1D26BCD564DE}">
      <dgm:prSet custT="1"/>
      <dgm:spPr/>
      <dgm:t>
        <a:bodyPr/>
        <a:lstStyle/>
        <a:p>
          <a:pPr rtl="1"/>
          <a:r>
            <a:rPr lang="fa-IR" sz="1100" b="1" dirty="0" smtClean="0">
              <a:latin typeface="Times New Roman" pitchFamily="18" charset="0"/>
              <a:cs typeface="B Nazanin" pitchFamily="2" charset="-78"/>
            </a:rPr>
            <a:t>با نگهداری موجودی های زیاد از هزینه انبارداری و ریسک های مربوط به تولیدکننده و مشتری بکاهند</a:t>
          </a:r>
          <a:endParaRPr lang="fa-IR" sz="1100" dirty="0"/>
        </a:p>
      </dgm:t>
    </dgm:pt>
    <dgm:pt modelId="{25A306D5-AF71-4BA3-A3F8-22D6CD50571D}" type="parTrans" cxnId="{60C3762F-4AEF-4106-82B7-B5D7507EECDF}">
      <dgm:prSet/>
      <dgm:spPr/>
      <dgm:t>
        <a:bodyPr/>
        <a:lstStyle/>
        <a:p>
          <a:pPr rtl="1"/>
          <a:endParaRPr lang="fa-IR"/>
        </a:p>
      </dgm:t>
    </dgm:pt>
    <dgm:pt modelId="{948146DF-C3C5-42E2-A77E-D182761B68CC}" type="sibTrans" cxnId="{60C3762F-4AEF-4106-82B7-B5D7507EECDF}">
      <dgm:prSet/>
      <dgm:spPr/>
      <dgm:t>
        <a:bodyPr/>
        <a:lstStyle/>
        <a:p>
          <a:pPr rtl="1"/>
          <a:endParaRPr lang="fa-IR"/>
        </a:p>
      </dgm:t>
    </dgm:pt>
    <dgm:pt modelId="{E9BECC24-30D5-4B3C-9A73-324BFC140286}">
      <dgm:prSet custT="1"/>
      <dgm:spPr/>
      <dgm:t>
        <a:bodyPr/>
        <a:lstStyle/>
        <a:p>
          <a:pPr rtl="1"/>
          <a:r>
            <a:rPr lang="fa-IR" sz="1100" smtClean="0">
              <a:latin typeface="Times New Roman" pitchFamily="18" charset="0"/>
              <a:cs typeface="B Nazanin" pitchFamily="2" charset="-78"/>
            </a:rPr>
            <a:t>با سرعت بیشتری اجناس را به دست خریداران می رسانند. نسبت به تولیدکننده به خریدار نزدیکترند.</a:t>
          </a:r>
          <a:endParaRPr lang="fa-IR" sz="1100" dirty="0"/>
        </a:p>
      </dgm:t>
    </dgm:pt>
    <dgm:pt modelId="{DC620BE1-2CDC-4541-B2BA-99C2B43D3AC9}" type="parTrans" cxnId="{0BBEEEB2-A7F0-493B-8934-3867C3D01890}">
      <dgm:prSet/>
      <dgm:spPr/>
      <dgm:t>
        <a:bodyPr/>
        <a:lstStyle/>
        <a:p>
          <a:pPr rtl="1"/>
          <a:endParaRPr lang="fa-IR"/>
        </a:p>
      </dgm:t>
    </dgm:pt>
    <dgm:pt modelId="{93F125BC-62BA-414A-9418-F9A23CD5EEEA}" type="sibTrans" cxnId="{0BBEEEB2-A7F0-493B-8934-3867C3D01890}">
      <dgm:prSet/>
      <dgm:spPr/>
      <dgm:t>
        <a:bodyPr/>
        <a:lstStyle/>
        <a:p>
          <a:pPr rtl="1"/>
          <a:endParaRPr lang="fa-IR"/>
        </a:p>
      </dgm:t>
    </dgm:pt>
    <dgm:pt modelId="{6D7565FD-7A60-4CDA-8C58-20ACA16EB3A6}">
      <dgm:prSet custT="1"/>
      <dgm:spPr/>
      <dgm:t>
        <a:bodyPr/>
        <a:lstStyle/>
        <a:p>
          <a:pPr rtl="1"/>
          <a:r>
            <a:rPr lang="fa-IR" sz="1100" dirty="0" smtClean="0">
              <a:latin typeface="Times New Roman" pitchFamily="18" charset="0"/>
              <a:cs typeface="B Nazanin" pitchFamily="2" charset="-78"/>
            </a:rPr>
            <a:t>با دادن اعتبار و از طریق دادن سفارش های بهنگام به تولیدکننده یا عرضه کننده و نیز پرداخت بموقع صورتحساب ها ، عرضه کنندگان را بلحاظ مالی تامین کنند. </a:t>
          </a:r>
          <a:endParaRPr lang="fa-IR" sz="1100" dirty="0"/>
        </a:p>
      </dgm:t>
    </dgm:pt>
    <dgm:pt modelId="{FC3D9893-40B6-45A5-9678-AE481D0BEEB9}" type="parTrans" cxnId="{C5DA7923-F80E-4D0B-8561-07543FF97291}">
      <dgm:prSet/>
      <dgm:spPr/>
      <dgm:t>
        <a:bodyPr/>
        <a:lstStyle/>
        <a:p>
          <a:pPr rtl="1"/>
          <a:endParaRPr lang="fa-IR"/>
        </a:p>
      </dgm:t>
    </dgm:pt>
    <dgm:pt modelId="{554790EC-EC4A-49A0-8046-4F016C413062}" type="sibTrans" cxnId="{C5DA7923-F80E-4D0B-8561-07543FF97291}">
      <dgm:prSet/>
      <dgm:spPr/>
      <dgm:t>
        <a:bodyPr/>
        <a:lstStyle/>
        <a:p>
          <a:pPr rtl="1"/>
          <a:endParaRPr lang="fa-IR"/>
        </a:p>
      </dgm:t>
    </dgm:pt>
    <dgm:pt modelId="{1330FDCC-0FE1-423A-B477-68146EE4BA17}">
      <dgm:prSet custT="1"/>
      <dgm:spPr/>
      <dgm:t>
        <a:bodyPr/>
        <a:lstStyle/>
        <a:p>
          <a:pPr rtl="1"/>
          <a:r>
            <a:rPr lang="fa-IR" sz="1100" smtClean="0">
              <a:latin typeface="Times New Roman" pitchFamily="18" charset="0"/>
              <a:cs typeface="B Nazanin" pitchFamily="2" charset="-78"/>
            </a:rPr>
            <a:t>با کسب مالکیت و تقبل هزینه های ناشی از دزدی، فاسد شدن و منسوخ شدن خود را در مخاطره قرار میدهند.</a:t>
          </a:r>
          <a:endParaRPr lang="fa-IR" sz="1100"/>
        </a:p>
      </dgm:t>
    </dgm:pt>
    <dgm:pt modelId="{94916267-9296-42E7-A1A1-F89691E91A73}" type="parTrans" cxnId="{3FF65D43-8322-441C-A4BD-4BB1B60300D4}">
      <dgm:prSet/>
      <dgm:spPr/>
      <dgm:t>
        <a:bodyPr/>
        <a:lstStyle/>
        <a:p>
          <a:pPr rtl="1"/>
          <a:endParaRPr lang="fa-IR"/>
        </a:p>
      </dgm:t>
    </dgm:pt>
    <dgm:pt modelId="{5BBDCA9A-75B9-40E3-9662-9E87E68B2857}" type="sibTrans" cxnId="{3FF65D43-8322-441C-A4BD-4BB1B60300D4}">
      <dgm:prSet/>
      <dgm:spPr/>
      <dgm:t>
        <a:bodyPr/>
        <a:lstStyle/>
        <a:p>
          <a:pPr rtl="1"/>
          <a:endParaRPr lang="fa-IR"/>
        </a:p>
      </dgm:t>
    </dgm:pt>
    <dgm:pt modelId="{EB6098AB-A8EE-40EE-9864-B69ABA52F766}">
      <dgm:prSet custT="1"/>
      <dgm:spPr/>
      <dgm:t>
        <a:bodyPr/>
        <a:lstStyle/>
        <a:p>
          <a:pPr rtl="1"/>
          <a:r>
            <a:rPr lang="fa-IR" sz="1100" smtClean="0">
              <a:latin typeface="Times New Roman" pitchFamily="18" charset="0"/>
              <a:cs typeface="B Nazanin" pitchFamily="2" charset="-78"/>
            </a:rPr>
            <a:t>درباره شرکت های رقیب، محصولات جدید و تغییرات قیمتی اطلاعات را در اختیار عرضه کنندگان و مشتریان قرار می دهند.</a:t>
          </a:r>
          <a:endParaRPr lang="fa-IR" sz="1100" dirty="0"/>
        </a:p>
      </dgm:t>
    </dgm:pt>
    <dgm:pt modelId="{2BCB6A22-D91B-471E-8AA1-DAB1C11DEE68}" type="parTrans" cxnId="{BA03E58A-4501-4074-B499-29ADC17DBFAA}">
      <dgm:prSet/>
      <dgm:spPr/>
      <dgm:t>
        <a:bodyPr/>
        <a:lstStyle/>
        <a:p>
          <a:pPr rtl="1"/>
          <a:endParaRPr lang="fa-IR"/>
        </a:p>
      </dgm:t>
    </dgm:pt>
    <dgm:pt modelId="{DF5B1A4A-8363-4EAD-A211-E8DD115EFE51}" type="sibTrans" cxnId="{BA03E58A-4501-4074-B499-29ADC17DBFAA}">
      <dgm:prSet/>
      <dgm:spPr/>
      <dgm:t>
        <a:bodyPr/>
        <a:lstStyle/>
        <a:p>
          <a:pPr rtl="1"/>
          <a:endParaRPr lang="fa-IR"/>
        </a:p>
      </dgm:t>
    </dgm:pt>
    <dgm:pt modelId="{92F0D425-CE04-45C2-9BA4-5C49606AEA97}">
      <dgm:prSet custT="1"/>
      <dgm:spPr/>
      <dgm:t>
        <a:bodyPr/>
        <a:lstStyle/>
        <a:p>
          <a:pPr rtl="1"/>
          <a:r>
            <a:rPr lang="fa-IR" sz="1100" dirty="0" smtClean="0">
              <a:cs typeface="B Nazanin" pitchFamily="2" charset="-78"/>
            </a:rPr>
            <a:t>اغلب عمده فروشی ها به خرده فروشی ها کمک می کنند تا نیروهای فروش خود را آموزش دهند. شمایل داخلی و ویترین فروشگاه خود را ارتقاء دهند و کمک میکنند تا سیستم کنترل موجودی و حسابداری خود را راه اندازی کنند.</a:t>
          </a:r>
          <a:endParaRPr lang="fa-IR" sz="1100" dirty="0"/>
        </a:p>
      </dgm:t>
    </dgm:pt>
    <dgm:pt modelId="{233E61ED-FC32-41AB-A0CE-03034E57FEE7}" type="parTrans" cxnId="{874675D5-4FC9-4DB0-A4BB-76BACEC09BA7}">
      <dgm:prSet/>
      <dgm:spPr/>
      <dgm:t>
        <a:bodyPr/>
        <a:lstStyle/>
        <a:p>
          <a:pPr rtl="1"/>
          <a:endParaRPr lang="fa-IR"/>
        </a:p>
      </dgm:t>
    </dgm:pt>
    <dgm:pt modelId="{6ACB42A2-EB10-430E-B066-30A56BF6F099}" type="sibTrans" cxnId="{874675D5-4FC9-4DB0-A4BB-76BACEC09BA7}">
      <dgm:prSet/>
      <dgm:spPr/>
      <dgm:t>
        <a:bodyPr/>
        <a:lstStyle/>
        <a:p>
          <a:pPr rtl="1"/>
          <a:endParaRPr lang="fa-IR"/>
        </a:p>
      </dgm:t>
    </dgm:pt>
    <dgm:pt modelId="{2E35A6DE-20F3-4818-8152-58C08524B131}" type="pres">
      <dgm:prSet presAssocID="{ABAC0B1F-D637-4C98-BB91-BD3DDF75C3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1C40436-A9B2-4FB9-9EDA-A89AB20BDAC1}" type="pres">
      <dgm:prSet presAssocID="{7CC251A7-AE0B-4D1C-BDF8-F6C565892E2A}" presName="composite" presStyleCnt="0"/>
      <dgm:spPr/>
      <dgm:t>
        <a:bodyPr/>
        <a:lstStyle/>
        <a:p>
          <a:pPr rtl="1"/>
          <a:endParaRPr lang="fa-IR"/>
        </a:p>
      </dgm:t>
    </dgm:pt>
    <dgm:pt modelId="{82AC9B08-A102-46E1-8045-7F4F2C9ECA28}" type="pres">
      <dgm:prSet presAssocID="{7CC251A7-AE0B-4D1C-BDF8-F6C565892E2A}" presName="parTx" presStyleLbl="alignNode1" presStyleIdx="0" presStyleCnt="9" custScaleY="2441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C8B009F-CFD6-48A0-AFBB-5168069941AF}" type="pres">
      <dgm:prSet presAssocID="{7CC251A7-AE0B-4D1C-BDF8-F6C565892E2A}" presName="desTx" presStyleLbl="alignAccFollowNode1" presStyleIdx="0" presStyleCnt="9" custLinFactNeighborY="438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7109430-83A7-4612-ACE8-E136B430897D}" type="pres">
      <dgm:prSet presAssocID="{6A1DEEFD-A9F4-490E-B1C3-B8B70E86EABE}" presName="space" presStyleCnt="0"/>
      <dgm:spPr/>
      <dgm:t>
        <a:bodyPr/>
        <a:lstStyle/>
        <a:p>
          <a:pPr rtl="1"/>
          <a:endParaRPr lang="fa-IR"/>
        </a:p>
      </dgm:t>
    </dgm:pt>
    <dgm:pt modelId="{EFE5AF1A-3A2A-4CA4-9054-F0A29CCE45FD}" type="pres">
      <dgm:prSet presAssocID="{DD2C4504-AFBC-496F-AFA3-9BB8F78F371F}" presName="composite" presStyleCnt="0"/>
      <dgm:spPr/>
      <dgm:t>
        <a:bodyPr/>
        <a:lstStyle/>
        <a:p>
          <a:pPr rtl="1"/>
          <a:endParaRPr lang="fa-IR"/>
        </a:p>
      </dgm:t>
    </dgm:pt>
    <dgm:pt modelId="{8042AEA1-A10E-4307-BAA8-EEBA57DFBB07}" type="pres">
      <dgm:prSet presAssocID="{DD2C4504-AFBC-496F-AFA3-9BB8F78F371F}" presName="parTx" presStyleLbl="alignNode1" presStyleIdx="1" presStyleCnt="9" custLinFactNeighborY="-165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939DA17-3DC3-4961-8C94-CB872955D7D3}" type="pres">
      <dgm:prSet presAssocID="{DD2C4504-AFBC-496F-AFA3-9BB8F78F371F}" presName="desTx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5529283-8A65-4CAC-99DE-239542F51B08}" type="pres">
      <dgm:prSet presAssocID="{BD41E39B-3F7F-4219-9B3E-EE63E2BB6C28}" presName="space" presStyleCnt="0"/>
      <dgm:spPr/>
      <dgm:t>
        <a:bodyPr/>
        <a:lstStyle/>
        <a:p>
          <a:pPr rtl="1"/>
          <a:endParaRPr lang="fa-IR"/>
        </a:p>
      </dgm:t>
    </dgm:pt>
    <dgm:pt modelId="{8FFFD031-775B-4CC5-A60F-E58C48736C06}" type="pres">
      <dgm:prSet presAssocID="{7C8F58BC-CE0A-4875-950C-91D0F6167E91}" presName="composite" presStyleCnt="0"/>
      <dgm:spPr/>
      <dgm:t>
        <a:bodyPr/>
        <a:lstStyle/>
        <a:p>
          <a:pPr rtl="1"/>
          <a:endParaRPr lang="fa-IR"/>
        </a:p>
      </dgm:t>
    </dgm:pt>
    <dgm:pt modelId="{0DDE235B-3BF7-4BE6-A451-FC6E8E546DD3}" type="pres">
      <dgm:prSet presAssocID="{7C8F58BC-CE0A-4875-950C-91D0F6167E91}" presName="parTx" presStyleLbl="alignNode1" presStyleIdx="2" presStyleCnt="9" custScaleY="1562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6D2049-C05E-4F57-BE65-2D0687CE8478}" type="pres">
      <dgm:prSet presAssocID="{7C8F58BC-CE0A-4875-950C-91D0F6167E91}" presName="desTx" presStyleLbl="alignAccFollowNode1" presStyleIdx="2" presStyleCnt="9" custLinFactNeighborY="395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B60D816-D4D3-4200-BBE9-31FE1427C9E9}" type="pres">
      <dgm:prSet presAssocID="{E5B097CC-AADE-40BD-B7E7-0BBDE5B7FF7E}" presName="space" presStyleCnt="0"/>
      <dgm:spPr/>
      <dgm:t>
        <a:bodyPr/>
        <a:lstStyle/>
        <a:p>
          <a:pPr rtl="1"/>
          <a:endParaRPr lang="fa-IR"/>
        </a:p>
      </dgm:t>
    </dgm:pt>
    <dgm:pt modelId="{5B39C6B1-2542-4B89-A508-ED5704C01035}" type="pres">
      <dgm:prSet presAssocID="{C643649B-463E-470E-A25C-B091744D5A0D}" presName="composite" presStyleCnt="0"/>
      <dgm:spPr/>
      <dgm:t>
        <a:bodyPr/>
        <a:lstStyle/>
        <a:p>
          <a:pPr rtl="1"/>
          <a:endParaRPr lang="fa-IR"/>
        </a:p>
      </dgm:t>
    </dgm:pt>
    <dgm:pt modelId="{B7A0F867-FF48-42F7-A773-CD23557C69D0}" type="pres">
      <dgm:prSet presAssocID="{C643649B-463E-470E-A25C-B091744D5A0D}" presName="parTx" presStyleLbl="alignNode1" presStyleIdx="3" presStyleCnt="9" custScaleX="117081" custScaleY="138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CD58176-EBCC-4A53-8C76-9EF37E52A647}" type="pres">
      <dgm:prSet presAssocID="{C643649B-463E-470E-A25C-B091744D5A0D}" presName="desTx" presStyleLbl="alignAccFollowNode1" presStyleIdx="3" presStyleCnt="9" custLinFactNeighborX="-3011" custLinFactNeighborY="819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C8BA0BA-935E-4E25-BCC8-A54A29E9DD68}" type="pres">
      <dgm:prSet presAssocID="{A354F0AA-74B4-4C3F-87E0-1EB52786BBC0}" presName="space" presStyleCnt="0"/>
      <dgm:spPr/>
      <dgm:t>
        <a:bodyPr/>
        <a:lstStyle/>
        <a:p>
          <a:pPr rtl="1"/>
          <a:endParaRPr lang="fa-IR"/>
        </a:p>
      </dgm:t>
    </dgm:pt>
    <dgm:pt modelId="{0EED6381-C80F-4D1F-97D8-7915261AC471}" type="pres">
      <dgm:prSet presAssocID="{39FEF1E6-9163-4D54-882B-74C6344C084E}" presName="composite" presStyleCnt="0"/>
      <dgm:spPr/>
      <dgm:t>
        <a:bodyPr/>
        <a:lstStyle/>
        <a:p>
          <a:pPr rtl="1"/>
          <a:endParaRPr lang="fa-IR"/>
        </a:p>
      </dgm:t>
    </dgm:pt>
    <dgm:pt modelId="{74B0DEDC-486E-4F43-AA25-8053AF8440A9}" type="pres">
      <dgm:prSet presAssocID="{39FEF1E6-9163-4D54-882B-74C6344C084E}" presName="parTx" presStyleLbl="alignNode1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4C46E6-DA8C-4463-A8B2-CAB925BDE4D2}" type="pres">
      <dgm:prSet presAssocID="{39FEF1E6-9163-4D54-882B-74C6344C084E}" presName="desTx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D4D12B6-9DB2-4196-A428-CC1E11BC0F37}" type="pres">
      <dgm:prSet presAssocID="{2F1F9045-03CB-41A1-86B0-9A2A7993071F}" presName="space" presStyleCnt="0"/>
      <dgm:spPr/>
      <dgm:t>
        <a:bodyPr/>
        <a:lstStyle/>
        <a:p>
          <a:pPr rtl="1"/>
          <a:endParaRPr lang="fa-IR"/>
        </a:p>
      </dgm:t>
    </dgm:pt>
    <dgm:pt modelId="{E08E5B4B-B64F-43CD-BF42-0E43B7AE2B9F}" type="pres">
      <dgm:prSet presAssocID="{CF41A55F-8839-436C-8BE8-8DDA34216862}" presName="composite" presStyleCnt="0"/>
      <dgm:spPr/>
      <dgm:t>
        <a:bodyPr/>
        <a:lstStyle/>
        <a:p>
          <a:pPr rtl="1"/>
          <a:endParaRPr lang="fa-IR"/>
        </a:p>
      </dgm:t>
    </dgm:pt>
    <dgm:pt modelId="{018628BE-F84A-434A-B2B8-77BE5D555210}" type="pres">
      <dgm:prSet presAssocID="{CF41A55F-8839-436C-8BE8-8DDA34216862}" presName="parTx" presStyleLbl="alignNode1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E07C2E7-7E16-4EFA-BE34-90BB9E2749AC}" type="pres">
      <dgm:prSet presAssocID="{CF41A55F-8839-436C-8BE8-8DDA34216862}" presName="desTx" presStyleLbl="alignAccFollowNode1" presStyleIdx="5" presStyleCnt="9" custLinFactNeighborY="340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D406E1F-5B77-4E7F-9C4D-697F4BBC59C6}" type="pres">
      <dgm:prSet presAssocID="{69683AF3-A1B3-4E4D-B455-786500A532CE}" presName="space" presStyleCnt="0"/>
      <dgm:spPr/>
      <dgm:t>
        <a:bodyPr/>
        <a:lstStyle/>
        <a:p>
          <a:pPr rtl="1"/>
          <a:endParaRPr lang="fa-IR"/>
        </a:p>
      </dgm:t>
    </dgm:pt>
    <dgm:pt modelId="{9F9F81A8-D8D3-4B16-9078-6D234D46B35C}" type="pres">
      <dgm:prSet presAssocID="{17ED32EA-55A5-491E-B081-4A5D88623813}" presName="composite" presStyleCnt="0"/>
      <dgm:spPr/>
      <dgm:t>
        <a:bodyPr/>
        <a:lstStyle/>
        <a:p>
          <a:pPr rtl="1"/>
          <a:endParaRPr lang="fa-IR"/>
        </a:p>
      </dgm:t>
    </dgm:pt>
    <dgm:pt modelId="{5D524CFB-8F73-4CBB-857A-299599EF1A44}" type="pres">
      <dgm:prSet presAssocID="{17ED32EA-55A5-491E-B081-4A5D88623813}" presName="parTx" presStyleLbl="alignNode1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437D811-2ABA-419E-8BA0-A428A0122353}" type="pres">
      <dgm:prSet presAssocID="{17ED32EA-55A5-491E-B081-4A5D88623813}" presName="desTx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4DDB333-6DE5-4F80-8898-DEA7F6B3F79A}" type="pres">
      <dgm:prSet presAssocID="{C6F13415-5A14-48D2-AD0D-F2E0C219550F}" presName="space" presStyleCnt="0"/>
      <dgm:spPr/>
      <dgm:t>
        <a:bodyPr/>
        <a:lstStyle/>
        <a:p>
          <a:pPr rtl="1"/>
          <a:endParaRPr lang="fa-IR"/>
        </a:p>
      </dgm:t>
    </dgm:pt>
    <dgm:pt modelId="{DBCCE8AC-AF4E-4B8D-955E-A3806CDCD4E5}" type="pres">
      <dgm:prSet presAssocID="{8C9D8BBA-49AA-4211-9072-C73CCB81070F}" presName="composite" presStyleCnt="0"/>
      <dgm:spPr/>
      <dgm:t>
        <a:bodyPr/>
        <a:lstStyle/>
        <a:p>
          <a:pPr rtl="1"/>
          <a:endParaRPr lang="fa-IR"/>
        </a:p>
      </dgm:t>
    </dgm:pt>
    <dgm:pt modelId="{B4E9514D-AAFA-4EFF-A292-96876A1158BE}" type="pres">
      <dgm:prSet presAssocID="{8C9D8BBA-49AA-4211-9072-C73CCB81070F}" presName="parTx" presStyleLbl="alignNode1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2339D58-E103-4872-815D-43B48DDD728C}" type="pres">
      <dgm:prSet presAssocID="{8C9D8BBA-49AA-4211-9072-C73CCB81070F}" presName="desTx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A45D8E7-C28F-499B-BA5C-5422D0D14CB9}" type="pres">
      <dgm:prSet presAssocID="{D99EDD2F-72AE-4A3F-ADE5-008FC851BF16}" presName="space" presStyleCnt="0"/>
      <dgm:spPr/>
      <dgm:t>
        <a:bodyPr/>
        <a:lstStyle/>
        <a:p>
          <a:pPr rtl="1"/>
          <a:endParaRPr lang="fa-IR"/>
        </a:p>
      </dgm:t>
    </dgm:pt>
    <dgm:pt modelId="{F0B00408-F238-4A19-B9BB-709ABC8AFBEC}" type="pres">
      <dgm:prSet presAssocID="{76357825-B60C-49B9-9118-E9F539A660BD}" presName="composite" presStyleCnt="0"/>
      <dgm:spPr/>
      <dgm:t>
        <a:bodyPr/>
        <a:lstStyle/>
        <a:p>
          <a:pPr rtl="1"/>
          <a:endParaRPr lang="fa-IR"/>
        </a:p>
      </dgm:t>
    </dgm:pt>
    <dgm:pt modelId="{3EE2E62D-1B63-4634-A4CF-E513F06A8846}" type="pres">
      <dgm:prSet presAssocID="{76357825-B60C-49B9-9118-E9F539A660BD}" presName="parTx" presStyleLbl="alignNode1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EBDB96-9BF5-46E8-9AF0-9FD4DB0C0930}" type="pres">
      <dgm:prSet presAssocID="{76357825-B60C-49B9-9118-E9F539A660BD}" presName="desTx" presStyleLbl="alignAccFollowNode1" presStyleIdx="8" presStyleCnt="9" custLinFactNeighborY="373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06DB6CBC-965F-4CFA-8B90-8032FB05CFCE}" type="presOf" srcId="{6D7565FD-7A60-4CDA-8C58-20ACA16EB3A6}" destId="{0E07C2E7-7E16-4EFA-BE34-90BB9E2749AC}" srcOrd="0" destOrd="0" presId="urn:microsoft.com/office/officeart/2005/8/layout/hList1"/>
    <dgm:cxn modelId="{60C3762F-4AEF-4106-82B7-B5D7507EECDF}" srcId="{C643649B-463E-470E-A25C-B091744D5A0D}" destId="{FCF97A18-8284-486F-880B-1D26BCD564DE}" srcOrd="0" destOrd="0" parTransId="{25A306D5-AF71-4BA3-A3F8-22D6CD50571D}" sibTransId="{948146DF-C3C5-42E2-A77E-D182761B68CC}"/>
    <dgm:cxn modelId="{3535DE93-6F5F-4A7E-AA15-AD9540FFD50E}" srcId="{ABAC0B1F-D637-4C98-BB91-BD3DDF75C3A7}" destId="{DD2C4504-AFBC-496F-AFA3-9BB8F78F371F}" srcOrd="1" destOrd="0" parTransId="{6EBB98AA-8895-4748-84CB-81710258A07B}" sibTransId="{BD41E39B-3F7F-4219-9B3E-EE63E2BB6C28}"/>
    <dgm:cxn modelId="{E44E4DC6-7982-4E99-A3EA-3CAE59222EE1}" type="presOf" srcId="{ABAC0B1F-D637-4C98-BB91-BD3DDF75C3A7}" destId="{2E35A6DE-20F3-4818-8152-58C08524B131}" srcOrd="0" destOrd="0" presId="urn:microsoft.com/office/officeart/2005/8/layout/hList1"/>
    <dgm:cxn modelId="{1CC940A9-1B80-4BD2-99A1-E086DFD9FB64}" type="presOf" srcId="{BC6F63AC-B039-49C0-8712-77B5DA9ED801}" destId="{9939DA17-3DC3-4961-8C94-CB872955D7D3}" srcOrd="0" destOrd="0" presId="urn:microsoft.com/office/officeart/2005/8/layout/hList1"/>
    <dgm:cxn modelId="{83D70DD7-FE94-4EE7-A329-D9FD12560B4B}" type="presOf" srcId="{1330FDCC-0FE1-423A-B477-68146EE4BA17}" destId="{E437D811-2ABA-419E-8BA0-A428A0122353}" srcOrd="0" destOrd="0" presId="urn:microsoft.com/office/officeart/2005/8/layout/hList1"/>
    <dgm:cxn modelId="{9CF17A0C-1213-4133-AEFC-FC46B9BDBE48}" type="presOf" srcId="{65B45102-ADB7-4002-A095-45E4F1C67335}" destId="{0C8B009F-CFD6-48A0-AFBB-5168069941AF}" srcOrd="0" destOrd="0" presId="urn:microsoft.com/office/officeart/2005/8/layout/hList1"/>
    <dgm:cxn modelId="{DB61E7A8-A635-4E8B-936A-6A13DEDD6B35}" srcId="{ABAC0B1F-D637-4C98-BB91-BD3DDF75C3A7}" destId="{8C9D8BBA-49AA-4211-9072-C73CCB81070F}" srcOrd="7" destOrd="0" parTransId="{CD196B6F-8308-4B0D-9D43-B13648B176D7}" sibTransId="{D99EDD2F-72AE-4A3F-ADE5-008FC851BF16}"/>
    <dgm:cxn modelId="{77F6BEBE-EF46-4594-97D1-45050F9255C7}" type="presOf" srcId="{CF41A55F-8839-436C-8BE8-8DDA34216862}" destId="{018628BE-F84A-434A-B2B8-77BE5D555210}" srcOrd="0" destOrd="0" presId="urn:microsoft.com/office/officeart/2005/8/layout/hList1"/>
    <dgm:cxn modelId="{ABA9BD3A-C924-45E5-A570-C656F5126F94}" type="presOf" srcId="{C643649B-463E-470E-A25C-B091744D5A0D}" destId="{B7A0F867-FF48-42F7-A773-CD23557C69D0}" srcOrd="0" destOrd="0" presId="urn:microsoft.com/office/officeart/2005/8/layout/hList1"/>
    <dgm:cxn modelId="{3FF65D43-8322-441C-A4BD-4BB1B60300D4}" srcId="{17ED32EA-55A5-491E-B081-4A5D88623813}" destId="{1330FDCC-0FE1-423A-B477-68146EE4BA17}" srcOrd="0" destOrd="0" parTransId="{94916267-9296-42E7-A1A1-F89691E91A73}" sibTransId="{5BBDCA9A-75B9-40E3-9662-9E87E68B2857}"/>
    <dgm:cxn modelId="{590EA519-6EF9-4DC5-ABCB-638D11EB48E3}" type="presOf" srcId="{7C8F58BC-CE0A-4875-950C-91D0F6167E91}" destId="{0DDE235B-3BF7-4BE6-A451-FC6E8E546DD3}" srcOrd="0" destOrd="0" presId="urn:microsoft.com/office/officeart/2005/8/layout/hList1"/>
    <dgm:cxn modelId="{CCE3E54D-9966-4069-903C-A614A28F7F59}" srcId="{ABAC0B1F-D637-4C98-BB91-BD3DDF75C3A7}" destId="{76357825-B60C-49B9-9118-E9F539A660BD}" srcOrd="8" destOrd="0" parTransId="{5CBE9FE8-D363-49F5-9041-3364E0424B47}" sibTransId="{2919878D-98AA-4C7A-8791-59C03B6A471D}"/>
    <dgm:cxn modelId="{D43CBBCF-5E6C-40E6-BAB4-64124308C05B}" type="presOf" srcId="{7CC251A7-AE0B-4D1C-BDF8-F6C565892E2A}" destId="{82AC9B08-A102-46E1-8045-7F4F2C9ECA28}" srcOrd="0" destOrd="0" presId="urn:microsoft.com/office/officeart/2005/8/layout/hList1"/>
    <dgm:cxn modelId="{F47BC907-6EBD-4996-98AC-33B3DDDC5A22}" srcId="{ABAC0B1F-D637-4C98-BB91-BD3DDF75C3A7}" destId="{39FEF1E6-9163-4D54-882B-74C6344C084E}" srcOrd="4" destOrd="0" parTransId="{49B7168E-B077-4486-8DA3-5E315704FD35}" sibTransId="{2F1F9045-03CB-41A1-86B0-9A2A7993071F}"/>
    <dgm:cxn modelId="{2C1B3599-89CC-4F84-B222-A309237356FC}" type="presOf" srcId="{48188FD2-6F69-40EF-A179-B87539D0CA7D}" destId="{0C8B009F-CFD6-48A0-AFBB-5168069941AF}" srcOrd="0" destOrd="1" presId="urn:microsoft.com/office/officeart/2005/8/layout/hList1"/>
    <dgm:cxn modelId="{30BB18C4-A342-4021-817A-1DE13B2AE40E}" srcId="{7CC251A7-AE0B-4D1C-BDF8-F6C565892E2A}" destId="{65B45102-ADB7-4002-A095-45E4F1C67335}" srcOrd="0" destOrd="0" parTransId="{A1D3ECE8-40E8-4211-88F5-B8F403E80361}" sibTransId="{B83E1938-9464-4311-8E6C-5BBE45016F8B}"/>
    <dgm:cxn modelId="{1A8F650B-33BA-4BB1-9216-61C1E0F57A28}" srcId="{ABAC0B1F-D637-4C98-BB91-BD3DDF75C3A7}" destId="{7CC251A7-AE0B-4D1C-BDF8-F6C565892E2A}" srcOrd="0" destOrd="0" parTransId="{523D4D52-4C39-4B8E-B0BD-A130A65FC2C1}" sibTransId="{6A1DEEFD-A9F4-490E-B1C3-B8B70E86EABE}"/>
    <dgm:cxn modelId="{34E6D251-1C5B-451B-9B48-4BA75B79C3B1}" type="presOf" srcId="{EB6098AB-A8EE-40EE-9864-B69ABA52F766}" destId="{A2339D58-E103-4872-815D-43B48DDD728C}" srcOrd="0" destOrd="0" presId="urn:microsoft.com/office/officeart/2005/8/layout/hList1"/>
    <dgm:cxn modelId="{9F752A3C-2E07-4E6F-899F-399D3363D445}" srcId="{ABAC0B1F-D637-4C98-BB91-BD3DDF75C3A7}" destId="{17ED32EA-55A5-491E-B081-4A5D88623813}" srcOrd="6" destOrd="0" parTransId="{699E1944-0C04-4857-8B52-8CF393064432}" sibTransId="{C6F13415-5A14-48D2-AD0D-F2E0C219550F}"/>
    <dgm:cxn modelId="{DE58ECDD-822B-4F93-A05C-42FC29E3C97F}" type="presOf" srcId="{E9BECC24-30D5-4B3C-9A73-324BFC140286}" destId="{194C46E6-DA8C-4463-A8B2-CAB925BDE4D2}" srcOrd="0" destOrd="0" presId="urn:microsoft.com/office/officeart/2005/8/layout/hList1"/>
    <dgm:cxn modelId="{6931F470-5A77-4647-ABE8-327860177762}" type="presOf" srcId="{DD2C4504-AFBC-496F-AFA3-9BB8F78F371F}" destId="{8042AEA1-A10E-4307-BAA8-EEBA57DFBB07}" srcOrd="0" destOrd="0" presId="urn:microsoft.com/office/officeart/2005/8/layout/hList1"/>
    <dgm:cxn modelId="{41620F77-DD05-42B9-9BB7-B32F497B6EE2}" srcId="{DD2C4504-AFBC-496F-AFA3-9BB8F78F371F}" destId="{BC6F63AC-B039-49C0-8712-77B5DA9ED801}" srcOrd="0" destOrd="0" parTransId="{7E42D3FE-3CFA-4453-B830-581B1CE519C3}" sibTransId="{D1BF386D-888D-4701-944D-E5F9B175D531}"/>
    <dgm:cxn modelId="{EC971A9F-D685-41CF-AC73-787E5E5553AE}" type="presOf" srcId="{903F349A-11E4-433B-99F4-41BA6964E369}" destId="{246D2049-C05E-4F57-BE65-2D0687CE8478}" srcOrd="0" destOrd="0" presId="urn:microsoft.com/office/officeart/2005/8/layout/hList1"/>
    <dgm:cxn modelId="{0D003F81-1665-440B-B60C-DA0B7CFAE2D4}" srcId="{ABAC0B1F-D637-4C98-BB91-BD3DDF75C3A7}" destId="{7C8F58BC-CE0A-4875-950C-91D0F6167E91}" srcOrd="2" destOrd="0" parTransId="{A56F472B-8830-4636-866B-8F97039B7D29}" sibTransId="{E5B097CC-AADE-40BD-B7E7-0BBDE5B7FF7E}"/>
    <dgm:cxn modelId="{72DAD4CD-73DE-43D1-9514-7E5F9ADF8A29}" type="presOf" srcId="{39FEF1E6-9163-4D54-882B-74C6344C084E}" destId="{74B0DEDC-486E-4F43-AA25-8053AF8440A9}" srcOrd="0" destOrd="0" presId="urn:microsoft.com/office/officeart/2005/8/layout/hList1"/>
    <dgm:cxn modelId="{BA03E58A-4501-4074-B499-29ADC17DBFAA}" srcId="{8C9D8BBA-49AA-4211-9072-C73CCB81070F}" destId="{EB6098AB-A8EE-40EE-9864-B69ABA52F766}" srcOrd="0" destOrd="0" parTransId="{2BCB6A22-D91B-471E-8AA1-DAB1C11DEE68}" sibTransId="{DF5B1A4A-8363-4EAD-A211-E8DD115EFE51}"/>
    <dgm:cxn modelId="{59C9263A-09AA-4149-BE55-B7AE8ACEBA33}" type="presOf" srcId="{FCF97A18-8284-486F-880B-1D26BCD564DE}" destId="{1CD58176-EBCC-4A53-8C76-9EF37E52A647}" srcOrd="0" destOrd="0" presId="urn:microsoft.com/office/officeart/2005/8/layout/hList1"/>
    <dgm:cxn modelId="{BF64B148-379E-48B9-B8FA-4D6CB6C2B6B1}" srcId="{ABAC0B1F-D637-4C98-BB91-BD3DDF75C3A7}" destId="{C643649B-463E-470E-A25C-B091744D5A0D}" srcOrd="3" destOrd="0" parTransId="{72DED582-F9A5-4C94-898D-590401856E7E}" sibTransId="{A354F0AA-74B4-4C3F-87E0-1EB52786BBC0}"/>
    <dgm:cxn modelId="{5AE70D94-D81B-4529-B781-50672DD83B59}" srcId="{7C8F58BC-CE0A-4875-950C-91D0F6167E91}" destId="{903F349A-11E4-433B-99F4-41BA6964E369}" srcOrd="0" destOrd="0" parTransId="{7CA8F6F9-5027-47EE-A608-CA194F028367}" sibTransId="{70F549CA-8FAC-4A92-A5EC-96ADC1EE0514}"/>
    <dgm:cxn modelId="{AD869B86-133A-422D-A5AC-6A27EDCFF506}" srcId="{ABAC0B1F-D637-4C98-BB91-BD3DDF75C3A7}" destId="{CF41A55F-8839-436C-8BE8-8DDA34216862}" srcOrd="5" destOrd="0" parTransId="{7A990B13-3174-4495-8C8B-BB06542AAF31}" sibTransId="{69683AF3-A1B3-4E4D-B455-786500A532CE}"/>
    <dgm:cxn modelId="{0BBEEEB2-A7F0-493B-8934-3867C3D01890}" srcId="{39FEF1E6-9163-4D54-882B-74C6344C084E}" destId="{E9BECC24-30D5-4B3C-9A73-324BFC140286}" srcOrd="0" destOrd="0" parTransId="{DC620BE1-2CDC-4541-B2BA-99C2B43D3AC9}" sibTransId="{93F125BC-62BA-414A-9418-F9A23CD5EEEA}"/>
    <dgm:cxn modelId="{874675D5-4FC9-4DB0-A4BB-76BACEC09BA7}" srcId="{76357825-B60C-49B9-9118-E9F539A660BD}" destId="{92F0D425-CE04-45C2-9BA4-5C49606AEA97}" srcOrd="0" destOrd="0" parTransId="{233E61ED-FC32-41AB-A0CE-03034E57FEE7}" sibTransId="{6ACB42A2-EB10-430E-B066-30A56BF6F099}"/>
    <dgm:cxn modelId="{C5DA7923-F80E-4D0B-8561-07543FF97291}" srcId="{CF41A55F-8839-436C-8BE8-8DDA34216862}" destId="{6D7565FD-7A60-4CDA-8C58-20ACA16EB3A6}" srcOrd="0" destOrd="0" parTransId="{FC3D9893-40B6-45A5-9678-AE481D0BEEB9}" sibTransId="{554790EC-EC4A-49A0-8046-4F016C413062}"/>
    <dgm:cxn modelId="{48D7CCF1-10F3-4875-BB9C-44CEBA8CBD70}" srcId="{7CC251A7-AE0B-4D1C-BDF8-F6C565892E2A}" destId="{48188FD2-6F69-40EF-A179-B87539D0CA7D}" srcOrd="1" destOrd="0" parTransId="{3E6556AD-E8AA-46E4-8180-119B5537F4D8}" sibTransId="{F0A4D033-2936-40C2-92EA-AB11D1431A72}"/>
    <dgm:cxn modelId="{D007F941-9149-40CB-87C8-E8EFB3427FBB}" type="presOf" srcId="{17ED32EA-55A5-491E-B081-4A5D88623813}" destId="{5D524CFB-8F73-4CBB-857A-299599EF1A44}" srcOrd="0" destOrd="0" presId="urn:microsoft.com/office/officeart/2005/8/layout/hList1"/>
    <dgm:cxn modelId="{8F42468D-3F0F-4DDE-AA83-C829255BAA64}" type="presOf" srcId="{8C9D8BBA-49AA-4211-9072-C73CCB81070F}" destId="{B4E9514D-AAFA-4EFF-A292-96876A1158BE}" srcOrd="0" destOrd="0" presId="urn:microsoft.com/office/officeart/2005/8/layout/hList1"/>
    <dgm:cxn modelId="{7BBBB4E6-88DC-4AC9-BD36-8D12A75B6178}" type="presOf" srcId="{76357825-B60C-49B9-9118-E9F539A660BD}" destId="{3EE2E62D-1B63-4634-A4CF-E513F06A8846}" srcOrd="0" destOrd="0" presId="urn:microsoft.com/office/officeart/2005/8/layout/hList1"/>
    <dgm:cxn modelId="{83E2A715-F1ED-4AEE-9503-51A6410289AA}" type="presOf" srcId="{92F0D425-CE04-45C2-9BA4-5C49606AEA97}" destId="{B2EBDB96-9BF5-46E8-9AF0-9FD4DB0C0930}" srcOrd="0" destOrd="0" presId="urn:microsoft.com/office/officeart/2005/8/layout/hList1"/>
    <dgm:cxn modelId="{9A02E89E-E8EE-4F4E-883F-E825FE56AB42}" type="presParOf" srcId="{2E35A6DE-20F3-4818-8152-58C08524B131}" destId="{C1C40436-A9B2-4FB9-9EDA-A89AB20BDAC1}" srcOrd="0" destOrd="0" presId="urn:microsoft.com/office/officeart/2005/8/layout/hList1"/>
    <dgm:cxn modelId="{C6E7C0F6-842A-44AB-B508-D6000C47A4BC}" type="presParOf" srcId="{C1C40436-A9B2-4FB9-9EDA-A89AB20BDAC1}" destId="{82AC9B08-A102-46E1-8045-7F4F2C9ECA28}" srcOrd="0" destOrd="0" presId="urn:microsoft.com/office/officeart/2005/8/layout/hList1"/>
    <dgm:cxn modelId="{2946904A-0821-4A2A-B585-73CB728CD8D7}" type="presParOf" srcId="{C1C40436-A9B2-4FB9-9EDA-A89AB20BDAC1}" destId="{0C8B009F-CFD6-48A0-AFBB-5168069941AF}" srcOrd="1" destOrd="0" presId="urn:microsoft.com/office/officeart/2005/8/layout/hList1"/>
    <dgm:cxn modelId="{6BD69548-E4BB-4BBC-AB32-48CA4EA85746}" type="presParOf" srcId="{2E35A6DE-20F3-4818-8152-58C08524B131}" destId="{17109430-83A7-4612-ACE8-E136B430897D}" srcOrd="1" destOrd="0" presId="urn:microsoft.com/office/officeart/2005/8/layout/hList1"/>
    <dgm:cxn modelId="{7E0FDBE0-FD8F-4D10-8080-5477C7E1EBB9}" type="presParOf" srcId="{2E35A6DE-20F3-4818-8152-58C08524B131}" destId="{EFE5AF1A-3A2A-4CA4-9054-F0A29CCE45FD}" srcOrd="2" destOrd="0" presId="urn:microsoft.com/office/officeart/2005/8/layout/hList1"/>
    <dgm:cxn modelId="{5623E078-D82F-449C-BC81-E57E48334DC9}" type="presParOf" srcId="{EFE5AF1A-3A2A-4CA4-9054-F0A29CCE45FD}" destId="{8042AEA1-A10E-4307-BAA8-EEBA57DFBB07}" srcOrd="0" destOrd="0" presId="urn:microsoft.com/office/officeart/2005/8/layout/hList1"/>
    <dgm:cxn modelId="{B55EF808-82BE-4AB0-99C1-1A9C2AD99C86}" type="presParOf" srcId="{EFE5AF1A-3A2A-4CA4-9054-F0A29CCE45FD}" destId="{9939DA17-3DC3-4961-8C94-CB872955D7D3}" srcOrd="1" destOrd="0" presId="urn:microsoft.com/office/officeart/2005/8/layout/hList1"/>
    <dgm:cxn modelId="{7F5D54D3-AAD7-46C5-A97D-73CF9CFF4898}" type="presParOf" srcId="{2E35A6DE-20F3-4818-8152-58C08524B131}" destId="{75529283-8A65-4CAC-99DE-239542F51B08}" srcOrd="3" destOrd="0" presId="urn:microsoft.com/office/officeart/2005/8/layout/hList1"/>
    <dgm:cxn modelId="{3D38A2E1-88C4-455A-AEDF-77977E78B564}" type="presParOf" srcId="{2E35A6DE-20F3-4818-8152-58C08524B131}" destId="{8FFFD031-775B-4CC5-A60F-E58C48736C06}" srcOrd="4" destOrd="0" presId="urn:microsoft.com/office/officeart/2005/8/layout/hList1"/>
    <dgm:cxn modelId="{F7053529-0343-4751-8FE2-C56EAD0FE36B}" type="presParOf" srcId="{8FFFD031-775B-4CC5-A60F-E58C48736C06}" destId="{0DDE235B-3BF7-4BE6-A451-FC6E8E546DD3}" srcOrd="0" destOrd="0" presId="urn:microsoft.com/office/officeart/2005/8/layout/hList1"/>
    <dgm:cxn modelId="{CBEE8C01-208F-4FF1-A7E9-5E46A9CC9437}" type="presParOf" srcId="{8FFFD031-775B-4CC5-A60F-E58C48736C06}" destId="{246D2049-C05E-4F57-BE65-2D0687CE8478}" srcOrd="1" destOrd="0" presId="urn:microsoft.com/office/officeart/2005/8/layout/hList1"/>
    <dgm:cxn modelId="{F911E61D-1CAB-4292-8080-C45D35ED417F}" type="presParOf" srcId="{2E35A6DE-20F3-4818-8152-58C08524B131}" destId="{7B60D816-D4D3-4200-BBE9-31FE1427C9E9}" srcOrd="5" destOrd="0" presId="urn:microsoft.com/office/officeart/2005/8/layout/hList1"/>
    <dgm:cxn modelId="{2BE823D3-ADDB-4AA6-956F-645E0BF6B90D}" type="presParOf" srcId="{2E35A6DE-20F3-4818-8152-58C08524B131}" destId="{5B39C6B1-2542-4B89-A508-ED5704C01035}" srcOrd="6" destOrd="0" presId="urn:microsoft.com/office/officeart/2005/8/layout/hList1"/>
    <dgm:cxn modelId="{C105CF33-59EA-4B5D-A500-BF312161CE3D}" type="presParOf" srcId="{5B39C6B1-2542-4B89-A508-ED5704C01035}" destId="{B7A0F867-FF48-42F7-A773-CD23557C69D0}" srcOrd="0" destOrd="0" presId="urn:microsoft.com/office/officeart/2005/8/layout/hList1"/>
    <dgm:cxn modelId="{BA37AEB8-5689-4B98-9521-9E4945447969}" type="presParOf" srcId="{5B39C6B1-2542-4B89-A508-ED5704C01035}" destId="{1CD58176-EBCC-4A53-8C76-9EF37E52A647}" srcOrd="1" destOrd="0" presId="urn:microsoft.com/office/officeart/2005/8/layout/hList1"/>
    <dgm:cxn modelId="{FDF81DC3-5649-4D89-B43E-D5B52D6B503C}" type="presParOf" srcId="{2E35A6DE-20F3-4818-8152-58C08524B131}" destId="{8C8BA0BA-935E-4E25-BCC8-A54A29E9DD68}" srcOrd="7" destOrd="0" presId="urn:microsoft.com/office/officeart/2005/8/layout/hList1"/>
    <dgm:cxn modelId="{3AC1D3B3-0D81-496E-9C88-9C7F63110875}" type="presParOf" srcId="{2E35A6DE-20F3-4818-8152-58C08524B131}" destId="{0EED6381-C80F-4D1F-97D8-7915261AC471}" srcOrd="8" destOrd="0" presId="urn:microsoft.com/office/officeart/2005/8/layout/hList1"/>
    <dgm:cxn modelId="{BF599CAE-53EB-4676-AE00-D466CDAE5B68}" type="presParOf" srcId="{0EED6381-C80F-4D1F-97D8-7915261AC471}" destId="{74B0DEDC-486E-4F43-AA25-8053AF8440A9}" srcOrd="0" destOrd="0" presId="urn:microsoft.com/office/officeart/2005/8/layout/hList1"/>
    <dgm:cxn modelId="{AB12E2B2-3508-405C-9E4C-5BED763B3F85}" type="presParOf" srcId="{0EED6381-C80F-4D1F-97D8-7915261AC471}" destId="{194C46E6-DA8C-4463-A8B2-CAB925BDE4D2}" srcOrd="1" destOrd="0" presId="urn:microsoft.com/office/officeart/2005/8/layout/hList1"/>
    <dgm:cxn modelId="{9E33D0A5-11FD-4A9F-A143-9E064B6C328A}" type="presParOf" srcId="{2E35A6DE-20F3-4818-8152-58C08524B131}" destId="{8D4D12B6-9DB2-4196-A428-CC1E11BC0F37}" srcOrd="9" destOrd="0" presId="urn:microsoft.com/office/officeart/2005/8/layout/hList1"/>
    <dgm:cxn modelId="{EEA8F5EF-0CF5-4C18-AA3D-069ED55BD364}" type="presParOf" srcId="{2E35A6DE-20F3-4818-8152-58C08524B131}" destId="{E08E5B4B-B64F-43CD-BF42-0E43B7AE2B9F}" srcOrd="10" destOrd="0" presId="urn:microsoft.com/office/officeart/2005/8/layout/hList1"/>
    <dgm:cxn modelId="{EA6DD6E0-6AA8-4ABA-900E-87E2CC18B9B1}" type="presParOf" srcId="{E08E5B4B-B64F-43CD-BF42-0E43B7AE2B9F}" destId="{018628BE-F84A-434A-B2B8-77BE5D555210}" srcOrd="0" destOrd="0" presId="urn:microsoft.com/office/officeart/2005/8/layout/hList1"/>
    <dgm:cxn modelId="{ED7D7985-3DFA-480C-8A75-9F64CECB7AC1}" type="presParOf" srcId="{E08E5B4B-B64F-43CD-BF42-0E43B7AE2B9F}" destId="{0E07C2E7-7E16-4EFA-BE34-90BB9E2749AC}" srcOrd="1" destOrd="0" presId="urn:microsoft.com/office/officeart/2005/8/layout/hList1"/>
    <dgm:cxn modelId="{0F17A68A-6481-4FD9-B78B-0FEF75B66E4D}" type="presParOf" srcId="{2E35A6DE-20F3-4818-8152-58C08524B131}" destId="{7D406E1F-5B77-4E7F-9C4D-697F4BBC59C6}" srcOrd="11" destOrd="0" presId="urn:microsoft.com/office/officeart/2005/8/layout/hList1"/>
    <dgm:cxn modelId="{07A8354A-5F73-4535-8772-C475801DE2FA}" type="presParOf" srcId="{2E35A6DE-20F3-4818-8152-58C08524B131}" destId="{9F9F81A8-D8D3-4B16-9078-6D234D46B35C}" srcOrd="12" destOrd="0" presId="urn:microsoft.com/office/officeart/2005/8/layout/hList1"/>
    <dgm:cxn modelId="{13A75715-F637-4E3D-917F-24CC3DE591A0}" type="presParOf" srcId="{9F9F81A8-D8D3-4B16-9078-6D234D46B35C}" destId="{5D524CFB-8F73-4CBB-857A-299599EF1A44}" srcOrd="0" destOrd="0" presId="urn:microsoft.com/office/officeart/2005/8/layout/hList1"/>
    <dgm:cxn modelId="{A15DE1F9-A709-4A85-90A9-E54C935D54D8}" type="presParOf" srcId="{9F9F81A8-D8D3-4B16-9078-6D234D46B35C}" destId="{E437D811-2ABA-419E-8BA0-A428A0122353}" srcOrd="1" destOrd="0" presId="urn:microsoft.com/office/officeart/2005/8/layout/hList1"/>
    <dgm:cxn modelId="{98B71720-8A5A-40C6-B56E-E597DFEF12FD}" type="presParOf" srcId="{2E35A6DE-20F3-4818-8152-58C08524B131}" destId="{44DDB333-6DE5-4F80-8898-DEA7F6B3F79A}" srcOrd="13" destOrd="0" presId="urn:microsoft.com/office/officeart/2005/8/layout/hList1"/>
    <dgm:cxn modelId="{99B29C8F-30BB-488D-B6DE-F571B8C8E84C}" type="presParOf" srcId="{2E35A6DE-20F3-4818-8152-58C08524B131}" destId="{DBCCE8AC-AF4E-4B8D-955E-A3806CDCD4E5}" srcOrd="14" destOrd="0" presId="urn:microsoft.com/office/officeart/2005/8/layout/hList1"/>
    <dgm:cxn modelId="{1D22CA69-5392-413F-B1B0-67700208E13D}" type="presParOf" srcId="{DBCCE8AC-AF4E-4B8D-955E-A3806CDCD4E5}" destId="{B4E9514D-AAFA-4EFF-A292-96876A1158BE}" srcOrd="0" destOrd="0" presId="urn:microsoft.com/office/officeart/2005/8/layout/hList1"/>
    <dgm:cxn modelId="{81F9E98A-9F0A-4E3C-ADCA-A5D406DBE31C}" type="presParOf" srcId="{DBCCE8AC-AF4E-4B8D-955E-A3806CDCD4E5}" destId="{A2339D58-E103-4872-815D-43B48DDD728C}" srcOrd="1" destOrd="0" presId="urn:microsoft.com/office/officeart/2005/8/layout/hList1"/>
    <dgm:cxn modelId="{567B82F6-94E4-4981-863E-ADD243DF69AF}" type="presParOf" srcId="{2E35A6DE-20F3-4818-8152-58C08524B131}" destId="{FA45D8E7-C28F-499B-BA5C-5422D0D14CB9}" srcOrd="15" destOrd="0" presId="urn:microsoft.com/office/officeart/2005/8/layout/hList1"/>
    <dgm:cxn modelId="{279F5957-6A5F-47F8-B067-B2077096A809}" type="presParOf" srcId="{2E35A6DE-20F3-4818-8152-58C08524B131}" destId="{F0B00408-F238-4A19-B9BB-709ABC8AFBEC}" srcOrd="16" destOrd="0" presId="urn:microsoft.com/office/officeart/2005/8/layout/hList1"/>
    <dgm:cxn modelId="{7D3CF7AB-F9C8-4A8E-830D-4EEEFB054648}" type="presParOf" srcId="{F0B00408-F238-4A19-B9BB-709ABC8AFBEC}" destId="{3EE2E62D-1B63-4634-A4CF-E513F06A8846}" srcOrd="0" destOrd="0" presId="urn:microsoft.com/office/officeart/2005/8/layout/hList1"/>
    <dgm:cxn modelId="{C139814A-4055-4BE8-9D60-7F76A7B3F923}" type="presParOf" srcId="{F0B00408-F238-4A19-B9BB-709ABC8AFBEC}" destId="{B2EBDB96-9BF5-46E8-9AF0-9FD4DB0C0930}" srcOrd="1" destOrd="0" presId="urn:microsoft.com/office/officeart/2005/8/layout/h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95B266-90CC-42ED-A125-5EE69F2576C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D538F88F-48F2-41E4-BC00-D7334E4C9FFF}">
      <dgm:prSet phldrT="[Text]"/>
      <dgm:spPr/>
      <dgm:t>
        <a:bodyPr/>
        <a:lstStyle/>
        <a:p>
          <a:pPr rtl="0"/>
          <a:r>
            <a:rPr lang="fa-IR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rPr>
            <a:t>واسطه ها و نماینده ها</a:t>
          </a:r>
          <a:endParaRPr lang="fa-IR" dirty="0"/>
        </a:p>
      </dgm:t>
    </dgm:pt>
    <dgm:pt modelId="{45332484-C230-4227-8AFB-9DB5D9F7B980}" type="parTrans" cxnId="{FE9BE145-8F19-42E8-8E5E-7A9E4D4F7A53}">
      <dgm:prSet/>
      <dgm:spPr/>
      <dgm:t>
        <a:bodyPr/>
        <a:lstStyle/>
        <a:p>
          <a:pPr rtl="1"/>
          <a:endParaRPr lang="fa-IR"/>
        </a:p>
      </dgm:t>
    </dgm:pt>
    <dgm:pt modelId="{4C31A096-1246-42F3-BF87-C4BF6CB9E3A2}" type="sibTrans" cxnId="{FE9BE145-8F19-42E8-8E5E-7A9E4D4F7A53}">
      <dgm:prSet/>
      <dgm:spPr/>
      <dgm:t>
        <a:bodyPr/>
        <a:lstStyle/>
        <a:p>
          <a:pPr rtl="1"/>
          <a:endParaRPr lang="fa-IR"/>
        </a:p>
      </dgm:t>
    </dgm:pt>
    <dgm:pt modelId="{4259861D-D2EF-4553-81B6-30F2D4CE4F26}">
      <dgm:prSet phldrT="[Text]"/>
      <dgm:spPr/>
      <dgm:t>
        <a:bodyPr/>
        <a:lstStyle/>
        <a:p>
          <a:pPr rtl="0"/>
          <a:r>
            <a:rPr lang="fa-IR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rPr>
            <a:t>دفاتر و شعب تولیدکنندگان و خرده فروش ها</a:t>
          </a:r>
          <a:endParaRPr lang="fa-IR" dirty="0"/>
        </a:p>
      </dgm:t>
    </dgm:pt>
    <dgm:pt modelId="{C601DF27-309D-4C34-AC84-4DD22F4B158B}" type="parTrans" cxnId="{68964D5C-4618-4F99-93CC-C482812D0F3F}">
      <dgm:prSet/>
      <dgm:spPr/>
      <dgm:t>
        <a:bodyPr/>
        <a:lstStyle/>
        <a:p>
          <a:pPr rtl="1"/>
          <a:endParaRPr lang="fa-IR"/>
        </a:p>
      </dgm:t>
    </dgm:pt>
    <dgm:pt modelId="{DD0D459F-EF71-4A4D-BEEB-5A43DA47DB34}" type="sibTrans" cxnId="{68964D5C-4618-4F99-93CC-C482812D0F3F}">
      <dgm:prSet/>
      <dgm:spPr/>
      <dgm:t>
        <a:bodyPr/>
        <a:lstStyle/>
        <a:p>
          <a:pPr rtl="1"/>
          <a:endParaRPr lang="fa-IR"/>
        </a:p>
      </dgm:t>
    </dgm:pt>
    <dgm:pt modelId="{AD9996A9-38D7-4E50-AEFF-7DAB36D9D024}">
      <dgm:prSet phldrT="[Text]"/>
      <dgm:spPr/>
      <dgm:t>
        <a:bodyPr/>
        <a:lstStyle/>
        <a:p>
          <a:pPr rtl="0"/>
          <a:r>
            <a:rPr lang="fa-IR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rPr>
            <a:t>عمده فروش های تاجر</a:t>
          </a:r>
          <a:endParaRPr lang="fa-IR" dirty="0"/>
        </a:p>
      </dgm:t>
    </dgm:pt>
    <dgm:pt modelId="{073D8B5D-30A8-4C61-9BDF-2BC9BEB679B9}" type="parTrans" cxnId="{9368EF69-200A-4528-B6B3-9F2D2B9ECDCC}">
      <dgm:prSet/>
      <dgm:spPr/>
      <dgm:t>
        <a:bodyPr/>
        <a:lstStyle/>
        <a:p>
          <a:pPr rtl="1"/>
          <a:endParaRPr lang="fa-IR"/>
        </a:p>
      </dgm:t>
    </dgm:pt>
    <dgm:pt modelId="{ADA69556-D68E-418D-9942-0A9216CD9932}" type="sibTrans" cxnId="{9368EF69-200A-4528-B6B3-9F2D2B9ECDCC}">
      <dgm:prSet/>
      <dgm:spPr/>
      <dgm:t>
        <a:bodyPr/>
        <a:lstStyle/>
        <a:p>
          <a:pPr rtl="1"/>
          <a:endParaRPr lang="fa-IR"/>
        </a:p>
      </dgm:t>
    </dgm:pt>
    <dgm:pt modelId="{5F9F4026-8CD7-4A14-A41D-AEA2CD439E48}" type="pres">
      <dgm:prSet presAssocID="{F195B266-90CC-42ED-A125-5EE69F2576C3}" presName="compositeShape" presStyleCnt="0">
        <dgm:presLayoutVars>
          <dgm:chMax val="7"/>
          <dgm:dir/>
          <dgm:resizeHandles val="exact"/>
        </dgm:presLayoutVars>
      </dgm:prSet>
      <dgm:spPr/>
    </dgm:pt>
    <dgm:pt modelId="{D6BBE597-C87D-4AE8-B615-D257B1B138B4}" type="pres">
      <dgm:prSet presAssocID="{F195B266-90CC-42ED-A125-5EE69F2576C3}" presName="wedge1" presStyleLbl="node1" presStyleIdx="0" presStyleCnt="3"/>
      <dgm:spPr/>
      <dgm:t>
        <a:bodyPr/>
        <a:lstStyle/>
        <a:p>
          <a:pPr rtl="1"/>
          <a:endParaRPr lang="fa-IR"/>
        </a:p>
      </dgm:t>
    </dgm:pt>
    <dgm:pt modelId="{C33AE423-D5AB-42CF-AE8B-E226C100ADCF}" type="pres">
      <dgm:prSet presAssocID="{F195B266-90CC-42ED-A125-5EE69F2576C3}" presName="dummy1a" presStyleCnt="0"/>
      <dgm:spPr/>
    </dgm:pt>
    <dgm:pt modelId="{F0B28563-EA2C-4F3C-AC68-588DFE3F60CC}" type="pres">
      <dgm:prSet presAssocID="{F195B266-90CC-42ED-A125-5EE69F2576C3}" presName="dummy1b" presStyleCnt="0"/>
      <dgm:spPr/>
    </dgm:pt>
    <dgm:pt modelId="{37A57E41-332E-4764-A6FD-2EA0A949510B}" type="pres">
      <dgm:prSet presAssocID="{F195B266-90CC-42ED-A125-5EE69F2576C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FC6C014-BC6D-4A78-93FD-76FCE358111C}" type="pres">
      <dgm:prSet presAssocID="{F195B266-90CC-42ED-A125-5EE69F2576C3}" presName="wedge2" presStyleLbl="node1" presStyleIdx="1" presStyleCnt="3"/>
      <dgm:spPr/>
      <dgm:t>
        <a:bodyPr/>
        <a:lstStyle/>
        <a:p>
          <a:pPr rtl="1"/>
          <a:endParaRPr lang="fa-IR"/>
        </a:p>
      </dgm:t>
    </dgm:pt>
    <dgm:pt modelId="{AF80BA7D-072E-4F05-99E3-72049863EC50}" type="pres">
      <dgm:prSet presAssocID="{F195B266-90CC-42ED-A125-5EE69F2576C3}" presName="dummy2a" presStyleCnt="0"/>
      <dgm:spPr/>
    </dgm:pt>
    <dgm:pt modelId="{B3FBCCCA-829A-4A3B-84ED-8E746869F997}" type="pres">
      <dgm:prSet presAssocID="{F195B266-90CC-42ED-A125-5EE69F2576C3}" presName="dummy2b" presStyleCnt="0"/>
      <dgm:spPr/>
    </dgm:pt>
    <dgm:pt modelId="{C1ADF1C2-CE64-4896-A337-BF41625ADEDC}" type="pres">
      <dgm:prSet presAssocID="{F195B266-90CC-42ED-A125-5EE69F2576C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D1DC0AD-5CE2-4D18-8ECF-9F0735F82E3E}" type="pres">
      <dgm:prSet presAssocID="{F195B266-90CC-42ED-A125-5EE69F2576C3}" presName="wedge3" presStyleLbl="node1" presStyleIdx="2" presStyleCnt="3"/>
      <dgm:spPr/>
      <dgm:t>
        <a:bodyPr/>
        <a:lstStyle/>
        <a:p>
          <a:pPr rtl="1"/>
          <a:endParaRPr lang="fa-IR"/>
        </a:p>
      </dgm:t>
    </dgm:pt>
    <dgm:pt modelId="{BF780C24-D624-4619-B179-1DA50CCF40F8}" type="pres">
      <dgm:prSet presAssocID="{F195B266-90CC-42ED-A125-5EE69F2576C3}" presName="dummy3a" presStyleCnt="0"/>
      <dgm:spPr/>
    </dgm:pt>
    <dgm:pt modelId="{EC8F2AE0-870C-4044-B9F0-55800BB1A15E}" type="pres">
      <dgm:prSet presAssocID="{F195B266-90CC-42ED-A125-5EE69F2576C3}" presName="dummy3b" presStyleCnt="0"/>
      <dgm:spPr/>
    </dgm:pt>
    <dgm:pt modelId="{D97171C9-ADFE-44B0-9D8C-96C3F0BA1E28}" type="pres">
      <dgm:prSet presAssocID="{F195B266-90CC-42ED-A125-5EE69F2576C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951D783-5F01-4396-A7E0-1F61B9722EBF}" type="pres">
      <dgm:prSet presAssocID="{4C31A096-1246-42F3-BF87-C4BF6CB9E3A2}" presName="arrowWedge1" presStyleLbl="fgSibTrans2D1" presStyleIdx="0" presStyleCnt="3"/>
      <dgm:spPr/>
    </dgm:pt>
    <dgm:pt modelId="{D57CFDCA-060C-45F3-AA53-3797BF40E9AE}" type="pres">
      <dgm:prSet presAssocID="{DD0D459F-EF71-4A4D-BEEB-5A43DA47DB34}" presName="arrowWedge2" presStyleLbl="fgSibTrans2D1" presStyleIdx="1" presStyleCnt="3"/>
      <dgm:spPr/>
    </dgm:pt>
    <dgm:pt modelId="{8E5D9006-E7D5-4A50-B358-AA8759B88822}" type="pres">
      <dgm:prSet presAssocID="{ADA69556-D68E-418D-9942-0A9216CD9932}" presName="arrowWedge3" presStyleLbl="fgSibTrans2D1" presStyleIdx="2" presStyleCnt="3"/>
      <dgm:spPr/>
    </dgm:pt>
  </dgm:ptLst>
  <dgm:cxnLst>
    <dgm:cxn modelId="{72609D2D-D5FE-4247-9D5E-EB0BEF85EDFB}" type="presOf" srcId="{AD9996A9-38D7-4E50-AEFF-7DAB36D9D024}" destId="{D97171C9-ADFE-44B0-9D8C-96C3F0BA1E28}" srcOrd="1" destOrd="0" presId="urn:microsoft.com/office/officeart/2005/8/layout/cycle8"/>
    <dgm:cxn modelId="{987A1934-22D3-4EFB-8FBF-5CD0350FD396}" type="presOf" srcId="{4259861D-D2EF-4553-81B6-30F2D4CE4F26}" destId="{C1ADF1C2-CE64-4896-A337-BF41625ADEDC}" srcOrd="1" destOrd="0" presId="urn:microsoft.com/office/officeart/2005/8/layout/cycle8"/>
    <dgm:cxn modelId="{CFD46927-524C-43D0-ACA2-244ED0B0C8C1}" type="presOf" srcId="{4259861D-D2EF-4553-81B6-30F2D4CE4F26}" destId="{4FC6C014-BC6D-4A78-93FD-76FCE358111C}" srcOrd="0" destOrd="0" presId="urn:microsoft.com/office/officeart/2005/8/layout/cycle8"/>
    <dgm:cxn modelId="{68964D5C-4618-4F99-93CC-C482812D0F3F}" srcId="{F195B266-90CC-42ED-A125-5EE69F2576C3}" destId="{4259861D-D2EF-4553-81B6-30F2D4CE4F26}" srcOrd="1" destOrd="0" parTransId="{C601DF27-309D-4C34-AC84-4DD22F4B158B}" sibTransId="{DD0D459F-EF71-4A4D-BEEB-5A43DA47DB34}"/>
    <dgm:cxn modelId="{2B8F1CFC-27FA-4550-ACA5-A99E0FAE76B8}" type="presOf" srcId="{D538F88F-48F2-41E4-BC00-D7334E4C9FFF}" destId="{37A57E41-332E-4764-A6FD-2EA0A949510B}" srcOrd="1" destOrd="0" presId="urn:microsoft.com/office/officeart/2005/8/layout/cycle8"/>
    <dgm:cxn modelId="{2D881C15-85C9-44F9-ACCA-8B6EF8698BAF}" type="presOf" srcId="{D538F88F-48F2-41E4-BC00-D7334E4C9FFF}" destId="{D6BBE597-C87D-4AE8-B615-D257B1B138B4}" srcOrd="0" destOrd="0" presId="urn:microsoft.com/office/officeart/2005/8/layout/cycle8"/>
    <dgm:cxn modelId="{FE9BE145-8F19-42E8-8E5E-7A9E4D4F7A53}" srcId="{F195B266-90CC-42ED-A125-5EE69F2576C3}" destId="{D538F88F-48F2-41E4-BC00-D7334E4C9FFF}" srcOrd="0" destOrd="0" parTransId="{45332484-C230-4227-8AFB-9DB5D9F7B980}" sibTransId="{4C31A096-1246-42F3-BF87-C4BF6CB9E3A2}"/>
    <dgm:cxn modelId="{9368EF69-200A-4528-B6B3-9F2D2B9ECDCC}" srcId="{F195B266-90CC-42ED-A125-5EE69F2576C3}" destId="{AD9996A9-38D7-4E50-AEFF-7DAB36D9D024}" srcOrd="2" destOrd="0" parTransId="{073D8B5D-30A8-4C61-9BDF-2BC9BEB679B9}" sibTransId="{ADA69556-D68E-418D-9942-0A9216CD9932}"/>
    <dgm:cxn modelId="{39B68C95-9F61-43F1-8E8C-2F21CD1A458D}" type="presOf" srcId="{AD9996A9-38D7-4E50-AEFF-7DAB36D9D024}" destId="{FD1DC0AD-5CE2-4D18-8ECF-9F0735F82E3E}" srcOrd="0" destOrd="0" presId="urn:microsoft.com/office/officeart/2005/8/layout/cycle8"/>
    <dgm:cxn modelId="{349A7449-C3C9-41F3-9754-F1031420ACD8}" type="presOf" srcId="{F195B266-90CC-42ED-A125-5EE69F2576C3}" destId="{5F9F4026-8CD7-4A14-A41D-AEA2CD439E48}" srcOrd="0" destOrd="0" presId="urn:microsoft.com/office/officeart/2005/8/layout/cycle8"/>
    <dgm:cxn modelId="{D8DF4A27-7516-4239-BA4A-11D4ACAB61A0}" type="presParOf" srcId="{5F9F4026-8CD7-4A14-A41D-AEA2CD439E48}" destId="{D6BBE597-C87D-4AE8-B615-D257B1B138B4}" srcOrd="0" destOrd="0" presId="urn:microsoft.com/office/officeart/2005/8/layout/cycle8"/>
    <dgm:cxn modelId="{DACD3A3F-4FFF-4DB8-88F4-89A7AB178E46}" type="presParOf" srcId="{5F9F4026-8CD7-4A14-A41D-AEA2CD439E48}" destId="{C33AE423-D5AB-42CF-AE8B-E226C100ADCF}" srcOrd="1" destOrd="0" presId="urn:microsoft.com/office/officeart/2005/8/layout/cycle8"/>
    <dgm:cxn modelId="{CE4D2512-BF7F-4971-9267-45B3E72B7D3B}" type="presParOf" srcId="{5F9F4026-8CD7-4A14-A41D-AEA2CD439E48}" destId="{F0B28563-EA2C-4F3C-AC68-588DFE3F60CC}" srcOrd="2" destOrd="0" presId="urn:microsoft.com/office/officeart/2005/8/layout/cycle8"/>
    <dgm:cxn modelId="{3B55D3A0-B50C-46AE-9034-2B32E84844D1}" type="presParOf" srcId="{5F9F4026-8CD7-4A14-A41D-AEA2CD439E48}" destId="{37A57E41-332E-4764-A6FD-2EA0A949510B}" srcOrd="3" destOrd="0" presId="urn:microsoft.com/office/officeart/2005/8/layout/cycle8"/>
    <dgm:cxn modelId="{DD5E2EB2-A755-44D2-99F6-5A256E52A7C7}" type="presParOf" srcId="{5F9F4026-8CD7-4A14-A41D-AEA2CD439E48}" destId="{4FC6C014-BC6D-4A78-93FD-76FCE358111C}" srcOrd="4" destOrd="0" presId="urn:microsoft.com/office/officeart/2005/8/layout/cycle8"/>
    <dgm:cxn modelId="{3C47F207-C000-4E1B-8D4C-BBCFB8FF45B4}" type="presParOf" srcId="{5F9F4026-8CD7-4A14-A41D-AEA2CD439E48}" destId="{AF80BA7D-072E-4F05-99E3-72049863EC50}" srcOrd="5" destOrd="0" presId="urn:microsoft.com/office/officeart/2005/8/layout/cycle8"/>
    <dgm:cxn modelId="{A8F1878F-5DE6-48D1-93A4-47C0CB8E3B34}" type="presParOf" srcId="{5F9F4026-8CD7-4A14-A41D-AEA2CD439E48}" destId="{B3FBCCCA-829A-4A3B-84ED-8E746869F997}" srcOrd="6" destOrd="0" presId="urn:microsoft.com/office/officeart/2005/8/layout/cycle8"/>
    <dgm:cxn modelId="{92AEDB29-9513-40AF-B172-7D2354314388}" type="presParOf" srcId="{5F9F4026-8CD7-4A14-A41D-AEA2CD439E48}" destId="{C1ADF1C2-CE64-4896-A337-BF41625ADEDC}" srcOrd="7" destOrd="0" presId="urn:microsoft.com/office/officeart/2005/8/layout/cycle8"/>
    <dgm:cxn modelId="{0AB4C5F2-504F-41B8-BBC4-E41EBAE69E2D}" type="presParOf" srcId="{5F9F4026-8CD7-4A14-A41D-AEA2CD439E48}" destId="{FD1DC0AD-5CE2-4D18-8ECF-9F0735F82E3E}" srcOrd="8" destOrd="0" presId="urn:microsoft.com/office/officeart/2005/8/layout/cycle8"/>
    <dgm:cxn modelId="{9B796BD2-5747-4C69-880D-523EA5BFDB35}" type="presParOf" srcId="{5F9F4026-8CD7-4A14-A41D-AEA2CD439E48}" destId="{BF780C24-D624-4619-B179-1DA50CCF40F8}" srcOrd="9" destOrd="0" presId="urn:microsoft.com/office/officeart/2005/8/layout/cycle8"/>
    <dgm:cxn modelId="{39C51199-CB94-4B9D-A720-E8AAE08ABDE4}" type="presParOf" srcId="{5F9F4026-8CD7-4A14-A41D-AEA2CD439E48}" destId="{EC8F2AE0-870C-4044-B9F0-55800BB1A15E}" srcOrd="10" destOrd="0" presId="urn:microsoft.com/office/officeart/2005/8/layout/cycle8"/>
    <dgm:cxn modelId="{BAEFF787-4C29-4864-A7BB-44DE17FBCEF2}" type="presParOf" srcId="{5F9F4026-8CD7-4A14-A41D-AEA2CD439E48}" destId="{D97171C9-ADFE-44B0-9D8C-96C3F0BA1E28}" srcOrd="11" destOrd="0" presId="urn:microsoft.com/office/officeart/2005/8/layout/cycle8"/>
    <dgm:cxn modelId="{6653CAB5-5A25-401A-BCAD-C2A182A414E1}" type="presParOf" srcId="{5F9F4026-8CD7-4A14-A41D-AEA2CD439E48}" destId="{1951D783-5F01-4396-A7E0-1F61B9722EBF}" srcOrd="12" destOrd="0" presId="urn:microsoft.com/office/officeart/2005/8/layout/cycle8"/>
    <dgm:cxn modelId="{0E1C0F2E-9879-47E9-992F-FFC637221ED6}" type="presParOf" srcId="{5F9F4026-8CD7-4A14-A41D-AEA2CD439E48}" destId="{D57CFDCA-060C-45F3-AA53-3797BF40E9AE}" srcOrd="13" destOrd="0" presId="urn:microsoft.com/office/officeart/2005/8/layout/cycle8"/>
    <dgm:cxn modelId="{57B1D5CB-1720-487B-97A1-2939C2D31047}" type="presParOf" srcId="{5F9F4026-8CD7-4A14-A41D-AEA2CD439E48}" destId="{8E5D9006-E7D5-4A50-B358-AA8759B88822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B53DBFF-B94E-4C4D-AE16-72D693CEE809}" type="datetimeFigureOut">
              <a:rPr lang="fa-IR" smtClean="0"/>
              <a:pPr/>
              <a:t>07/26/1436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3D22463-2945-4B6C-8835-19034BE566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0"/>
            <a:ext cx="8229600" cy="2833685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Niki Border" pitchFamily="2" charset="-78"/>
              </a:rPr>
              <a:t/>
            </a:r>
            <a:br>
              <a:rPr lang="fa-IR" dirty="0" smtClean="0">
                <a:cs typeface="B Niki Border" pitchFamily="2" charset="-78"/>
              </a:rPr>
            </a:br>
            <a:r>
              <a:rPr lang="fa-IR" dirty="0" smtClean="0">
                <a:cs typeface="B Niki Border" pitchFamily="2" charset="-78"/>
              </a:rPr>
              <a:t>بنام خدا</a:t>
            </a:r>
            <a:br>
              <a:rPr lang="fa-IR" dirty="0" smtClean="0">
                <a:cs typeface="B Niki Border" pitchFamily="2" charset="-78"/>
              </a:rPr>
            </a:br>
            <a:r>
              <a:rPr lang="fa-IR" dirty="0" smtClean="0">
                <a:cs typeface="B Niki Border" pitchFamily="2" charset="-78"/>
              </a:rPr>
              <a:t/>
            </a:r>
            <a:br>
              <a:rPr lang="fa-IR" dirty="0" smtClean="0">
                <a:cs typeface="B Niki Border" pitchFamily="2" charset="-78"/>
              </a:rPr>
            </a:br>
            <a:r>
              <a:rPr lang="fa-IR" dirty="0" smtClean="0">
                <a:cs typeface="B Niki Border" pitchFamily="2" charset="-78"/>
              </a:rPr>
              <a:t>فصل </a:t>
            </a:r>
            <a:r>
              <a:rPr lang="fa-IR" dirty="0" smtClean="0">
                <a:cs typeface="B Niki Border" pitchFamily="2" charset="-78"/>
              </a:rPr>
              <a:t>سیزدهم بازاریابی</a:t>
            </a:r>
            <a:br>
              <a:rPr lang="fa-IR" dirty="0" smtClean="0">
                <a:cs typeface="B Niki Border" pitchFamily="2" charset="-78"/>
              </a:rPr>
            </a:br>
            <a:r>
              <a:rPr lang="fa-IR" dirty="0" smtClean="0">
                <a:cs typeface="B Niki Border" pitchFamily="2" charset="-78"/>
              </a:rPr>
              <a:t>خرده فروشی و عمده فروشی</a:t>
            </a:r>
            <a:endParaRPr lang="fa-IR" dirty="0">
              <a:cs typeface="B Niki Borde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7914" y="4071942"/>
            <a:ext cx="6560234" cy="1752600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latin typeface="+mj-lt"/>
                <a:ea typeface="+mj-ea"/>
                <a:cs typeface="B Niki Border" pitchFamily="2" charset="-78"/>
              </a:rPr>
              <a:t>ارایه دهنده :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+mj-lt"/>
                <a:ea typeface="+mj-ea"/>
                <a:cs typeface="B Niki Border" pitchFamily="2" charset="-78"/>
              </a:rPr>
              <a:t>هادی حمید</a:t>
            </a:r>
            <a:endParaRPr lang="fa-IR" sz="2400" dirty="0">
              <a:solidFill>
                <a:schemeClr val="tx1"/>
              </a:solidFill>
              <a:latin typeface="+mj-lt"/>
              <a:ea typeface="+mj-ea"/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 algn="just"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بخش بندی بازار</a:t>
            </a:r>
          </a:p>
          <a:p>
            <a:pPr marL="225425" indent="-225425" algn="just">
              <a:buNone/>
            </a:pPr>
            <a:r>
              <a:rPr lang="fa-IR" b="1" dirty="0" smtClean="0">
                <a:cs typeface="B Nazanin" pitchFamily="2" charset="-78"/>
              </a:rPr>
              <a:t>           </a:t>
            </a: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بازار هدف</a:t>
            </a:r>
          </a:p>
          <a:p>
            <a:pPr marL="225425" indent="-225425" algn="just">
              <a:buNone/>
            </a:pPr>
            <a:r>
              <a:rPr lang="fa-IR" b="1" dirty="0" smtClean="0">
                <a:cs typeface="B Nazanin" pitchFamily="2" charset="-78"/>
              </a:rPr>
              <a:t>                </a:t>
            </a:r>
            <a:r>
              <a:rPr lang="fa-IR" b="1" dirty="0" smtClean="0">
                <a:solidFill>
                  <a:srgbClr val="92D050"/>
                </a:solidFill>
                <a:cs typeface="B Nazanin" pitchFamily="2" charset="-78"/>
              </a:rPr>
              <a:t> متمایز سازی</a:t>
            </a:r>
            <a:r>
              <a:rPr lang="fa-IR" b="1" dirty="0" smtClean="0">
                <a:cs typeface="B Nazanin" pitchFamily="2" charset="-78"/>
              </a:rPr>
              <a:t> </a:t>
            </a:r>
          </a:p>
          <a:p>
            <a:pPr marL="225425" indent="-225425" algn="just">
              <a:buNone/>
            </a:pPr>
            <a:r>
              <a:rPr lang="fa-IR" b="1" dirty="0" smtClean="0">
                <a:cs typeface="B Nazanin" pitchFamily="2" charset="-78"/>
              </a:rPr>
              <a:t>                     </a:t>
            </a:r>
            <a:r>
              <a:rPr lang="fa-IR" b="1" dirty="0" smtClean="0">
                <a:solidFill>
                  <a:srgbClr val="7030A0"/>
                </a:solidFill>
                <a:cs typeface="B Nazanin" pitchFamily="2" charset="-78"/>
              </a:rPr>
              <a:t>تعیین موقعیت</a:t>
            </a:r>
            <a:r>
              <a:rPr lang="fa-IR" b="1" dirty="0" smtClean="0">
                <a:cs typeface="B Nazanin" pitchFamily="2" charset="-78"/>
              </a:rPr>
              <a:t> </a:t>
            </a:r>
          </a:p>
          <a:p>
            <a:pPr marL="225425" indent="-225425" algn="just">
              <a:buNone/>
            </a:pPr>
            <a:r>
              <a:rPr lang="fa-IR" b="1" dirty="0" smtClean="0">
                <a:cs typeface="B Nazanin" pitchFamily="2" charset="-78"/>
              </a:rPr>
              <a:t>شامل </a:t>
            </a:r>
            <a:r>
              <a:rPr lang="fa-IR" b="1" u="sng" dirty="0" smtClean="0">
                <a:cs typeface="B Nazanin" pitchFamily="2" charset="-78"/>
              </a:rPr>
              <a:t>تعریف</a:t>
            </a:r>
            <a:r>
              <a:rPr lang="fa-IR" b="1" dirty="0" smtClean="0">
                <a:cs typeface="B Nazanin" pitchFamily="2" charset="-78"/>
              </a:rPr>
              <a:t> و </a:t>
            </a:r>
            <a:r>
              <a:rPr lang="fa-IR" b="1" u="sng" dirty="0" smtClean="0">
                <a:cs typeface="B Nazanin" pitchFamily="2" charset="-78"/>
              </a:rPr>
              <a:t>شکل دهی به بازار.</a:t>
            </a:r>
          </a:p>
          <a:p>
            <a:pPr marL="225425" indent="-225425" algn="just">
              <a:buNone/>
            </a:pPr>
            <a:endParaRPr lang="fa-IR" b="1" u="sng" dirty="0" smtClean="0">
              <a:cs typeface="B Nazanin" pitchFamily="2" charset="-78"/>
            </a:endParaRPr>
          </a:p>
          <a:p>
            <a:pPr marL="225425" indent="-225425" algn="just">
              <a:buNone/>
            </a:pPr>
            <a:r>
              <a:rPr lang="fa-IR" b="1" u="sng" dirty="0" smtClean="0">
                <a:solidFill>
                  <a:srgbClr val="FFC000"/>
                </a:solidFill>
                <a:cs typeface="B Nazanin" pitchFamily="2" charset="-78"/>
              </a:rPr>
              <a:t>و در نهایت تصمیم گیری در مورد :</a:t>
            </a:r>
          </a:p>
          <a:p>
            <a:pPr marL="514350" indent="-514350" algn="just">
              <a:buAutoNum type="arabicPeriod"/>
            </a:pPr>
            <a:r>
              <a:rPr lang="fa-IR" b="1" u="sng" dirty="0" smtClean="0">
                <a:solidFill>
                  <a:srgbClr val="FFC000"/>
                </a:solidFill>
                <a:cs typeface="B Nazanin" pitchFamily="2" charset="-78"/>
              </a:rPr>
              <a:t>قیمت</a:t>
            </a:r>
          </a:p>
          <a:p>
            <a:pPr marL="514350" indent="-514350" algn="just">
              <a:buAutoNum type="arabicPeriod"/>
            </a:pPr>
            <a:r>
              <a:rPr lang="fa-IR" b="1" u="sng" dirty="0" smtClean="0">
                <a:solidFill>
                  <a:srgbClr val="FFC000"/>
                </a:solidFill>
                <a:cs typeface="B Nazanin" pitchFamily="2" charset="-78"/>
              </a:rPr>
              <a:t>ترویج</a:t>
            </a:r>
            <a:endParaRPr lang="en-US" dirty="0" smtClean="0">
              <a:solidFill>
                <a:srgbClr val="FFC000"/>
              </a:solidFill>
              <a:cs typeface="B 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43372" y="35716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3200" dirty="0" smtClean="0">
                <a:cs typeface="B Niki Border" pitchFamily="2" charset="-78"/>
              </a:rPr>
              <a:t>تصمیمات بازاریابی خرده فروشی</a:t>
            </a:r>
            <a:r>
              <a:rPr lang="en-US" sz="3200" dirty="0" smtClean="0">
                <a:cs typeface="B Niki Border" pitchFamily="2" charset="-78"/>
              </a:rPr>
              <a:t/>
            </a:r>
            <a:br>
              <a:rPr lang="en-US" sz="3200" dirty="0" smtClean="0">
                <a:cs typeface="B Niki Border" pitchFamily="2" charset="-78"/>
              </a:rPr>
            </a:br>
            <a:endParaRPr lang="fa-I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>
            <a:noAutofit/>
          </a:bodyPr>
          <a:lstStyle/>
          <a:p>
            <a:pPr marL="342900" indent="-342900" eaLnBrk="0" hangingPunct="0">
              <a:lnSpc>
                <a:spcPts val="2800"/>
              </a:lnSpc>
              <a:defRPr/>
            </a:pPr>
            <a: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  <a:t/>
            </a:r>
            <a:b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</a:br>
            <a: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  <a:t/>
            </a:r>
            <a:b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</a:br>
            <a: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  <a:t/>
            </a:r>
            <a:b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</a:br>
            <a:r>
              <a:rPr lang="fa-IR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  <a:t>تصمیم گیری های مرتبط با آمیخته بازاریابی</a:t>
            </a:r>
            <a:r>
              <a:rPr lang="en-US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  <a:t/>
            </a:r>
            <a:br>
              <a:rPr lang="en-US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</a:br>
            <a:r>
              <a:rPr lang="en-US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  <a:t/>
            </a:r>
            <a:br>
              <a:rPr lang="en-US" sz="3200" b="1" kern="0" dirty="0" smtClean="0">
                <a:solidFill>
                  <a:schemeClr val="tx1"/>
                </a:solidFill>
                <a:latin typeface="Calibri" pitchFamily="34" charset="0"/>
                <a:cs typeface="B Niki Border" pitchFamily="2" charset="-78"/>
              </a:rPr>
            </a:br>
            <a:endParaRPr lang="fa-IR" sz="3200" dirty="0">
              <a:solidFill>
                <a:schemeClr val="tx1"/>
              </a:solidFill>
              <a:cs typeface="B Niki Borde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1981200"/>
            <a:ext cx="7010400" cy="3352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eaLnBrk="0" hangingPunct="0">
              <a:defRPr/>
            </a:pPr>
            <a:endParaRPr lang="fa-IR" sz="2400" dirty="0">
              <a:latin typeface="Arial" charset="0"/>
              <a:ea typeface="ヒラギノ角ゴ Pro W3" pitchFamily="1" charset="-128"/>
              <a:cs typeface="B Yekan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66800" y="2133600"/>
            <a:ext cx="3352800" cy="2057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 eaLnBrk="0" hangingPunct="0"/>
            <a:r>
              <a:rPr lang="fa-IR" dirty="0">
                <a:cs typeface="B Yekan" pitchFamily="2" charset="-78"/>
              </a:rPr>
              <a:t>استراتژی خرده فروشی</a:t>
            </a:r>
          </a:p>
          <a:p>
            <a:pPr algn="ctr" rtl="1" eaLnBrk="0" hangingPunct="0"/>
            <a:endParaRPr lang="fa-IR" dirty="0">
              <a:cs typeface="B Yekan" pitchFamily="2" charset="-78"/>
            </a:endParaRPr>
          </a:p>
          <a:p>
            <a:pPr algn="ctr" rtl="1" eaLnBrk="0" hangingPunct="0"/>
            <a:r>
              <a:rPr lang="fa-IR" dirty="0">
                <a:cs typeface="B Yekan" pitchFamily="2" charset="-78"/>
              </a:rPr>
              <a:t>بخش بندی و تعیین بازار هدف از سوی خرده فروش</a:t>
            </a:r>
          </a:p>
          <a:p>
            <a:pPr algn="ctr" rtl="1" eaLnBrk="0" hangingPunct="0"/>
            <a:endParaRPr lang="fa-IR" dirty="0">
              <a:cs typeface="B Yekan" pitchFamily="2" charset="-78"/>
            </a:endParaRPr>
          </a:p>
          <a:p>
            <a:pPr algn="ctr" rtl="1" eaLnBrk="0" hangingPunct="0"/>
            <a:r>
              <a:rPr lang="fa-IR" dirty="0">
                <a:cs typeface="B Yekan" pitchFamily="2" charset="-78"/>
              </a:rPr>
              <a:t>متمایز سازی و تعیین موقعیت خدمت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24400" y="2133600"/>
            <a:ext cx="3200400" cy="2057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 eaLnBrk="0" hangingPunct="0"/>
            <a:r>
              <a:rPr lang="fa-IR" dirty="0">
                <a:cs typeface="B Yekan" pitchFamily="2" charset="-78"/>
              </a:rPr>
              <a:t>آمیخته بازاریابی خرده فروشی</a:t>
            </a:r>
          </a:p>
          <a:p>
            <a:pPr algn="ctr" rtl="1" eaLnBrk="0" hangingPunct="0"/>
            <a:endParaRPr lang="fa-IR" dirty="0">
              <a:cs typeface="B Yekan" pitchFamily="2" charset="-78"/>
            </a:endParaRPr>
          </a:p>
          <a:p>
            <a:pPr algn="ctr" rtl="1" eaLnBrk="0" hangingPunct="0"/>
            <a:r>
              <a:rPr lang="fa-IR" dirty="0">
                <a:cs typeface="B Yekan" pitchFamily="2" charset="-78"/>
              </a:rPr>
              <a:t>دسته بندی محصول و خدمت</a:t>
            </a:r>
          </a:p>
          <a:p>
            <a:pPr algn="ctr" rtl="1" eaLnBrk="0" hangingPunct="0"/>
            <a:r>
              <a:rPr lang="fa-IR" dirty="0">
                <a:cs typeface="B Yekan" pitchFamily="2" charset="-78"/>
              </a:rPr>
              <a:t>قیمت های خرده فروشی</a:t>
            </a:r>
          </a:p>
          <a:p>
            <a:pPr algn="ctr" rtl="1" eaLnBrk="0" hangingPunct="0"/>
            <a:r>
              <a:rPr lang="fa-IR" dirty="0">
                <a:cs typeface="B Yekan" pitchFamily="2" charset="-78"/>
              </a:rPr>
              <a:t>ترویج</a:t>
            </a:r>
          </a:p>
          <a:p>
            <a:pPr algn="ctr" rtl="1" eaLnBrk="0" hangingPunct="0"/>
            <a:r>
              <a:rPr lang="fa-IR" dirty="0">
                <a:cs typeface="B Yekan" pitchFamily="2" charset="-78"/>
              </a:rPr>
              <a:t>توزیع(مکان)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66800" y="4572000"/>
            <a:ext cx="6858000" cy="609600"/>
          </a:xfrm>
          <a:prstGeom prst="rect">
            <a:avLst/>
          </a:prstGeom>
          <a:solidFill>
            <a:schemeClr val="accent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1" eaLnBrk="0" hangingPunct="0"/>
            <a:r>
              <a:rPr lang="fa-IR" sz="2400">
                <a:cs typeface="B Yekan" pitchFamily="2" charset="-78"/>
              </a:rPr>
              <a:t>خلق ارزش برای مشتریان مورد هدف خرده فروش</a:t>
            </a:r>
          </a:p>
        </p:txBody>
      </p:sp>
      <p:cxnSp>
        <p:nvCxnSpPr>
          <p:cNvPr id="9" name="Straight Arrow Connector 8"/>
          <p:cNvCxnSpPr>
            <a:cxnSpLocks noChangeShapeType="1"/>
            <a:stCxn id="6" idx="3"/>
            <a:endCxn id="7" idx="1"/>
          </p:cNvCxnSpPr>
          <p:nvPr/>
        </p:nvCxnSpPr>
        <p:spPr bwMode="auto">
          <a:xfrm>
            <a:off x="4419600" y="3162300"/>
            <a:ext cx="304800" cy="1588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" name="Straight Arrow Connector 9"/>
          <p:cNvCxnSpPr>
            <a:cxnSpLocks noChangeShapeType="1"/>
            <a:stCxn id="6" idx="2"/>
          </p:cNvCxnSpPr>
          <p:nvPr/>
        </p:nvCxnSpPr>
        <p:spPr bwMode="auto">
          <a:xfrm rot="5400000">
            <a:off x="2552701" y="4381500"/>
            <a:ext cx="381000" cy="3175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>
            <a:off x="6133307" y="4380706"/>
            <a:ext cx="381000" cy="1587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2844" y="3929066"/>
            <a:ext cx="3714776" cy="11430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normAutofit/>
          </a:bodyPr>
          <a:lstStyle/>
          <a:p>
            <a:r>
              <a:rPr lang="fa-IR" sz="1800" b="1" dirty="0" smtClean="0">
                <a:latin typeface="Calibri" pitchFamily="34" charset="0"/>
                <a:cs typeface="B Nazanin" pitchFamily="2" charset="-78"/>
              </a:rPr>
              <a:t>افزایش درصد کمتر با حجم فروش بالا</a:t>
            </a:r>
            <a:endParaRPr lang="en-US" sz="1800" b="1" dirty="0" smtClean="0">
              <a:latin typeface="Calibri" pitchFamily="34" charset="0"/>
              <a:cs typeface="B Nazanin" pitchFamily="2" charset="-78"/>
            </a:endParaRPr>
          </a:p>
          <a:p>
            <a:r>
              <a:rPr lang="fa-IR" sz="1800" dirty="0" smtClean="0"/>
              <a:t>(فروش زیاد سود کم)</a:t>
            </a:r>
            <a:endParaRPr lang="fa-IR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571472" y="2285992"/>
            <a:ext cx="7572428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atin typeface="Times New Roman" pitchFamily="18" charset="0"/>
                <a:cs typeface="B Nazanin" pitchFamily="2" charset="-78"/>
              </a:rPr>
              <a:t>سیاست قیمت گذاری میبایست متناسب با بازار هدف، تعیین موقعیت و نوع کالاها و خدمات و رقابت باشد</a:t>
            </a:r>
            <a:endParaRPr lang="fa-IR" dirty="0"/>
          </a:p>
        </p:txBody>
      </p:sp>
      <p:sp>
        <p:nvSpPr>
          <p:cNvPr id="7" name="Rounded Rectangle 6"/>
          <p:cNvSpPr/>
          <p:nvPr/>
        </p:nvSpPr>
        <p:spPr>
          <a:xfrm>
            <a:off x="5357818" y="4071942"/>
            <a:ext cx="3571900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atin typeface="Calibri" pitchFamily="34" charset="0"/>
                <a:cs typeface="B Nazanin" pitchFamily="2" charset="-78"/>
              </a:rPr>
              <a:t>افزایش درصد بالایی به بهای تمام شده با حجم فروش پایین</a:t>
            </a:r>
          </a:p>
          <a:p>
            <a:pPr algn="ctr"/>
            <a:r>
              <a:rPr lang="fa-IR" dirty="0" smtClean="0"/>
              <a:t>(سود زیاد فروش کم)</a:t>
            </a:r>
            <a:endParaRPr lang="fa-IR" dirty="0"/>
          </a:p>
        </p:txBody>
      </p:sp>
      <p:sp>
        <p:nvSpPr>
          <p:cNvPr id="10" name="Quad Arrow 9"/>
          <p:cNvSpPr/>
          <p:nvPr/>
        </p:nvSpPr>
        <p:spPr>
          <a:xfrm>
            <a:off x="3929058" y="3857628"/>
            <a:ext cx="1285884" cy="150019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ounded Rectangle 10"/>
          <p:cNvSpPr/>
          <p:nvPr/>
        </p:nvSpPr>
        <p:spPr>
          <a:xfrm>
            <a:off x="3143240" y="3000372"/>
            <a:ext cx="2857520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i="1" dirty="0" smtClean="0">
                <a:solidFill>
                  <a:srgbClr val="333399"/>
                </a:solidFill>
                <a:latin typeface="Times New Roman" pitchFamily="18" charset="0"/>
                <a:cs typeface="B Nazanin" pitchFamily="2" charset="-78"/>
              </a:rPr>
              <a:t>قیمت گذاری بالا-پایین:</a:t>
            </a:r>
            <a:r>
              <a:rPr lang="en-US" b="1" dirty="0" smtClean="0">
                <a:cs typeface="B Nazanin" pitchFamily="2" charset="-78"/>
              </a:rPr>
              <a:t> </a:t>
            </a:r>
            <a:r>
              <a:rPr lang="en-US" b="1" i="1" dirty="0" smtClean="0">
                <a:solidFill>
                  <a:srgbClr val="333399"/>
                </a:solidFill>
                <a:latin typeface="Times New Roman" pitchFamily="18" charset="0"/>
                <a:cs typeface="B Nazanin" pitchFamily="2" charset="-78"/>
              </a:rPr>
              <a:t>High-low pricing </a:t>
            </a:r>
            <a:endParaRPr lang="fa-IR" b="1" i="1" dirty="0" smtClean="0">
              <a:solidFill>
                <a:srgbClr val="333399"/>
              </a:solidFill>
              <a:latin typeface="Times New Roman" pitchFamily="18" charset="0"/>
              <a:cs typeface="B Nazanin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12" name="Rounded Rectangle 11"/>
          <p:cNvSpPr/>
          <p:nvPr/>
        </p:nvSpPr>
        <p:spPr>
          <a:xfrm>
            <a:off x="3214678" y="5500702"/>
            <a:ext cx="2857520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i="1" dirty="0" smtClean="0">
                <a:solidFill>
                  <a:srgbClr val="333399"/>
                </a:solidFill>
                <a:latin typeface="Times New Roman" pitchFamily="18" charset="0"/>
                <a:cs typeface="B Nazanin" pitchFamily="2" charset="-78"/>
              </a:rPr>
              <a:t>هر روز قیمت پایین</a:t>
            </a:r>
            <a:r>
              <a:rPr lang="en-US" b="1" i="1" dirty="0" smtClean="0">
                <a:solidFill>
                  <a:srgbClr val="333399"/>
                </a:solidFill>
                <a:latin typeface="Times New Roman" pitchFamily="18" charset="0"/>
                <a:cs typeface="B Nazanin" pitchFamily="2" charset="-78"/>
              </a:rPr>
              <a:t>Everyday low price (EDLP):</a:t>
            </a:r>
            <a:endParaRPr lang="fa-IR" dirty="0"/>
          </a:p>
        </p:txBody>
      </p:sp>
      <p:sp>
        <p:nvSpPr>
          <p:cNvPr id="14" name="Rectangle 13"/>
          <p:cNvSpPr/>
          <p:nvPr/>
        </p:nvSpPr>
        <p:spPr>
          <a:xfrm>
            <a:off x="928662" y="285728"/>
            <a:ext cx="78581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dirty="0" smtClean="0">
                <a:cs typeface="B Niki Border" pitchFamily="2" charset="-78"/>
              </a:rPr>
              <a:t>                              تصمیمات بازاریابی خرده فروشی</a:t>
            </a:r>
            <a:r>
              <a:rPr lang="en-US" sz="2800" dirty="0" smtClean="0">
                <a:cs typeface="B Niki Border" pitchFamily="2" charset="-78"/>
              </a:rPr>
              <a:t/>
            </a:r>
            <a:br>
              <a:rPr lang="en-US" sz="2800" dirty="0" smtClean="0">
                <a:cs typeface="B Niki Border" pitchFamily="2" charset="-78"/>
              </a:rPr>
            </a:br>
            <a:r>
              <a:rPr lang="fa-IR" sz="2800" dirty="0" smtClean="0">
                <a:solidFill>
                  <a:srgbClr val="FF0000"/>
                </a:solidFill>
                <a:cs typeface="B Niki Border" pitchFamily="2" charset="-78"/>
              </a:rPr>
              <a:t>تصمیم گیری در مورد قیمت</a:t>
            </a:r>
            <a:r>
              <a:rPr lang="en-US" sz="2800" dirty="0" smtClean="0">
                <a:cs typeface="B Niki Border" pitchFamily="2" charset="-78"/>
              </a:rPr>
              <a:t/>
            </a:r>
            <a:br>
              <a:rPr lang="en-US" sz="2800" dirty="0" smtClean="0">
                <a:cs typeface="B Niki Border" pitchFamily="2" charset="-78"/>
              </a:rPr>
            </a:br>
            <a:endParaRPr lang="fa-IR" sz="2800" dirty="0"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786" y="142852"/>
            <a:ext cx="8072494" cy="1295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Niki Border" pitchFamily="2" charset="-78"/>
              </a:rPr>
              <a:t>                            تصمیمات بازاریابی خرده فروشی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Niki Borde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Niki Border" pitchFamily="2" charset="-78"/>
              </a:rPr>
              <a:t>تصمیم گیری در مورد ترویج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Niki Borde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Niki Border" pitchFamily="2" charset="-78"/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بازاریابی واقعی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سازماندهی رضایتمندی از خرده فروشی</a:t>
            </a:r>
          </a:p>
          <a:p>
            <a:r>
              <a:rPr lang="fa-IR" dirty="0" smtClean="0"/>
              <a:t>تصمیم گیری در مورد مکان خرده فروشی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3600" dirty="0" smtClean="0">
                <a:solidFill>
                  <a:schemeClr val="tx1"/>
                </a:solidFill>
                <a:cs typeface="B Niki Border" pitchFamily="2" charset="-78"/>
              </a:rPr>
              <a:t>آینده خرده فروشی</a:t>
            </a:r>
            <a:endParaRPr lang="fa-IR" sz="3600" dirty="0">
              <a:solidFill>
                <a:schemeClr val="tx1"/>
              </a:solidFill>
              <a:cs typeface="B Niki Borde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شکل جدیدی از خرده فروشی و کوتاه شدن چرخه زندگی خرده فروشی</a:t>
            </a:r>
          </a:p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رشد خرده فروشی بدون فروشگاه(خرید پستی تلویزیونی اینترنتی)</a:t>
            </a:r>
          </a:p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همگرایی خرده فروش ها (یکپارچه شدن مصرف کنندگان/محصولات/قیمت ها و خرده فروش ها)</a:t>
            </a:r>
          </a:p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پیدایش خرده فروش های غول آسا</a:t>
            </a:r>
          </a:p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اهمیت رو به رشد فناوری خرده فروشی</a:t>
            </a:r>
          </a:p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توسعه جهانی خرده فروشی های بزرگ</a:t>
            </a:r>
          </a:p>
          <a:p>
            <a:endParaRPr lang="fa-IR" sz="2000" dirty="0" smtClean="0">
              <a:cs typeface="B Niki Border" pitchFamily="2" charset="-78"/>
            </a:endParaRPr>
          </a:p>
          <a:p>
            <a:r>
              <a:rPr lang="fa-IR" sz="2000" dirty="0" smtClean="0">
                <a:cs typeface="B Niki Border" pitchFamily="2" charset="-78"/>
              </a:rPr>
              <a:t>فروشگاههای خرده فروشی بعن</a:t>
            </a:r>
          </a:p>
          <a:p>
            <a:endParaRPr lang="fa-IR" sz="2000" dirty="0"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Niki Border" pitchFamily="2" charset="-78"/>
              </a:rPr>
              <a:t>عمده فروشی</a:t>
            </a:r>
            <a:br>
              <a:rPr lang="fa-IR" sz="3200" dirty="0" smtClean="0">
                <a:cs typeface="B Niki Border" pitchFamily="2" charset="-78"/>
              </a:rPr>
            </a:br>
            <a:endParaRPr lang="en-US" sz="3200" dirty="0" smtClean="0">
              <a:cs typeface="B Niki Border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304800" y="857232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B Niki Border" pitchFamily="2" charset="-78"/>
              </a:rPr>
              <a:t>عمده فروشی شامل همه فعالیت هایی میشود که در زمینه فروش کالاها و خدمات به کسانی که برای فروش مجدد یا استفاده تجاری خریداری می کنند، صورت میگیرد.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>
                <a:cs typeface="B Nazanin" pitchFamily="2" charset="-78"/>
              </a:rPr>
              <a:t>عمده فروشی</a:t>
            </a:r>
            <a:br>
              <a:rPr lang="fa-IR" sz="3200" dirty="0" smtClean="0">
                <a:cs typeface="B Nazanin" pitchFamily="2" charset="-78"/>
              </a:rPr>
            </a:br>
            <a:endParaRPr lang="en-US" sz="3200" dirty="0" smtClean="0">
              <a:cs typeface="B Nazanin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1643042" y="142852"/>
            <a:ext cx="53578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lvl="0" indent="-3429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Wholesaling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>انواع عمده فروشی ها</a:t>
            </a:r>
            <a:endParaRPr lang="fa-IR" dirty="0">
              <a:solidFill>
                <a:schemeClr val="tx1"/>
              </a:solidFill>
              <a:cs typeface="B Niki Borde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343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28596" y="71414"/>
            <a:ext cx="60722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lvl="0" indent="-3429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Wholesaling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914400" y="685800"/>
            <a:ext cx="716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rtl="1" eaLnBrk="0" hangingPunct="0">
              <a:spcBef>
                <a:spcPct val="20000"/>
              </a:spcBef>
              <a:defRPr/>
            </a:pPr>
            <a:r>
              <a:rPr lang="fa-IR" sz="2800" b="1" kern="0" dirty="0">
                <a:solidFill>
                  <a:schemeClr val="tx2"/>
                </a:solidFill>
                <a:latin typeface="Calibri" pitchFamily="34" charset="0"/>
                <a:ea typeface="+mn-ea"/>
                <a:cs typeface="B Nazanin" pitchFamily="2" charset="-78"/>
              </a:rPr>
              <a:t>انواع عمده فروشی ها</a:t>
            </a:r>
            <a:endParaRPr lang="en-US" sz="2800" b="1" kern="0" dirty="0">
              <a:solidFill>
                <a:schemeClr val="tx2"/>
              </a:solidFill>
              <a:latin typeface="Calibri" pitchFamily="34" charset="0"/>
              <a:ea typeface="+mn-ea"/>
              <a:cs typeface="B Nazanin" pitchFamily="2" charset="-78"/>
            </a:endParaRPr>
          </a:p>
        </p:txBody>
      </p:sp>
      <p:grpSp>
        <p:nvGrpSpPr>
          <p:cNvPr id="17" name="Group 70"/>
          <p:cNvGrpSpPr>
            <a:grpSpLocks/>
          </p:cNvGrpSpPr>
          <p:nvPr/>
        </p:nvGrpSpPr>
        <p:grpSpPr bwMode="auto">
          <a:xfrm>
            <a:off x="304798" y="1219200"/>
            <a:ext cx="8001001" cy="2989264"/>
            <a:chOff x="304798" y="1219200"/>
            <a:chExt cx="8001622" cy="2989265"/>
          </a:xfrm>
        </p:grpSpPr>
        <p:grpSp>
          <p:nvGrpSpPr>
            <p:cNvPr id="19" name="Group 6"/>
            <p:cNvGrpSpPr>
              <a:grpSpLocks/>
            </p:cNvGrpSpPr>
            <p:nvPr/>
          </p:nvGrpSpPr>
          <p:grpSpPr bwMode="auto">
            <a:xfrm>
              <a:off x="5791624" y="1295401"/>
              <a:ext cx="2514796" cy="914399"/>
              <a:chOff x="3123353" y="-202133"/>
              <a:chExt cx="602056" cy="607048"/>
            </a:xfrm>
          </p:grpSpPr>
          <p:sp>
            <p:nvSpPr>
              <p:cNvPr id="81" name="Rounded Rectangle 37"/>
              <p:cNvSpPr/>
              <p:nvPr/>
            </p:nvSpPr>
            <p:spPr>
              <a:xfrm>
                <a:off x="3123353" y="-202133"/>
                <a:ext cx="602056" cy="5037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2" name="Rounded Rectangle 4"/>
              <p:cNvSpPr/>
              <p:nvPr/>
            </p:nvSpPr>
            <p:spPr>
              <a:xfrm>
                <a:off x="3132095" y="-202133"/>
                <a:ext cx="584572" cy="60704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0955" tIns="13970" rIns="20955" bIns="13970" spcCol="1270" anchor="ctr"/>
              <a:lstStyle/>
              <a:p>
                <a:pPr algn="ctr" defTabSz="488950" rtl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a-IR" sz="2400" b="1" dirty="0">
                    <a:ln w="24500" cmpd="dbl">
                      <a:solidFill>
                        <a:schemeClr val="accent2">
                          <a:shade val="85000"/>
                          <a:satMod val="155000"/>
                        </a:schemeClr>
                      </a:solidFill>
                      <a:prstDash val="solid"/>
                      <a:miter lim="800000"/>
                    </a:ln>
                    <a:gradFill>
                      <a:gsLst>
                        <a:gs pos="10000">
                          <a:schemeClr val="accent2">
                            <a:tint val="10000"/>
                            <a:satMod val="155000"/>
                          </a:schemeClr>
                        </a:gs>
                        <a:gs pos="60000">
                          <a:schemeClr val="accent2">
                            <a:tint val="30000"/>
                            <a:satMod val="155000"/>
                          </a:schemeClr>
                        </a:gs>
                        <a:gs pos="100000">
                          <a:schemeClr val="accent2">
                            <a:tint val="73000"/>
                            <a:satMod val="155000"/>
                          </a:schemeClr>
                        </a:gs>
                      </a:gsLst>
                      <a:lin ang="5400000"/>
                    </a:gradFill>
                    <a:effectLst>
                      <a:outerShdw blurRad="38100" dist="38100" dir="7020000" algn="tl">
                        <a:srgbClr val="000000">
                          <a:alpha val="35000"/>
                        </a:srgbClr>
                      </a:outerShdw>
                    </a:effectLst>
                    <a:cs typeface="B Nazanin" pitchFamily="2" charset="-78"/>
                  </a:rPr>
                  <a:t>عمده فروش های تاجر</a:t>
                </a:r>
              </a:p>
            </p:txBody>
          </p:sp>
        </p:grpSp>
        <p:grpSp>
          <p:nvGrpSpPr>
            <p:cNvPr id="35" name="Group 54"/>
            <p:cNvGrpSpPr>
              <a:grpSpLocks/>
            </p:cNvGrpSpPr>
            <p:nvPr/>
          </p:nvGrpSpPr>
          <p:grpSpPr bwMode="auto">
            <a:xfrm>
              <a:off x="3048211" y="1295402"/>
              <a:ext cx="2514796" cy="762000"/>
              <a:chOff x="3123302" y="-204652"/>
              <a:chExt cx="602056" cy="505874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3123302" y="-204652"/>
                <a:ext cx="602056" cy="505874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0" name="Rounded Rectangle 4"/>
              <p:cNvSpPr/>
              <p:nvPr/>
            </p:nvSpPr>
            <p:spPr>
              <a:xfrm>
                <a:off x="3132044" y="-154065"/>
                <a:ext cx="584572" cy="44685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0955" tIns="13970" rIns="20955" bIns="13970" spcCol="1270" anchor="ctr"/>
              <a:lstStyle/>
              <a:p>
                <a:pPr algn="ctr" defTabSz="488950" rtl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a-IR" sz="2400" b="1" dirty="0">
                    <a:ln w="24500" cmpd="dbl">
                      <a:solidFill>
                        <a:schemeClr val="accent2">
                          <a:shade val="85000"/>
                          <a:satMod val="155000"/>
                        </a:schemeClr>
                      </a:solidFill>
                      <a:prstDash val="solid"/>
                      <a:miter lim="800000"/>
                    </a:ln>
                    <a:gradFill>
                      <a:gsLst>
                        <a:gs pos="10000">
                          <a:schemeClr val="accent2">
                            <a:tint val="10000"/>
                            <a:satMod val="155000"/>
                          </a:schemeClr>
                        </a:gs>
                        <a:gs pos="60000">
                          <a:schemeClr val="accent2">
                            <a:tint val="30000"/>
                            <a:satMod val="155000"/>
                          </a:schemeClr>
                        </a:gs>
                        <a:gs pos="100000">
                          <a:schemeClr val="accent2">
                            <a:tint val="73000"/>
                            <a:satMod val="155000"/>
                          </a:schemeClr>
                        </a:gs>
                      </a:gsLst>
                      <a:lin ang="5400000"/>
                    </a:gradFill>
                    <a:effectLst>
                      <a:outerShdw blurRad="38100" dist="38100" dir="7020000" algn="tl">
                        <a:srgbClr val="000000">
                          <a:alpha val="35000"/>
                        </a:srgbClr>
                      </a:outerShdw>
                    </a:effectLst>
                    <a:cs typeface="B Nazanin" pitchFamily="2" charset="-78"/>
                  </a:rPr>
                  <a:t>واسطه ها و نماینده ها</a:t>
                </a:r>
              </a:p>
            </p:txBody>
          </p:sp>
        </p:grpSp>
        <p:sp>
          <p:nvSpPr>
            <p:cNvPr id="48" name="Rounded Rectangle 16"/>
            <p:cNvSpPr/>
            <p:nvPr/>
          </p:nvSpPr>
          <p:spPr bwMode="auto">
            <a:xfrm>
              <a:off x="3094256" y="3733802"/>
              <a:ext cx="2414772" cy="474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955" tIns="13970" rIns="20955" bIns="13970" spcCol="1270" anchor="ctr"/>
            <a:lstStyle/>
            <a:p>
              <a:pPr algn="ctr" defTabSz="488950" rtl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b="1" dirty="0">
                <a:cs typeface="B Nazanin" pitchFamily="2" charset="-78"/>
              </a:endParaRPr>
            </a:p>
          </p:txBody>
        </p:sp>
        <p:grpSp>
          <p:nvGrpSpPr>
            <p:cNvPr id="39" name="Group 66"/>
            <p:cNvGrpSpPr>
              <a:grpSpLocks/>
            </p:cNvGrpSpPr>
            <p:nvPr/>
          </p:nvGrpSpPr>
          <p:grpSpPr bwMode="auto">
            <a:xfrm>
              <a:off x="304798" y="1219200"/>
              <a:ext cx="2514796" cy="838201"/>
              <a:chOff x="3123251" y="-33414"/>
              <a:chExt cx="602056" cy="369942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3123251" y="217"/>
                <a:ext cx="602056" cy="33631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Rounded Rectangle 4"/>
              <p:cNvSpPr/>
              <p:nvPr/>
            </p:nvSpPr>
            <p:spPr>
              <a:xfrm>
                <a:off x="3131993" y="-33414"/>
                <a:ext cx="584572" cy="3699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0955" tIns="13970" rIns="20955" bIns="13970" spcCol="1270" anchor="ctr"/>
              <a:lstStyle/>
              <a:p>
                <a:pPr algn="ctr" defTabSz="488950" rtl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a-IR" sz="2000" b="1" dirty="0">
                    <a:ln w="24500" cmpd="dbl">
                      <a:solidFill>
                        <a:schemeClr val="accent2">
                          <a:shade val="85000"/>
                          <a:satMod val="155000"/>
                        </a:schemeClr>
                      </a:solidFill>
                      <a:prstDash val="solid"/>
                      <a:miter lim="800000"/>
                    </a:ln>
                    <a:gradFill>
                      <a:gsLst>
                        <a:gs pos="10000">
                          <a:schemeClr val="accent2">
                            <a:tint val="10000"/>
                            <a:satMod val="155000"/>
                          </a:schemeClr>
                        </a:gs>
                        <a:gs pos="60000">
                          <a:schemeClr val="accent2">
                            <a:tint val="30000"/>
                            <a:satMod val="155000"/>
                          </a:schemeClr>
                        </a:gs>
                        <a:gs pos="100000">
                          <a:schemeClr val="accent2">
                            <a:tint val="73000"/>
                            <a:satMod val="155000"/>
                          </a:schemeClr>
                        </a:gs>
                      </a:gsLst>
                      <a:lin ang="5400000"/>
                    </a:gradFill>
                    <a:effectLst>
                      <a:outerShdw blurRad="38100" dist="38100" dir="7020000" algn="tl">
                        <a:srgbClr val="000000">
                          <a:alpha val="35000"/>
                        </a:srgbClr>
                      </a:outerShdw>
                    </a:effectLst>
                    <a:cs typeface="B Nazanin" pitchFamily="2" charset="-78"/>
                  </a:rPr>
                  <a:t>دفاتر و شعب تولیدکنندگان و خرده فروش  ها</a:t>
                </a:r>
              </a:p>
            </p:txBody>
          </p:sp>
        </p:grpSp>
      </p:grpSp>
      <p:sp>
        <p:nvSpPr>
          <p:cNvPr id="84" name="Rectangle 83"/>
          <p:cNvSpPr/>
          <p:nvPr/>
        </p:nvSpPr>
        <p:spPr>
          <a:xfrm>
            <a:off x="2571736" y="-24"/>
            <a:ext cx="47863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lvl="0" indent="-3429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Wholesaling</a:t>
            </a:r>
          </a:p>
        </p:txBody>
      </p:sp>
      <p:sp>
        <p:nvSpPr>
          <p:cNvPr id="85" name="Oval 84"/>
          <p:cNvSpPr/>
          <p:nvPr/>
        </p:nvSpPr>
        <p:spPr>
          <a:xfrm>
            <a:off x="857224" y="5214950"/>
            <a:ext cx="2143140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fa-IR" sz="1400" b="1" dirty="0" smtClean="0">
                <a:cs typeface="B Nazanin" pitchFamily="2" charset="-78"/>
              </a:rPr>
              <a:t>تجار کمیسیون بگیر</a:t>
            </a:r>
            <a:endParaRPr lang="fa-IR" sz="1400" b="1" dirty="0">
              <a:cs typeface="B Nazanin" pitchFamily="2" charset="-78"/>
            </a:endParaRPr>
          </a:p>
        </p:txBody>
      </p:sp>
      <p:sp>
        <p:nvSpPr>
          <p:cNvPr id="86" name="Content Placeholder 85"/>
          <p:cNvSpPr>
            <a:spLocks noGrp="1"/>
          </p:cNvSpPr>
          <p:nvPr>
            <p:ph idx="1"/>
          </p:nvPr>
        </p:nvSpPr>
        <p:spPr>
          <a:xfrm>
            <a:off x="1643042" y="4643446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40000" lnSpcReduction="20000"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b="1" dirty="0" smtClean="0">
                <a:cs typeface="B Nazanin" pitchFamily="2" charset="-78"/>
              </a:rPr>
              <a:t>نماینده های خرید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87" name="Content Placeholder 85"/>
          <p:cNvSpPr txBox="1">
            <a:spLocks/>
          </p:cNvSpPr>
          <p:nvPr/>
        </p:nvSpPr>
        <p:spPr>
          <a:xfrm>
            <a:off x="1857356" y="4071942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600" b="1" dirty="0" smtClean="0">
                <a:cs typeface="B Nazanin" pitchFamily="2" charset="-78"/>
              </a:rPr>
              <a:t>نماینده های فروش</a:t>
            </a:r>
            <a:endParaRPr lang="fa-IR" sz="1600" b="1" dirty="0">
              <a:cs typeface="B Nazanin" pitchFamily="2" charset="-78"/>
            </a:endParaRPr>
          </a:p>
        </p:txBody>
      </p:sp>
      <p:sp>
        <p:nvSpPr>
          <p:cNvPr id="88" name="Content Placeholder 85"/>
          <p:cNvSpPr txBox="1">
            <a:spLocks/>
          </p:cNvSpPr>
          <p:nvPr/>
        </p:nvSpPr>
        <p:spPr>
          <a:xfrm>
            <a:off x="2214546" y="3500438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77500" lnSpcReduction="20000"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600" b="1" dirty="0" smtClean="0">
                <a:cs typeface="B Nazanin" pitchFamily="2" charset="-78"/>
              </a:rPr>
              <a:t>نماینده های تولید کننده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endParaRPr lang="fa-IR" sz="1600" b="1" dirty="0">
              <a:cs typeface="B Nazanin" pitchFamily="2" charset="-78"/>
            </a:endParaRPr>
          </a:p>
        </p:txBody>
      </p:sp>
      <p:sp>
        <p:nvSpPr>
          <p:cNvPr id="90" name="Content Placeholder 85"/>
          <p:cNvSpPr txBox="1">
            <a:spLocks/>
          </p:cNvSpPr>
          <p:nvPr/>
        </p:nvSpPr>
        <p:spPr>
          <a:xfrm>
            <a:off x="2714612" y="2928934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نماینده ها(کارگزاران)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92" name="Content Placeholder 85"/>
          <p:cNvSpPr txBox="1">
            <a:spLocks/>
          </p:cNvSpPr>
          <p:nvPr/>
        </p:nvSpPr>
        <p:spPr>
          <a:xfrm>
            <a:off x="3071802" y="2357430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دلال ها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93" name="Content Placeholder 85"/>
          <p:cNvSpPr txBox="1">
            <a:spLocks/>
          </p:cNvSpPr>
          <p:nvPr/>
        </p:nvSpPr>
        <p:spPr>
          <a:xfrm>
            <a:off x="71406" y="2786058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دفاتر خرید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94" name="Content Placeholder 85"/>
          <p:cNvSpPr txBox="1">
            <a:spLocks/>
          </p:cNvSpPr>
          <p:nvPr/>
        </p:nvSpPr>
        <p:spPr>
          <a:xfrm>
            <a:off x="642910" y="2214554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دفاتر و شعب فروش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95" name="Content Placeholder 85"/>
          <p:cNvSpPr txBox="1">
            <a:spLocks/>
          </p:cNvSpPr>
          <p:nvPr/>
        </p:nvSpPr>
        <p:spPr>
          <a:xfrm>
            <a:off x="6357950" y="2000240"/>
            <a:ext cx="2286016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solidFill>
                  <a:srgbClr val="FF0000"/>
                </a:solidFill>
                <a:cs typeface="B Nazanin" pitchFamily="2" charset="-78"/>
              </a:rPr>
              <a:t>عمده فروشی خدمات کامل</a:t>
            </a:r>
            <a:endParaRPr lang="fa-IR" sz="12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96" name="Content Placeholder 85"/>
          <p:cNvSpPr txBox="1">
            <a:spLocks/>
          </p:cNvSpPr>
          <p:nvPr/>
        </p:nvSpPr>
        <p:spPr>
          <a:xfrm>
            <a:off x="6143636" y="2428868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تاجر عمده فروش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98" name="Content Placeholder 85"/>
          <p:cNvSpPr txBox="1">
            <a:spLocks/>
          </p:cNvSpPr>
          <p:nvPr/>
        </p:nvSpPr>
        <p:spPr>
          <a:xfrm>
            <a:off x="5715008" y="2857496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توزیع کننده صنعتی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99" name="Content Placeholder 85"/>
          <p:cNvSpPr txBox="1">
            <a:spLocks/>
          </p:cNvSpPr>
          <p:nvPr/>
        </p:nvSpPr>
        <p:spPr>
          <a:xfrm>
            <a:off x="6357950" y="3429000"/>
            <a:ext cx="2286016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solidFill>
                  <a:srgbClr val="FF0000"/>
                </a:solidFill>
                <a:cs typeface="B Nazanin" pitchFamily="2" charset="-78"/>
              </a:rPr>
              <a:t>عمده فروش خدمات محدود</a:t>
            </a:r>
            <a:endParaRPr lang="fa-IR" sz="12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00" name="Content Placeholder 85"/>
          <p:cNvSpPr txBox="1">
            <a:spLocks/>
          </p:cNvSpPr>
          <p:nvPr/>
        </p:nvSpPr>
        <p:spPr>
          <a:xfrm>
            <a:off x="6215074" y="4000504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lnSpcReduction="10000"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عمده فروش نقدی و بی محل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101" name="Content Placeholder 85"/>
          <p:cNvSpPr txBox="1">
            <a:spLocks/>
          </p:cNvSpPr>
          <p:nvPr/>
        </p:nvSpPr>
        <p:spPr>
          <a:xfrm>
            <a:off x="5715008" y="4572008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عمده فروش دارای کامیون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102" name="Content Placeholder 85"/>
          <p:cNvSpPr txBox="1">
            <a:spLocks/>
          </p:cNvSpPr>
          <p:nvPr/>
        </p:nvSpPr>
        <p:spPr>
          <a:xfrm>
            <a:off x="5214942" y="5143512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تحویل دهنده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104" name="Content Placeholder 85"/>
          <p:cNvSpPr txBox="1">
            <a:spLocks/>
          </p:cNvSpPr>
          <p:nvPr/>
        </p:nvSpPr>
        <p:spPr>
          <a:xfrm>
            <a:off x="4786314" y="5643578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بنکداران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105" name="Content Placeholder 85"/>
          <p:cNvSpPr txBox="1">
            <a:spLocks/>
          </p:cNvSpPr>
          <p:nvPr/>
        </p:nvSpPr>
        <p:spPr>
          <a:xfrm>
            <a:off x="4000496" y="6072206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تعاونی های تولیدی</a:t>
            </a:r>
            <a:endParaRPr lang="fa-IR" sz="1200" b="1" dirty="0">
              <a:cs typeface="B Nazanin" pitchFamily="2" charset="-78"/>
            </a:endParaRPr>
          </a:p>
        </p:txBody>
      </p:sp>
      <p:sp>
        <p:nvSpPr>
          <p:cNvPr id="106" name="Content Placeholder 85"/>
          <p:cNvSpPr txBox="1">
            <a:spLocks/>
          </p:cNvSpPr>
          <p:nvPr/>
        </p:nvSpPr>
        <p:spPr>
          <a:xfrm>
            <a:off x="2214546" y="6286520"/>
            <a:ext cx="228601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1200" b="1" dirty="0" smtClean="0">
                <a:cs typeface="B Nazanin" pitchFamily="2" charset="-78"/>
              </a:rPr>
              <a:t>عمده فروش پستی</a:t>
            </a:r>
            <a:endParaRPr lang="fa-IR" sz="12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سرفصلها:</a:t>
            </a:r>
          </a:p>
          <a:p>
            <a:pPr algn="ctr">
              <a:buNone/>
            </a:pPr>
            <a:endParaRPr lang="fa-IR" sz="36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B Niki Border" pitchFamily="2" charset="-78"/>
            </a:endParaRPr>
          </a:p>
          <a:p>
            <a:r>
              <a:rPr lang="fa-IR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خرده فروشی:</a:t>
            </a:r>
          </a:p>
          <a:p>
            <a:r>
              <a:rPr lang="fa-IR" sz="2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-انواع</a:t>
            </a:r>
          </a:p>
          <a:p>
            <a:r>
              <a:rPr lang="fa-IR" sz="2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رویکرد سازمانی</a:t>
            </a:r>
          </a:p>
          <a:p>
            <a:r>
              <a:rPr lang="fa-IR" sz="2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تصمیمات بازاریابی خرده فروشی</a:t>
            </a:r>
            <a:endParaRPr lang="en-US" sz="22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B Niki Border" pitchFamily="2" charset="-78"/>
            </a:endParaRPr>
          </a:p>
          <a:p>
            <a:r>
              <a:rPr lang="fa-IR" sz="2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تصمیم گیری در مورد قیمت</a:t>
            </a:r>
          </a:p>
          <a:p>
            <a:r>
              <a:rPr lang="fa-IR" sz="2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آینده خرده فروشی</a:t>
            </a:r>
          </a:p>
          <a:p>
            <a:endParaRPr lang="fa-IR" sz="36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B Niki Border" pitchFamily="2" charset="-78"/>
            </a:endParaRPr>
          </a:p>
          <a:p>
            <a:r>
              <a:rPr lang="fa-IR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B Niki Border" pitchFamily="2" charset="-78"/>
              </a:rPr>
              <a:t>عمده فروشی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a-IR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214282" y="928670"/>
            <a:ext cx="8572560" cy="3571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تصمیم گیری های مرتبط با آمیخته بازاریابی(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ترکیب محصول و خذمات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0" y="-24"/>
            <a:ext cx="7772400" cy="628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 eaLnBrk="0" hangingPunct="0">
              <a:lnSpc>
                <a:spcPts val="3600"/>
              </a:lnSpc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fa-IR" sz="3200" b="1" dirty="0"/>
              <a:t>عمده فروشی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1962128"/>
            <a:ext cx="7010400" cy="3352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eaLnBrk="0" hangingPunct="0">
              <a:defRPr/>
            </a:pPr>
            <a:endParaRPr lang="fa-IR" sz="2400" dirty="0">
              <a:latin typeface="Arial" charset="0"/>
              <a:ea typeface="ヒラギノ角ゴ Pro W3" pitchFamily="1" charset="-128"/>
              <a:cs typeface="B Yekan" pitchFamily="2" charset="-78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066800" y="2114528"/>
            <a:ext cx="3352800" cy="20574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استراتژی عمده فروشی</a:t>
            </a:r>
          </a:p>
          <a:p>
            <a:pPr algn="ctr" rtl="1" eaLnBrk="0" hangingPunct="0"/>
            <a:endParaRPr lang="fa-IR" dirty="0">
              <a:solidFill>
                <a:srgbClr val="FF0000"/>
              </a:solidFill>
              <a:cs typeface="B Yekan" pitchFamily="2" charset="-78"/>
            </a:endParaRPr>
          </a:p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بخش بندی و تعیین بازار هدف از سوی عمده فروش</a:t>
            </a:r>
          </a:p>
          <a:p>
            <a:pPr algn="ctr" rtl="1" eaLnBrk="0" hangingPunct="0"/>
            <a:endParaRPr lang="fa-IR" dirty="0">
              <a:solidFill>
                <a:srgbClr val="FF0000"/>
              </a:solidFill>
              <a:cs typeface="B Yekan" pitchFamily="2" charset="-78"/>
            </a:endParaRPr>
          </a:p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متمایز سازی و تعیین موقعیت خدمت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724400" y="2114528"/>
            <a:ext cx="3200400" cy="20574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آمیخته بازاریابی عمده فروشی</a:t>
            </a:r>
          </a:p>
          <a:p>
            <a:pPr algn="ctr" rtl="1" eaLnBrk="0" hangingPunct="0"/>
            <a:endParaRPr lang="fa-IR" dirty="0">
              <a:solidFill>
                <a:srgbClr val="FF0000"/>
              </a:solidFill>
              <a:cs typeface="B Yekan" pitchFamily="2" charset="-78"/>
            </a:endParaRPr>
          </a:p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ترکیب بندی محصول و خدمت</a:t>
            </a:r>
          </a:p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قیمت های عمده فروشی</a:t>
            </a:r>
          </a:p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ترویج</a:t>
            </a:r>
          </a:p>
          <a:p>
            <a:pPr algn="ctr" rtl="1" eaLnBrk="0" hangingPunct="0"/>
            <a:r>
              <a:rPr lang="fa-IR" dirty="0">
                <a:solidFill>
                  <a:srgbClr val="FF0000"/>
                </a:solidFill>
                <a:cs typeface="B Yekan" pitchFamily="2" charset="-78"/>
              </a:rPr>
              <a:t>توزیع(مکان)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66800" y="4552928"/>
            <a:ext cx="6858000" cy="6096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1" eaLnBrk="0" hangingPunct="0"/>
            <a:r>
              <a:rPr lang="fa-IR" sz="2400">
                <a:cs typeface="B Yekan" pitchFamily="2" charset="-78"/>
              </a:rPr>
              <a:t>خلق ارزش برای مشتریان مورد هدف عمده فروش</a:t>
            </a:r>
          </a:p>
        </p:txBody>
      </p:sp>
      <p:cxnSp>
        <p:nvCxnSpPr>
          <p:cNvPr id="10" name="Straight Arrow Connector 11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4419600" y="3143228"/>
            <a:ext cx="304800" cy="1588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Straight Arrow Connector 13"/>
          <p:cNvCxnSpPr>
            <a:cxnSpLocks noChangeShapeType="1"/>
            <a:stCxn id="7" idx="2"/>
          </p:cNvCxnSpPr>
          <p:nvPr/>
        </p:nvCxnSpPr>
        <p:spPr bwMode="auto">
          <a:xfrm rot="5400000">
            <a:off x="2552701" y="4362428"/>
            <a:ext cx="381000" cy="3175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Straight Arrow Connector 15"/>
          <p:cNvCxnSpPr>
            <a:cxnSpLocks noChangeShapeType="1"/>
          </p:cNvCxnSpPr>
          <p:nvPr/>
        </p:nvCxnSpPr>
        <p:spPr bwMode="auto">
          <a:xfrm rot="5400000">
            <a:off x="6133307" y="4361634"/>
            <a:ext cx="381000" cy="1587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" name="Rectangle 12"/>
          <p:cNvSpPr/>
          <p:nvPr/>
        </p:nvSpPr>
        <p:spPr bwMode="auto">
          <a:xfrm>
            <a:off x="990600" y="5391128"/>
            <a:ext cx="70104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r" rtl="1" eaLnBrk="0" hangingPunct="0">
              <a:defRPr/>
            </a:pPr>
            <a:r>
              <a:rPr lang="fa-IR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ヒラギノ角ゴ Pro W3" pitchFamily="1" charset="-128"/>
                <a:cs typeface="B Nazanin" pitchFamily="2" charset="-78"/>
              </a:rPr>
              <a:t>عمده فروش مانند خرده فروش استراتژی های آمیخته بازاریابی مشتری مدار که برای مشتری خلق ارزش کنند و در ازائ آنها کسب ارزش کنند را تدوین نماید.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0430" y="428604"/>
            <a:ext cx="1779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/>
            <a:r>
              <a:rPr lang="fa-IR" sz="3200" dirty="0" smtClean="0">
                <a:solidFill>
                  <a:srgbClr val="FF0000"/>
                </a:solidFill>
                <a:cs typeface="B Niki Border" pitchFamily="2" charset="-78"/>
              </a:rPr>
              <a:t>چالش ها</a:t>
            </a:r>
          </a:p>
        </p:txBody>
      </p:sp>
      <p:sp>
        <p:nvSpPr>
          <p:cNvPr id="6" name="Rectangle 5"/>
          <p:cNvSpPr/>
          <p:nvPr/>
        </p:nvSpPr>
        <p:spPr>
          <a:xfrm>
            <a:off x="3786182" y="1643050"/>
            <a:ext cx="4857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/>
            <a:r>
              <a:rPr lang="fa-IR" dirty="0" smtClean="0">
                <a:cs typeface="B Niki Border" pitchFamily="2" charset="-78"/>
              </a:rPr>
              <a:t>مقاومت شدید در مقابل افزایش قیمت</a:t>
            </a:r>
          </a:p>
          <a:p>
            <a:pPr marL="533400" indent="-533400"/>
            <a:endParaRPr lang="fa-IR" dirty="0" smtClean="0">
              <a:cs typeface="B Niki Border" pitchFamily="2" charset="-78"/>
            </a:endParaRPr>
          </a:p>
          <a:p>
            <a:pPr marL="533400" indent="-533400"/>
            <a:endParaRPr lang="en-US" dirty="0" smtClean="0">
              <a:cs typeface="B Niki Border" pitchFamily="2" charset="-78"/>
            </a:endParaRPr>
          </a:p>
          <a:p>
            <a:pPr marL="533400" indent="-533400"/>
            <a:r>
              <a:rPr lang="fa-IR" dirty="0" smtClean="0">
                <a:cs typeface="B Niki Border" pitchFamily="2" charset="-78"/>
              </a:rPr>
              <a:t>حذف تامین کنندگان کالا</a:t>
            </a:r>
          </a:p>
          <a:p>
            <a:pPr marL="533400" indent="-533400"/>
            <a:endParaRPr lang="fa-IR" dirty="0" smtClean="0">
              <a:cs typeface="B Niki Border" pitchFamily="2" charset="-78"/>
            </a:endParaRPr>
          </a:p>
          <a:p>
            <a:pPr marL="533400" indent="-533400"/>
            <a:endParaRPr lang="en-US" dirty="0" smtClean="0">
              <a:cs typeface="B Niki Border" pitchFamily="2" charset="-78"/>
            </a:endParaRPr>
          </a:p>
          <a:p>
            <a:pPr marL="533400" indent="-533400"/>
            <a:r>
              <a:rPr lang="fa-IR" dirty="0" smtClean="0">
                <a:cs typeface="B Niki Border" pitchFamily="2" charset="-78"/>
              </a:rPr>
              <a:t>نیاز های در حال تغییر مشتریان</a:t>
            </a:r>
          </a:p>
          <a:p>
            <a:pPr marL="533400" indent="-533400"/>
            <a:endParaRPr lang="fa-IR" dirty="0" smtClean="0">
              <a:cs typeface="B Niki Border" pitchFamily="2" charset="-78"/>
            </a:endParaRPr>
          </a:p>
          <a:p>
            <a:pPr marL="533400" indent="-533400"/>
            <a:endParaRPr lang="fa-IR" dirty="0" smtClean="0">
              <a:cs typeface="B Niki Border" pitchFamily="2" charset="-78"/>
            </a:endParaRPr>
          </a:p>
          <a:p>
            <a:pPr marL="533400" indent="-533400"/>
            <a:r>
              <a:rPr lang="fa-IR" dirty="0" smtClean="0">
                <a:cs typeface="B Niki Border" pitchFamily="2" charset="-78"/>
              </a:rPr>
              <a:t>ارزش افزایی از طریق بالا بردن کارایی و اثربخشی</a:t>
            </a:r>
            <a:endParaRPr lang="en-US" dirty="0" smtClean="0"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a-IR" sz="2000" dirty="0" smtClean="0">
              <a:cs typeface="B Niki Border" pitchFamily="2" charset="-78"/>
            </a:endParaRPr>
          </a:p>
          <a:p>
            <a:r>
              <a:rPr lang="fa-IR" sz="2800" dirty="0" smtClean="0">
                <a:cs typeface="B Niki Border" pitchFamily="2" charset="-78"/>
              </a:rPr>
              <a:t>تعریف خرده فروشی:</a:t>
            </a:r>
          </a:p>
          <a:p>
            <a:pPr>
              <a:buNone/>
            </a:pPr>
            <a:endParaRPr lang="fa-IR" sz="1800" dirty="0" smtClean="0">
              <a:cs typeface="B Niki Border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iki Border" pitchFamily="2" charset="-78"/>
              </a:rPr>
              <a:t>کلیه فعالیتهایی که در</a:t>
            </a:r>
          </a:p>
          <a:p>
            <a:pPr>
              <a:buNone/>
            </a:pPr>
            <a:endParaRPr lang="fa-IR" sz="1800" dirty="0" smtClean="0">
              <a:cs typeface="B Niki Border" pitchFamily="2" charset="-78"/>
            </a:endParaRPr>
          </a:p>
          <a:p>
            <a:pPr>
              <a:buNone/>
            </a:pPr>
            <a:r>
              <a:rPr lang="fa-IR" sz="1800" dirty="0" smtClean="0">
                <a:cs typeface="B Niki Border" pitchFamily="2" charset="-78"/>
              </a:rPr>
              <a:t>        فروش کالا یا خدمات بصورت مستقیم</a:t>
            </a:r>
          </a:p>
          <a:p>
            <a:pPr>
              <a:buNone/>
            </a:pPr>
            <a:r>
              <a:rPr lang="fa-IR" sz="1800" dirty="0" smtClean="0">
                <a:cs typeface="B Niki Border" pitchFamily="2" charset="-78"/>
              </a:rPr>
              <a:t>           به مصرف کنندگان نهایی</a:t>
            </a:r>
          </a:p>
          <a:p>
            <a:pPr>
              <a:buNone/>
            </a:pPr>
            <a:r>
              <a:rPr lang="fa-IR" sz="1800" dirty="0" smtClean="0">
                <a:cs typeface="B Niki Border" pitchFamily="2" charset="-78"/>
              </a:rPr>
              <a:t>          بمنظور استفاده شخصی یا غیرتجاری انجام می گیرد.</a:t>
            </a:r>
          </a:p>
          <a:p>
            <a:pPr>
              <a:buNone/>
            </a:pPr>
            <a:endParaRPr lang="fa-IR" sz="1800" dirty="0" smtClean="0">
              <a:cs typeface="B Niki Border" pitchFamily="2" charset="-78"/>
            </a:endParaRPr>
          </a:p>
          <a:p>
            <a:pPr>
              <a:buNone/>
            </a:pPr>
            <a:r>
              <a:rPr lang="fa-IR" sz="2800" dirty="0" smtClean="0">
                <a:cs typeface="B Niki Border" pitchFamily="2" charset="-78"/>
              </a:rPr>
              <a:t>تعریف خرده فروش:</a:t>
            </a:r>
            <a:r>
              <a:rPr lang="fa-IR" sz="2000" dirty="0" smtClean="0">
                <a:cs typeface="B Niki Border" pitchFamily="2" charset="-78"/>
              </a:rPr>
              <a:t>فعالیتهای تجاری که عمده فروش آنها ناشی از خرده فروشی است.</a:t>
            </a:r>
            <a:endParaRPr lang="fa-IR" sz="2000" dirty="0"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76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-32" y="1571612"/>
            <a:ext cx="1571604" cy="1357322"/>
          </a:xfrm>
          <a:prstGeom prst="wedgeRoundRectCallout">
            <a:avLst>
              <a:gd name="adj1" fmla="val 87122"/>
              <a:gd name="adj2" fmla="val 3947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فروشگاههای بسیاربزرگ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برای خرید اقلام خوراکی و غیرخوراکی.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ترکیبی از سوپرمارکت ها و فروشگاههای تخفیف دار (وال مارت )</a:t>
            </a:r>
            <a:endParaRPr lang="fa-IR" sz="1200" dirty="0">
              <a:solidFill>
                <a:schemeClr val="bg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572296" y="0"/>
            <a:ext cx="2000232" cy="1071546"/>
          </a:xfrm>
          <a:prstGeom prst="wedgeRoundRectCallout">
            <a:avLst>
              <a:gd name="adj1" fmla="val -99381"/>
              <a:gd name="adj2" fmla="val 2078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این فروشگاهها چندین خط محصول  را ارایه می کنند.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-هر کالا توسط کالاپردازان متخصص بعنوان یک دپارتمان مجزا مدیریت می شود.</a:t>
            </a:r>
            <a:endParaRPr lang="fa-IR" sz="1200" dirty="0">
              <a:solidFill>
                <a:schemeClr val="bg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358082" y="1285884"/>
            <a:ext cx="1785950" cy="1643050"/>
          </a:xfrm>
          <a:prstGeom prst="wedgeRoundRectCallout">
            <a:avLst>
              <a:gd name="adj1" fmla="val -82947"/>
              <a:gd name="adj2" fmla="val -3555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-فروشگاههای نسبتا بزرگ با هزینه پایین و حاشیه سود کم و حجم فروش بالا.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کلیه نیازهای مصرف کنندگان به خواروبار و محصولات خانگی را تامین می کنند.</a:t>
            </a:r>
          </a:p>
          <a:p>
            <a:endParaRPr lang="fa-IR" sz="1200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7358082" y="4357718"/>
            <a:ext cx="1785950" cy="1214422"/>
          </a:xfrm>
          <a:prstGeom prst="wedgeRoundRectCallout">
            <a:avLst>
              <a:gd name="adj1" fmla="val -60823"/>
              <a:gd name="adj2" fmla="val -4254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- فروشگاههای نسبتا کوچک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- در نزدیکی مناطق مسکونی  </a:t>
            </a:r>
          </a:p>
          <a:p>
            <a:pPr>
              <a:buFontTx/>
              <a:buChar char="-"/>
            </a:pPr>
            <a:r>
              <a:rPr lang="fa-IR" sz="1200" dirty="0" smtClean="0">
                <a:solidFill>
                  <a:schemeClr val="bg1"/>
                </a:solidFill>
              </a:rPr>
              <a:t>ساعات زیادی از روز و تمام هفته بازهستند</a:t>
            </a:r>
          </a:p>
          <a:p>
            <a:pPr>
              <a:buFontTx/>
              <a:buChar char="-"/>
            </a:pPr>
            <a:r>
              <a:rPr lang="fa-IR" sz="1200" dirty="0" smtClean="0">
                <a:solidFill>
                  <a:schemeClr val="bg1"/>
                </a:solidFill>
              </a:rPr>
              <a:t>-خط محدودی از محصولات با گردش بالا و قیمت های بالاتر ارایه میدهند.</a:t>
            </a:r>
            <a:endParaRPr lang="fa-IR" sz="1200" dirty="0">
              <a:solidFill>
                <a:schemeClr val="bg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-32" y="3857652"/>
            <a:ext cx="2500330" cy="2071678"/>
          </a:xfrm>
          <a:prstGeom prst="wedgeRoundRectCallout">
            <a:avLst>
              <a:gd name="adj1" fmla="val 59676"/>
              <a:gd name="adj2" fmla="val -432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-اجناس را زیر قیمت معمول عمده فروشی خریداری میکنند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-اغلب اجناس پس مانده/اسقاطی و معیوب شرکت ها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-اغلب تحت مالکیت خود شرکت ها هستند.</a:t>
            </a:r>
          </a:p>
          <a:p>
            <a:r>
              <a:rPr lang="fa-IR" sz="1200" dirty="0" smtClean="0">
                <a:solidFill>
                  <a:schemeClr val="bg1"/>
                </a:solidFill>
              </a:rPr>
              <a:t>-کالاها را با تخفیف زیاد به کسانی که حق عضویت دارند میفروشند.</a:t>
            </a:r>
            <a:endParaRPr lang="fa-IR" sz="1200" dirty="0">
              <a:solidFill>
                <a:schemeClr val="bg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6143636" y="5643578"/>
            <a:ext cx="2714644" cy="1214422"/>
          </a:xfrm>
          <a:prstGeom prst="wedgeRoundRectCallout">
            <a:avLst>
              <a:gd name="adj1" fmla="val -60823"/>
              <a:gd name="adj2" fmla="val -4254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کالاهی استاندارد (مارک ) را به قیمت های پایین می فروشد (با سود پایین و فروش بالا.</a:t>
            </a:r>
            <a:endParaRPr lang="fa-IR" sz="1200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0" y="-24"/>
            <a:ext cx="2000232" cy="1357322"/>
          </a:xfrm>
          <a:prstGeom prst="wedgeRoundRectCallout">
            <a:avLst>
              <a:gd name="adj1" fmla="val 80913"/>
              <a:gd name="adj2" fmla="val 42799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1200" dirty="0" smtClean="0">
                <a:solidFill>
                  <a:schemeClr val="bg1"/>
                </a:solidFill>
              </a:rPr>
              <a:t>-خط محدودی از محصولات را که از تنوع زیادی برخوردارند ارایه می دهند.</a:t>
            </a:r>
            <a:endParaRPr lang="fa-I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Niki Border" pitchFamily="2" charset="-78"/>
              </a:rPr>
              <a:t>طبقه بندی خرده فروشی </a:t>
            </a:r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4554"/>
            <a:ext cx="8229600" cy="4526280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میزان خدمت</a:t>
            </a:r>
          </a:p>
          <a:p>
            <a:pPr>
              <a:buFontTx/>
              <a:buAutoNum type="arabicPeriod"/>
            </a:pP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خط محصول</a:t>
            </a:r>
          </a:p>
          <a:p>
            <a:pPr>
              <a:buFontTx/>
              <a:buAutoNum type="arabicPeriod"/>
            </a:pP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قیمت های نسبی</a:t>
            </a:r>
          </a:p>
          <a:p>
            <a:pPr>
              <a:buFontTx/>
              <a:buAutoNum type="arabicPeriod"/>
            </a:pPr>
            <a:r>
              <a:rPr lang="fa-I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رویکرد سازمانی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Niki Border" pitchFamily="2" charset="-78"/>
              </a:rPr>
              <a:t>بر حسب میزان خدمت</a:t>
            </a:r>
            <a:r>
              <a:rPr lang="en-US" b="1" u="sng" dirty="0" smtClean="0">
                <a:solidFill>
                  <a:srgbClr val="7030A0"/>
                </a:solidFill>
                <a:cs typeface="B Yekan" pitchFamily="2" charset="-78"/>
              </a:rPr>
              <a:t/>
            </a:r>
            <a:br>
              <a:rPr lang="en-US" b="1" u="sng" dirty="0" smtClean="0">
                <a:solidFill>
                  <a:srgbClr val="7030A0"/>
                </a:solidFill>
                <a:cs typeface="B Yekan" pitchFamily="2" charset="-78"/>
              </a:rPr>
            </a:br>
            <a:endParaRPr lang="fa-I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در واقع خدمات در بخش  فرایندهای   یافتن مقایسه و انتخاب صورت می گیرد که استفاده بیشتر از این خدمات منجر به افزایش قیمت میشود</a:t>
            </a:r>
            <a:r>
              <a:rPr lang="fa-IR" sz="2400" dirty="0" smtClean="0">
                <a:cs typeface="B Yekan" pitchFamily="2" charset="-78"/>
              </a:rPr>
              <a:t>.</a:t>
            </a:r>
            <a:endParaRPr lang="en-US" sz="2400" dirty="0" smtClean="0">
              <a:solidFill>
                <a:srgbClr val="FF0000"/>
              </a:solidFill>
              <a:cs typeface="B Yekan" pitchFamily="2" charset="-78"/>
            </a:endParaRPr>
          </a:p>
          <a:p>
            <a:pPr algn="r" rtl="1"/>
            <a:endPara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iki Border" pitchFamily="2" charset="-78"/>
            </a:endParaRPr>
          </a:p>
          <a:p>
            <a:pPr algn="r" rtl="1"/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خود خدمتی </a:t>
            </a:r>
          </a:p>
          <a:p>
            <a:pPr algn="r" rtl="1">
              <a:buNone/>
            </a:pPr>
            <a:endParaRPr lang="fa-I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iki Border" pitchFamily="2" charset="-78"/>
            </a:endParaRPr>
          </a:p>
          <a:p>
            <a:pPr algn="r" rtl="1">
              <a:buFontTx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	</a:t>
            </a: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خدمت محدود(سیرز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iki Border" pitchFamily="2" charset="-78"/>
            </a:endParaRPr>
          </a:p>
          <a:p>
            <a:pPr algn="r" rtl="1">
              <a:buFontTx/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iki Border" pitchFamily="2" charset="-78"/>
            </a:endParaRPr>
          </a:p>
          <a:p>
            <a:pPr algn="r" rtl="1"/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خدمت کامل (بیژن 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iki Borde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2" cy="4757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215206" y="2428868"/>
            <a:ext cx="1571636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i="1" dirty="0" smtClean="0">
                <a:cs typeface="B Niki Border" pitchFamily="2" charset="-78"/>
              </a:rPr>
              <a:t>محصول محدود با تنوع زیاد</a:t>
            </a:r>
            <a:endParaRPr lang="en-US" i="1" dirty="0" smtClean="0">
              <a:cs typeface="B Niki Border" pitchFamily="2" charset="-78"/>
            </a:endParaRPr>
          </a:p>
          <a:p>
            <a:pPr algn="ctr"/>
            <a:endParaRPr lang="fa-IR" i="1" dirty="0">
              <a:cs typeface="B Niki Borde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72132" y="2714620"/>
            <a:ext cx="1500198" cy="3500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i="1" dirty="0" smtClean="0">
                <a:cs typeface="B Niki Border" pitchFamily="2" charset="-78"/>
              </a:rPr>
              <a:t>تنوع بیشتری از خط محصول</a:t>
            </a:r>
            <a:endParaRPr lang="en-US" i="1" dirty="0" smtClean="0">
              <a:cs typeface="B Niki Border" pitchFamily="2" charset="-78"/>
            </a:endParaRPr>
          </a:p>
          <a:p>
            <a:pPr algn="ctr"/>
            <a:endParaRPr lang="fa-IR" i="1" dirty="0">
              <a:cs typeface="B Niki Border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29058" y="2928934"/>
            <a:ext cx="1500198" cy="3286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i="1" dirty="0" smtClean="0">
                <a:cs typeface="B Niki Border" pitchFamily="2" charset="-78"/>
              </a:rPr>
              <a:t>خط محدودی از محصولات با گردش بالا</a:t>
            </a:r>
            <a:endParaRPr lang="en-US" i="1" dirty="0" smtClean="0">
              <a:cs typeface="B Niki Border" pitchFamily="2" charset="-78"/>
            </a:endParaRPr>
          </a:p>
          <a:p>
            <a:pPr algn="ctr"/>
            <a:endParaRPr lang="fa-IR" i="1" dirty="0">
              <a:cs typeface="B Niki Border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5984" y="3214686"/>
            <a:ext cx="1428760" cy="3000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i="1" dirty="0" smtClean="0">
                <a:cs typeface="B Niki Border" pitchFamily="2" charset="-78"/>
              </a:rPr>
              <a:t>محصولات غذایی و غیر غذایی و خدمات روزمره</a:t>
            </a:r>
            <a:endParaRPr lang="en-US" i="1" dirty="0" smtClean="0">
              <a:cs typeface="B Niki Border" pitchFamily="2" charset="-78"/>
            </a:endParaRPr>
          </a:p>
          <a:p>
            <a:pPr algn="ctr"/>
            <a:endParaRPr lang="fa-IR" i="1" dirty="0">
              <a:cs typeface="B Niki Border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2910" y="3429000"/>
            <a:ext cx="1428760" cy="278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rtl="0"/>
            <a:r>
              <a:rPr lang="fa-IR" i="1" dirty="0" smtClean="0">
                <a:cs typeface="B Niki Border" pitchFamily="2" charset="-78"/>
              </a:rPr>
              <a:t>خط محصول نوعی خدمت است .مانند هتل، بانک، خشکشویی،</a:t>
            </a:r>
            <a:endParaRPr lang="en-US" i="1" dirty="0">
              <a:cs typeface="B Niki Borde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00694" y="571480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iki Border" pitchFamily="2" charset="-78"/>
              </a:rPr>
              <a:t> خط محصول</a:t>
            </a:r>
            <a:endParaRPr lang="fa-I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>قیمتهای نسبی</a:t>
            </a:r>
            <a:r>
              <a:rPr lang="en-US" dirty="0" smtClean="0">
                <a:solidFill>
                  <a:schemeClr val="tx1"/>
                </a:solidFill>
                <a:cs typeface="B Niki Border" pitchFamily="2" charset="-78"/>
              </a:rPr>
              <a:t/>
            </a:r>
            <a:br>
              <a:rPr lang="en-US" dirty="0" smtClean="0">
                <a:solidFill>
                  <a:schemeClr val="tx1"/>
                </a:solidFill>
                <a:cs typeface="B Niki Border" pitchFamily="2" charset="-78"/>
              </a:rPr>
            </a:br>
            <a:endParaRPr lang="fa-IR" dirty="0">
              <a:solidFill>
                <a:schemeClr val="tx1"/>
              </a:solidFill>
              <a:cs typeface="B Niki Borde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642918"/>
          <a:ext cx="86868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4282" y="2071678"/>
            <a:ext cx="700092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33400" indent="-533400"/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اجناس استاندارد</a:t>
            </a:r>
            <a:r>
              <a:rPr lang="fa-IR" b="1" dirty="0" smtClean="0">
                <a:cs typeface="B Nazanin" pitchFamily="2" charset="-78"/>
              </a:rPr>
              <a:t> را با پذیرش 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حاشیه سود پایین تر و فروش حجم بیشتری</a:t>
            </a:r>
            <a:r>
              <a:rPr lang="fa-IR" b="1" dirty="0" smtClean="0">
                <a:cs typeface="B Nazanin" pitchFamily="2" charset="-78"/>
              </a:rPr>
              <a:t> از اقلام به قیمت های پایین تر می فروشند.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4282" y="928670"/>
            <a:ext cx="707236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یا دارای مالکیت مستقل هستند و بصورت مستقل اداره می شوند.</a:t>
            </a:r>
          </a:p>
          <a:p>
            <a:pPr lvl="0" algn="ctr"/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 یا بصورت واحدهایی از شرکت های خرده فروشی بزرگتر.</a:t>
            </a:r>
          </a:p>
          <a:p>
            <a:pPr lvl="0" algn="ctr"/>
            <a:r>
              <a:rPr lang="fa-IR" b="1" dirty="0" smtClean="0">
                <a:cs typeface="B Nazanin" pitchFamily="2" charset="-78"/>
              </a:rPr>
              <a:t>این خرده فروشی ها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 اجناس را زیر قیمتهای معمول عمده فروشی میخرند</a:t>
            </a:r>
            <a:r>
              <a:rPr lang="fa-IR" b="1" dirty="0" smtClean="0">
                <a:cs typeface="B Nazanin" pitchFamily="2" charset="-78"/>
              </a:rPr>
              <a:t> و از 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مشتریان قیمت کمتری نسبت به خرده فروشی های</a:t>
            </a:r>
            <a:r>
              <a:rPr lang="fa-IR" b="1" dirty="0" smtClean="0">
                <a:cs typeface="B Nazanin" pitchFamily="2" charset="-78"/>
              </a:rPr>
              <a:t> دیگر طلب می کنند</a:t>
            </a:r>
            <a:endParaRPr lang="fa-IR" i="1" dirty="0"/>
          </a:p>
        </p:txBody>
      </p:sp>
      <p:sp>
        <p:nvSpPr>
          <p:cNvPr id="7" name="Rounded Rectangle 6"/>
          <p:cNvSpPr/>
          <p:nvPr/>
        </p:nvSpPr>
        <p:spPr>
          <a:xfrm>
            <a:off x="214282" y="3357562"/>
            <a:ext cx="700092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33400" indent="-533400"/>
            <a:r>
              <a:rPr lang="fa-IR" b="1" dirty="0" smtClean="0">
                <a:cs typeface="B Nazanin" pitchFamily="2" charset="-78"/>
              </a:rPr>
              <a:t>در 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ساختمان های شبیه انبار</a:t>
            </a:r>
            <a:r>
              <a:rPr lang="fa-IR" b="1" dirty="0" smtClean="0">
                <a:cs typeface="B Nazanin" pitchFamily="2" charset="-78"/>
              </a:rPr>
              <a:t> بزرگ و خنک و بسیار ساده فعالیت دارند و اجناس را با 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قیمت های خیلی نازل</a:t>
            </a:r>
            <a:r>
              <a:rPr lang="fa-IR" b="1" dirty="0" smtClean="0">
                <a:cs typeface="B Nazanin" pitchFamily="2" charset="-78"/>
              </a:rPr>
              <a:t> ارائه می دهند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(در ایران متداول نیست)</a:t>
            </a:r>
            <a:r>
              <a:rPr lang="fa-IR" b="1" dirty="0" smtClean="0">
                <a:cs typeface="B Nazanin" pitchFamily="2" charset="-78"/>
              </a:rPr>
              <a:t>.</a:t>
            </a:r>
          </a:p>
          <a:p>
            <a:pPr algn="ctr"/>
            <a:endParaRPr lang="fa-IR" i="1" dirty="0"/>
          </a:p>
        </p:txBody>
      </p:sp>
      <p:sp>
        <p:nvSpPr>
          <p:cNvPr id="8" name="Rounded Rectangle 7"/>
          <p:cNvSpPr/>
          <p:nvPr/>
        </p:nvSpPr>
        <p:spPr>
          <a:xfrm>
            <a:off x="285720" y="4643446"/>
            <a:ext cx="692948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33400" indent="-533400"/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مالکیت آنها با تولید کننده است و توسط شرکت ها اداره می شوند</a:t>
            </a:r>
            <a:r>
              <a:rPr lang="fa-IR" b="1" dirty="0" smtClean="0">
                <a:cs typeface="B Nazanin" pitchFamily="2" charset="-78"/>
              </a:rPr>
              <a:t>.</a:t>
            </a:r>
          </a:p>
          <a:p>
            <a:pPr marL="533400" indent="-533400"/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گاهی در مجتمع های فروشگاهی کارخانه ای و مراکز خرده فروشی تشکیل گروه می دهند.</a:t>
            </a:r>
          </a:p>
          <a:p>
            <a:pPr marL="533400" indent="-533400"/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تا 50 درصد زیر قیمت خرده فروشی برای اکثر اجناس مازاد،تخفیف خورده یا معیوب عرضه می کنند.</a:t>
            </a:r>
            <a:endParaRPr lang="fa-IR" b="1" dirty="0">
              <a:solidFill>
                <a:srgbClr val="C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329642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4282" y="2643182"/>
            <a:ext cx="650085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33400" indent="-533400" algn="just"/>
            <a:r>
              <a:rPr lang="fa-IR" b="1" dirty="0" smtClean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گروهی از خرده فروشی های مستقل تحت حمایت عمده فروش.</a:t>
            </a:r>
          </a:p>
          <a:p>
            <a:pPr marL="533400" indent="-533400" algn="just"/>
            <a:r>
              <a:rPr lang="fa-IR" b="1" dirty="0" smtClean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در امر خرید و فروش انبوه کالا فعالیت دارند.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 </a:t>
            </a:r>
            <a:endParaRPr lang="fa-IR" b="1" dirty="0" smtClean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4282" y="1571612"/>
            <a:ext cx="650085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fa-IR" b="1" dirty="0" smtClean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دو یا چند فروشگاه تحت مالکیت و کنترل مشترک میباشند</a:t>
            </a:r>
            <a:r>
              <a:rPr lang="fa-IR" b="1" dirty="0" smtClean="0">
                <a:latin typeface="Times New Roman" pitchFamily="18" charset="0"/>
                <a:cs typeface="B Nazanin" pitchFamily="2" charset="-78"/>
              </a:rPr>
              <a:t>.</a:t>
            </a:r>
          </a:p>
          <a:p>
            <a:pPr lvl="0"/>
            <a:r>
              <a:rPr lang="fa-IR" b="1" dirty="0" smtClean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در انواع مختلف خرده فروشی وجود دارند</a:t>
            </a:r>
          </a:p>
          <a:p>
            <a:pPr lvl="0" algn="ctr"/>
            <a:r>
              <a:rPr lang="fa-IR" b="1" dirty="0" smtClean="0">
                <a:latin typeface="Times New Roman" pitchFamily="18" charset="0"/>
                <a:cs typeface="B Nazanin" pitchFamily="2" charset="-78"/>
              </a:rPr>
              <a:t> (</a:t>
            </a:r>
            <a:r>
              <a:rPr lang="fa-IR" sz="1200" b="1" dirty="0" smtClean="0">
                <a:latin typeface="Times New Roman" pitchFamily="18" charset="0"/>
                <a:cs typeface="B Nazanin" pitchFamily="2" charset="-78"/>
              </a:rPr>
              <a:t>فروشگاههای بزرگ، فروشگاه های مواد غذایی، داروخانه، فروشگاه کفش و فروشگاه لباس زنانه می باشند)</a:t>
            </a:r>
            <a:endParaRPr lang="fa-IR" sz="1200" i="1" dirty="0"/>
          </a:p>
        </p:txBody>
      </p:sp>
      <p:sp>
        <p:nvSpPr>
          <p:cNvPr id="7" name="Rounded Rectangle 6"/>
          <p:cNvSpPr/>
          <p:nvPr/>
        </p:nvSpPr>
        <p:spPr>
          <a:xfrm>
            <a:off x="214283" y="3571876"/>
            <a:ext cx="650085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33400" indent="-533400">
              <a:lnSpc>
                <a:spcPct val="80000"/>
              </a:lnSpc>
            </a:pPr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گروهی از خرده فروشی های مستقل که یک سازمان مرکزی خرید راه اندازی می کنند.</a:t>
            </a:r>
            <a:endParaRPr lang="fa-IR" b="1" dirty="0" smtClean="0">
              <a:cs typeface="B Nazanin" pitchFamily="2" charset="-78"/>
            </a:endParaRPr>
          </a:p>
          <a:p>
            <a:pPr marL="533400" indent="-533400">
              <a:lnSpc>
                <a:spcPct val="80000"/>
              </a:lnSpc>
            </a:pP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به منظور ترویج محصولات دست به اقدام مشترک می زنند</a:t>
            </a:r>
            <a:r>
              <a:rPr lang="fa-IR" b="1" dirty="0" smtClean="0">
                <a:cs typeface="B Nazanin" pitchFamily="2" charset="-78"/>
              </a:rPr>
              <a:t>.</a:t>
            </a:r>
          </a:p>
          <a:p>
            <a:pPr algn="ctr"/>
            <a:endParaRPr lang="fa-IR" i="1" dirty="0"/>
          </a:p>
        </p:txBody>
      </p:sp>
      <p:sp>
        <p:nvSpPr>
          <p:cNvPr id="8" name="Rounded Rectangle 7"/>
          <p:cNvSpPr/>
          <p:nvPr/>
        </p:nvSpPr>
        <p:spPr>
          <a:xfrm>
            <a:off x="214282" y="4429132"/>
            <a:ext cx="642942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33400" indent="-533400"/>
            <a:r>
              <a:rPr lang="fa-IR" b="1" dirty="0" smtClean="0">
                <a:cs typeface="B Nazanin" pitchFamily="2" charset="-78"/>
              </a:rPr>
              <a:t>بر اساس 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یک محصول یا خدمات منحصر بفرد با نام تجاری، حق سرقفلی</a:t>
            </a:r>
          </a:p>
          <a:p>
            <a:pPr marL="533400" indent="-533400"/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، یا حق ثبت که نمایندگی</a:t>
            </a:r>
            <a:r>
              <a:rPr lang="fa-IR" b="1" dirty="0" smtClean="0">
                <a:cs typeface="B Nazanin" pitchFamily="2" charset="-78"/>
              </a:rPr>
              <a:t> فراهم آورده است فعالیت دارند.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4282" y="5357826"/>
            <a:ext cx="650085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fa-IR" sz="1600" b="1" dirty="0" smtClean="0">
              <a:solidFill>
                <a:srgbClr val="C00000"/>
              </a:solidFill>
              <a:cs typeface="B Nazanin" pitchFamily="2" charset="-78"/>
            </a:endParaRPr>
          </a:p>
          <a:p>
            <a:pPr algn="just"/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یک شرکت سهامی که شکل آزادی دارد</a:t>
            </a:r>
            <a:endParaRPr lang="fa-IR" sz="1600" b="1" dirty="0" smtClean="0">
              <a:cs typeface="B Nazanin" pitchFamily="2" charset="-78"/>
            </a:endParaRPr>
          </a:p>
          <a:p>
            <a:pPr algn="just"/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 از ترکیب چندین فروشگاه خرده فروشی که در زمینه های مختلف فعالیت دارند</a:t>
            </a:r>
          </a:p>
          <a:p>
            <a:pPr algn="just"/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دارای مالکیت مرکزی است که در این راستا برخی وظایف مدیریت و توزیع انها </a:t>
            </a:r>
          </a:p>
          <a:p>
            <a:pPr algn="just"/>
            <a:r>
              <a:rPr lang="fa-IR" sz="1600" b="1" dirty="0" smtClean="0">
                <a:solidFill>
                  <a:srgbClr val="C00000"/>
                </a:solidFill>
                <a:cs typeface="B Nazanin" pitchFamily="2" charset="-78"/>
              </a:rPr>
              <a:t>بصورت یکپارچه صورت می پذیرد</a:t>
            </a:r>
            <a:r>
              <a:rPr lang="fa-IR" sz="1600" b="1" dirty="0" smtClean="0">
                <a:cs typeface="B Nazanin" pitchFamily="2" charset="-78"/>
              </a:rPr>
              <a:t>.</a:t>
            </a:r>
          </a:p>
          <a:p>
            <a:pPr marL="533400" indent="-533400"/>
            <a:endParaRPr lang="fa-IR" sz="1600" b="1" dirty="0">
              <a:cs typeface="B Nazanin" pitchFamily="2" charset="-78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Niki Borde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Niki Borde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Niki Borde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Niki Borde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Niki Border" pitchFamily="2" charset="-78"/>
              </a:rPr>
              <a:t>رویکرد سازمانی</a:t>
            </a:r>
            <a:r>
              <a:rPr lang="en-US" dirty="0" smtClean="0">
                <a:solidFill>
                  <a:schemeClr val="tx1"/>
                </a:solidFill>
                <a:cs typeface="B Niki Border" pitchFamily="2" charset="-78"/>
              </a:rPr>
              <a:t/>
            </a:r>
            <a:br>
              <a:rPr lang="en-US" dirty="0" smtClean="0">
                <a:solidFill>
                  <a:schemeClr val="tx1"/>
                </a:solidFill>
                <a:cs typeface="B Niki Border" pitchFamily="2" charset="-78"/>
              </a:rPr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6323</TotalTime>
  <Words>1483</Words>
  <Application>Microsoft Office PowerPoint</Application>
  <PresentationFormat>On-screen Show (4:3)</PresentationFormat>
  <Paragraphs>251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Foundry</vt:lpstr>
      <vt:lpstr> بنام خدا  فصل سیزدهم بازاریابی خرده فروشی و عمده فروشی</vt:lpstr>
      <vt:lpstr>Slide 2</vt:lpstr>
      <vt:lpstr>Slide 3</vt:lpstr>
      <vt:lpstr>Slide 4</vt:lpstr>
      <vt:lpstr>طبقه بندی خرده فروشی :</vt:lpstr>
      <vt:lpstr>بر حسب میزان خدمت </vt:lpstr>
      <vt:lpstr>Slide 7</vt:lpstr>
      <vt:lpstr>قیمتهای نسبی </vt:lpstr>
      <vt:lpstr>    رویکرد سازمانی </vt:lpstr>
      <vt:lpstr>Slide 10</vt:lpstr>
      <vt:lpstr>   تصمیم گیری های مرتبط با آمیخته بازاریابی  </vt:lpstr>
      <vt:lpstr>Slide 12</vt:lpstr>
      <vt:lpstr>Slide 13</vt:lpstr>
      <vt:lpstr>بازاریابی واقعی</vt:lpstr>
      <vt:lpstr>آینده خرده فروشی</vt:lpstr>
      <vt:lpstr>عمده فروشی </vt:lpstr>
      <vt:lpstr>عمده فروشی </vt:lpstr>
      <vt:lpstr>انواع عمده فروشی ها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سیزدهم بازاریابی خرده فروشی و عمده فروشی</dc:title>
  <dc:creator>hadi</dc:creator>
  <cp:lastModifiedBy>hadi</cp:lastModifiedBy>
  <cp:revision>53</cp:revision>
  <dcterms:created xsi:type="dcterms:W3CDTF">2015-03-27T17:05:08Z</dcterms:created>
  <dcterms:modified xsi:type="dcterms:W3CDTF">2015-05-14T03:37:33Z</dcterms:modified>
</cp:coreProperties>
</file>