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2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 descr="F:\آموزش ریاضی\تدریس\تدریس اصل ضرب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371599"/>
            <a:ext cx="9144000" cy="4190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42" name="Picture 2" descr="F:\آموزش ریاضی\تدریس\تدریس اصل ضرب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75" y="533400"/>
            <a:ext cx="9064625" cy="5098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1266" name="Picture 2" descr="F:\آموزش ریاضی\تدریس\تدریس اصل ضرب\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3400" y="990600"/>
            <a:ext cx="9391880" cy="433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2290" name="Picture 2" descr="F:\آموزش ریاضی\تدریس\تدریس اصل ضرب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33600"/>
            <a:ext cx="9144000" cy="2974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4338" name="Picture 2" descr="F:\آموزش ریاضی\تدریس\تدریس اصل ضرب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01826" y="762000"/>
            <a:ext cx="9545826" cy="4638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5362" name="Picture 2" descr="F:\آموزش ریاضی\تدریس\تدریس اصل ضرب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9277815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6386" name="Picture 2" descr="F:\آموزش ریاضی\تدریس\تدریس اصل ضرب\1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1"/>
            <a:ext cx="9144000" cy="6476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050" name="Picture 2" descr="F:\آموزش ریاضی\تدریس\تدریس اصل ضرب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074" name="Picture 2" descr="F:\آموزش ریاضی\تدریس\تدریس اصل ضرب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199" y="381000"/>
            <a:ext cx="8940801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098" name="Picture 2" descr="F:\آموزش ریاضی\تدریس\تدریس اصل ضرب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990600"/>
            <a:ext cx="9254169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122" name="Picture 2" descr="F:\آموزش ریاضی\تدریس\تدریس اصل ضرب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752600"/>
            <a:ext cx="9158555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146" name="Picture 2" descr="F:\آموزش ریاضی\تدریس\تدریس اصل ضرب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7733" y="762000"/>
            <a:ext cx="9211733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7170" name="Picture 2" descr="F:\آموزش ریاضی\تدریس\تدریس اصل ضرب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-1143000"/>
            <a:ext cx="5400675" cy="9601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8194" name="Picture 2" descr="F:\آموزش ریاضی\تدریس\تدریس اصل ضرب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97138" y="0"/>
            <a:ext cx="11641138" cy="6548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9218" name="Picture 2" descr="F:\آموزش ریاضی\تدریس\تدریس اصل ضرب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Safari</dc:creator>
  <cp:lastModifiedBy>Safari</cp:lastModifiedBy>
  <cp:revision>1</cp:revision>
  <dcterms:created xsi:type="dcterms:W3CDTF">2006-08-16T00:00:00Z</dcterms:created>
  <dcterms:modified xsi:type="dcterms:W3CDTF">2020-07-23T11:58:45Z</dcterms:modified>
</cp:coreProperties>
</file>