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1" r:id="rId13"/>
    <p:sldId id="270" r:id="rId14"/>
    <p:sldId id="269" r:id="rId15"/>
    <p:sldId id="268" r:id="rId16"/>
    <p:sldId id="273" r:id="rId17"/>
    <p:sldId id="274" r:id="rId18"/>
    <p:sldId id="26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AEC5C-4813-48B7-87CD-2E56F60588E0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5E0B-1BD4-4ADE-8A38-2A3E448F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B5E0B-1BD4-4ADE-8A38-2A3E448F27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4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7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14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2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152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51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5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2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8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3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1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0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4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6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2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FFD4-9C71-45D4-A161-921EF17FF3D7}" type="datetimeFigureOut">
              <a:rPr lang="en-US" smtClean="0"/>
              <a:t>4/23/2016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2ABC19-2C2E-4B41-AF84-8C6B720CE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odhan_Cullen" TargetMode="External"/><Relationship Id="rId2" Type="http://schemas.openxmlformats.org/officeDocument/2006/relationships/hyperlink" Target="https://en.wikipedia.org/wiki/United_States_dolla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olden_Spider_Awards" TargetMode="External"/><Relationship Id="rId4" Type="http://schemas.openxmlformats.org/officeDocument/2006/relationships/hyperlink" Target="https://en.wikipedia.org/wiki/CE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 Counter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Web Traffic Analysis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Panel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Lets Skim through this panel fast 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8596668" cy="418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Panel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Which page have the user entered at first place ?</a:t>
            </a:r>
          </a:p>
          <a:p>
            <a:r>
              <a:rPr lang="en-US" dirty="0" smtClean="0"/>
              <a:t>With how much hits ?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8" y="1270000"/>
            <a:ext cx="8567440" cy="37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Panel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Its very useful to be aware of the exit point ! Maybe there is a problem …</a:t>
            </a:r>
          </a:p>
          <a:p>
            <a:r>
              <a:rPr lang="en-US" dirty="0" err="1" smtClean="0"/>
              <a:t>Optimising</a:t>
            </a:r>
            <a:r>
              <a:rPr lang="en-US" dirty="0" smtClean="0"/>
              <a:t> those pages can be helpful to keep the visitor in website.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7988704" cy="40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Panel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8" y="1782618"/>
            <a:ext cx="8677679" cy="3565236"/>
          </a:xfrm>
        </p:spPr>
      </p:pic>
    </p:spTree>
    <p:extLst>
      <p:ext uri="{BB962C8B-B14F-4D97-AF65-F5344CB8AC3E}">
        <p14:creationId xmlns:p14="http://schemas.microsoft.com/office/powerpoint/2010/main" val="21662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Which keywords in your website is useful and related to subject, and which ones are redundant… ? Helpful to generate more traffic and hits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0" y="1270000"/>
            <a:ext cx="8951575" cy="40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Panel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Which search engine is creating the most traffic for you… ?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98" y="1270000"/>
            <a:ext cx="8383539" cy="37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Panel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You can use this to identify common visitor </a:t>
            </a:r>
            <a:r>
              <a:rPr lang="en-US" dirty="0" err="1"/>
              <a:t>behaviour</a:t>
            </a:r>
            <a:r>
              <a:rPr lang="en-US" dirty="0"/>
              <a:t>, or unusual navigation paths that may indicate a problem with your site.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1" y="1200727"/>
            <a:ext cx="6413185" cy="42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panel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8784166" cy="5532378"/>
          </a:xfrm>
        </p:spPr>
      </p:pic>
    </p:spTree>
    <p:extLst>
      <p:ext uri="{BB962C8B-B14F-4D97-AF65-F5344CB8AC3E}">
        <p14:creationId xmlns:p14="http://schemas.microsoft.com/office/powerpoint/2010/main" val="26518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panel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Visit </a:t>
            </a:r>
            <a:r>
              <a:rPr lang="en-US" b="1" dirty="0" smtClean="0"/>
              <a:t>Length ( pull )</a:t>
            </a:r>
          </a:p>
          <a:p>
            <a:r>
              <a:rPr lang="en-US" b="1" dirty="0"/>
              <a:t>Returning </a:t>
            </a:r>
            <a:r>
              <a:rPr lang="en-US" b="1" dirty="0" smtClean="0"/>
              <a:t>Visits ( loyalty )</a:t>
            </a:r>
          </a:p>
          <a:p>
            <a:r>
              <a:rPr lang="en-US" b="1" dirty="0"/>
              <a:t>Recent Visitor Google </a:t>
            </a:r>
            <a:r>
              <a:rPr lang="en-US" b="1" dirty="0" smtClean="0"/>
              <a:t>Map ( position + other detail )</a:t>
            </a:r>
          </a:p>
          <a:p>
            <a:r>
              <a:rPr lang="en-US" b="1" dirty="0"/>
              <a:t>ISP Stats</a:t>
            </a:r>
          </a:p>
          <a:p>
            <a:r>
              <a:rPr lang="en-US" b="1" dirty="0"/>
              <a:t>Browser </a:t>
            </a:r>
            <a:r>
              <a:rPr lang="en-US" b="1" dirty="0" smtClean="0"/>
              <a:t>Stats ( how they look on each…)</a:t>
            </a:r>
          </a:p>
          <a:p>
            <a:r>
              <a:rPr lang="en-US" b="1" dirty="0"/>
              <a:t>O.S. </a:t>
            </a:r>
            <a:r>
              <a:rPr lang="en-US" b="1" dirty="0" smtClean="0"/>
              <a:t>Stats</a:t>
            </a:r>
          </a:p>
          <a:p>
            <a:r>
              <a:rPr lang="en-US" b="1" dirty="0"/>
              <a:t>Resolution </a:t>
            </a:r>
            <a:r>
              <a:rPr lang="en-US" b="1" dirty="0" smtClean="0"/>
              <a:t>Stats</a:t>
            </a:r>
          </a:p>
          <a:p>
            <a:r>
              <a:rPr lang="en-US" b="1" dirty="0"/>
              <a:t>JavaScript Stats</a:t>
            </a:r>
          </a:p>
          <a:p>
            <a:r>
              <a:rPr lang="en-US" b="1" dirty="0"/>
              <a:t>HTTPS Tracking [</a:t>
            </a:r>
            <a:r>
              <a:rPr lang="en-US" b="1" i="1" dirty="0"/>
              <a:t>Upgraded Members Only</a:t>
            </a:r>
            <a:r>
              <a:rPr lang="en-US" b="1" dirty="0"/>
              <a:t>]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That’s it 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All of these features, almost 100% free just by adding a few lines of codes into your website ! ^_^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think you can improve your website?</a:t>
            </a:r>
          </a:p>
          <a:p>
            <a:r>
              <a:rPr lang="en-US" dirty="0" smtClean="0"/>
              <a:t>Do you want to know which part of your site has more viewer?</a:t>
            </a:r>
          </a:p>
          <a:p>
            <a:r>
              <a:rPr lang="en-US" dirty="0" smtClean="0"/>
              <a:t>Do you want to know on which subject you should focus on more?</a:t>
            </a:r>
            <a:endParaRPr lang="en-US" dirty="0"/>
          </a:p>
          <a:p>
            <a:r>
              <a:rPr lang="en-US" dirty="0" smtClean="0"/>
              <a:t>A true website manager needs to know all that kind of “Statistic” related things to improve his website and that’s exactly what Stat counter does for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bit more about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basic services is free and advanced services can cost between </a:t>
            </a:r>
            <a:r>
              <a:rPr lang="en-US" dirty="0" smtClean="0"/>
              <a:t>5</a:t>
            </a:r>
            <a:r>
              <a:rPr lang="en-US" dirty="0" smtClean="0">
                <a:hlinkClick r:id="rId2" tooltip="United States dollar"/>
              </a:rPr>
              <a:t>US$</a:t>
            </a:r>
            <a:r>
              <a:rPr lang="en-US" dirty="0" smtClean="0"/>
              <a:t> and 119</a:t>
            </a:r>
            <a:r>
              <a:rPr lang="en-US" dirty="0" smtClean="0">
                <a:hlinkClick r:id="rId2" tooltip="United States dollar"/>
              </a:rPr>
              <a:t>US$</a:t>
            </a:r>
            <a:r>
              <a:rPr lang="en-US" dirty="0" smtClean="0"/>
              <a:t>/month.</a:t>
            </a:r>
          </a:p>
          <a:p>
            <a:r>
              <a:rPr lang="en-US" dirty="0" smtClean="0"/>
              <a:t>Stat Counter </a:t>
            </a:r>
            <a:r>
              <a:rPr lang="en-US" dirty="0"/>
              <a:t>is used on 3% of all </a:t>
            </a:r>
            <a:r>
              <a:rPr lang="en-US" dirty="0" smtClean="0"/>
              <a:t>websites ( not that much famous comparing to google analysis )</a:t>
            </a:r>
          </a:p>
          <a:p>
            <a:r>
              <a:rPr lang="en-US" dirty="0"/>
              <a:t>The company was founded by </a:t>
            </a:r>
            <a:r>
              <a:rPr lang="en-US" dirty="0" err="1">
                <a:hlinkClick r:id="rId3" tooltip="Aodhan Cullen"/>
              </a:rPr>
              <a:t>Aodhan</a:t>
            </a:r>
            <a:r>
              <a:rPr lang="en-US" dirty="0">
                <a:hlinkClick r:id="rId3" tooltip="Aodhan Cullen"/>
              </a:rPr>
              <a:t> Cullen</a:t>
            </a:r>
            <a:r>
              <a:rPr lang="en-US" dirty="0"/>
              <a:t> at the age of 16. He remains the </a:t>
            </a:r>
            <a:r>
              <a:rPr lang="en-US" dirty="0">
                <a:hlinkClick r:id="rId4" tooltip="CEO"/>
              </a:rPr>
              <a:t>CEO</a:t>
            </a:r>
            <a:r>
              <a:rPr lang="en-US" dirty="0"/>
              <a:t> of </a:t>
            </a:r>
            <a:r>
              <a:rPr lang="en-US" dirty="0" err="1"/>
              <a:t>StatCounter</a:t>
            </a:r>
            <a:r>
              <a:rPr lang="en-US" dirty="0"/>
              <a:t>. Cullen received the "Internet Hero" award at the 2008 Eircom </a:t>
            </a:r>
            <a:r>
              <a:rPr lang="en-US" dirty="0">
                <a:hlinkClick r:id="rId5" tooltip="Golden Spider Awards"/>
              </a:rPr>
              <a:t>Golden Spider </a:t>
            </a:r>
            <a:r>
              <a:rPr lang="en-US" dirty="0" smtClean="0">
                <a:hlinkClick r:id="rId5" tooltip="Golden Spider Awards"/>
              </a:rPr>
              <a:t>Awards</a:t>
            </a:r>
            <a:endParaRPr lang="en-US" dirty="0" smtClean="0"/>
          </a:p>
          <a:p>
            <a:r>
              <a:rPr lang="en-US" dirty="0"/>
              <a:t>In 2008, the company surpassed two million members globally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the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account =&gt; 1project   == 1 stat counter account</a:t>
            </a:r>
          </a:p>
          <a:p>
            <a:r>
              <a:rPr lang="en-US" dirty="0" smtClean="0"/>
              <a:t>Log-size – 2 level</a:t>
            </a:r>
          </a:p>
          <a:p>
            <a:r>
              <a:rPr lang="en-US" dirty="0" smtClean="0"/>
              <a:t>Invisible Counter option / Configurable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8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Configurable visible stat counter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443" y="1708080"/>
            <a:ext cx="7074450" cy="4791145"/>
          </a:xfrm>
        </p:spPr>
      </p:pic>
    </p:spTree>
    <p:extLst>
      <p:ext uri="{BB962C8B-B14F-4D97-AF65-F5344CB8AC3E}">
        <p14:creationId xmlns:p14="http://schemas.microsoft.com/office/powerpoint/2010/main" val="10644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Magnify User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1564326"/>
            <a:ext cx="6599933" cy="4887816"/>
          </a:xfrm>
        </p:spPr>
      </p:pic>
    </p:spTree>
    <p:extLst>
      <p:ext uri="{BB962C8B-B14F-4D97-AF65-F5344CB8AC3E}">
        <p14:creationId xmlns:p14="http://schemas.microsoft.com/office/powerpoint/2010/main" val="12132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Magnify User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82" y="1270000"/>
            <a:ext cx="6498971" cy="5410864"/>
          </a:xfrm>
        </p:spPr>
      </p:pic>
    </p:spTree>
    <p:extLst>
      <p:ext uri="{BB962C8B-B14F-4D97-AF65-F5344CB8AC3E}">
        <p14:creationId xmlns:p14="http://schemas.microsoft.com/office/powerpoint/2010/main" val="32269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270000"/>
            <a:ext cx="8596668" cy="31468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222" y="4416838"/>
            <a:ext cx="5632892" cy="140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and magnify 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drill down on many stats, </a:t>
            </a:r>
            <a:r>
              <a:rPr lang="en-US" dirty="0">
                <a:solidFill>
                  <a:srgbClr val="FF0000"/>
                </a:solidFill>
              </a:rPr>
              <a:t>including Popular Pages, Referring Links, Entry and Exit pages and so on</a:t>
            </a:r>
            <a:r>
              <a:rPr lang="en-US" dirty="0"/>
              <a:t>. For example, you could drill down on a page of particular interest - like a checkout page - and see the visitors who loaded that page, and subsequently magnify them to see how they got there. This kind of information is invaluable for </a:t>
            </a:r>
            <a:r>
              <a:rPr lang="en-US" dirty="0" err="1"/>
              <a:t>optimising</a:t>
            </a:r>
            <a:r>
              <a:rPr lang="en-US" dirty="0"/>
              <a:t> your most important pages and driving traffic to them - a combination of the drill down and magnify tools is the wise webmaster's most potent ally!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279</TotalTime>
  <Words>440</Words>
  <Application>Microsoft Office PowerPoint</Application>
  <PresentationFormat>Widescreen</PresentationFormat>
  <Paragraphs>101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Wingdings 3</vt:lpstr>
      <vt:lpstr>Facet</vt:lpstr>
      <vt:lpstr>Stat Counter</vt:lpstr>
      <vt:lpstr>What is it ?!</vt:lpstr>
      <vt:lpstr>A little bit more about company</vt:lpstr>
      <vt:lpstr>More About the features</vt:lpstr>
      <vt:lpstr>Configurable visible stat counter</vt:lpstr>
      <vt:lpstr>Magnify User</vt:lpstr>
      <vt:lpstr>Magnify User</vt:lpstr>
      <vt:lpstr>Drill Down</vt:lpstr>
      <vt:lpstr>Drill and magnify !!!</vt:lpstr>
      <vt:lpstr>Drill down Panel</vt:lpstr>
      <vt:lpstr>Drill down Panel</vt:lpstr>
      <vt:lpstr>Drill down Panel</vt:lpstr>
      <vt:lpstr>Drill down Panel</vt:lpstr>
      <vt:lpstr>Drill down Panel</vt:lpstr>
      <vt:lpstr>Drill down Panel</vt:lpstr>
      <vt:lpstr>Drill down Panel</vt:lpstr>
      <vt:lpstr>Drill down panel</vt:lpstr>
      <vt:lpstr>Drill down panel</vt:lpstr>
      <vt:lpstr>That’s it ! 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Counter</dc:title>
  <dc:creator>Milad Hasani</dc:creator>
  <cp:lastModifiedBy>Milad Hasani</cp:lastModifiedBy>
  <cp:revision>13</cp:revision>
  <dcterms:created xsi:type="dcterms:W3CDTF">2016-04-23T09:20:15Z</dcterms:created>
  <dcterms:modified xsi:type="dcterms:W3CDTF">2016-04-23T19:00:31Z</dcterms:modified>
</cp:coreProperties>
</file>