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drawing58.xml" ContentType="application/vnd.ms-office.drawingml.diagramDrawing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rawing63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61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59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drawing64.xml" ContentType="application/vnd.ms-office.drawingml.diagramDrawing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drawing62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60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413" r:id="rId2"/>
    <p:sldId id="386" r:id="rId3"/>
    <p:sldId id="385" r:id="rId4"/>
    <p:sldId id="388" r:id="rId5"/>
    <p:sldId id="464" r:id="rId6"/>
    <p:sldId id="465" r:id="rId7"/>
    <p:sldId id="466" r:id="rId8"/>
    <p:sldId id="390" r:id="rId9"/>
    <p:sldId id="467" r:id="rId10"/>
    <p:sldId id="393" r:id="rId11"/>
    <p:sldId id="394" r:id="rId12"/>
    <p:sldId id="468" r:id="rId13"/>
    <p:sldId id="473" r:id="rId14"/>
    <p:sldId id="469" r:id="rId15"/>
    <p:sldId id="397" r:id="rId16"/>
    <p:sldId id="470" r:id="rId17"/>
    <p:sldId id="471" r:id="rId18"/>
    <p:sldId id="39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3300"/>
    <a:srgbClr val="FF33CC"/>
    <a:srgbClr val="FF0066"/>
    <a:srgbClr val="FFCCFF"/>
    <a:srgbClr val="FFFF99"/>
    <a:srgbClr val="CC00FF"/>
    <a:srgbClr val="CCFFFF"/>
    <a:srgbClr val="FFCC99"/>
    <a:srgbClr val="99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178" autoAdjust="0"/>
    <p:restoredTop sz="95471" autoAdjust="0"/>
  </p:normalViewPr>
  <p:slideViewPr>
    <p:cSldViewPr>
      <p:cViewPr varScale="1">
        <p:scale>
          <a:sx n="43" d="100"/>
          <a:sy n="43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8D40B-F93B-416C-8803-5F43488EAE86}" type="doc">
      <dgm:prSet loTypeId="urn:microsoft.com/office/officeart/2005/8/layout/pyramid3" loCatId="pyramid" qsTypeId="urn:microsoft.com/office/officeart/2005/8/quickstyle/3d2" qsCatId="3D" csTypeId="urn:microsoft.com/office/officeart/2005/8/colors/accent1_2" csCatId="accent1" phldr="1"/>
      <dgm:spPr/>
    </dgm:pt>
    <dgm:pt modelId="{D8166BE7-4ADF-4198-9A09-F608AB71EA2A}">
      <dgm:prSet phldrT="[Text]" custT="1"/>
      <dgm:spPr>
        <a:solidFill>
          <a:srgbClr val="FFFFCC"/>
        </a:solidFill>
      </dgm:spPr>
      <dgm:t>
        <a:bodyPr/>
        <a:lstStyle/>
        <a:p>
          <a:pPr rtl="1"/>
          <a:r>
            <a:rPr lang="fa-IR" sz="2400" b="1" dirty="0" smtClean="0">
              <a:solidFill>
                <a:srgbClr val="663300"/>
              </a:solidFill>
              <a:cs typeface="B Nazanin" pitchFamily="2" charset="-78"/>
            </a:rPr>
            <a:t>تولید گلبول قرمز</a:t>
          </a:r>
          <a:endParaRPr lang="fa-IR" sz="2400" b="1" dirty="0">
            <a:solidFill>
              <a:srgbClr val="663300"/>
            </a:solidFill>
            <a:cs typeface="B Nazanin" pitchFamily="2" charset="-78"/>
          </a:endParaRPr>
        </a:p>
      </dgm:t>
    </dgm:pt>
    <dgm:pt modelId="{DFEEDC52-504C-4713-95E8-9063F992EE26}" type="parTrans" cxnId="{36C8EAF7-10F6-45EB-832E-8CEE3FD88A36}">
      <dgm:prSet/>
      <dgm:spPr/>
      <dgm:t>
        <a:bodyPr/>
        <a:lstStyle/>
        <a:p>
          <a:pPr rtl="1"/>
          <a:endParaRPr lang="fa-IR"/>
        </a:p>
      </dgm:t>
    </dgm:pt>
    <dgm:pt modelId="{886E1C7C-6DCE-4B7A-9239-E6BB4FE3A828}" type="sibTrans" cxnId="{36C8EAF7-10F6-45EB-832E-8CEE3FD88A36}">
      <dgm:prSet/>
      <dgm:spPr/>
      <dgm:t>
        <a:bodyPr/>
        <a:lstStyle/>
        <a:p>
          <a:pPr rtl="1"/>
          <a:endParaRPr lang="fa-IR"/>
        </a:p>
      </dgm:t>
    </dgm:pt>
    <dgm:pt modelId="{8B8C7907-AE1E-4651-98C8-2BA5B7019D30}">
      <dgm:prSet phldrT="[Text]" custT="1"/>
      <dgm:spPr>
        <a:solidFill>
          <a:srgbClr val="CCFFCC"/>
        </a:solidFill>
      </dgm:spPr>
      <dgm:t>
        <a:bodyPr/>
        <a:lstStyle/>
        <a:p>
          <a:pPr rtl="1"/>
          <a:r>
            <a:rPr lang="fa-IR" sz="2400" b="1" dirty="0" smtClean="0">
              <a:solidFill>
                <a:srgbClr val="006600"/>
              </a:solidFill>
              <a:cs typeface="B Nazanin" pitchFamily="2" charset="-78"/>
            </a:rPr>
            <a:t>حفاظت ار ساختمان های حیاتی بدن</a:t>
          </a:r>
          <a:endParaRPr lang="fa-IR" sz="2400" b="1" dirty="0">
            <a:solidFill>
              <a:srgbClr val="006600"/>
            </a:solidFill>
            <a:cs typeface="B Nazanin" pitchFamily="2" charset="-78"/>
          </a:endParaRPr>
        </a:p>
      </dgm:t>
    </dgm:pt>
    <dgm:pt modelId="{CF8D437A-3114-4D18-892E-492C599A7443}" type="parTrans" cxnId="{87287D5F-6CE4-4B23-9288-1ADDA0DDD957}">
      <dgm:prSet/>
      <dgm:spPr/>
      <dgm:t>
        <a:bodyPr/>
        <a:lstStyle/>
        <a:p>
          <a:pPr rtl="1"/>
          <a:endParaRPr lang="fa-IR"/>
        </a:p>
      </dgm:t>
    </dgm:pt>
    <dgm:pt modelId="{E6D2DAD3-A147-4325-820E-2B0D0C459AD0}" type="sibTrans" cxnId="{87287D5F-6CE4-4B23-9288-1ADDA0DDD957}">
      <dgm:prSet/>
      <dgm:spPr/>
      <dgm:t>
        <a:bodyPr/>
        <a:lstStyle/>
        <a:p>
          <a:pPr rtl="1"/>
          <a:endParaRPr lang="fa-IR"/>
        </a:p>
      </dgm:t>
    </dgm:pt>
    <dgm:pt modelId="{05B4EEAB-DF75-43E2-9FC0-69270CC9EFDC}">
      <dgm:prSet phldrT="[Text]" custT="1"/>
      <dgm:spPr>
        <a:solidFill>
          <a:srgbClr val="FFCCFF"/>
        </a:solidFill>
      </dgm:spPr>
      <dgm:t>
        <a:bodyPr/>
        <a:lstStyle/>
        <a:p>
          <a:pPr rtl="1"/>
          <a:r>
            <a:rPr lang="fa-IR" sz="2000" b="1" dirty="0" smtClean="0">
              <a:solidFill>
                <a:srgbClr val="FF3399"/>
              </a:solidFill>
              <a:cs typeface="B Nazanin" pitchFamily="2" charset="-78"/>
            </a:rPr>
            <a:t>حمایت </a:t>
          </a:r>
        </a:p>
        <a:p>
          <a:pPr rtl="1"/>
          <a:r>
            <a:rPr lang="fa-IR" sz="2000" b="1" dirty="0" smtClean="0">
              <a:solidFill>
                <a:srgbClr val="FF3399"/>
              </a:solidFill>
              <a:cs typeface="B Nazanin" pitchFamily="2" charset="-78"/>
            </a:rPr>
            <a:t>از بدن</a:t>
          </a:r>
          <a:endParaRPr lang="fa-IR" sz="2000" b="1" dirty="0">
            <a:solidFill>
              <a:srgbClr val="FF3399"/>
            </a:solidFill>
            <a:cs typeface="B Nazanin" pitchFamily="2" charset="-78"/>
          </a:endParaRPr>
        </a:p>
      </dgm:t>
    </dgm:pt>
    <dgm:pt modelId="{5320E84A-A133-4605-A8CB-BE69D316A0A0}" type="parTrans" cxnId="{4C090AC3-B21F-4962-B23C-EC866336E042}">
      <dgm:prSet/>
      <dgm:spPr/>
      <dgm:t>
        <a:bodyPr/>
        <a:lstStyle/>
        <a:p>
          <a:pPr rtl="1"/>
          <a:endParaRPr lang="fa-IR"/>
        </a:p>
      </dgm:t>
    </dgm:pt>
    <dgm:pt modelId="{5165466C-D21C-402B-BE44-851C49709EEF}" type="sibTrans" cxnId="{4C090AC3-B21F-4962-B23C-EC866336E042}">
      <dgm:prSet/>
      <dgm:spPr/>
      <dgm:t>
        <a:bodyPr/>
        <a:lstStyle/>
        <a:p>
          <a:pPr rtl="1"/>
          <a:endParaRPr lang="fa-IR"/>
        </a:p>
      </dgm:t>
    </dgm:pt>
    <dgm:pt modelId="{03ABB1BD-3515-4246-B1F8-F79C69DDEB1B}" type="pres">
      <dgm:prSet presAssocID="{C698D40B-F93B-416C-8803-5F43488EAE86}" presName="Name0" presStyleCnt="0">
        <dgm:presLayoutVars>
          <dgm:dir/>
          <dgm:animLvl val="lvl"/>
          <dgm:resizeHandles val="exact"/>
        </dgm:presLayoutVars>
      </dgm:prSet>
      <dgm:spPr/>
    </dgm:pt>
    <dgm:pt modelId="{609F32F0-0A8C-4D21-A80B-CAA0EF298554}" type="pres">
      <dgm:prSet presAssocID="{D8166BE7-4ADF-4198-9A09-F608AB71EA2A}" presName="Name8" presStyleCnt="0"/>
      <dgm:spPr/>
    </dgm:pt>
    <dgm:pt modelId="{2B746821-704D-4F4C-A893-D2D82BF2DA85}" type="pres">
      <dgm:prSet presAssocID="{D8166BE7-4ADF-4198-9A09-F608AB71EA2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00B282F-717B-427B-A330-0864C6B31E73}" type="pres">
      <dgm:prSet presAssocID="{D8166BE7-4ADF-4198-9A09-F608AB71EA2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A4C5D1F-9C57-4BCB-A2A9-895A78C37C58}" type="pres">
      <dgm:prSet presAssocID="{8B8C7907-AE1E-4651-98C8-2BA5B7019D30}" presName="Name8" presStyleCnt="0"/>
      <dgm:spPr/>
    </dgm:pt>
    <dgm:pt modelId="{3D295515-01C7-4F70-AF9E-8ADAF4953463}" type="pres">
      <dgm:prSet presAssocID="{8B8C7907-AE1E-4651-98C8-2BA5B7019D3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EFAE66-4021-4A2C-9D36-75173C8B1AA2}" type="pres">
      <dgm:prSet presAssocID="{8B8C7907-AE1E-4651-98C8-2BA5B7019D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5CC927A-DFBC-48F4-BB6E-429150645F81}" type="pres">
      <dgm:prSet presAssocID="{05B4EEAB-DF75-43E2-9FC0-69270CC9EFDC}" presName="Name8" presStyleCnt="0"/>
      <dgm:spPr/>
    </dgm:pt>
    <dgm:pt modelId="{F2357124-F595-4362-9E7F-2EB5E73B5D4B}" type="pres">
      <dgm:prSet presAssocID="{05B4EEAB-DF75-43E2-9FC0-69270CC9EFDC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DBA19EC-ED03-4D4B-8D14-F0A8728A8BDD}" type="pres">
      <dgm:prSet presAssocID="{05B4EEAB-DF75-43E2-9FC0-69270CC9EFD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30555B5-3ABC-4019-A096-9CCD28047169}" type="presOf" srcId="{8B8C7907-AE1E-4651-98C8-2BA5B7019D30}" destId="{CCEFAE66-4021-4A2C-9D36-75173C8B1AA2}" srcOrd="1" destOrd="0" presId="urn:microsoft.com/office/officeart/2005/8/layout/pyramid3"/>
    <dgm:cxn modelId="{69F0DD30-B3DE-4019-BD69-A9E916613F1F}" type="presOf" srcId="{D8166BE7-4ADF-4198-9A09-F608AB71EA2A}" destId="{400B282F-717B-427B-A330-0864C6B31E73}" srcOrd="1" destOrd="0" presId="urn:microsoft.com/office/officeart/2005/8/layout/pyramid3"/>
    <dgm:cxn modelId="{89236469-1536-4D7F-8910-131E65E04B8A}" type="presOf" srcId="{05B4EEAB-DF75-43E2-9FC0-69270CC9EFDC}" destId="{F2357124-F595-4362-9E7F-2EB5E73B5D4B}" srcOrd="0" destOrd="0" presId="urn:microsoft.com/office/officeart/2005/8/layout/pyramid3"/>
    <dgm:cxn modelId="{68449FF8-D027-4CDA-886B-B3C0A48CD717}" type="presOf" srcId="{8B8C7907-AE1E-4651-98C8-2BA5B7019D30}" destId="{3D295515-01C7-4F70-AF9E-8ADAF4953463}" srcOrd="0" destOrd="0" presId="urn:microsoft.com/office/officeart/2005/8/layout/pyramid3"/>
    <dgm:cxn modelId="{58F88BB6-9565-4CC7-BA7C-8C2474125544}" type="presOf" srcId="{05B4EEAB-DF75-43E2-9FC0-69270CC9EFDC}" destId="{EDBA19EC-ED03-4D4B-8D14-F0A8728A8BDD}" srcOrd="1" destOrd="0" presId="urn:microsoft.com/office/officeart/2005/8/layout/pyramid3"/>
    <dgm:cxn modelId="{D0C566FA-AF73-4295-A0CA-0811ADB4A06E}" type="presOf" srcId="{C698D40B-F93B-416C-8803-5F43488EAE86}" destId="{03ABB1BD-3515-4246-B1F8-F79C69DDEB1B}" srcOrd="0" destOrd="0" presId="urn:microsoft.com/office/officeart/2005/8/layout/pyramid3"/>
    <dgm:cxn modelId="{58455A65-A894-45BE-836D-36FBE2BF7859}" type="presOf" srcId="{D8166BE7-4ADF-4198-9A09-F608AB71EA2A}" destId="{2B746821-704D-4F4C-A893-D2D82BF2DA85}" srcOrd="0" destOrd="0" presId="urn:microsoft.com/office/officeart/2005/8/layout/pyramid3"/>
    <dgm:cxn modelId="{4C090AC3-B21F-4962-B23C-EC866336E042}" srcId="{C698D40B-F93B-416C-8803-5F43488EAE86}" destId="{05B4EEAB-DF75-43E2-9FC0-69270CC9EFDC}" srcOrd="2" destOrd="0" parTransId="{5320E84A-A133-4605-A8CB-BE69D316A0A0}" sibTransId="{5165466C-D21C-402B-BE44-851C49709EEF}"/>
    <dgm:cxn modelId="{87287D5F-6CE4-4B23-9288-1ADDA0DDD957}" srcId="{C698D40B-F93B-416C-8803-5F43488EAE86}" destId="{8B8C7907-AE1E-4651-98C8-2BA5B7019D30}" srcOrd="1" destOrd="0" parTransId="{CF8D437A-3114-4D18-892E-492C599A7443}" sibTransId="{E6D2DAD3-A147-4325-820E-2B0D0C459AD0}"/>
    <dgm:cxn modelId="{36C8EAF7-10F6-45EB-832E-8CEE3FD88A36}" srcId="{C698D40B-F93B-416C-8803-5F43488EAE86}" destId="{D8166BE7-4ADF-4198-9A09-F608AB71EA2A}" srcOrd="0" destOrd="0" parTransId="{DFEEDC52-504C-4713-95E8-9063F992EE26}" sibTransId="{886E1C7C-6DCE-4B7A-9239-E6BB4FE3A828}"/>
    <dgm:cxn modelId="{F0D81501-53CE-4045-8936-EB86A8D775FD}" type="presParOf" srcId="{03ABB1BD-3515-4246-B1F8-F79C69DDEB1B}" destId="{609F32F0-0A8C-4D21-A80B-CAA0EF298554}" srcOrd="0" destOrd="0" presId="urn:microsoft.com/office/officeart/2005/8/layout/pyramid3"/>
    <dgm:cxn modelId="{B9619BF2-316C-459D-BA39-E8E66C958357}" type="presParOf" srcId="{609F32F0-0A8C-4D21-A80B-CAA0EF298554}" destId="{2B746821-704D-4F4C-A893-D2D82BF2DA85}" srcOrd="0" destOrd="0" presId="urn:microsoft.com/office/officeart/2005/8/layout/pyramid3"/>
    <dgm:cxn modelId="{BAF1F044-D01A-4210-B5B0-0FE0AD008E2B}" type="presParOf" srcId="{609F32F0-0A8C-4D21-A80B-CAA0EF298554}" destId="{400B282F-717B-427B-A330-0864C6B31E73}" srcOrd="1" destOrd="0" presId="urn:microsoft.com/office/officeart/2005/8/layout/pyramid3"/>
    <dgm:cxn modelId="{6BA5CE1B-589F-43C5-A4DF-C1F96CFE35F9}" type="presParOf" srcId="{03ABB1BD-3515-4246-B1F8-F79C69DDEB1B}" destId="{6A4C5D1F-9C57-4BCB-A2A9-895A78C37C58}" srcOrd="1" destOrd="0" presId="urn:microsoft.com/office/officeart/2005/8/layout/pyramid3"/>
    <dgm:cxn modelId="{631B0146-4932-45B6-BF63-C750C7BCC96A}" type="presParOf" srcId="{6A4C5D1F-9C57-4BCB-A2A9-895A78C37C58}" destId="{3D295515-01C7-4F70-AF9E-8ADAF4953463}" srcOrd="0" destOrd="0" presId="urn:microsoft.com/office/officeart/2005/8/layout/pyramid3"/>
    <dgm:cxn modelId="{CE78D43E-04EA-4912-849F-A1E8A0FF00AB}" type="presParOf" srcId="{6A4C5D1F-9C57-4BCB-A2A9-895A78C37C58}" destId="{CCEFAE66-4021-4A2C-9D36-75173C8B1AA2}" srcOrd="1" destOrd="0" presId="urn:microsoft.com/office/officeart/2005/8/layout/pyramid3"/>
    <dgm:cxn modelId="{44D94DD3-F54A-402D-8746-64FF9F12A4AC}" type="presParOf" srcId="{03ABB1BD-3515-4246-B1F8-F79C69DDEB1B}" destId="{35CC927A-DFBC-48F4-BB6E-429150645F81}" srcOrd="2" destOrd="0" presId="urn:microsoft.com/office/officeart/2005/8/layout/pyramid3"/>
    <dgm:cxn modelId="{209EA27F-BAA0-4E3B-9610-A5AADC89A127}" type="presParOf" srcId="{35CC927A-DFBC-48F4-BB6E-429150645F81}" destId="{F2357124-F595-4362-9E7F-2EB5E73B5D4B}" srcOrd="0" destOrd="0" presId="urn:microsoft.com/office/officeart/2005/8/layout/pyramid3"/>
    <dgm:cxn modelId="{B73B9302-ED61-4C7E-A73C-92DB4C6977C1}" type="presParOf" srcId="{35CC927A-DFBC-48F4-BB6E-429150645F81}" destId="{EDBA19EC-ED03-4D4B-8D14-F0A8728A8BDD}" srcOrd="1" destOrd="0" presId="urn:microsoft.com/office/officeart/2005/8/layout/pyramid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B62A1-2E16-4AAB-9230-8FFEED357094}" type="doc">
      <dgm:prSet loTypeId="urn:microsoft.com/office/officeart/2005/8/layout/l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92D380CE-04F0-45B5-9E62-7E9AA3884E30}">
      <dgm:prSet phldrT="[Text]" custT="1"/>
      <dgm:spPr>
        <a:solidFill>
          <a:srgbClr val="FFFFCC"/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663300"/>
              </a:solidFill>
              <a:cs typeface="B Nazanin" pitchFamily="2" charset="-78"/>
            </a:rPr>
            <a:t>شامل یک سری 33 تایی از استخوان های مجزا (مهره)</a:t>
          </a:r>
          <a:endParaRPr lang="fa-IR" sz="1800" b="1" dirty="0">
            <a:solidFill>
              <a:srgbClr val="663300"/>
            </a:solidFill>
            <a:cs typeface="B Nazanin" pitchFamily="2" charset="-78"/>
          </a:endParaRPr>
        </a:p>
      </dgm:t>
    </dgm:pt>
    <dgm:pt modelId="{0D3B173A-F66A-4461-BDF6-0706403DE3A9}" type="parTrans" cxnId="{71B65342-1751-4B18-855D-6DFFC8998320}">
      <dgm:prSet/>
      <dgm:spPr/>
      <dgm:t>
        <a:bodyPr/>
        <a:lstStyle/>
        <a:p>
          <a:pPr rtl="1"/>
          <a:endParaRPr lang="fa-IR"/>
        </a:p>
      </dgm:t>
    </dgm:pt>
    <dgm:pt modelId="{8B45ABF0-94DF-43DA-A96B-C0FD7B4968F1}" type="sibTrans" cxnId="{71B65342-1751-4B18-855D-6DFFC8998320}">
      <dgm:prSet/>
      <dgm:spPr/>
      <dgm:t>
        <a:bodyPr/>
        <a:lstStyle/>
        <a:p>
          <a:pPr rtl="1"/>
          <a:endParaRPr lang="fa-IR"/>
        </a:p>
      </dgm:t>
    </dgm:pt>
    <dgm:pt modelId="{536D1BB6-9754-411B-A635-C39C8A95CDF6}">
      <dgm:prSet phldrT="[Text]" custT="1"/>
      <dgm:spPr>
        <a:solidFill>
          <a:srgbClr val="FFCC99">
            <a:alpha val="90000"/>
          </a:srgbClr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663300"/>
              </a:solidFill>
              <a:cs typeface="B Nazanin" pitchFamily="2" charset="-78"/>
            </a:rPr>
            <a:t>7 مهره گردنی</a:t>
          </a:r>
          <a:endParaRPr lang="fa-IR" sz="1800" b="1" dirty="0">
            <a:solidFill>
              <a:srgbClr val="663300"/>
            </a:solidFill>
            <a:cs typeface="B Nazanin" pitchFamily="2" charset="-78"/>
          </a:endParaRPr>
        </a:p>
      </dgm:t>
    </dgm:pt>
    <dgm:pt modelId="{74F0371E-8FB3-46F6-8232-F3C475AC41C0}" type="parTrans" cxnId="{347DEDB6-D988-4444-B2AC-9DB918D4A8F3}">
      <dgm:prSet/>
      <dgm:spPr/>
      <dgm:t>
        <a:bodyPr/>
        <a:lstStyle/>
        <a:p>
          <a:pPr rtl="1"/>
          <a:endParaRPr lang="fa-IR" sz="2000" b="1">
            <a:cs typeface="B Nazanin" pitchFamily="2" charset="-78"/>
          </a:endParaRPr>
        </a:p>
      </dgm:t>
    </dgm:pt>
    <dgm:pt modelId="{932CDF5C-3DD8-4222-B7A4-106798A6EDC7}" type="sibTrans" cxnId="{347DEDB6-D988-4444-B2AC-9DB918D4A8F3}">
      <dgm:prSet/>
      <dgm:spPr/>
      <dgm:t>
        <a:bodyPr/>
        <a:lstStyle/>
        <a:p>
          <a:pPr rtl="1"/>
          <a:endParaRPr lang="fa-IR" sz="2000" b="1">
            <a:cs typeface="B Nazanin" pitchFamily="2" charset="-78"/>
          </a:endParaRPr>
        </a:p>
      </dgm:t>
    </dgm:pt>
    <dgm:pt modelId="{7D432478-DCC5-45F6-9B4F-3B7395DBF2D5}">
      <dgm:prSet phldrT="[Text]" custT="1"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003300"/>
              </a:solidFill>
              <a:cs typeface="B Nazanin" pitchFamily="2" charset="-78"/>
            </a:rPr>
            <a:t>4 مهره دنبالچه ای </a:t>
          </a:r>
          <a:r>
            <a:rPr lang="en-US" sz="1800" b="1" dirty="0" err="1" smtClean="0">
              <a:solidFill>
                <a:srgbClr val="003300"/>
              </a:solidFill>
              <a:cs typeface="B Nazanin" pitchFamily="2" charset="-78"/>
            </a:rPr>
            <a:t>Coccynx</a:t>
          </a:r>
          <a:endParaRPr lang="fa-IR" sz="1800" b="1" dirty="0">
            <a:solidFill>
              <a:srgbClr val="003300"/>
            </a:solidFill>
            <a:cs typeface="B Nazanin" pitchFamily="2" charset="-78"/>
          </a:endParaRPr>
        </a:p>
      </dgm:t>
    </dgm:pt>
    <dgm:pt modelId="{6CB7F112-A60F-4329-850C-1F7C48F094AB}" type="parTrans" cxnId="{5E9021F9-B976-489B-A187-CD7C6521B12B}">
      <dgm:prSet/>
      <dgm:spPr/>
      <dgm:t>
        <a:bodyPr/>
        <a:lstStyle/>
        <a:p>
          <a:pPr rtl="1"/>
          <a:endParaRPr lang="fa-IR"/>
        </a:p>
      </dgm:t>
    </dgm:pt>
    <dgm:pt modelId="{65A2E581-D0BD-4941-89D1-BD505E79216F}" type="sibTrans" cxnId="{5E9021F9-B976-489B-A187-CD7C6521B12B}">
      <dgm:prSet/>
      <dgm:spPr/>
      <dgm:t>
        <a:bodyPr/>
        <a:lstStyle/>
        <a:p>
          <a:pPr rtl="1"/>
          <a:endParaRPr lang="fa-IR"/>
        </a:p>
      </dgm:t>
    </dgm:pt>
    <dgm:pt modelId="{0BAB5870-38CC-4F83-9599-FD73009C1BE3}">
      <dgm:prSet phldrT="[Text]" custT="1"/>
      <dgm:spPr>
        <a:solidFill>
          <a:srgbClr val="FFCCFF"/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FF33CC"/>
              </a:solidFill>
              <a:cs typeface="B Nazanin" pitchFamily="2" charset="-78"/>
            </a:rPr>
            <a:t>12 مهره سینه ای (قسمت فوقانی پشت)</a:t>
          </a:r>
          <a:r>
            <a:rPr lang="en-US" sz="1800" b="1" dirty="0" smtClean="0">
              <a:solidFill>
                <a:srgbClr val="FF33CC"/>
              </a:solidFill>
              <a:cs typeface="B Nazanin" pitchFamily="2" charset="-78"/>
            </a:rPr>
            <a:t>Thoracic spine</a:t>
          </a:r>
          <a:endParaRPr lang="fa-IR" sz="1800" b="1" dirty="0">
            <a:solidFill>
              <a:srgbClr val="FF33CC"/>
            </a:solidFill>
            <a:cs typeface="B Nazanin" pitchFamily="2" charset="-78"/>
          </a:endParaRPr>
        </a:p>
      </dgm:t>
    </dgm:pt>
    <dgm:pt modelId="{61C95D79-988D-4216-B9F0-2E76556EE7BD}" type="parTrans" cxnId="{D1C65AF1-7DE3-4AC4-8501-8EB92EA944C5}">
      <dgm:prSet/>
      <dgm:spPr/>
      <dgm:t>
        <a:bodyPr/>
        <a:lstStyle/>
        <a:p>
          <a:pPr rtl="1"/>
          <a:endParaRPr lang="fa-IR"/>
        </a:p>
      </dgm:t>
    </dgm:pt>
    <dgm:pt modelId="{9DB985E2-1664-406B-ADC8-1715E9B9659F}" type="sibTrans" cxnId="{D1C65AF1-7DE3-4AC4-8501-8EB92EA944C5}">
      <dgm:prSet/>
      <dgm:spPr/>
      <dgm:t>
        <a:bodyPr/>
        <a:lstStyle/>
        <a:p>
          <a:pPr rtl="1"/>
          <a:endParaRPr lang="fa-IR"/>
        </a:p>
      </dgm:t>
    </dgm:pt>
    <dgm:pt modelId="{8C53B149-7ABA-4207-A24B-45FF706BE9A9}">
      <dgm:prSet phldrT="[Text]" custT="1"/>
      <dgm:spPr>
        <a:solidFill>
          <a:srgbClr val="99FFCC">
            <a:alpha val="90000"/>
          </a:srgbClr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003300"/>
              </a:solidFill>
              <a:cs typeface="B Nazanin" pitchFamily="2" charset="-78"/>
            </a:rPr>
            <a:t>5 مهره کمری(قسمت تحتانی پشت) </a:t>
          </a:r>
          <a:endParaRPr lang="fa-IR" sz="1800" b="1" dirty="0">
            <a:solidFill>
              <a:srgbClr val="003300"/>
            </a:solidFill>
            <a:cs typeface="B Nazanin" pitchFamily="2" charset="-78"/>
          </a:endParaRPr>
        </a:p>
      </dgm:t>
    </dgm:pt>
    <dgm:pt modelId="{50F8FDA8-C653-42A4-8684-7492481E5ADE}" type="parTrans" cxnId="{FA2C9C99-A2B7-4169-9DA6-FD7E325E546B}">
      <dgm:prSet/>
      <dgm:spPr/>
      <dgm:t>
        <a:bodyPr/>
        <a:lstStyle/>
        <a:p>
          <a:pPr rtl="1"/>
          <a:endParaRPr lang="fa-IR" sz="2000" b="1">
            <a:cs typeface="B Nazanin" pitchFamily="2" charset="-78"/>
          </a:endParaRPr>
        </a:p>
      </dgm:t>
    </dgm:pt>
    <dgm:pt modelId="{1A130982-6233-4052-8C85-9D0B4716631A}" type="sibTrans" cxnId="{FA2C9C99-A2B7-4169-9DA6-FD7E325E546B}">
      <dgm:prSet/>
      <dgm:spPr/>
      <dgm:t>
        <a:bodyPr/>
        <a:lstStyle/>
        <a:p>
          <a:pPr rtl="1"/>
          <a:endParaRPr lang="fa-IR" sz="2000" b="1">
            <a:cs typeface="B Nazanin" pitchFamily="2" charset="-78"/>
          </a:endParaRPr>
        </a:p>
      </dgm:t>
    </dgm:pt>
    <dgm:pt modelId="{B691EF2A-B37A-4D3A-9911-0E9BFB7815ED}">
      <dgm:prSet phldrT="[Text]" custT="1"/>
      <dgm:spPr>
        <a:solidFill>
          <a:srgbClr val="CCFFFF">
            <a:alpha val="90000"/>
          </a:srgbClr>
        </a:solidFill>
      </dgm:spPr>
      <dgm:t>
        <a:bodyPr/>
        <a:lstStyle/>
        <a:p>
          <a:pPr rtl="1"/>
          <a:r>
            <a:rPr lang="fa-IR" sz="1800" b="1" dirty="0" smtClean="0">
              <a:solidFill>
                <a:srgbClr val="002060"/>
              </a:solidFill>
              <a:cs typeface="B Nazanin" pitchFamily="2" charset="-78"/>
            </a:rPr>
            <a:t>5 مهره خاجی(قاعده مهره ها) </a:t>
          </a:r>
          <a:r>
            <a:rPr lang="en-US" sz="1800" b="1" dirty="0" smtClean="0">
              <a:solidFill>
                <a:srgbClr val="002060"/>
              </a:solidFill>
              <a:cs typeface="B Nazanin" pitchFamily="2" charset="-78"/>
            </a:rPr>
            <a:t>Sacrum</a:t>
          </a:r>
          <a:endParaRPr lang="fa-IR" sz="1800" b="1" dirty="0">
            <a:solidFill>
              <a:srgbClr val="002060"/>
            </a:solidFill>
            <a:cs typeface="B Nazanin" pitchFamily="2" charset="-78"/>
          </a:endParaRPr>
        </a:p>
      </dgm:t>
    </dgm:pt>
    <dgm:pt modelId="{25DC84C8-4F10-499C-8444-100F808CA16D}" type="parTrans" cxnId="{D89A202E-E4FF-4E61-ACC8-9155A7B465F9}">
      <dgm:prSet/>
      <dgm:spPr/>
      <dgm:t>
        <a:bodyPr/>
        <a:lstStyle/>
        <a:p>
          <a:pPr rtl="1"/>
          <a:endParaRPr lang="fa-IR"/>
        </a:p>
      </dgm:t>
    </dgm:pt>
    <dgm:pt modelId="{8CE59815-03D1-4555-955E-DB2377140094}" type="sibTrans" cxnId="{D89A202E-E4FF-4E61-ACC8-9155A7B465F9}">
      <dgm:prSet/>
      <dgm:spPr/>
      <dgm:t>
        <a:bodyPr/>
        <a:lstStyle/>
        <a:p>
          <a:pPr rtl="1"/>
          <a:endParaRPr lang="fa-IR"/>
        </a:p>
      </dgm:t>
    </dgm:pt>
    <dgm:pt modelId="{EA94EC13-5FB3-4F9B-98C9-4707CA35D76D}" type="pres">
      <dgm:prSet presAssocID="{7A8B62A1-2E16-4AAB-9230-8FFEED35709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D05D45A-7EAD-4DC2-B8A6-563BBB31E42A}" type="pres">
      <dgm:prSet presAssocID="{92D380CE-04F0-45B5-9E62-7E9AA3884E30}" presName="vertFlow" presStyleCnt="0"/>
      <dgm:spPr/>
    </dgm:pt>
    <dgm:pt modelId="{464040CA-0803-4D8A-8882-A8ECD67CC114}" type="pres">
      <dgm:prSet presAssocID="{92D380CE-04F0-45B5-9E62-7E9AA3884E30}" presName="header" presStyleLbl="node1" presStyleIdx="0" presStyleCnt="2"/>
      <dgm:spPr/>
      <dgm:t>
        <a:bodyPr/>
        <a:lstStyle/>
        <a:p>
          <a:pPr rtl="1"/>
          <a:endParaRPr lang="fa-IR"/>
        </a:p>
      </dgm:t>
    </dgm:pt>
    <dgm:pt modelId="{8D31BCB7-8B92-4C95-8B37-2355CEEF602A}" type="pres">
      <dgm:prSet presAssocID="{74F0371E-8FB3-46F6-8232-F3C475AC41C0}" presName="par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AC9C3FF-1ADE-41F0-AD51-D5C4F2666256}" type="pres">
      <dgm:prSet presAssocID="{536D1BB6-9754-411B-A635-C39C8A95CDF6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CABB031-96F7-4E0E-85CB-F963088AE31B}" type="pres">
      <dgm:prSet presAssocID="{932CDF5C-3DD8-4222-B7A4-106798A6EDC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446EDC00-5340-4B71-956A-7BDC3266819C}" type="pres">
      <dgm:prSet presAssocID="{7D432478-DCC5-45F6-9B4F-3B7395DBF2D5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7A774F9-315A-4523-8BFB-057FABB41D13}" type="pres">
      <dgm:prSet presAssocID="{92D380CE-04F0-45B5-9E62-7E9AA3884E30}" presName="hSp" presStyleCnt="0"/>
      <dgm:spPr/>
    </dgm:pt>
    <dgm:pt modelId="{68958975-CA99-4213-82CE-9C5E49263021}" type="pres">
      <dgm:prSet presAssocID="{0BAB5870-38CC-4F83-9599-FD73009C1BE3}" presName="vertFlow" presStyleCnt="0"/>
      <dgm:spPr/>
    </dgm:pt>
    <dgm:pt modelId="{9BFFA010-FF23-4462-81C7-D1607D12A4DA}" type="pres">
      <dgm:prSet presAssocID="{0BAB5870-38CC-4F83-9599-FD73009C1BE3}" presName="header" presStyleLbl="node1" presStyleIdx="1" presStyleCnt="2"/>
      <dgm:spPr/>
      <dgm:t>
        <a:bodyPr/>
        <a:lstStyle/>
        <a:p>
          <a:pPr rtl="1"/>
          <a:endParaRPr lang="fa-IR"/>
        </a:p>
      </dgm:t>
    </dgm:pt>
    <dgm:pt modelId="{0A0E7F49-B1B8-4D2E-8F64-CA665DAF2646}" type="pres">
      <dgm:prSet presAssocID="{50F8FDA8-C653-42A4-8684-7492481E5ADE}" presName="par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A5B28448-96F7-49FF-8EF4-FDAC8781DDEF}" type="pres">
      <dgm:prSet presAssocID="{8C53B149-7ABA-4207-A24B-45FF706BE9A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242A04-1742-48B2-A016-10F580E419B7}" type="pres">
      <dgm:prSet presAssocID="{1A130982-6233-4052-8C85-9D0B471663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A266C736-07AC-45A4-8374-1A2F6C771BC4}" type="pres">
      <dgm:prSet presAssocID="{B691EF2A-B37A-4D3A-9911-0E9BFB7815E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E9021F9-B976-489B-A187-CD7C6521B12B}" srcId="{92D380CE-04F0-45B5-9E62-7E9AA3884E30}" destId="{7D432478-DCC5-45F6-9B4F-3B7395DBF2D5}" srcOrd="1" destOrd="0" parTransId="{6CB7F112-A60F-4329-850C-1F7C48F094AB}" sibTransId="{65A2E581-D0BD-4941-89D1-BD505E79216F}"/>
    <dgm:cxn modelId="{46D1510B-90D8-473C-8E59-C5C66724BC78}" type="presOf" srcId="{8C53B149-7ABA-4207-A24B-45FF706BE9A9}" destId="{A5B28448-96F7-49FF-8EF4-FDAC8781DDEF}" srcOrd="0" destOrd="0" presId="urn:microsoft.com/office/officeart/2005/8/layout/lProcess1"/>
    <dgm:cxn modelId="{D63DB9EB-F899-457C-A8F3-3042F028B57E}" type="presOf" srcId="{92D380CE-04F0-45B5-9E62-7E9AA3884E30}" destId="{464040CA-0803-4D8A-8882-A8ECD67CC114}" srcOrd="0" destOrd="0" presId="urn:microsoft.com/office/officeart/2005/8/layout/lProcess1"/>
    <dgm:cxn modelId="{A085845B-E6AE-465B-A3B7-34EE212087FA}" type="presOf" srcId="{74F0371E-8FB3-46F6-8232-F3C475AC41C0}" destId="{8D31BCB7-8B92-4C95-8B37-2355CEEF602A}" srcOrd="0" destOrd="0" presId="urn:microsoft.com/office/officeart/2005/8/layout/lProcess1"/>
    <dgm:cxn modelId="{B7CCD419-C995-482A-82AF-4AD88F6DF06B}" type="presOf" srcId="{932CDF5C-3DD8-4222-B7A4-106798A6EDC7}" destId="{0CABB031-96F7-4E0E-85CB-F963088AE31B}" srcOrd="0" destOrd="0" presId="urn:microsoft.com/office/officeart/2005/8/layout/lProcess1"/>
    <dgm:cxn modelId="{D1C65AF1-7DE3-4AC4-8501-8EB92EA944C5}" srcId="{7A8B62A1-2E16-4AAB-9230-8FFEED357094}" destId="{0BAB5870-38CC-4F83-9599-FD73009C1BE3}" srcOrd="1" destOrd="0" parTransId="{61C95D79-988D-4216-B9F0-2E76556EE7BD}" sibTransId="{9DB985E2-1664-406B-ADC8-1715E9B9659F}"/>
    <dgm:cxn modelId="{95EB300D-1962-4386-BB9A-B7F894D127AE}" type="presOf" srcId="{50F8FDA8-C653-42A4-8684-7492481E5ADE}" destId="{0A0E7F49-B1B8-4D2E-8F64-CA665DAF2646}" srcOrd="0" destOrd="0" presId="urn:microsoft.com/office/officeart/2005/8/layout/lProcess1"/>
    <dgm:cxn modelId="{347DEDB6-D988-4444-B2AC-9DB918D4A8F3}" srcId="{92D380CE-04F0-45B5-9E62-7E9AA3884E30}" destId="{536D1BB6-9754-411B-A635-C39C8A95CDF6}" srcOrd="0" destOrd="0" parTransId="{74F0371E-8FB3-46F6-8232-F3C475AC41C0}" sibTransId="{932CDF5C-3DD8-4222-B7A4-106798A6EDC7}"/>
    <dgm:cxn modelId="{79FB2E73-2248-4620-AA1F-52B6EED9BFA4}" type="presOf" srcId="{7A8B62A1-2E16-4AAB-9230-8FFEED357094}" destId="{EA94EC13-5FB3-4F9B-98C9-4707CA35D76D}" srcOrd="0" destOrd="0" presId="urn:microsoft.com/office/officeart/2005/8/layout/lProcess1"/>
    <dgm:cxn modelId="{B584655C-1205-4EA7-8E0E-1AE90B883E67}" type="presOf" srcId="{B691EF2A-B37A-4D3A-9911-0E9BFB7815ED}" destId="{A266C736-07AC-45A4-8374-1A2F6C771BC4}" srcOrd="0" destOrd="0" presId="urn:microsoft.com/office/officeart/2005/8/layout/lProcess1"/>
    <dgm:cxn modelId="{D733B393-5918-489C-A381-D67AEAF4CB20}" type="presOf" srcId="{0BAB5870-38CC-4F83-9599-FD73009C1BE3}" destId="{9BFFA010-FF23-4462-81C7-D1607D12A4DA}" srcOrd="0" destOrd="0" presId="urn:microsoft.com/office/officeart/2005/8/layout/lProcess1"/>
    <dgm:cxn modelId="{118585A8-2A79-40F7-BAAC-EB549F5920EE}" type="presOf" srcId="{536D1BB6-9754-411B-A635-C39C8A95CDF6}" destId="{BAC9C3FF-1ADE-41F0-AD51-D5C4F2666256}" srcOrd="0" destOrd="0" presId="urn:microsoft.com/office/officeart/2005/8/layout/lProcess1"/>
    <dgm:cxn modelId="{5A0D6223-7F8E-4586-9DEC-6E345862A68F}" type="presOf" srcId="{7D432478-DCC5-45F6-9B4F-3B7395DBF2D5}" destId="{446EDC00-5340-4B71-956A-7BDC3266819C}" srcOrd="0" destOrd="0" presId="urn:microsoft.com/office/officeart/2005/8/layout/lProcess1"/>
    <dgm:cxn modelId="{730C785B-EA8F-458F-9282-F54438DEBF15}" type="presOf" srcId="{1A130982-6233-4052-8C85-9D0B4716631A}" destId="{C4242A04-1742-48B2-A016-10F580E419B7}" srcOrd="0" destOrd="0" presId="urn:microsoft.com/office/officeart/2005/8/layout/lProcess1"/>
    <dgm:cxn modelId="{FA2C9C99-A2B7-4169-9DA6-FD7E325E546B}" srcId="{0BAB5870-38CC-4F83-9599-FD73009C1BE3}" destId="{8C53B149-7ABA-4207-A24B-45FF706BE9A9}" srcOrd="0" destOrd="0" parTransId="{50F8FDA8-C653-42A4-8684-7492481E5ADE}" sibTransId="{1A130982-6233-4052-8C85-9D0B4716631A}"/>
    <dgm:cxn modelId="{D89A202E-E4FF-4E61-ACC8-9155A7B465F9}" srcId="{0BAB5870-38CC-4F83-9599-FD73009C1BE3}" destId="{B691EF2A-B37A-4D3A-9911-0E9BFB7815ED}" srcOrd="1" destOrd="0" parTransId="{25DC84C8-4F10-499C-8444-100F808CA16D}" sibTransId="{8CE59815-03D1-4555-955E-DB2377140094}"/>
    <dgm:cxn modelId="{71B65342-1751-4B18-855D-6DFFC8998320}" srcId="{7A8B62A1-2E16-4AAB-9230-8FFEED357094}" destId="{92D380CE-04F0-45B5-9E62-7E9AA3884E30}" srcOrd="0" destOrd="0" parTransId="{0D3B173A-F66A-4461-BDF6-0706403DE3A9}" sibTransId="{8B45ABF0-94DF-43DA-A96B-C0FD7B4968F1}"/>
    <dgm:cxn modelId="{96BB00F4-59CF-40AD-AC6D-FB5A8A8428A0}" type="presParOf" srcId="{EA94EC13-5FB3-4F9B-98C9-4707CA35D76D}" destId="{CD05D45A-7EAD-4DC2-B8A6-563BBB31E42A}" srcOrd="0" destOrd="0" presId="urn:microsoft.com/office/officeart/2005/8/layout/lProcess1"/>
    <dgm:cxn modelId="{A471724B-6ED2-402D-884D-E7B8D0AC2DE6}" type="presParOf" srcId="{CD05D45A-7EAD-4DC2-B8A6-563BBB31E42A}" destId="{464040CA-0803-4D8A-8882-A8ECD67CC114}" srcOrd="0" destOrd="0" presId="urn:microsoft.com/office/officeart/2005/8/layout/lProcess1"/>
    <dgm:cxn modelId="{D9F2C6BF-25C6-42D6-954B-23F57CBDAE36}" type="presParOf" srcId="{CD05D45A-7EAD-4DC2-B8A6-563BBB31E42A}" destId="{8D31BCB7-8B92-4C95-8B37-2355CEEF602A}" srcOrd="1" destOrd="0" presId="urn:microsoft.com/office/officeart/2005/8/layout/lProcess1"/>
    <dgm:cxn modelId="{93FDF719-BE46-4A78-809E-986221D01F4B}" type="presParOf" srcId="{CD05D45A-7EAD-4DC2-B8A6-563BBB31E42A}" destId="{BAC9C3FF-1ADE-41F0-AD51-D5C4F2666256}" srcOrd="2" destOrd="0" presId="urn:microsoft.com/office/officeart/2005/8/layout/lProcess1"/>
    <dgm:cxn modelId="{B4B3CB83-205B-47F0-A835-D37BE73E9513}" type="presParOf" srcId="{CD05D45A-7EAD-4DC2-B8A6-563BBB31E42A}" destId="{0CABB031-96F7-4E0E-85CB-F963088AE31B}" srcOrd="3" destOrd="0" presId="urn:microsoft.com/office/officeart/2005/8/layout/lProcess1"/>
    <dgm:cxn modelId="{3101558E-EC37-4F8B-9979-7523813A2897}" type="presParOf" srcId="{CD05D45A-7EAD-4DC2-B8A6-563BBB31E42A}" destId="{446EDC00-5340-4B71-956A-7BDC3266819C}" srcOrd="4" destOrd="0" presId="urn:microsoft.com/office/officeart/2005/8/layout/lProcess1"/>
    <dgm:cxn modelId="{29E58E41-FA89-4ADC-B661-2C808341BA41}" type="presParOf" srcId="{EA94EC13-5FB3-4F9B-98C9-4707CA35D76D}" destId="{B7A774F9-315A-4523-8BFB-057FABB41D13}" srcOrd="1" destOrd="0" presId="urn:microsoft.com/office/officeart/2005/8/layout/lProcess1"/>
    <dgm:cxn modelId="{F1AF56BC-A33D-4854-9CAE-B6CEBAA46F59}" type="presParOf" srcId="{EA94EC13-5FB3-4F9B-98C9-4707CA35D76D}" destId="{68958975-CA99-4213-82CE-9C5E49263021}" srcOrd="2" destOrd="0" presId="urn:microsoft.com/office/officeart/2005/8/layout/lProcess1"/>
    <dgm:cxn modelId="{6B57DB9D-3180-4BAB-A176-4DF7B378C23D}" type="presParOf" srcId="{68958975-CA99-4213-82CE-9C5E49263021}" destId="{9BFFA010-FF23-4462-81C7-D1607D12A4DA}" srcOrd="0" destOrd="0" presId="urn:microsoft.com/office/officeart/2005/8/layout/lProcess1"/>
    <dgm:cxn modelId="{3259C2CC-3261-4B3A-BDC2-2525C6C87545}" type="presParOf" srcId="{68958975-CA99-4213-82CE-9C5E49263021}" destId="{0A0E7F49-B1B8-4D2E-8F64-CA665DAF2646}" srcOrd="1" destOrd="0" presId="urn:microsoft.com/office/officeart/2005/8/layout/lProcess1"/>
    <dgm:cxn modelId="{39958F73-79CA-4F6C-84BC-EC79F012BD57}" type="presParOf" srcId="{68958975-CA99-4213-82CE-9C5E49263021}" destId="{A5B28448-96F7-49FF-8EF4-FDAC8781DDEF}" srcOrd="2" destOrd="0" presId="urn:microsoft.com/office/officeart/2005/8/layout/lProcess1"/>
    <dgm:cxn modelId="{C4247C79-ED4A-4D0A-82E2-DDD6B996C26E}" type="presParOf" srcId="{68958975-CA99-4213-82CE-9C5E49263021}" destId="{C4242A04-1742-48B2-A016-10F580E419B7}" srcOrd="3" destOrd="0" presId="urn:microsoft.com/office/officeart/2005/8/layout/lProcess1"/>
    <dgm:cxn modelId="{06C504C1-2B0F-47E1-821E-66DDA148376A}" type="presParOf" srcId="{68958975-CA99-4213-82CE-9C5E49263021}" destId="{A266C736-07AC-45A4-8374-1A2F6C771BC4}" srcOrd="4" destOrd="0" presId="urn:microsoft.com/office/officeart/2005/8/layout/l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F2541C-5491-40F5-BEC5-BDA713EEDB69}" type="doc">
      <dgm:prSet loTypeId="urn:microsoft.com/office/officeart/2005/8/layout/hList9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19DBF9E-D367-416B-BA5A-7E4ABE1A67C6}">
      <dgm:prSet phldrT="[Text]" custT="1"/>
      <dgm:spPr>
        <a:solidFill>
          <a:srgbClr val="FFFF99"/>
        </a:solidFill>
      </dgm:spPr>
      <dgm:t>
        <a:bodyPr/>
        <a:lstStyle/>
        <a:p>
          <a:pPr rtl="1"/>
          <a:r>
            <a:rPr lang="fa-IR" sz="2000" b="1" smtClean="0">
              <a:solidFill>
                <a:srgbClr val="663300"/>
              </a:solidFill>
              <a:cs typeface="B Nazanin" pitchFamily="2" charset="-78"/>
            </a:rPr>
            <a:t>3. کمربند شانه ای</a:t>
          </a:r>
          <a:endParaRPr lang="fa-IR" sz="2000" b="1">
            <a:solidFill>
              <a:srgbClr val="663300"/>
            </a:solidFill>
            <a:cs typeface="B Nazanin" pitchFamily="2" charset="-78"/>
          </a:endParaRPr>
        </a:p>
      </dgm:t>
    </dgm:pt>
    <dgm:pt modelId="{80F4277B-EECB-4A44-BD84-35D8467E9E28}" type="parTrans" cxnId="{9A12E1EC-A928-454D-B71F-2F18BECD8B12}">
      <dgm:prSet/>
      <dgm:spPr/>
      <dgm:t>
        <a:bodyPr/>
        <a:lstStyle/>
        <a:p>
          <a:pPr rtl="1"/>
          <a:endParaRPr lang="fa-IR"/>
        </a:p>
      </dgm:t>
    </dgm:pt>
    <dgm:pt modelId="{C05BC292-62E9-4130-8A19-8740CDBDE078}" type="sibTrans" cxnId="{9A12E1EC-A928-454D-B71F-2F18BECD8B12}">
      <dgm:prSet/>
      <dgm:spPr/>
      <dgm:t>
        <a:bodyPr/>
        <a:lstStyle/>
        <a:p>
          <a:pPr rtl="1"/>
          <a:endParaRPr lang="fa-IR"/>
        </a:p>
      </dgm:t>
    </dgm:pt>
    <dgm:pt modelId="{61057110-B5BB-498A-BA39-EC12D01B224D}">
      <dgm:prSet phldrT="[Text]" custT="1"/>
      <dgm:spPr>
        <a:solidFill>
          <a:srgbClr val="FFCCFF"/>
        </a:solidFill>
      </dgm:spPr>
      <dgm:t>
        <a:bodyPr/>
        <a:lstStyle/>
        <a:p>
          <a:pPr rtl="1"/>
          <a:r>
            <a:rPr lang="fa-IR" sz="2000" b="1" dirty="0" smtClean="0">
              <a:solidFill>
                <a:srgbClr val="CC00FF"/>
              </a:solidFill>
              <a:cs typeface="B Nazanin" pitchFamily="2" charset="-78"/>
            </a:rPr>
            <a:t>استخوان های ترقوه (کلاویکل) </a:t>
          </a:r>
          <a:endParaRPr lang="fa-IR" sz="2000" b="1" dirty="0">
            <a:solidFill>
              <a:srgbClr val="CC00FF"/>
            </a:solidFill>
            <a:cs typeface="B Nazanin" pitchFamily="2" charset="-78"/>
          </a:endParaRPr>
        </a:p>
      </dgm:t>
    </dgm:pt>
    <dgm:pt modelId="{D5FE2DDC-49D3-426A-BE2F-9706BE272F1B}" type="parTrans" cxnId="{710E410D-D371-4F5F-9D9F-492A6A7F2370}">
      <dgm:prSet/>
      <dgm:spPr/>
      <dgm:t>
        <a:bodyPr/>
        <a:lstStyle/>
        <a:p>
          <a:pPr rtl="1"/>
          <a:endParaRPr lang="fa-IR"/>
        </a:p>
      </dgm:t>
    </dgm:pt>
    <dgm:pt modelId="{6EB4DFD5-70FA-4851-8C6B-256F986BECF5}" type="sibTrans" cxnId="{710E410D-D371-4F5F-9D9F-492A6A7F2370}">
      <dgm:prSet/>
      <dgm:spPr/>
      <dgm:t>
        <a:bodyPr/>
        <a:lstStyle/>
        <a:p>
          <a:pPr rtl="1"/>
          <a:endParaRPr lang="fa-IR"/>
        </a:p>
      </dgm:t>
    </dgm:pt>
    <dgm:pt modelId="{213ECAF7-B5EA-40E2-B367-68C80070B32A}">
      <dgm:prSet phldrT="[Text]" custT="1"/>
      <dgm:spPr>
        <a:solidFill>
          <a:srgbClr val="CCFFFF">
            <a:alpha val="90000"/>
          </a:srgbClr>
        </a:solidFill>
      </dgm:spPr>
      <dgm:t>
        <a:bodyPr/>
        <a:lstStyle/>
        <a:p>
          <a:pPr rtl="1"/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کتف (اسکاپولا) </a:t>
          </a:r>
          <a:endParaRPr lang="fa-IR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A7CB76A8-3F86-4809-9E35-02EB42D59E84}" type="parTrans" cxnId="{C1217B59-0412-49D8-B9F0-2386DB7D40BE}">
      <dgm:prSet/>
      <dgm:spPr/>
      <dgm:t>
        <a:bodyPr/>
        <a:lstStyle/>
        <a:p>
          <a:pPr rtl="1"/>
          <a:endParaRPr lang="fa-IR"/>
        </a:p>
      </dgm:t>
    </dgm:pt>
    <dgm:pt modelId="{D3B7BC19-4C68-46A6-B26E-B9EC907B0C07}" type="sibTrans" cxnId="{C1217B59-0412-49D8-B9F0-2386DB7D40BE}">
      <dgm:prSet/>
      <dgm:spPr/>
      <dgm:t>
        <a:bodyPr/>
        <a:lstStyle/>
        <a:p>
          <a:pPr rtl="1"/>
          <a:endParaRPr lang="fa-IR"/>
        </a:p>
      </dgm:t>
    </dgm:pt>
    <dgm:pt modelId="{01B07289-0316-471B-A9DF-D6FB12ECE056}">
      <dgm:prSet custT="1"/>
      <dgm:spPr>
        <a:solidFill>
          <a:srgbClr val="FFCC99"/>
        </a:solidFill>
      </dgm:spPr>
      <dgm:t>
        <a:bodyPr/>
        <a:lstStyle/>
        <a:p>
          <a:pPr rtl="1"/>
          <a:r>
            <a:rPr lang="fa-IR" sz="2000" b="1" dirty="0" smtClean="0">
              <a:solidFill>
                <a:srgbClr val="663300"/>
              </a:solidFill>
              <a:cs typeface="B Nazanin" pitchFamily="2" charset="-78"/>
            </a:rPr>
            <a:t>بازو(هومروس) </a:t>
          </a:r>
          <a:endParaRPr lang="fa-IR" sz="2000" b="1" dirty="0">
            <a:solidFill>
              <a:srgbClr val="663300"/>
            </a:solidFill>
            <a:cs typeface="B Nazanin" pitchFamily="2" charset="-78"/>
          </a:endParaRPr>
        </a:p>
      </dgm:t>
    </dgm:pt>
    <dgm:pt modelId="{742E7D19-D5C3-4817-9183-FC983413B7F4}" type="parTrans" cxnId="{EB209BB6-662F-4E6B-8A95-F11E38518CFB}">
      <dgm:prSet/>
      <dgm:spPr/>
      <dgm:t>
        <a:bodyPr/>
        <a:lstStyle/>
        <a:p>
          <a:pPr rtl="1"/>
          <a:endParaRPr lang="fa-IR"/>
        </a:p>
      </dgm:t>
    </dgm:pt>
    <dgm:pt modelId="{67DF906C-6378-4F16-B46A-D0FC5BAFA737}" type="sibTrans" cxnId="{EB209BB6-662F-4E6B-8A95-F11E38518CFB}">
      <dgm:prSet/>
      <dgm:spPr/>
      <dgm:t>
        <a:bodyPr/>
        <a:lstStyle/>
        <a:p>
          <a:pPr rtl="1"/>
          <a:endParaRPr lang="fa-IR"/>
        </a:p>
      </dgm:t>
    </dgm:pt>
    <dgm:pt modelId="{0589A1BD-90DB-4935-9E11-B884E1FFF5CC}" type="pres">
      <dgm:prSet presAssocID="{98F2541C-5491-40F5-BEC5-BDA713EEDB69}" presName="list" presStyleCnt="0">
        <dgm:presLayoutVars>
          <dgm:dir val="rev"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FE90B96C-205E-4811-9706-1558D8FBFD2E}" type="pres">
      <dgm:prSet presAssocID="{E19DBF9E-D367-416B-BA5A-7E4ABE1A67C6}" presName="posSpace" presStyleCnt="0"/>
      <dgm:spPr/>
    </dgm:pt>
    <dgm:pt modelId="{04AF172E-5023-48F6-A686-53DF6F1C1529}" type="pres">
      <dgm:prSet presAssocID="{E19DBF9E-D367-416B-BA5A-7E4ABE1A67C6}" presName="vertFlow" presStyleCnt="0"/>
      <dgm:spPr/>
    </dgm:pt>
    <dgm:pt modelId="{6AFE773C-173D-49C3-923F-613BF5876E04}" type="pres">
      <dgm:prSet presAssocID="{E19DBF9E-D367-416B-BA5A-7E4ABE1A67C6}" presName="topSpace" presStyleCnt="0"/>
      <dgm:spPr/>
    </dgm:pt>
    <dgm:pt modelId="{0D911702-743D-48C2-8DE9-D54093AB340D}" type="pres">
      <dgm:prSet presAssocID="{E19DBF9E-D367-416B-BA5A-7E4ABE1A67C6}" presName="firstComp" presStyleCnt="0"/>
      <dgm:spPr/>
    </dgm:pt>
    <dgm:pt modelId="{5F3E9BF8-A05B-484D-B5A8-50AF092A6D50}" type="pres">
      <dgm:prSet presAssocID="{E19DBF9E-D367-416B-BA5A-7E4ABE1A67C6}" presName="firstChild" presStyleLbl="bgAccFollowNode1" presStyleIdx="0" presStyleCnt="3"/>
      <dgm:spPr/>
      <dgm:t>
        <a:bodyPr/>
        <a:lstStyle/>
        <a:p>
          <a:pPr rtl="1"/>
          <a:endParaRPr lang="fa-IR"/>
        </a:p>
      </dgm:t>
    </dgm:pt>
    <dgm:pt modelId="{22249427-8E1E-4BEC-8041-088A22984804}" type="pres">
      <dgm:prSet presAssocID="{E19DBF9E-D367-416B-BA5A-7E4ABE1A67C6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FBD21B-F3F9-4D58-BDA5-6DE5D578FB9A}" type="pres">
      <dgm:prSet presAssocID="{213ECAF7-B5EA-40E2-B367-68C80070B32A}" presName="comp" presStyleCnt="0"/>
      <dgm:spPr/>
    </dgm:pt>
    <dgm:pt modelId="{D9FDF48E-42BD-4CC1-9AE2-C5E2786F85B3}" type="pres">
      <dgm:prSet presAssocID="{213ECAF7-B5EA-40E2-B367-68C80070B32A}" presName="child" presStyleLbl="bgAccFollowNode1" presStyleIdx="1" presStyleCnt="3"/>
      <dgm:spPr/>
      <dgm:t>
        <a:bodyPr/>
        <a:lstStyle/>
        <a:p>
          <a:pPr rtl="1"/>
          <a:endParaRPr lang="fa-IR"/>
        </a:p>
      </dgm:t>
    </dgm:pt>
    <dgm:pt modelId="{B13B0D6A-7ED0-44A0-9B2E-2F69CFBFBBC0}" type="pres">
      <dgm:prSet presAssocID="{213ECAF7-B5EA-40E2-B367-68C80070B32A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C239D70-B70A-443D-BEEF-0E3155BC2CFE}" type="pres">
      <dgm:prSet presAssocID="{01B07289-0316-471B-A9DF-D6FB12ECE056}" presName="comp" presStyleCnt="0"/>
      <dgm:spPr/>
    </dgm:pt>
    <dgm:pt modelId="{A66CB1A5-9053-42F1-A627-FC213E15DFB7}" type="pres">
      <dgm:prSet presAssocID="{01B07289-0316-471B-A9DF-D6FB12ECE056}" presName="child" presStyleLbl="bgAccFollowNode1" presStyleIdx="2" presStyleCnt="3"/>
      <dgm:spPr/>
      <dgm:t>
        <a:bodyPr/>
        <a:lstStyle/>
        <a:p>
          <a:pPr rtl="1"/>
          <a:endParaRPr lang="fa-IR"/>
        </a:p>
      </dgm:t>
    </dgm:pt>
    <dgm:pt modelId="{7C5A12FC-2FA8-40E8-BF29-ACF2156D5C90}" type="pres">
      <dgm:prSet presAssocID="{01B07289-0316-471B-A9DF-D6FB12ECE056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8AAC3F5-39A7-44BE-ACE3-0373D1F8297F}" type="pres">
      <dgm:prSet presAssocID="{E19DBF9E-D367-416B-BA5A-7E4ABE1A67C6}" presName="negSpace" presStyleCnt="0"/>
      <dgm:spPr/>
    </dgm:pt>
    <dgm:pt modelId="{AB8692C8-14AF-4E6F-BC0F-8AE490855B6E}" type="pres">
      <dgm:prSet presAssocID="{E19DBF9E-D367-416B-BA5A-7E4ABE1A67C6}" presName="circle" presStyleLbl="node1" presStyleIdx="0" presStyleCnt="1"/>
      <dgm:spPr/>
      <dgm:t>
        <a:bodyPr/>
        <a:lstStyle/>
        <a:p>
          <a:pPr rtl="1"/>
          <a:endParaRPr lang="fa-IR"/>
        </a:p>
      </dgm:t>
    </dgm:pt>
  </dgm:ptLst>
  <dgm:cxnLst>
    <dgm:cxn modelId="{EB209BB6-662F-4E6B-8A95-F11E38518CFB}" srcId="{E19DBF9E-D367-416B-BA5A-7E4ABE1A67C6}" destId="{01B07289-0316-471B-A9DF-D6FB12ECE056}" srcOrd="2" destOrd="0" parTransId="{742E7D19-D5C3-4817-9183-FC983413B7F4}" sibTransId="{67DF906C-6378-4F16-B46A-D0FC5BAFA737}"/>
    <dgm:cxn modelId="{2B61D2BD-DE6E-4688-B12C-E8CE5F017C78}" type="presOf" srcId="{01B07289-0316-471B-A9DF-D6FB12ECE056}" destId="{A66CB1A5-9053-42F1-A627-FC213E15DFB7}" srcOrd="0" destOrd="0" presId="urn:microsoft.com/office/officeart/2005/8/layout/hList9"/>
    <dgm:cxn modelId="{5FD965D8-F26C-4AA4-9FB4-73AA3F9DED9B}" type="presOf" srcId="{98F2541C-5491-40F5-BEC5-BDA713EEDB69}" destId="{0589A1BD-90DB-4935-9E11-B884E1FFF5CC}" srcOrd="0" destOrd="0" presId="urn:microsoft.com/office/officeart/2005/8/layout/hList9"/>
    <dgm:cxn modelId="{A876FE4F-8EE9-473C-91A0-D9AEAED6AF98}" type="presOf" srcId="{E19DBF9E-D367-416B-BA5A-7E4ABE1A67C6}" destId="{AB8692C8-14AF-4E6F-BC0F-8AE490855B6E}" srcOrd="0" destOrd="0" presId="urn:microsoft.com/office/officeart/2005/8/layout/hList9"/>
    <dgm:cxn modelId="{710E410D-D371-4F5F-9D9F-492A6A7F2370}" srcId="{E19DBF9E-D367-416B-BA5A-7E4ABE1A67C6}" destId="{61057110-B5BB-498A-BA39-EC12D01B224D}" srcOrd="0" destOrd="0" parTransId="{D5FE2DDC-49D3-426A-BE2F-9706BE272F1B}" sibTransId="{6EB4DFD5-70FA-4851-8C6B-256F986BECF5}"/>
    <dgm:cxn modelId="{17C80378-B50B-4CDF-AD82-4743D09DDA06}" type="presOf" srcId="{61057110-B5BB-498A-BA39-EC12D01B224D}" destId="{5F3E9BF8-A05B-484D-B5A8-50AF092A6D50}" srcOrd="0" destOrd="0" presId="urn:microsoft.com/office/officeart/2005/8/layout/hList9"/>
    <dgm:cxn modelId="{1AAB55E9-09B4-45E6-9953-6BE5199D8A84}" type="presOf" srcId="{61057110-B5BB-498A-BA39-EC12D01B224D}" destId="{22249427-8E1E-4BEC-8041-088A22984804}" srcOrd="1" destOrd="0" presId="urn:microsoft.com/office/officeart/2005/8/layout/hList9"/>
    <dgm:cxn modelId="{9A12E1EC-A928-454D-B71F-2F18BECD8B12}" srcId="{98F2541C-5491-40F5-BEC5-BDA713EEDB69}" destId="{E19DBF9E-D367-416B-BA5A-7E4ABE1A67C6}" srcOrd="0" destOrd="0" parTransId="{80F4277B-EECB-4A44-BD84-35D8467E9E28}" sibTransId="{C05BC292-62E9-4130-8A19-8740CDBDE078}"/>
    <dgm:cxn modelId="{DD5C9A94-E8E7-4284-BA28-A48831C76ADA}" type="presOf" srcId="{213ECAF7-B5EA-40E2-B367-68C80070B32A}" destId="{D9FDF48E-42BD-4CC1-9AE2-C5E2786F85B3}" srcOrd="0" destOrd="0" presId="urn:microsoft.com/office/officeart/2005/8/layout/hList9"/>
    <dgm:cxn modelId="{047AA4C7-DA8D-4F3E-B2A7-E5BE9EE41516}" type="presOf" srcId="{213ECAF7-B5EA-40E2-B367-68C80070B32A}" destId="{B13B0D6A-7ED0-44A0-9B2E-2F69CFBFBBC0}" srcOrd="1" destOrd="0" presId="urn:microsoft.com/office/officeart/2005/8/layout/hList9"/>
    <dgm:cxn modelId="{C1217B59-0412-49D8-B9F0-2386DB7D40BE}" srcId="{E19DBF9E-D367-416B-BA5A-7E4ABE1A67C6}" destId="{213ECAF7-B5EA-40E2-B367-68C80070B32A}" srcOrd="1" destOrd="0" parTransId="{A7CB76A8-3F86-4809-9E35-02EB42D59E84}" sibTransId="{D3B7BC19-4C68-46A6-B26E-B9EC907B0C07}"/>
    <dgm:cxn modelId="{9AC2578F-3CAB-4374-A715-88906ECD9E90}" type="presOf" srcId="{01B07289-0316-471B-A9DF-D6FB12ECE056}" destId="{7C5A12FC-2FA8-40E8-BF29-ACF2156D5C90}" srcOrd="1" destOrd="0" presId="urn:microsoft.com/office/officeart/2005/8/layout/hList9"/>
    <dgm:cxn modelId="{558B86BE-575F-440D-A82C-8A3CBE08C813}" type="presParOf" srcId="{0589A1BD-90DB-4935-9E11-B884E1FFF5CC}" destId="{FE90B96C-205E-4811-9706-1558D8FBFD2E}" srcOrd="0" destOrd="0" presId="urn:microsoft.com/office/officeart/2005/8/layout/hList9"/>
    <dgm:cxn modelId="{FE29EE2C-5EB5-4103-BA2D-B30B2B0B9A76}" type="presParOf" srcId="{0589A1BD-90DB-4935-9E11-B884E1FFF5CC}" destId="{04AF172E-5023-48F6-A686-53DF6F1C1529}" srcOrd="1" destOrd="0" presId="urn:microsoft.com/office/officeart/2005/8/layout/hList9"/>
    <dgm:cxn modelId="{29A99CD8-86A0-4044-88C0-F96CF199DAFA}" type="presParOf" srcId="{04AF172E-5023-48F6-A686-53DF6F1C1529}" destId="{6AFE773C-173D-49C3-923F-613BF5876E04}" srcOrd="0" destOrd="0" presId="urn:microsoft.com/office/officeart/2005/8/layout/hList9"/>
    <dgm:cxn modelId="{7DF9C823-8C5B-44E2-B4E6-FF18F45108B3}" type="presParOf" srcId="{04AF172E-5023-48F6-A686-53DF6F1C1529}" destId="{0D911702-743D-48C2-8DE9-D54093AB340D}" srcOrd="1" destOrd="0" presId="urn:microsoft.com/office/officeart/2005/8/layout/hList9"/>
    <dgm:cxn modelId="{EF1FC809-1419-4DEB-8FB1-009408EF278F}" type="presParOf" srcId="{0D911702-743D-48C2-8DE9-D54093AB340D}" destId="{5F3E9BF8-A05B-484D-B5A8-50AF092A6D50}" srcOrd="0" destOrd="0" presId="urn:microsoft.com/office/officeart/2005/8/layout/hList9"/>
    <dgm:cxn modelId="{9DF97948-C8A6-4DC0-AE2E-DC42DF7C9A3D}" type="presParOf" srcId="{0D911702-743D-48C2-8DE9-D54093AB340D}" destId="{22249427-8E1E-4BEC-8041-088A22984804}" srcOrd="1" destOrd="0" presId="urn:microsoft.com/office/officeart/2005/8/layout/hList9"/>
    <dgm:cxn modelId="{4105E6E5-E239-4ABF-96B0-EB48535B52E9}" type="presParOf" srcId="{04AF172E-5023-48F6-A686-53DF6F1C1529}" destId="{A7FBD21B-F3F9-4D58-BDA5-6DE5D578FB9A}" srcOrd="2" destOrd="0" presId="urn:microsoft.com/office/officeart/2005/8/layout/hList9"/>
    <dgm:cxn modelId="{D63E3833-B31B-45F5-8641-6338981CD70C}" type="presParOf" srcId="{A7FBD21B-F3F9-4D58-BDA5-6DE5D578FB9A}" destId="{D9FDF48E-42BD-4CC1-9AE2-C5E2786F85B3}" srcOrd="0" destOrd="0" presId="urn:microsoft.com/office/officeart/2005/8/layout/hList9"/>
    <dgm:cxn modelId="{B7EAD1E0-9ED0-42B2-ABF3-0ADEB21997A9}" type="presParOf" srcId="{A7FBD21B-F3F9-4D58-BDA5-6DE5D578FB9A}" destId="{B13B0D6A-7ED0-44A0-9B2E-2F69CFBFBBC0}" srcOrd="1" destOrd="0" presId="urn:microsoft.com/office/officeart/2005/8/layout/hList9"/>
    <dgm:cxn modelId="{B4A1D3BC-10EF-48AF-8BFA-8DF0BBF3506A}" type="presParOf" srcId="{04AF172E-5023-48F6-A686-53DF6F1C1529}" destId="{9C239D70-B70A-443D-BEEF-0E3155BC2CFE}" srcOrd="3" destOrd="0" presId="urn:microsoft.com/office/officeart/2005/8/layout/hList9"/>
    <dgm:cxn modelId="{B65677EA-1CD4-453C-85FF-16722BAF3712}" type="presParOf" srcId="{9C239D70-B70A-443D-BEEF-0E3155BC2CFE}" destId="{A66CB1A5-9053-42F1-A627-FC213E15DFB7}" srcOrd="0" destOrd="0" presId="urn:microsoft.com/office/officeart/2005/8/layout/hList9"/>
    <dgm:cxn modelId="{6DEA1E27-4D77-47E6-AC3F-CF1902A57E73}" type="presParOf" srcId="{9C239D70-B70A-443D-BEEF-0E3155BC2CFE}" destId="{7C5A12FC-2FA8-40E8-BF29-ACF2156D5C90}" srcOrd="1" destOrd="0" presId="urn:microsoft.com/office/officeart/2005/8/layout/hList9"/>
    <dgm:cxn modelId="{B03F3574-FFF6-4009-8ACF-42C742DEAA0E}" type="presParOf" srcId="{0589A1BD-90DB-4935-9E11-B884E1FFF5CC}" destId="{98AAC3F5-39A7-44BE-ACE3-0373D1F8297F}" srcOrd="2" destOrd="0" presId="urn:microsoft.com/office/officeart/2005/8/layout/hList9"/>
    <dgm:cxn modelId="{4FA10876-87D4-4426-A71E-EF5B9906C4B1}" type="presParOf" srcId="{0589A1BD-90DB-4935-9E11-B884E1FFF5CC}" destId="{AB8692C8-14AF-4E6F-BC0F-8AE490855B6E}" srcOrd="3" destOrd="0" presId="urn:microsoft.com/office/officeart/2005/8/layout/hList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F996D0-C07E-4A9E-9CFB-7A8065FB1153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75791BFC-9E2D-4248-B9CE-007C3F110C7D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4. اندام فوقانی</a:t>
          </a:r>
          <a:endParaRPr lang="fa-IR" b="1" dirty="0">
            <a:solidFill>
              <a:srgbClr val="003300"/>
            </a:solidFill>
            <a:cs typeface="B Nazanin" pitchFamily="2" charset="-78"/>
          </a:endParaRPr>
        </a:p>
      </dgm:t>
    </dgm:pt>
    <dgm:pt modelId="{34B43A6E-FB6F-4C49-BDBB-6FD01CFAF249}" type="parTrans" cxnId="{B6C09DBC-A58F-464A-AF54-59EE05982F55}">
      <dgm:prSet/>
      <dgm:spPr/>
      <dgm:t>
        <a:bodyPr/>
        <a:lstStyle/>
        <a:p>
          <a:pPr rtl="1"/>
          <a:endParaRPr lang="fa-IR"/>
        </a:p>
      </dgm:t>
    </dgm:pt>
    <dgm:pt modelId="{D32DCD23-E253-48C0-95BA-49AF1D6BDCDE}" type="sibTrans" cxnId="{B6C09DBC-A58F-464A-AF54-59EE05982F55}">
      <dgm:prSet/>
      <dgm:spPr/>
      <dgm:t>
        <a:bodyPr/>
        <a:lstStyle/>
        <a:p>
          <a:pPr rtl="1"/>
          <a:endParaRPr lang="fa-IR"/>
        </a:p>
      </dgm:t>
    </dgm:pt>
    <dgm:pt modelId="{31A36863-DA6E-405B-AABE-3E0977ABCE09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بازو یک استخوان (هومروس) </a:t>
          </a:r>
          <a:endParaRPr lang="fa-IR" b="1" dirty="0">
            <a:solidFill>
              <a:srgbClr val="003300"/>
            </a:solidFill>
            <a:cs typeface="B Nazanin" pitchFamily="2" charset="-78"/>
          </a:endParaRPr>
        </a:p>
      </dgm:t>
    </dgm:pt>
    <dgm:pt modelId="{020D5C8B-3778-4CC8-B378-A31ACC2C00EB}" type="parTrans" cxnId="{EE523FB9-E36E-4A8F-8E97-A24396BD8EBC}">
      <dgm:prSet/>
      <dgm:spPr/>
      <dgm:t>
        <a:bodyPr/>
        <a:lstStyle/>
        <a:p>
          <a:pPr rtl="1"/>
          <a:endParaRPr lang="fa-IR" b="1">
            <a:solidFill>
              <a:srgbClr val="003300"/>
            </a:solidFill>
            <a:cs typeface="B Nazanin" pitchFamily="2" charset="-78"/>
          </a:endParaRPr>
        </a:p>
      </dgm:t>
    </dgm:pt>
    <dgm:pt modelId="{56DCE470-F913-4137-B9D3-2230F2E0E6BD}" type="sibTrans" cxnId="{EE523FB9-E36E-4A8F-8E97-A24396BD8EBC}">
      <dgm:prSet/>
      <dgm:spPr/>
      <dgm:t>
        <a:bodyPr/>
        <a:lstStyle/>
        <a:p>
          <a:pPr rtl="1"/>
          <a:endParaRPr lang="fa-IR"/>
        </a:p>
      </dgm:t>
    </dgm:pt>
    <dgm:pt modelId="{55B04931-089D-4ACB-9BD1-6F3C165BA68F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ساعد دو استخوان (زند زبرین و زیرین)</a:t>
          </a:r>
          <a:endParaRPr lang="fa-IR" b="1" dirty="0">
            <a:solidFill>
              <a:srgbClr val="003300"/>
            </a:solidFill>
            <a:cs typeface="B Nazanin" pitchFamily="2" charset="-78"/>
          </a:endParaRPr>
        </a:p>
      </dgm:t>
    </dgm:pt>
    <dgm:pt modelId="{E3C4B414-6660-4D84-976B-A3F69F76F3AB}" type="parTrans" cxnId="{7C342C41-5F0A-40BE-974B-2203FFC7D674}">
      <dgm:prSet/>
      <dgm:spPr/>
      <dgm:t>
        <a:bodyPr/>
        <a:lstStyle/>
        <a:p>
          <a:pPr rtl="1"/>
          <a:endParaRPr lang="fa-IR" b="1">
            <a:solidFill>
              <a:srgbClr val="003300"/>
            </a:solidFill>
            <a:cs typeface="B Nazanin" pitchFamily="2" charset="-78"/>
          </a:endParaRPr>
        </a:p>
      </dgm:t>
    </dgm:pt>
    <dgm:pt modelId="{BC49F591-5C35-422B-A29E-52BDD77C1E8D}" type="sibTrans" cxnId="{7C342C41-5F0A-40BE-974B-2203FFC7D674}">
      <dgm:prSet/>
      <dgm:spPr/>
      <dgm:t>
        <a:bodyPr/>
        <a:lstStyle/>
        <a:p>
          <a:pPr rtl="1"/>
          <a:endParaRPr lang="fa-IR"/>
        </a:p>
      </dgm:t>
    </dgm:pt>
    <dgm:pt modelId="{7E52A8DB-1CB4-4AF9-88FE-DDEAAAD52771}" type="pres">
      <dgm:prSet presAssocID="{FFF996D0-C07E-4A9E-9CFB-7A8065FB115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A1ED212A-2371-4957-A551-15F350DA726F}" type="pres">
      <dgm:prSet presAssocID="{75791BFC-9E2D-4248-B9CE-007C3F110C7D}" presName="root1" presStyleCnt="0"/>
      <dgm:spPr/>
    </dgm:pt>
    <dgm:pt modelId="{D04B706D-5E9B-4F4A-9A6B-695BA505E900}" type="pres">
      <dgm:prSet presAssocID="{75791BFC-9E2D-4248-B9CE-007C3F110C7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4B9D066-9F51-4DBE-8142-5C1F20BF664A}" type="pres">
      <dgm:prSet presAssocID="{75791BFC-9E2D-4248-B9CE-007C3F110C7D}" presName="level2hierChild" presStyleCnt="0"/>
      <dgm:spPr/>
    </dgm:pt>
    <dgm:pt modelId="{95405521-9DD8-4B31-A2AE-BF97E057062A}" type="pres">
      <dgm:prSet presAssocID="{020D5C8B-3778-4CC8-B378-A31ACC2C00EB}" presName="conn2-1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FE9C3FBE-7824-496D-A5FC-4415B4EC9862}" type="pres">
      <dgm:prSet presAssocID="{020D5C8B-3778-4CC8-B378-A31ACC2C00EB}" presName="connTx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2549D434-5D36-4247-8C80-802B8E75734B}" type="pres">
      <dgm:prSet presAssocID="{31A36863-DA6E-405B-AABE-3E0977ABCE09}" presName="root2" presStyleCnt="0"/>
      <dgm:spPr/>
    </dgm:pt>
    <dgm:pt modelId="{02C4491A-B9CD-4D92-B673-1201B4F219B8}" type="pres">
      <dgm:prSet presAssocID="{31A36863-DA6E-405B-AABE-3E0977ABCE0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DBDFA8C-59D7-41B4-83AD-12EE0FD66643}" type="pres">
      <dgm:prSet presAssocID="{31A36863-DA6E-405B-AABE-3E0977ABCE09}" presName="level3hierChild" presStyleCnt="0"/>
      <dgm:spPr/>
    </dgm:pt>
    <dgm:pt modelId="{A9F0CC33-1730-48E9-9785-ADA1687647FF}" type="pres">
      <dgm:prSet presAssocID="{E3C4B414-6660-4D84-976B-A3F69F76F3AB}" presName="conn2-1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ACBBD36E-DE46-4BDE-A16C-1F7E719CCBCF}" type="pres">
      <dgm:prSet presAssocID="{E3C4B414-6660-4D84-976B-A3F69F76F3AB}" presName="connTx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246B89D0-9144-44F2-B917-ED780C27848B}" type="pres">
      <dgm:prSet presAssocID="{55B04931-089D-4ACB-9BD1-6F3C165BA68F}" presName="root2" presStyleCnt="0"/>
      <dgm:spPr/>
    </dgm:pt>
    <dgm:pt modelId="{7E492909-9B8F-4BE2-B716-CCD7C4E21A3F}" type="pres">
      <dgm:prSet presAssocID="{55B04931-089D-4ACB-9BD1-6F3C165BA68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2635550-CDBA-4E99-A52F-5BED5B297B1B}" type="pres">
      <dgm:prSet presAssocID="{55B04931-089D-4ACB-9BD1-6F3C165BA68F}" presName="level3hierChild" presStyleCnt="0"/>
      <dgm:spPr/>
    </dgm:pt>
  </dgm:ptLst>
  <dgm:cxnLst>
    <dgm:cxn modelId="{4FB3AD84-77A7-4D4B-9A3E-E3B6CE9EA9C7}" type="presOf" srcId="{020D5C8B-3778-4CC8-B378-A31ACC2C00EB}" destId="{95405521-9DD8-4B31-A2AE-BF97E057062A}" srcOrd="0" destOrd="0" presId="urn:microsoft.com/office/officeart/2005/8/layout/hierarchy2"/>
    <dgm:cxn modelId="{2ED0B2AE-73C1-4901-8B0F-E500C12CBB11}" type="presOf" srcId="{FFF996D0-C07E-4A9E-9CFB-7A8065FB1153}" destId="{7E52A8DB-1CB4-4AF9-88FE-DDEAAAD52771}" srcOrd="0" destOrd="0" presId="urn:microsoft.com/office/officeart/2005/8/layout/hierarchy2"/>
    <dgm:cxn modelId="{B5880713-3825-4E5E-B924-A67AC9305BA5}" type="presOf" srcId="{020D5C8B-3778-4CC8-B378-A31ACC2C00EB}" destId="{FE9C3FBE-7824-496D-A5FC-4415B4EC9862}" srcOrd="1" destOrd="0" presId="urn:microsoft.com/office/officeart/2005/8/layout/hierarchy2"/>
    <dgm:cxn modelId="{1B5FCF3B-D321-489C-99EC-2BDB2D259635}" type="presOf" srcId="{E3C4B414-6660-4D84-976B-A3F69F76F3AB}" destId="{A9F0CC33-1730-48E9-9785-ADA1687647FF}" srcOrd="0" destOrd="0" presId="urn:microsoft.com/office/officeart/2005/8/layout/hierarchy2"/>
    <dgm:cxn modelId="{B6C09DBC-A58F-464A-AF54-59EE05982F55}" srcId="{FFF996D0-C07E-4A9E-9CFB-7A8065FB1153}" destId="{75791BFC-9E2D-4248-B9CE-007C3F110C7D}" srcOrd="0" destOrd="0" parTransId="{34B43A6E-FB6F-4C49-BDBB-6FD01CFAF249}" sibTransId="{D32DCD23-E253-48C0-95BA-49AF1D6BDCDE}"/>
    <dgm:cxn modelId="{7C342C41-5F0A-40BE-974B-2203FFC7D674}" srcId="{75791BFC-9E2D-4248-B9CE-007C3F110C7D}" destId="{55B04931-089D-4ACB-9BD1-6F3C165BA68F}" srcOrd="1" destOrd="0" parTransId="{E3C4B414-6660-4D84-976B-A3F69F76F3AB}" sibTransId="{BC49F591-5C35-422B-A29E-52BDD77C1E8D}"/>
    <dgm:cxn modelId="{5A10190C-B0ED-4A29-AC5D-04E26EEB96FE}" type="presOf" srcId="{E3C4B414-6660-4D84-976B-A3F69F76F3AB}" destId="{ACBBD36E-DE46-4BDE-A16C-1F7E719CCBCF}" srcOrd="1" destOrd="0" presId="urn:microsoft.com/office/officeart/2005/8/layout/hierarchy2"/>
    <dgm:cxn modelId="{4FA91787-B519-4999-BC88-7C02C55CFEDF}" type="presOf" srcId="{75791BFC-9E2D-4248-B9CE-007C3F110C7D}" destId="{D04B706D-5E9B-4F4A-9A6B-695BA505E900}" srcOrd="0" destOrd="0" presId="urn:microsoft.com/office/officeart/2005/8/layout/hierarchy2"/>
    <dgm:cxn modelId="{EE523FB9-E36E-4A8F-8E97-A24396BD8EBC}" srcId="{75791BFC-9E2D-4248-B9CE-007C3F110C7D}" destId="{31A36863-DA6E-405B-AABE-3E0977ABCE09}" srcOrd="0" destOrd="0" parTransId="{020D5C8B-3778-4CC8-B378-A31ACC2C00EB}" sibTransId="{56DCE470-F913-4137-B9D3-2230F2E0E6BD}"/>
    <dgm:cxn modelId="{2D333C05-B5B5-42EA-9CAA-2F5F634C8635}" type="presOf" srcId="{31A36863-DA6E-405B-AABE-3E0977ABCE09}" destId="{02C4491A-B9CD-4D92-B673-1201B4F219B8}" srcOrd="0" destOrd="0" presId="urn:microsoft.com/office/officeart/2005/8/layout/hierarchy2"/>
    <dgm:cxn modelId="{DD306D7F-12F5-4444-B8EA-812B0F120D96}" type="presOf" srcId="{55B04931-089D-4ACB-9BD1-6F3C165BA68F}" destId="{7E492909-9B8F-4BE2-B716-CCD7C4E21A3F}" srcOrd="0" destOrd="0" presId="urn:microsoft.com/office/officeart/2005/8/layout/hierarchy2"/>
    <dgm:cxn modelId="{E550A155-B800-44BC-9842-CF81D7792073}" type="presParOf" srcId="{7E52A8DB-1CB4-4AF9-88FE-DDEAAAD52771}" destId="{A1ED212A-2371-4957-A551-15F350DA726F}" srcOrd="0" destOrd="0" presId="urn:microsoft.com/office/officeart/2005/8/layout/hierarchy2"/>
    <dgm:cxn modelId="{1EEFCCE4-058C-43A4-B446-48CAC6278B88}" type="presParOf" srcId="{A1ED212A-2371-4957-A551-15F350DA726F}" destId="{D04B706D-5E9B-4F4A-9A6B-695BA505E900}" srcOrd="0" destOrd="0" presId="urn:microsoft.com/office/officeart/2005/8/layout/hierarchy2"/>
    <dgm:cxn modelId="{20FE4A57-080A-4DCF-B020-C65DECF39144}" type="presParOf" srcId="{A1ED212A-2371-4957-A551-15F350DA726F}" destId="{54B9D066-9F51-4DBE-8142-5C1F20BF664A}" srcOrd="1" destOrd="0" presId="urn:microsoft.com/office/officeart/2005/8/layout/hierarchy2"/>
    <dgm:cxn modelId="{1740CBD5-5BF8-4C0F-9C52-5DAA59D85D26}" type="presParOf" srcId="{54B9D066-9F51-4DBE-8142-5C1F20BF664A}" destId="{95405521-9DD8-4B31-A2AE-BF97E057062A}" srcOrd="0" destOrd="0" presId="urn:microsoft.com/office/officeart/2005/8/layout/hierarchy2"/>
    <dgm:cxn modelId="{E602BD40-F6E6-469B-8938-033A20585E74}" type="presParOf" srcId="{95405521-9DD8-4B31-A2AE-BF97E057062A}" destId="{FE9C3FBE-7824-496D-A5FC-4415B4EC9862}" srcOrd="0" destOrd="0" presId="urn:microsoft.com/office/officeart/2005/8/layout/hierarchy2"/>
    <dgm:cxn modelId="{ADDDAF75-6DCF-4461-A831-868654499326}" type="presParOf" srcId="{54B9D066-9F51-4DBE-8142-5C1F20BF664A}" destId="{2549D434-5D36-4247-8C80-802B8E75734B}" srcOrd="1" destOrd="0" presId="urn:microsoft.com/office/officeart/2005/8/layout/hierarchy2"/>
    <dgm:cxn modelId="{3FD6F236-0FF5-4D13-8A1D-40FE330EA0B8}" type="presParOf" srcId="{2549D434-5D36-4247-8C80-802B8E75734B}" destId="{02C4491A-B9CD-4D92-B673-1201B4F219B8}" srcOrd="0" destOrd="0" presId="urn:microsoft.com/office/officeart/2005/8/layout/hierarchy2"/>
    <dgm:cxn modelId="{1C1F20FA-62EE-4682-85C7-5D08687CB250}" type="presParOf" srcId="{2549D434-5D36-4247-8C80-802B8E75734B}" destId="{3DBDFA8C-59D7-41B4-83AD-12EE0FD66643}" srcOrd="1" destOrd="0" presId="urn:microsoft.com/office/officeart/2005/8/layout/hierarchy2"/>
    <dgm:cxn modelId="{BFED6B23-8088-4C3E-B4FB-F166FFD8FD85}" type="presParOf" srcId="{54B9D066-9F51-4DBE-8142-5C1F20BF664A}" destId="{A9F0CC33-1730-48E9-9785-ADA1687647FF}" srcOrd="2" destOrd="0" presId="urn:microsoft.com/office/officeart/2005/8/layout/hierarchy2"/>
    <dgm:cxn modelId="{B539BCE0-6AD8-4EB9-87F4-C0E7FC19A343}" type="presParOf" srcId="{A9F0CC33-1730-48E9-9785-ADA1687647FF}" destId="{ACBBD36E-DE46-4BDE-A16C-1F7E719CCBCF}" srcOrd="0" destOrd="0" presId="urn:microsoft.com/office/officeart/2005/8/layout/hierarchy2"/>
    <dgm:cxn modelId="{80FBC965-4EF7-4FA2-A0CD-A4CD81E0AF85}" type="presParOf" srcId="{54B9D066-9F51-4DBE-8142-5C1F20BF664A}" destId="{246B89D0-9144-44F2-B917-ED780C27848B}" srcOrd="3" destOrd="0" presId="urn:microsoft.com/office/officeart/2005/8/layout/hierarchy2"/>
    <dgm:cxn modelId="{13384CCC-886B-4AAA-A74B-76EA62F6DBF9}" type="presParOf" srcId="{246B89D0-9144-44F2-B917-ED780C27848B}" destId="{7E492909-9B8F-4BE2-B716-CCD7C4E21A3F}" srcOrd="0" destOrd="0" presId="urn:microsoft.com/office/officeart/2005/8/layout/hierarchy2"/>
    <dgm:cxn modelId="{E6D54CDB-3815-4858-B90E-AD383D8510CD}" type="presParOf" srcId="{246B89D0-9144-44F2-B917-ED780C27848B}" destId="{C2635550-CDBA-4E99-A52F-5BED5B297B1B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228065-C8FE-4E8C-B241-E5A9B40C9D16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60EC1E19-5391-4141-9AE3-D4E7F1A0FF4E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FF33CC"/>
              </a:solidFill>
              <a:cs typeface="B Nazanin" pitchFamily="2" charset="-78"/>
            </a:rPr>
            <a:t>یک مجموعه 12 تایی از دنده ها که  قلب ، ریه و طحال رامورد حفاظت قرار می دهد</a:t>
          </a:r>
          <a:endParaRPr lang="fa-IR" b="1" dirty="0">
            <a:solidFill>
              <a:srgbClr val="FF33CC"/>
            </a:solidFill>
          </a:endParaRPr>
        </a:p>
      </dgm:t>
    </dgm:pt>
    <dgm:pt modelId="{004DA227-F007-4026-9CE9-F396BFB84024}" type="parTrans" cxnId="{1634A3A1-A371-4C0C-B97A-529287630888}">
      <dgm:prSet/>
      <dgm:spPr/>
      <dgm:t>
        <a:bodyPr/>
        <a:lstStyle/>
        <a:p>
          <a:pPr rtl="1"/>
          <a:endParaRPr lang="fa-IR"/>
        </a:p>
      </dgm:t>
    </dgm:pt>
    <dgm:pt modelId="{D7AC2FA7-CB91-4C04-A394-ED90FA6B503A}" type="sibTrans" cxnId="{1634A3A1-A371-4C0C-B97A-529287630888}">
      <dgm:prSet/>
      <dgm:spPr/>
      <dgm:t>
        <a:bodyPr/>
        <a:lstStyle/>
        <a:p>
          <a:pPr rtl="1"/>
          <a:endParaRPr lang="fa-IR"/>
        </a:p>
      </dgm:t>
    </dgm:pt>
    <dgm:pt modelId="{0F55D0EB-1182-4C05-B638-C10C09240E79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663300"/>
              </a:solidFill>
              <a:cs typeface="B Nazanin" pitchFamily="2" charset="-78"/>
            </a:rPr>
            <a:t>پنج دنده بالایی بطور مستقیم به استرنوم (استخوان جناغ) متصل می شوند.</a:t>
          </a:r>
          <a:endParaRPr lang="fa-IR" b="1" dirty="0">
            <a:solidFill>
              <a:srgbClr val="663300"/>
            </a:solidFill>
          </a:endParaRPr>
        </a:p>
      </dgm:t>
    </dgm:pt>
    <dgm:pt modelId="{D47CC85E-D09F-4C44-906C-7B5ADB98AC96}" type="parTrans" cxnId="{D0809236-EA27-4F32-8737-0B925EA71A21}">
      <dgm:prSet/>
      <dgm:spPr/>
      <dgm:t>
        <a:bodyPr/>
        <a:lstStyle/>
        <a:p>
          <a:pPr rtl="1"/>
          <a:endParaRPr lang="fa-IR"/>
        </a:p>
      </dgm:t>
    </dgm:pt>
    <dgm:pt modelId="{62B0E805-483B-428C-9373-AE75BC34B058}" type="sibTrans" cxnId="{D0809236-EA27-4F32-8737-0B925EA71A21}">
      <dgm:prSet/>
      <dgm:spPr/>
      <dgm:t>
        <a:bodyPr/>
        <a:lstStyle/>
        <a:p>
          <a:pPr rtl="1"/>
          <a:endParaRPr lang="fa-IR"/>
        </a:p>
      </dgm:t>
    </dgm:pt>
    <dgm:pt modelId="{5C5EF24B-AEA8-4265-AFF7-0AA855E9AA6D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دنده های یازدهم و دوازدهم از پشت به ستون مهره ها متصل می شوند و از جلو به استرنوم متصل نیستند لذا دنده های شناور خوانده می شوند.</a:t>
          </a:r>
          <a:endParaRPr lang="fa-IR" b="1" dirty="0">
            <a:solidFill>
              <a:srgbClr val="003300"/>
            </a:solidFill>
          </a:endParaRPr>
        </a:p>
      </dgm:t>
    </dgm:pt>
    <dgm:pt modelId="{D608EEC2-0A34-4641-987C-9811061B3BCE}" type="parTrans" cxnId="{43DC3F2E-67A1-4733-972A-21972D942345}">
      <dgm:prSet/>
      <dgm:spPr/>
      <dgm:t>
        <a:bodyPr/>
        <a:lstStyle/>
        <a:p>
          <a:pPr rtl="1"/>
          <a:endParaRPr lang="fa-IR"/>
        </a:p>
      </dgm:t>
    </dgm:pt>
    <dgm:pt modelId="{F05481EA-59D3-44D0-909C-C73413C9E710}" type="sibTrans" cxnId="{43DC3F2E-67A1-4733-972A-21972D942345}">
      <dgm:prSet/>
      <dgm:spPr/>
      <dgm:t>
        <a:bodyPr/>
        <a:lstStyle/>
        <a:p>
          <a:pPr rtl="1"/>
          <a:endParaRPr lang="fa-IR"/>
        </a:p>
      </dgm:t>
    </dgm:pt>
    <dgm:pt modelId="{0DB28C41-8F6A-4286-B3EE-D8F7C931D0EB}">
      <dgm:prSet/>
      <dgm:spPr/>
      <dgm:t>
        <a:bodyPr/>
        <a:lstStyle/>
        <a:p>
          <a:pPr rtl="1"/>
          <a:r>
            <a:rPr lang="fa-IR" b="1" dirty="0" smtClean="0">
              <a:solidFill>
                <a:srgbClr val="0070C0"/>
              </a:solidFill>
              <a:cs typeface="B Nazanin" pitchFamily="2" charset="-78"/>
            </a:rPr>
            <a:t>انتهای دنده های ششم و دهم بوسیله پل غضروفی به یکدیگر و استرنوم متصل اند.</a:t>
          </a:r>
          <a:endParaRPr lang="fa-IR" b="1" dirty="0">
            <a:solidFill>
              <a:srgbClr val="0070C0"/>
            </a:solidFill>
          </a:endParaRPr>
        </a:p>
      </dgm:t>
    </dgm:pt>
    <dgm:pt modelId="{60A22F05-3286-490B-A844-8764131531F8}" type="parTrans" cxnId="{B9E6EB4C-0745-4F15-A40B-B3F991E4D9DC}">
      <dgm:prSet/>
      <dgm:spPr/>
      <dgm:t>
        <a:bodyPr/>
        <a:lstStyle/>
        <a:p>
          <a:pPr rtl="1"/>
          <a:endParaRPr lang="fa-IR"/>
        </a:p>
      </dgm:t>
    </dgm:pt>
    <dgm:pt modelId="{90C98378-CED9-448D-95D0-9D9CBB90C1FC}" type="sibTrans" cxnId="{B9E6EB4C-0745-4F15-A40B-B3F991E4D9DC}">
      <dgm:prSet/>
      <dgm:spPr/>
      <dgm:t>
        <a:bodyPr/>
        <a:lstStyle/>
        <a:p>
          <a:pPr rtl="1"/>
          <a:endParaRPr lang="fa-IR"/>
        </a:p>
      </dgm:t>
    </dgm:pt>
    <dgm:pt modelId="{0831DF88-EC57-4414-94D2-3383377AFBFC}" type="pres">
      <dgm:prSet presAssocID="{65228065-C8FE-4E8C-B241-E5A9B40C9D16}" presName="Name0" presStyleCnt="0">
        <dgm:presLayoutVars>
          <dgm:chMax val="7"/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2EEA8DA-55A7-4544-BFE3-D89167D39960}" type="pres">
      <dgm:prSet presAssocID="{60EC1E19-5391-4141-9AE3-D4E7F1A0FF4E}" presName="circle1" presStyleLbl="node1" presStyleIdx="0" presStyleCnt="4"/>
      <dgm:spPr>
        <a:solidFill>
          <a:srgbClr val="FFCCFF"/>
        </a:solidFill>
      </dgm:spPr>
    </dgm:pt>
    <dgm:pt modelId="{453E7A6C-AB32-417D-BD8F-50665056F960}" type="pres">
      <dgm:prSet presAssocID="{60EC1E19-5391-4141-9AE3-D4E7F1A0FF4E}" presName="space" presStyleCnt="0"/>
      <dgm:spPr/>
    </dgm:pt>
    <dgm:pt modelId="{0FD7F599-A1A9-45DD-99AF-10B5D3AD7445}" type="pres">
      <dgm:prSet presAssocID="{60EC1E19-5391-4141-9AE3-D4E7F1A0FF4E}" presName="rect1" presStyleLbl="alignAcc1" presStyleIdx="0" presStyleCnt="4"/>
      <dgm:spPr/>
      <dgm:t>
        <a:bodyPr/>
        <a:lstStyle/>
        <a:p>
          <a:pPr rtl="1"/>
          <a:endParaRPr lang="fa-IR"/>
        </a:p>
      </dgm:t>
    </dgm:pt>
    <dgm:pt modelId="{B1C2C404-4648-45CE-8636-B062D0D1DCEC}" type="pres">
      <dgm:prSet presAssocID="{0F55D0EB-1182-4C05-B638-C10C09240E79}" presName="vertSpace2" presStyleLbl="node1" presStyleIdx="0" presStyleCnt="4"/>
      <dgm:spPr/>
    </dgm:pt>
    <dgm:pt modelId="{02226513-2464-4D31-A131-3E1D4254C837}" type="pres">
      <dgm:prSet presAssocID="{0F55D0EB-1182-4C05-B638-C10C09240E79}" presName="circle2" presStyleLbl="node1" presStyleIdx="1" presStyleCnt="4"/>
      <dgm:spPr>
        <a:solidFill>
          <a:srgbClr val="FFFF99"/>
        </a:solidFill>
      </dgm:spPr>
    </dgm:pt>
    <dgm:pt modelId="{F0408F44-03CB-4023-AF8B-E70BE217C404}" type="pres">
      <dgm:prSet presAssocID="{0F55D0EB-1182-4C05-B638-C10C09240E79}" presName="rect2" presStyleLbl="alignAcc1" presStyleIdx="1" presStyleCnt="4"/>
      <dgm:spPr/>
      <dgm:t>
        <a:bodyPr/>
        <a:lstStyle/>
        <a:p>
          <a:pPr rtl="1"/>
          <a:endParaRPr lang="fa-IR"/>
        </a:p>
      </dgm:t>
    </dgm:pt>
    <dgm:pt modelId="{74DCA4A1-2717-4E0C-ADC1-1CE578A4F8C9}" type="pres">
      <dgm:prSet presAssocID="{0DB28C41-8F6A-4286-B3EE-D8F7C931D0EB}" presName="vertSpace3" presStyleLbl="node1" presStyleIdx="1" presStyleCnt="4"/>
      <dgm:spPr/>
    </dgm:pt>
    <dgm:pt modelId="{BA84060E-9D50-4C66-BEB5-CEDB771FAE74}" type="pres">
      <dgm:prSet presAssocID="{0DB28C41-8F6A-4286-B3EE-D8F7C931D0EB}" presName="circle3" presStyleLbl="node1" presStyleIdx="2" presStyleCnt="4"/>
      <dgm:spPr>
        <a:solidFill>
          <a:srgbClr val="CCFFFF"/>
        </a:solidFill>
      </dgm:spPr>
    </dgm:pt>
    <dgm:pt modelId="{E947E501-5D57-4BCC-9C50-17F44CBF5E2F}" type="pres">
      <dgm:prSet presAssocID="{0DB28C41-8F6A-4286-B3EE-D8F7C931D0EB}" presName="rect3" presStyleLbl="alignAcc1" presStyleIdx="2" presStyleCnt="4"/>
      <dgm:spPr/>
      <dgm:t>
        <a:bodyPr/>
        <a:lstStyle/>
        <a:p>
          <a:pPr rtl="1"/>
          <a:endParaRPr lang="fa-IR"/>
        </a:p>
      </dgm:t>
    </dgm:pt>
    <dgm:pt modelId="{7D403262-F9BD-4B87-B141-8B4E0E2F1CE5}" type="pres">
      <dgm:prSet presAssocID="{5C5EF24B-AEA8-4265-AFF7-0AA855E9AA6D}" presName="vertSpace4" presStyleLbl="node1" presStyleIdx="2" presStyleCnt="4"/>
      <dgm:spPr/>
    </dgm:pt>
    <dgm:pt modelId="{877D4B73-0439-4BC1-9C48-8484B24C9C35}" type="pres">
      <dgm:prSet presAssocID="{5C5EF24B-AEA8-4265-AFF7-0AA855E9AA6D}" presName="circle4" presStyleLbl="node1" presStyleIdx="3" presStyleCnt="4"/>
      <dgm:spPr/>
    </dgm:pt>
    <dgm:pt modelId="{4509B42E-3D45-416E-8E48-C02B6F375A9D}" type="pres">
      <dgm:prSet presAssocID="{5C5EF24B-AEA8-4265-AFF7-0AA855E9AA6D}" presName="rect4" presStyleLbl="alignAcc1" presStyleIdx="3" presStyleCnt="4"/>
      <dgm:spPr/>
      <dgm:t>
        <a:bodyPr/>
        <a:lstStyle/>
        <a:p>
          <a:pPr rtl="1"/>
          <a:endParaRPr lang="fa-IR"/>
        </a:p>
      </dgm:t>
    </dgm:pt>
    <dgm:pt modelId="{F3D3F0CD-9307-4F5F-BD5B-0E02B8FDEE62}" type="pres">
      <dgm:prSet presAssocID="{60EC1E19-5391-4141-9AE3-D4E7F1A0FF4E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C99FC58-AA4F-4C2F-9737-45B012347005}" type="pres">
      <dgm:prSet presAssocID="{0F55D0EB-1182-4C05-B638-C10C09240E7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CE9C06C-069A-449F-8A12-9C97BE1BE446}" type="pres">
      <dgm:prSet presAssocID="{0DB28C41-8F6A-4286-B3EE-D8F7C931D0EB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AAA8FF4-D05F-4709-A278-FD4717A16B26}" type="pres">
      <dgm:prSet presAssocID="{5C5EF24B-AEA8-4265-AFF7-0AA855E9AA6D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88F1DBD-111A-4651-8468-1ACD156A5816}" type="presOf" srcId="{0F55D0EB-1182-4C05-B638-C10C09240E79}" destId="{0C99FC58-AA4F-4C2F-9737-45B012347005}" srcOrd="1" destOrd="0" presId="urn:microsoft.com/office/officeart/2005/8/layout/target3"/>
    <dgm:cxn modelId="{37B978F9-2BE2-43D6-8017-BF40F41BD535}" type="presOf" srcId="{5C5EF24B-AEA8-4265-AFF7-0AA855E9AA6D}" destId="{4509B42E-3D45-416E-8E48-C02B6F375A9D}" srcOrd="0" destOrd="0" presId="urn:microsoft.com/office/officeart/2005/8/layout/target3"/>
    <dgm:cxn modelId="{AF1A759C-6495-43A3-B296-D7D79E9171A7}" type="presOf" srcId="{60EC1E19-5391-4141-9AE3-D4E7F1A0FF4E}" destId="{0FD7F599-A1A9-45DD-99AF-10B5D3AD7445}" srcOrd="0" destOrd="0" presId="urn:microsoft.com/office/officeart/2005/8/layout/target3"/>
    <dgm:cxn modelId="{1634A3A1-A371-4C0C-B97A-529287630888}" srcId="{65228065-C8FE-4E8C-B241-E5A9B40C9D16}" destId="{60EC1E19-5391-4141-9AE3-D4E7F1A0FF4E}" srcOrd="0" destOrd="0" parTransId="{004DA227-F007-4026-9CE9-F396BFB84024}" sibTransId="{D7AC2FA7-CB91-4C04-A394-ED90FA6B503A}"/>
    <dgm:cxn modelId="{43DC3F2E-67A1-4733-972A-21972D942345}" srcId="{65228065-C8FE-4E8C-B241-E5A9B40C9D16}" destId="{5C5EF24B-AEA8-4265-AFF7-0AA855E9AA6D}" srcOrd="3" destOrd="0" parTransId="{D608EEC2-0A34-4641-987C-9811061B3BCE}" sibTransId="{F05481EA-59D3-44D0-909C-C73413C9E710}"/>
    <dgm:cxn modelId="{7D6E8B35-0FE0-4D5D-93F0-DE51784CAAAF}" type="presOf" srcId="{0F55D0EB-1182-4C05-B638-C10C09240E79}" destId="{F0408F44-03CB-4023-AF8B-E70BE217C404}" srcOrd="0" destOrd="0" presId="urn:microsoft.com/office/officeart/2005/8/layout/target3"/>
    <dgm:cxn modelId="{D0809236-EA27-4F32-8737-0B925EA71A21}" srcId="{65228065-C8FE-4E8C-B241-E5A9B40C9D16}" destId="{0F55D0EB-1182-4C05-B638-C10C09240E79}" srcOrd="1" destOrd="0" parTransId="{D47CC85E-D09F-4C44-906C-7B5ADB98AC96}" sibTransId="{62B0E805-483B-428C-9373-AE75BC34B058}"/>
    <dgm:cxn modelId="{B9E6EB4C-0745-4F15-A40B-B3F991E4D9DC}" srcId="{65228065-C8FE-4E8C-B241-E5A9B40C9D16}" destId="{0DB28C41-8F6A-4286-B3EE-D8F7C931D0EB}" srcOrd="2" destOrd="0" parTransId="{60A22F05-3286-490B-A844-8764131531F8}" sibTransId="{90C98378-CED9-448D-95D0-9D9CBB90C1FC}"/>
    <dgm:cxn modelId="{76347767-1566-4060-8F9C-7913177DFE7A}" type="presOf" srcId="{60EC1E19-5391-4141-9AE3-D4E7F1A0FF4E}" destId="{F3D3F0CD-9307-4F5F-BD5B-0E02B8FDEE62}" srcOrd="1" destOrd="0" presId="urn:microsoft.com/office/officeart/2005/8/layout/target3"/>
    <dgm:cxn modelId="{741F3BDC-9F96-4C4A-8307-08AC8DA104CB}" type="presOf" srcId="{0DB28C41-8F6A-4286-B3EE-D8F7C931D0EB}" destId="{5CE9C06C-069A-449F-8A12-9C97BE1BE446}" srcOrd="1" destOrd="0" presId="urn:microsoft.com/office/officeart/2005/8/layout/target3"/>
    <dgm:cxn modelId="{F8ED3D54-EEFC-47CC-943B-BB853E3CAB4F}" type="presOf" srcId="{65228065-C8FE-4E8C-B241-E5A9B40C9D16}" destId="{0831DF88-EC57-4414-94D2-3383377AFBFC}" srcOrd="0" destOrd="0" presId="urn:microsoft.com/office/officeart/2005/8/layout/target3"/>
    <dgm:cxn modelId="{828838EA-953F-4351-8363-846F2EFA3782}" type="presOf" srcId="{0DB28C41-8F6A-4286-B3EE-D8F7C931D0EB}" destId="{E947E501-5D57-4BCC-9C50-17F44CBF5E2F}" srcOrd="0" destOrd="0" presId="urn:microsoft.com/office/officeart/2005/8/layout/target3"/>
    <dgm:cxn modelId="{22A6E0AA-36F4-430F-B579-BA10BBC8E1B4}" type="presOf" srcId="{5C5EF24B-AEA8-4265-AFF7-0AA855E9AA6D}" destId="{0AAA8FF4-D05F-4709-A278-FD4717A16B26}" srcOrd="1" destOrd="0" presId="urn:microsoft.com/office/officeart/2005/8/layout/target3"/>
    <dgm:cxn modelId="{CBBA90AD-B9A1-412C-A96A-09A636AB5D2A}" type="presParOf" srcId="{0831DF88-EC57-4414-94D2-3383377AFBFC}" destId="{22EEA8DA-55A7-4544-BFE3-D89167D39960}" srcOrd="0" destOrd="0" presId="urn:microsoft.com/office/officeart/2005/8/layout/target3"/>
    <dgm:cxn modelId="{514DB7B5-B179-47D2-8FC6-802653C2E7F3}" type="presParOf" srcId="{0831DF88-EC57-4414-94D2-3383377AFBFC}" destId="{453E7A6C-AB32-417D-BD8F-50665056F960}" srcOrd="1" destOrd="0" presId="urn:microsoft.com/office/officeart/2005/8/layout/target3"/>
    <dgm:cxn modelId="{0F7E8F05-19DD-4409-AC9C-65FE1BDF6FFC}" type="presParOf" srcId="{0831DF88-EC57-4414-94D2-3383377AFBFC}" destId="{0FD7F599-A1A9-45DD-99AF-10B5D3AD7445}" srcOrd="2" destOrd="0" presId="urn:microsoft.com/office/officeart/2005/8/layout/target3"/>
    <dgm:cxn modelId="{EA70A06A-61F8-4C82-AA96-DD0927CA7F88}" type="presParOf" srcId="{0831DF88-EC57-4414-94D2-3383377AFBFC}" destId="{B1C2C404-4648-45CE-8636-B062D0D1DCEC}" srcOrd="3" destOrd="0" presId="urn:microsoft.com/office/officeart/2005/8/layout/target3"/>
    <dgm:cxn modelId="{28F171A2-861A-4A62-86BD-0BF7F6561108}" type="presParOf" srcId="{0831DF88-EC57-4414-94D2-3383377AFBFC}" destId="{02226513-2464-4D31-A131-3E1D4254C837}" srcOrd="4" destOrd="0" presId="urn:microsoft.com/office/officeart/2005/8/layout/target3"/>
    <dgm:cxn modelId="{A9DE7C2F-744A-4C93-B5AF-9FC2F0F66BC5}" type="presParOf" srcId="{0831DF88-EC57-4414-94D2-3383377AFBFC}" destId="{F0408F44-03CB-4023-AF8B-E70BE217C404}" srcOrd="5" destOrd="0" presId="urn:microsoft.com/office/officeart/2005/8/layout/target3"/>
    <dgm:cxn modelId="{B548F0C8-90C3-4790-9A0F-B55771087F78}" type="presParOf" srcId="{0831DF88-EC57-4414-94D2-3383377AFBFC}" destId="{74DCA4A1-2717-4E0C-ADC1-1CE578A4F8C9}" srcOrd="6" destOrd="0" presId="urn:microsoft.com/office/officeart/2005/8/layout/target3"/>
    <dgm:cxn modelId="{76111DB8-03DB-450C-A35E-A799833001A5}" type="presParOf" srcId="{0831DF88-EC57-4414-94D2-3383377AFBFC}" destId="{BA84060E-9D50-4C66-BEB5-CEDB771FAE74}" srcOrd="7" destOrd="0" presId="urn:microsoft.com/office/officeart/2005/8/layout/target3"/>
    <dgm:cxn modelId="{C965CA07-2670-4475-A564-02D94A2D4B98}" type="presParOf" srcId="{0831DF88-EC57-4414-94D2-3383377AFBFC}" destId="{E947E501-5D57-4BCC-9C50-17F44CBF5E2F}" srcOrd="8" destOrd="0" presId="urn:microsoft.com/office/officeart/2005/8/layout/target3"/>
    <dgm:cxn modelId="{5ACB72F9-F169-4AEE-A995-CD1194FB371C}" type="presParOf" srcId="{0831DF88-EC57-4414-94D2-3383377AFBFC}" destId="{7D403262-F9BD-4B87-B141-8B4E0E2F1CE5}" srcOrd="9" destOrd="0" presId="urn:microsoft.com/office/officeart/2005/8/layout/target3"/>
    <dgm:cxn modelId="{57EBCCA6-CBAE-483E-9C43-5D1DA55BE13A}" type="presParOf" srcId="{0831DF88-EC57-4414-94D2-3383377AFBFC}" destId="{877D4B73-0439-4BC1-9C48-8484B24C9C35}" srcOrd="10" destOrd="0" presId="urn:microsoft.com/office/officeart/2005/8/layout/target3"/>
    <dgm:cxn modelId="{0DC09253-72AA-427F-89E7-FED82542F511}" type="presParOf" srcId="{0831DF88-EC57-4414-94D2-3383377AFBFC}" destId="{4509B42E-3D45-416E-8E48-C02B6F375A9D}" srcOrd="11" destOrd="0" presId="urn:microsoft.com/office/officeart/2005/8/layout/target3"/>
    <dgm:cxn modelId="{96A944B8-52E5-4537-9BA2-A06C042C4ABD}" type="presParOf" srcId="{0831DF88-EC57-4414-94D2-3383377AFBFC}" destId="{F3D3F0CD-9307-4F5F-BD5B-0E02B8FDEE62}" srcOrd="12" destOrd="0" presId="urn:microsoft.com/office/officeart/2005/8/layout/target3"/>
    <dgm:cxn modelId="{419CA218-47D7-4326-A1CD-4ED0DCBE37CC}" type="presParOf" srcId="{0831DF88-EC57-4414-94D2-3383377AFBFC}" destId="{0C99FC58-AA4F-4C2F-9737-45B012347005}" srcOrd="13" destOrd="0" presId="urn:microsoft.com/office/officeart/2005/8/layout/target3"/>
    <dgm:cxn modelId="{E8E06498-F50A-4A7A-98B5-3FCC94840D72}" type="presParOf" srcId="{0831DF88-EC57-4414-94D2-3383377AFBFC}" destId="{5CE9C06C-069A-449F-8A12-9C97BE1BE446}" srcOrd="14" destOrd="0" presId="urn:microsoft.com/office/officeart/2005/8/layout/target3"/>
    <dgm:cxn modelId="{5CE17777-4FD4-4ACD-953E-D813F9D86F8D}" type="presParOf" srcId="{0831DF88-EC57-4414-94D2-3383377AFBFC}" destId="{0AAA8FF4-D05F-4709-A278-FD4717A16B26}" srcOrd="15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FBCC96-BFBC-458E-9BD7-C479E9288979}" type="doc">
      <dgm:prSet loTypeId="urn:microsoft.com/office/officeart/2005/8/layout/target1" loCatId="relationship" qsTypeId="urn:microsoft.com/office/officeart/2005/8/quickstyle/3d3" qsCatId="3D" csTypeId="urn:microsoft.com/office/officeart/2005/8/colors/accent1_2" csCatId="accent1" phldr="1"/>
      <dgm:spPr/>
    </dgm:pt>
    <dgm:pt modelId="{50475D6D-7B42-40FC-ADA7-F0840BFA53EF}">
      <dgm:prSet phldrT="[Text]" custT="1"/>
      <dgm:spPr/>
      <dgm:t>
        <a:bodyPr/>
        <a:lstStyle/>
        <a:p>
          <a:pPr algn="ctr" rtl="1"/>
          <a:r>
            <a:rPr lang="fa-IR" sz="2400" b="1" dirty="0" smtClean="0">
              <a:solidFill>
                <a:srgbClr val="663300"/>
              </a:solidFill>
              <a:cs typeface="B Nazanin" pitchFamily="2" charset="-78"/>
            </a:rPr>
            <a:t>6. لگن</a:t>
          </a:r>
          <a:r>
            <a:rPr lang="en-US" sz="2400" b="1" dirty="0" smtClean="0">
              <a:solidFill>
                <a:srgbClr val="663300"/>
              </a:solidFill>
              <a:cs typeface="B Nazanin" pitchFamily="2" charset="-78"/>
            </a:rPr>
            <a:t>pelvis</a:t>
          </a:r>
          <a:endParaRPr lang="fa-IR" sz="2400" b="1" dirty="0">
            <a:solidFill>
              <a:srgbClr val="663300"/>
            </a:solidFill>
            <a:cs typeface="B Nazanin" pitchFamily="2" charset="-78"/>
          </a:endParaRPr>
        </a:p>
      </dgm:t>
    </dgm:pt>
    <dgm:pt modelId="{A3ED0B6F-E98D-484A-88A4-CE2EDF8DAE5E}" type="parTrans" cxnId="{9DCFE61F-59C9-4091-89D9-1E8C5367AB98}">
      <dgm:prSet/>
      <dgm:spPr/>
      <dgm:t>
        <a:bodyPr/>
        <a:lstStyle/>
        <a:p>
          <a:pPr rtl="1"/>
          <a:endParaRPr lang="fa-IR"/>
        </a:p>
      </dgm:t>
    </dgm:pt>
    <dgm:pt modelId="{3A776E16-08D6-4CE1-BE06-599F77035DC7}" type="sibTrans" cxnId="{9DCFE61F-59C9-4091-89D9-1E8C5367AB98}">
      <dgm:prSet/>
      <dgm:spPr/>
      <dgm:t>
        <a:bodyPr/>
        <a:lstStyle/>
        <a:p>
          <a:pPr rtl="1"/>
          <a:endParaRPr lang="fa-IR"/>
        </a:p>
      </dgm:t>
    </dgm:pt>
    <dgm:pt modelId="{E135B3A8-085D-4109-808F-E5F06DFE4C82}">
      <dgm:prSet phldrT="[Text]" custT="1"/>
      <dgm:spPr/>
      <dgm:t>
        <a:bodyPr/>
        <a:lstStyle/>
        <a:p>
          <a:pPr algn="ctr" rtl="1"/>
          <a:r>
            <a:rPr lang="fa-IR" sz="1800" b="1" dirty="0" smtClean="0">
              <a:solidFill>
                <a:srgbClr val="FF33CC"/>
              </a:solidFill>
              <a:cs typeface="B Nazanin" pitchFamily="2" charset="-78"/>
            </a:rPr>
            <a:t>بعنوان ناحیه اتصالی بین بدن و اندام تحتانی عمل می کند</a:t>
          </a:r>
          <a:endParaRPr lang="fa-IR" sz="1800" b="1" dirty="0">
            <a:solidFill>
              <a:srgbClr val="FF33CC"/>
            </a:solidFill>
            <a:cs typeface="B Nazanin" pitchFamily="2" charset="-78"/>
          </a:endParaRPr>
        </a:p>
      </dgm:t>
    </dgm:pt>
    <dgm:pt modelId="{05B8CC27-A206-4EBC-8F32-CF3F520D27BA}" type="parTrans" cxnId="{3B933FEB-D09E-43A3-BB91-21FE6350A5CC}">
      <dgm:prSet/>
      <dgm:spPr/>
      <dgm:t>
        <a:bodyPr/>
        <a:lstStyle/>
        <a:p>
          <a:pPr rtl="1"/>
          <a:endParaRPr lang="fa-IR"/>
        </a:p>
      </dgm:t>
    </dgm:pt>
    <dgm:pt modelId="{BDB94611-A02C-414F-872C-53AC7E67E87D}" type="sibTrans" cxnId="{3B933FEB-D09E-43A3-BB91-21FE6350A5CC}">
      <dgm:prSet/>
      <dgm:spPr/>
      <dgm:t>
        <a:bodyPr/>
        <a:lstStyle/>
        <a:p>
          <a:pPr rtl="1"/>
          <a:endParaRPr lang="fa-IR"/>
        </a:p>
      </dgm:t>
    </dgm:pt>
    <dgm:pt modelId="{C8F3E601-7C4C-4DDD-9AF5-25925CCE2DA9}">
      <dgm:prSet phldrT="[Text]" custT="1"/>
      <dgm:spPr/>
      <dgm:t>
        <a:bodyPr/>
        <a:lstStyle/>
        <a:p>
          <a:pPr algn="ctr" rtl="1"/>
          <a:r>
            <a:rPr lang="fa-IR" sz="1800" b="1" dirty="0" smtClean="0">
              <a:solidFill>
                <a:srgbClr val="7030A0"/>
              </a:solidFill>
              <a:cs typeface="B Nazanin" pitchFamily="2" charset="-78"/>
            </a:rPr>
            <a:t>حفاظت از ارگانهای تولید مثلی و ارگانهای موجود در حفره شکمی</a:t>
          </a:r>
          <a:endParaRPr lang="fa-IR" sz="1800" b="1" dirty="0">
            <a:solidFill>
              <a:srgbClr val="7030A0"/>
            </a:solidFill>
            <a:cs typeface="B Nazanin" pitchFamily="2" charset="-78"/>
          </a:endParaRPr>
        </a:p>
      </dgm:t>
    </dgm:pt>
    <dgm:pt modelId="{736C44F9-CBC7-4334-A281-0EEC3E0D95D4}" type="parTrans" cxnId="{1E77305E-6EC9-4577-8DBB-5AABF0A3EF2F}">
      <dgm:prSet/>
      <dgm:spPr/>
      <dgm:t>
        <a:bodyPr/>
        <a:lstStyle/>
        <a:p>
          <a:pPr rtl="1"/>
          <a:endParaRPr lang="fa-IR"/>
        </a:p>
      </dgm:t>
    </dgm:pt>
    <dgm:pt modelId="{EE28D227-8404-4897-B88C-829A0E86C6CC}" type="sibTrans" cxnId="{1E77305E-6EC9-4577-8DBB-5AABF0A3EF2F}">
      <dgm:prSet/>
      <dgm:spPr/>
      <dgm:t>
        <a:bodyPr/>
        <a:lstStyle/>
        <a:p>
          <a:pPr rtl="1"/>
          <a:endParaRPr lang="fa-IR"/>
        </a:p>
      </dgm:t>
    </dgm:pt>
    <dgm:pt modelId="{07CD2612-CA44-46AA-B2C4-894BF12D212B}" type="pres">
      <dgm:prSet presAssocID="{31FBCC96-BFBC-458E-9BD7-C479E9288979}" presName="composite" presStyleCnt="0">
        <dgm:presLayoutVars>
          <dgm:chMax val="5"/>
          <dgm:dir/>
          <dgm:resizeHandles val="exact"/>
        </dgm:presLayoutVars>
      </dgm:prSet>
      <dgm:spPr/>
    </dgm:pt>
    <dgm:pt modelId="{CB7C19C8-E634-4837-8A89-FD7241A3DE1D}" type="pres">
      <dgm:prSet presAssocID="{50475D6D-7B42-40FC-ADA7-F0840BFA53EF}" presName="circle1" presStyleLbl="lnNode1" presStyleIdx="0" presStyleCnt="3"/>
      <dgm:spPr>
        <a:prstGeom prst="heart">
          <a:avLst/>
        </a:prstGeom>
        <a:solidFill>
          <a:srgbClr val="FF0066"/>
        </a:solidFill>
      </dgm:spPr>
    </dgm:pt>
    <dgm:pt modelId="{470260F4-012D-4797-B97A-B53775423389}" type="pres">
      <dgm:prSet presAssocID="{50475D6D-7B42-40FC-ADA7-F0840BFA53EF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B36B23-5A8C-43F7-BBAA-00E9D681F950}" type="pres">
      <dgm:prSet presAssocID="{50475D6D-7B42-40FC-ADA7-F0840BFA53EF}" presName="line1" presStyleLbl="callout" presStyleIdx="0" presStyleCnt="6"/>
      <dgm:spPr>
        <a:ln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</dgm:spPr>
    </dgm:pt>
    <dgm:pt modelId="{24702794-80B5-4C2F-BFEA-C65FE971EA20}" type="pres">
      <dgm:prSet presAssocID="{50475D6D-7B42-40FC-ADA7-F0840BFA53EF}" presName="d1" presStyleLbl="callout" presStyleIdx="1" presStyleCnt="6"/>
      <dgm:spPr>
        <a:ln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</dgm:spPr>
    </dgm:pt>
    <dgm:pt modelId="{6262FBAB-26CB-4D1F-9BA5-AAF170F92711}" type="pres">
      <dgm:prSet presAssocID="{E135B3A8-085D-4109-808F-E5F06DFE4C82}" presName="circle2" presStyleLbl="lnNode1" presStyleIdx="1" presStyleCnt="3"/>
      <dgm:spPr>
        <a:prstGeom prst="star32">
          <a:avLst/>
        </a:prstGeom>
        <a:solidFill>
          <a:srgbClr val="FFCCFF"/>
        </a:solidFill>
      </dgm:spPr>
    </dgm:pt>
    <dgm:pt modelId="{C8324B3E-2648-48BE-A9EF-6CAA73EB46C2}" type="pres">
      <dgm:prSet presAssocID="{E135B3A8-085D-4109-808F-E5F06DFE4C82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1F3AF0E-897A-4749-9D97-3130B7BDD9CB}" type="pres">
      <dgm:prSet presAssocID="{E135B3A8-085D-4109-808F-E5F06DFE4C82}" presName="line2" presStyleLbl="callout" presStyleIdx="2" presStyleCnt="6"/>
      <dgm:spPr>
        <a:ln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</dgm:spPr>
    </dgm:pt>
    <dgm:pt modelId="{8715DE42-A992-4120-B318-DF4ABCDF165B}" type="pres">
      <dgm:prSet presAssocID="{E135B3A8-085D-4109-808F-E5F06DFE4C82}" presName="d2" presStyleLbl="callout" presStyleIdx="3" presStyleCnt="6"/>
      <dgm:spPr>
        <a:ln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</dgm:spPr>
    </dgm:pt>
    <dgm:pt modelId="{6E8F6947-6BF5-4D50-B85F-8BEB940828E2}" type="pres">
      <dgm:prSet presAssocID="{C8F3E601-7C4C-4DDD-9AF5-25925CCE2DA9}" presName="circle3" presStyleLbl="lnNode1" presStyleIdx="2" presStyleCnt="3" custLinFactNeighborY="-81"/>
      <dgm:spPr>
        <a:prstGeom prst="star24">
          <a:avLst/>
        </a:prstGeom>
        <a:solidFill>
          <a:srgbClr val="FFFF99"/>
        </a:solidFill>
      </dgm:spPr>
    </dgm:pt>
    <dgm:pt modelId="{C7A33449-E49A-452B-8CF3-3A0192DA62A2}" type="pres">
      <dgm:prSet presAssocID="{C8F3E601-7C4C-4DDD-9AF5-25925CCE2DA9}" presName="text3" presStyleLbl="revTx" presStyleIdx="2" presStyleCnt="3" custLinFactNeighborX="-1449" custLinFactNeighborY="3202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B0D895C-93FA-465F-A293-D76A8DE48ADD}" type="pres">
      <dgm:prSet presAssocID="{C8F3E601-7C4C-4DDD-9AF5-25925CCE2DA9}" presName="line3" presStyleLbl="callout" presStyleIdx="4" presStyleCnt="6"/>
      <dgm:spPr>
        <a:ln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</dgm:spPr>
    </dgm:pt>
    <dgm:pt modelId="{3C646432-6100-45BD-BBFD-EC9EE142816A}" type="pres">
      <dgm:prSet presAssocID="{C8F3E601-7C4C-4DDD-9AF5-25925CCE2DA9}" presName="d3" presStyleLbl="callout" presStyleIdx="5" presStyleCnt="6"/>
      <dgm:spPr>
        <a:ln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a:ln>
      </dgm:spPr>
    </dgm:pt>
  </dgm:ptLst>
  <dgm:cxnLst>
    <dgm:cxn modelId="{1E77305E-6EC9-4577-8DBB-5AABF0A3EF2F}" srcId="{31FBCC96-BFBC-458E-9BD7-C479E9288979}" destId="{C8F3E601-7C4C-4DDD-9AF5-25925CCE2DA9}" srcOrd="2" destOrd="0" parTransId="{736C44F9-CBC7-4334-A281-0EEC3E0D95D4}" sibTransId="{EE28D227-8404-4897-B88C-829A0E86C6CC}"/>
    <dgm:cxn modelId="{96831432-AFB9-4A27-9DBB-FBB8B2B038CF}" type="presOf" srcId="{E135B3A8-085D-4109-808F-E5F06DFE4C82}" destId="{C8324B3E-2648-48BE-A9EF-6CAA73EB46C2}" srcOrd="0" destOrd="0" presId="urn:microsoft.com/office/officeart/2005/8/layout/target1"/>
    <dgm:cxn modelId="{3B933FEB-D09E-43A3-BB91-21FE6350A5CC}" srcId="{31FBCC96-BFBC-458E-9BD7-C479E9288979}" destId="{E135B3A8-085D-4109-808F-E5F06DFE4C82}" srcOrd="1" destOrd="0" parTransId="{05B8CC27-A206-4EBC-8F32-CF3F520D27BA}" sibTransId="{BDB94611-A02C-414F-872C-53AC7E67E87D}"/>
    <dgm:cxn modelId="{1E1EFFBC-6148-47F5-AA7A-BCE6BE59A400}" type="presOf" srcId="{31FBCC96-BFBC-458E-9BD7-C479E9288979}" destId="{07CD2612-CA44-46AA-B2C4-894BF12D212B}" srcOrd="0" destOrd="0" presId="urn:microsoft.com/office/officeart/2005/8/layout/target1"/>
    <dgm:cxn modelId="{A8459FF3-DCBF-450D-9C3E-AC0916E40F09}" type="presOf" srcId="{C8F3E601-7C4C-4DDD-9AF5-25925CCE2DA9}" destId="{C7A33449-E49A-452B-8CF3-3A0192DA62A2}" srcOrd="0" destOrd="0" presId="urn:microsoft.com/office/officeart/2005/8/layout/target1"/>
    <dgm:cxn modelId="{9DCFE61F-59C9-4091-89D9-1E8C5367AB98}" srcId="{31FBCC96-BFBC-458E-9BD7-C479E9288979}" destId="{50475D6D-7B42-40FC-ADA7-F0840BFA53EF}" srcOrd="0" destOrd="0" parTransId="{A3ED0B6F-E98D-484A-88A4-CE2EDF8DAE5E}" sibTransId="{3A776E16-08D6-4CE1-BE06-599F77035DC7}"/>
    <dgm:cxn modelId="{3F4C7FAD-D452-4649-8937-61419EFC34BD}" type="presOf" srcId="{50475D6D-7B42-40FC-ADA7-F0840BFA53EF}" destId="{470260F4-012D-4797-B97A-B53775423389}" srcOrd="0" destOrd="0" presId="urn:microsoft.com/office/officeart/2005/8/layout/target1"/>
    <dgm:cxn modelId="{7C118804-1E43-4270-A2CC-8C9057790274}" type="presParOf" srcId="{07CD2612-CA44-46AA-B2C4-894BF12D212B}" destId="{CB7C19C8-E634-4837-8A89-FD7241A3DE1D}" srcOrd="0" destOrd="0" presId="urn:microsoft.com/office/officeart/2005/8/layout/target1"/>
    <dgm:cxn modelId="{CA73561C-6E4F-49BF-AE10-B39899DA7468}" type="presParOf" srcId="{07CD2612-CA44-46AA-B2C4-894BF12D212B}" destId="{470260F4-012D-4797-B97A-B53775423389}" srcOrd="1" destOrd="0" presId="urn:microsoft.com/office/officeart/2005/8/layout/target1"/>
    <dgm:cxn modelId="{D0F56470-F7C0-4738-929E-31FCD34F090B}" type="presParOf" srcId="{07CD2612-CA44-46AA-B2C4-894BF12D212B}" destId="{19B36B23-5A8C-43F7-BBAA-00E9D681F950}" srcOrd="2" destOrd="0" presId="urn:microsoft.com/office/officeart/2005/8/layout/target1"/>
    <dgm:cxn modelId="{1C1A8926-041D-4A43-A505-CF7B6E4686B1}" type="presParOf" srcId="{07CD2612-CA44-46AA-B2C4-894BF12D212B}" destId="{24702794-80B5-4C2F-BFEA-C65FE971EA20}" srcOrd="3" destOrd="0" presId="urn:microsoft.com/office/officeart/2005/8/layout/target1"/>
    <dgm:cxn modelId="{16AABC83-FF50-47C7-A6E0-26D952E1E673}" type="presParOf" srcId="{07CD2612-CA44-46AA-B2C4-894BF12D212B}" destId="{6262FBAB-26CB-4D1F-9BA5-AAF170F92711}" srcOrd="4" destOrd="0" presId="urn:microsoft.com/office/officeart/2005/8/layout/target1"/>
    <dgm:cxn modelId="{87BD5F51-8989-4C69-B8F5-2ED38E68E51A}" type="presParOf" srcId="{07CD2612-CA44-46AA-B2C4-894BF12D212B}" destId="{C8324B3E-2648-48BE-A9EF-6CAA73EB46C2}" srcOrd="5" destOrd="0" presId="urn:microsoft.com/office/officeart/2005/8/layout/target1"/>
    <dgm:cxn modelId="{067291F8-96D2-4A03-A2C8-4016D47B33B8}" type="presParOf" srcId="{07CD2612-CA44-46AA-B2C4-894BF12D212B}" destId="{11F3AF0E-897A-4749-9D97-3130B7BDD9CB}" srcOrd="6" destOrd="0" presId="urn:microsoft.com/office/officeart/2005/8/layout/target1"/>
    <dgm:cxn modelId="{99D3A1A6-E76C-4815-BD9A-EEE9104D4E0A}" type="presParOf" srcId="{07CD2612-CA44-46AA-B2C4-894BF12D212B}" destId="{8715DE42-A992-4120-B318-DF4ABCDF165B}" srcOrd="7" destOrd="0" presId="urn:microsoft.com/office/officeart/2005/8/layout/target1"/>
    <dgm:cxn modelId="{72FDC3A1-4085-44F7-B10B-8D4538045C99}" type="presParOf" srcId="{07CD2612-CA44-46AA-B2C4-894BF12D212B}" destId="{6E8F6947-6BF5-4D50-B85F-8BEB940828E2}" srcOrd="8" destOrd="0" presId="urn:microsoft.com/office/officeart/2005/8/layout/target1"/>
    <dgm:cxn modelId="{B9D9AA19-124B-499E-AAE9-B4744FCF58C1}" type="presParOf" srcId="{07CD2612-CA44-46AA-B2C4-894BF12D212B}" destId="{C7A33449-E49A-452B-8CF3-3A0192DA62A2}" srcOrd="9" destOrd="0" presId="urn:microsoft.com/office/officeart/2005/8/layout/target1"/>
    <dgm:cxn modelId="{CAAC4A51-13EF-4686-9BFC-BFE95D1B51C4}" type="presParOf" srcId="{07CD2612-CA44-46AA-B2C4-894BF12D212B}" destId="{EB0D895C-93FA-465F-A293-D76A8DE48ADD}" srcOrd="10" destOrd="0" presId="urn:microsoft.com/office/officeart/2005/8/layout/target1"/>
    <dgm:cxn modelId="{97C85655-4CB4-4D50-95FD-3FB97FBF424F}" type="presParOf" srcId="{07CD2612-CA44-46AA-B2C4-894BF12D212B}" destId="{3C646432-6100-45BD-BBFD-EC9EE142816A}" srcOrd="11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99F89F-F237-4AAB-A908-94EDD105E44E}" type="doc">
      <dgm:prSet loTypeId="urn:microsoft.com/office/officeart/2005/8/layout/arrow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70788A71-3626-4160-B538-707326F2EECA}">
      <dgm:prSet phldrT="[Text]"/>
      <dgm:sp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ساق پا دارای دو استخوان تیبیا و فیبولا می باشد</a:t>
          </a:r>
          <a:endParaRPr lang="fa-IR" b="1" dirty="0">
            <a:solidFill>
              <a:srgbClr val="003300"/>
            </a:solidFill>
            <a:cs typeface="B Nazanin" pitchFamily="2" charset="-78"/>
          </a:endParaRPr>
        </a:p>
      </dgm:t>
    </dgm:pt>
    <dgm:pt modelId="{37175B55-A2FE-41AC-927A-4CDA13223871}" type="parTrans" cxnId="{6530C291-7EBB-4947-8129-E052602A0224}">
      <dgm:prSet/>
      <dgm:spPr/>
      <dgm:t>
        <a:bodyPr/>
        <a:lstStyle/>
        <a:p>
          <a:pPr rtl="1"/>
          <a:endParaRPr lang="fa-IR"/>
        </a:p>
      </dgm:t>
    </dgm:pt>
    <dgm:pt modelId="{CF90C6A1-4072-4348-942F-FDE4456F131C}" type="sibTrans" cxnId="{6530C291-7EBB-4947-8129-E052602A0224}">
      <dgm:prSet/>
      <dgm:spPr/>
      <dgm:t>
        <a:bodyPr/>
        <a:lstStyle/>
        <a:p>
          <a:pPr rtl="1"/>
          <a:endParaRPr lang="fa-IR"/>
        </a:p>
      </dgm:t>
    </dgm:pt>
    <dgm:pt modelId="{FFB1BE6F-10CA-44F5-AAAB-EBD6BC782AB6}">
      <dgm:prSet phldrT="[Text]"/>
      <dgm:sp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pPr rtl="1"/>
          <a:r>
            <a:rPr lang="fa-IR" b="1" dirty="0" smtClean="0">
              <a:solidFill>
                <a:srgbClr val="003300"/>
              </a:solidFill>
              <a:cs typeface="B Nazanin" pitchFamily="2" charset="-78"/>
            </a:rPr>
            <a:t>استخوان ران (فمور) بلندترین و قوی ترین استخوان در کل بدن</a:t>
          </a:r>
          <a:endParaRPr lang="fa-IR" b="1" dirty="0">
            <a:solidFill>
              <a:srgbClr val="003300"/>
            </a:solidFill>
            <a:cs typeface="B Nazanin" pitchFamily="2" charset="-78"/>
          </a:endParaRPr>
        </a:p>
      </dgm:t>
    </dgm:pt>
    <dgm:pt modelId="{DC556F8B-BF50-4478-9728-52952756839E}" type="parTrans" cxnId="{A777909D-9F74-4124-B947-C6FC86544698}">
      <dgm:prSet/>
      <dgm:spPr/>
      <dgm:t>
        <a:bodyPr/>
        <a:lstStyle/>
        <a:p>
          <a:pPr rtl="1"/>
          <a:endParaRPr lang="fa-IR"/>
        </a:p>
      </dgm:t>
    </dgm:pt>
    <dgm:pt modelId="{9C99DBC5-775B-46C0-8B5C-85D9C0E9DAF5}" type="sibTrans" cxnId="{A777909D-9F74-4124-B947-C6FC86544698}">
      <dgm:prSet/>
      <dgm:spPr/>
      <dgm:t>
        <a:bodyPr/>
        <a:lstStyle/>
        <a:p>
          <a:pPr rtl="1"/>
          <a:endParaRPr lang="fa-IR"/>
        </a:p>
      </dgm:t>
    </dgm:pt>
    <dgm:pt modelId="{BD91C99B-B91D-4DEE-91BC-25F07706349E}" type="pres">
      <dgm:prSet presAssocID="{9799F89F-F237-4AAB-A908-94EDD105E44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1D0FF1A-65B0-459F-BE67-04F511A57101}" type="pres">
      <dgm:prSet presAssocID="{70788A71-3626-4160-B538-707326F2EEC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ECC308E-38CE-4D62-AB6B-585CA4E75429}" type="pres">
      <dgm:prSet presAssocID="{FFB1BE6F-10CA-44F5-AAAB-EBD6BC782AB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AAE8596-DCCB-485F-9CE3-F5CCCEC262A0}" type="presOf" srcId="{FFB1BE6F-10CA-44F5-AAAB-EBD6BC782AB6}" destId="{4ECC308E-38CE-4D62-AB6B-585CA4E75429}" srcOrd="0" destOrd="0" presId="urn:microsoft.com/office/officeart/2005/8/layout/arrow1"/>
    <dgm:cxn modelId="{182370BA-1DD6-48B7-B53F-968C0C0C4339}" type="presOf" srcId="{9799F89F-F237-4AAB-A908-94EDD105E44E}" destId="{BD91C99B-B91D-4DEE-91BC-25F07706349E}" srcOrd="0" destOrd="0" presId="urn:microsoft.com/office/officeart/2005/8/layout/arrow1"/>
    <dgm:cxn modelId="{F26B3061-6509-4C9B-A4F2-1D58CB49576B}" type="presOf" srcId="{70788A71-3626-4160-B538-707326F2EECA}" destId="{01D0FF1A-65B0-459F-BE67-04F511A57101}" srcOrd="0" destOrd="0" presId="urn:microsoft.com/office/officeart/2005/8/layout/arrow1"/>
    <dgm:cxn modelId="{A777909D-9F74-4124-B947-C6FC86544698}" srcId="{9799F89F-F237-4AAB-A908-94EDD105E44E}" destId="{FFB1BE6F-10CA-44F5-AAAB-EBD6BC782AB6}" srcOrd="1" destOrd="0" parTransId="{DC556F8B-BF50-4478-9728-52952756839E}" sibTransId="{9C99DBC5-775B-46C0-8B5C-85D9C0E9DAF5}"/>
    <dgm:cxn modelId="{6530C291-7EBB-4947-8129-E052602A0224}" srcId="{9799F89F-F237-4AAB-A908-94EDD105E44E}" destId="{70788A71-3626-4160-B538-707326F2EECA}" srcOrd="0" destOrd="0" parTransId="{37175B55-A2FE-41AC-927A-4CDA13223871}" sibTransId="{CF90C6A1-4072-4348-942F-FDE4456F131C}"/>
    <dgm:cxn modelId="{4BB16E42-1CA3-4233-A690-2C39A37BAB3E}" type="presParOf" srcId="{BD91C99B-B91D-4DEE-91BC-25F07706349E}" destId="{01D0FF1A-65B0-459F-BE67-04F511A57101}" srcOrd="0" destOrd="0" presId="urn:microsoft.com/office/officeart/2005/8/layout/arrow1"/>
    <dgm:cxn modelId="{1651F20D-E714-4416-A8C4-848DBE0933E0}" type="presParOf" srcId="{BD91C99B-B91D-4DEE-91BC-25F07706349E}" destId="{4ECC308E-38CE-4D62-AB6B-585CA4E75429}" srcOrd="1" destOrd="0" presId="urn:microsoft.com/office/officeart/2005/8/layout/arrow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5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46821-704D-4F4C-A893-D2D82BF2DA85}">
      <dsp:nvSpPr>
        <dsp:cNvPr id="0" name=""/>
        <dsp:cNvSpPr/>
      </dsp:nvSpPr>
      <dsp:spPr>
        <a:xfrm rot="10800000">
          <a:off x="0" y="0"/>
          <a:ext cx="5548322" cy="1452572"/>
        </a:xfrm>
        <a:prstGeom prst="trapezoid">
          <a:avLst>
            <a:gd name="adj" fmla="val 63661"/>
          </a:avLst>
        </a:prstGeom>
        <a:solidFill>
          <a:srgbClr val="FF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rgbClr val="663300"/>
              </a:solidFill>
              <a:cs typeface="B Nazanin" pitchFamily="2" charset="-78"/>
            </a:rPr>
            <a:t>تولید گلبول قرمز</a:t>
          </a:r>
          <a:endParaRPr lang="fa-IR" sz="2400" b="1" kern="1200" dirty="0">
            <a:solidFill>
              <a:srgbClr val="663300"/>
            </a:solidFill>
            <a:cs typeface="B Nazanin" pitchFamily="2" charset="-78"/>
          </a:endParaRPr>
        </a:p>
      </dsp:txBody>
      <dsp:txXfrm rot="-10800000">
        <a:off x="970956" y="0"/>
        <a:ext cx="3606409" cy="1452572"/>
      </dsp:txXfrm>
    </dsp:sp>
    <dsp:sp modelId="{3D295515-01C7-4F70-AF9E-8ADAF4953463}">
      <dsp:nvSpPr>
        <dsp:cNvPr id="0" name=""/>
        <dsp:cNvSpPr/>
      </dsp:nvSpPr>
      <dsp:spPr>
        <a:xfrm rot="10800000">
          <a:off x="924720" y="1452572"/>
          <a:ext cx="3698881" cy="1452572"/>
        </a:xfrm>
        <a:prstGeom prst="trapezoid">
          <a:avLst>
            <a:gd name="adj" fmla="val 63661"/>
          </a:avLst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rgbClr val="006600"/>
              </a:solidFill>
              <a:cs typeface="B Nazanin" pitchFamily="2" charset="-78"/>
            </a:rPr>
            <a:t>حفاظت ار ساختمان های حیاتی بدن</a:t>
          </a:r>
          <a:endParaRPr lang="fa-IR" sz="2400" b="1" kern="1200" dirty="0">
            <a:solidFill>
              <a:srgbClr val="006600"/>
            </a:solidFill>
            <a:cs typeface="B Nazanin" pitchFamily="2" charset="-78"/>
          </a:endParaRPr>
        </a:p>
      </dsp:txBody>
      <dsp:txXfrm rot="-10800000">
        <a:off x="1572024" y="1452572"/>
        <a:ext cx="2404272" cy="1452572"/>
      </dsp:txXfrm>
    </dsp:sp>
    <dsp:sp modelId="{F2357124-F595-4362-9E7F-2EB5E73B5D4B}">
      <dsp:nvSpPr>
        <dsp:cNvPr id="0" name=""/>
        <dsp:cNvSpPr/>
      </dsp:nvSpPr>
      <dsp:spPr>
        <a:xfrm rot="10800000">
          <a:off x="1849440" y="2905145"/>
          <a:ext cx="1849440" cy="1452572"/>
        </a:xfrm>
        <a:prstGeom prst="trapezoid">
          <a:avLst>
            <a:gd name="adj" fmla="val 63661"/>
          </a:avLst>
        </a:prstGeom>
        <a:solidFill>
          <a:srgbClr val="FF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rgbClr val="FF3399"/>
              </a:solidFill>
              <a:cs typeface="B Nazanin" pitchFamily="2" charset="-78"/>
            </a:rPr>
            <a:t>حمایت 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rgbClr val="FF3399"/>
              </a:solidFill>
              <a:cs typeface="B Nazanin" pitchFamily="2" charset="-78"/>
            </a:rPr>
            <a:t>از بدن</a:t>
          </a:r>
          <a:endParaRPr lang="fa-IR" sz="2000" b="1" kern="1200" dirty="0">
            <a:solidFill>
              <a:srgbClr val="FF3399"/>
            </a:solidFill>
            <a:cs typeface="B Nazanin" pitchFamily="2" charset="-78"/>
          </a:endParaRPr>
        </a:p>
      </dsp:txBody>
      <dsp:txXfrm rot="-10800000">
        <a:off x="1849440" y="2905145"/>
        <a:ext cx="1849440" cy="1452572"/>
      </dsp:txXfrm>
    </dsp:sp>
  </dsp:spTree>
</dsp:drawing>
</file>

<file path=ppt/diagrams/drawing5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040CA-0803-4D8A-8882-A8ECD67CC114}">
      <dsp:nvSpPr>
        <dsp:cNvPr id="0" name=""/>
        <dsp:cNvSpPr/>
      </dsp:nvSpPr>
      <dsp:spPr>
        <a:xfrm>
          <a:off x="3107842" y="2168331"/>
          <a:ext cx="2725796" cy="681449"/>
        </a:xfrm>
        <a:prstGeom prst="roundRect">
          <a:avLst>
            <a:gd name="adj" fmla="val 10000"/>
          </a:avLst>
        </a:prstGeom>
        <a:solidFill>
          <a:srgbClr val="FF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663300"/>
              </a:solidFill>
              <a:cs typeface="B Nazanin" pitchFamily="2" charset="-78"/>
            </a:rPr>
            <a:t>شامل یک سری 33 تایی از استخوان های مجزا (مهره)</a:t>
          </a:r>
          <a:endParaRPr lang="fa-IR" sz="1800" b="1" kern="1200" dirty="0">
            <a:solidFill>
              <a:srgbClr val="663300"/>
            </a:solidFill>
            <a:cs typeface="B Nazanin" pitchFamily="2" charset="-78"/>
          </a:endParaRPr>
        </a:p>
      </dsp:txBody>
      <dsp:txXfrm>
        <a:off x="3127801" y="2188290"/>
        <a:ext cx="2685878" cy="641531"/>
      </dsp:txXfrm>
    </dsp:sp>
    <dsp:sp modelId="{8D31BCB7-8B92-4C95-8B37-2355CEEF602A}">
      <dsp:nvSpPr>
        <dsp:cNvPr id="0" name=""/>
        <dsp:cNvSpPr/>
      </dsp:nvSpPr>
      <dsp:spPr>
        <a:xfrm rot="5400000">
          <a:off x="4411114" y="2909407"/>
          <a:ext cx="119253" cy="1192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9C3FF-1ADE-41F0-AD51-D5C4F2666256}">
      <dsp:nvSpPr>
        <dsp:cNvPr id="0" name=""/>
        <dsp:cNvSpPr/>
      </dsp:nvSpPr>
      <dsp:spPr>
        <a:xfrm>
          <a:off x="3107842" y="3088287"/>
          <a:ext cx="2725796" cy="681449"/>
        </a:xfrm>
        <a:prstGeom prst="roundRect">
          <a:avLst>
            <a:gd name="adj" fmla="val 10000"/>
          </a:avLst>
        </a:prstGeom>
        <a:solidFill>
          <a:srgbClr val="FFCC99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663300"/>
              </a:solidFill>
              <a:cs typeface="B Nazanin" pitchFamily="2" charset="-78"/>
            </a:rPr>
            <a:t>7 مهره گردنی</a:t>
          </a:r>
          <a:endParaRPr lang="fa-IR" sz="1800" b="1" kern="1200" dirty="0">
            <a:solidFill>
              <a:srgbClr val="663300"/>
            </a:solidFill>
            <a:cs typeface="B Nazanin" pitchFamily="2" charset="-78"/>
          </a:endParaRPr>
        </a:p>
      </dsp:txBody>
      <dsp:txXfrm>
        <a:off x="3127801" y="3108246"/>
        <a:ext cx="2685878" cy="641531"/>
      </dsp:txXfrm>
    </dsp:sp>
    <dsp:sp modelId="{0CABB031-96F7-4E0E-85CB-F963088AE31B}">
      <dsp:nvSpPr>
        <dsp:cNvPr id="0" name=""/>
        <dsp:cNvSpPr/>
      </dsp:nvSpPr>
      <dsp:spPr>
        <a:xfrm rot="5400000">
          <a:off x="4411114" y="3829363"/>
          <a:ext cx="119253" cy="1192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EDC00-5340-4B71-956A-7BDC3266819C}">
      <dsp:nvSpPr>
        <dsp:cNvPr id="0" name=""/>
        <dsp:cNvSpPr/>
      </dsp:nvSpPr>
      <dsp:spPr>
        <a:xfrm>
          <a:off x="3107842" y="4008243"/>
          <a:ext cx="2725796" cy="681449"/>
        </a:xfrm>
        <a:prstGeom prst="roundRect">
          <a:avLst>
            <a:gd name="adj" fmla="val 10000"/>
          </a:avLst>
        </a:prstGeom>
        <a:solidFill>
          <a:schemeClr val="accent5">
            <a:lumMod val="9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003300"/>
              </a:solidFill>
              <a:cs typeface="B Nazanin" pitchFamily="2" charset="-78"/>
            </a:rPr>
            <a:t>4 مهره دنبالچه ای </a:t>
          </a:r>
          <a:r>
            <a:rPr lang="en-US" sz="1800" b="1" kern="1200" dirty="0" err="1" smtClean="0">
              <a:solidFill>
                <a:srgbClr val="003300"/>
              </a:solidFill>
              <a:cs typeface="B Nazanin" pitchFamily="2" charset="-78"/>
            </a:rPr>
            <a:t>Coccynx</a:t>
          </a:r>
          <a:endParaRPr lang="fa-IR" sz="1800" b="1" kern="1200" dirty="0">
            <a:solidFill>
              <a:srgbClr val="003300"/>
            </a:solidFill>
            <a:cs typeface="B Nazanin" pitchFamily="2" charset="-78"/>
          </a:endParaRPr>
        </a:p>
      </dsp:txBody>
      <dsp:txXfrm>
        <a:off x="3127801" y="4028202"/>
        <a:ext cx="2685878" cy="641531"/>
      </dsp:txXfrm>
    </dsp:sp>
    <dsp:sp modelId="{9BFFA010-FF23-4462-81C7-D1607D12A4DA}">
      <dsp:nvSpPr>
        <dsp:cNvPr id="0" name=""/>
        <dsp:cNvSpPr/>
      </dsp:nvSpPr>
      <dsp:spPr>
        <a:xfrm>
          <a:off x="434" y="2168331"/>
          <a:ext cx="2725796" cy="681449"/>
        </a:xfrm>
        <a:prstGeom prst="roundRect">
          <a:avLst>
            <a:gd name="adj" fmla="val 10000"/>
          </a:avLst>
        </a:prstGeom>
        <a:solidFill>
          <a:srgbClr val="FF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FF33CC"/>
              </a:solidFill>
              <a:cs typeface="B Nazanin" pitchFamily="2" charset="-78"/>
            </a:rPr>
            <a:t>12 مهره سینه ای (قسمت فوقانی پشت)</a:t>
          </a:r>
          <a:r>
            <a:rPr lang="en-US" sz="1800" b="1" kern="1200" dirty="0" smtClean="0">
              <a:solidFill>
                <a:srgbClr val="FF33CC"/>
              </a:solidFill>
              <a:cs typeface="B Nazanin" pitchFamily="2" charset="-78"/>
            </a:rPr>
            <a:t>Thoracic spine</a:t>
          </a:r>
          <a:endParaRPr lang="fa-IR" sz="1800" b="1" kern="1200" dirty="0">
            <a:solidFill>
              <a:srgbClr val="FF33CC"/>
            </a:solidFill>
            <a:cs typeface="B Nazanin" pitchFamily="2" charset="-78"/>
          </a:endParaRPr>
        </a:p>
      </dsp:txBody>
      <dsp:txXfrm>
        <a:off x="20393" y="2188290"/>
        <a:ext cx="2685878" cy="641531"/>
      </dsp:txXfrm>
    </dsp:sp>
    <dsp:sp modelId="{0A0E7F49-B1B8-4D2E-8F64-CA665DAF2646}">
      <dsp:nvSpPr>
        <dsp:cNvPr id="0" name=""/>
        <dsp:cNvSpPr/>
      </dsp:nvSpPr>
      <dsp:spPr>
        <a:xfrm rot="5400000">
          <a:off x="1303706" y="2909407"/>
          <a:ext cx="119253" cy="1192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28448-96F7-49FF-8EF4-FDAC8781DDEF}">
      <dsp:nvSpPr>
        <dsp:cNvPr id="0" name=""/>
        <dsp:cNvSpPr/>
      </dsp:nvSpPr>
      <dsp:spPr>
        <a:xfrm>
          <a:off x="434" y="3088287"/>
          <a:ext cx="2725796" cy="681449"/>
        </a:xfrm>
        <a:prstGeom prst="roundRect">
          <a:avLst>
            <a:gd name="adj" fmla="val 10000"/>
          </a:avLst>
        </a:prstGeom>
        <a:solidFill>
          <a:srgbClr val="99FFCC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003300"/>
              </a:solidFill>
              <a:cs typeface="B Nazanin" pitchFamily="2" charset="-78"/>
            </a:rPr>
            <a:t>5 مهره کمری(قسمت تحتانی پشت) </a:t>
          </a:r>
          <a:endParaRPr lang="fa-IR" sz="1800" b="1" kern="1200" dirty="0">
            <a:solidFill>
              <a:srgbClr val="003300"/>
            </a:solidFill>
            <a:cs typeface="B Nazanin" pitchFamily="2" charset="-78"/>
          </a:endParaRPr>
        </a:p>
      </dsp:txBody>
      <dsp:txXfrm>
        <a:off x="20393" y="3108246"/>
        <a:ext cx="2685878" cy="641531"/>
      </dsp:txXfrm>
    </dsp:sp>
    <dsp:sp modelId="{C4242A04-1742-48B2-A016-10F580E419B7}">
      <dsp:nvSpPr>
        <dsp:cNvPr id="0" name=""/>
        <dsp:cNvSpPr/>
      </dsp:nvSpPr>
      <dsp:spPr>
        <a:xfrm rot="5400000">
          <a:off x="1303706" y="3829363"/>
          <a:ext cx="119253" cy="1192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6C736-07AC-45A4-8374-1A2F6C771BC4}">
      <dsp:nvSpPr>
        <dsp:cNvPr id="0" name=""/>
        <dsp:cNvSpPr/>
      </dsp:nvSpPr>
      <dsp:spPr>
        <a:xfrm>
          <a:off x="434" y="4008243"/>
          <a:ext cx="2725796" cy="681449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002060"/>
              </a:solidFill>
              <a:cs typeface="B Nazanin" pitchFamily="2" charset="-78"/>
            </a:rPr>
            <a:t>5 مهره خاجی(قاعده مهره ها) </a:t>
          </a:r>
          <a:r>
            <a:rPr lang="en-US" sz="1800" b="1" kern="1200" dirty="0" smtClean="0">
              <a:solidFill>
                <a:srgbClr val="002060"/>
              </a:solidFill>
              <a:cs typeface="B Nazanin" pitchFamily="2" charset="-78"/>
            </a:rPr>
            <a:t>Sacrum</a:t>
          </a:r>
          <a:endParaRPr lang="fa-IR" sz="1800" b="1" kern="1200" dirty="0">
            <a:solidFill>
              <a:srgbClr val="002060"/>
            </a:solidFill>
            <a:cs typeface="B Nazanin" pitchFamily="2" charset="-78"/>
          </a:endParaRPr>
        </a:p>
      </dsp:txBody>
      <dsp:txXfrm>
        <a:off x="20393" y="4028202"/>
        <a:ext cx="2685878" cy="641531"/>
      </dsp:txXfrm>
    </dsp:sp>
  </dsp:spTree>
</dsp:drawing>
</file>

<file path=ppt/diagrams/drawing6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E9BF8-A05B-484D-B5A8-50AF092A6D50}">
      <dsp:nvSpPr>
        <dsp:cNvPr id="0" name=""/>
        <dsp:cNvSpPr/>
      </dsp:nvSpPr>
      <dsp:spPr>
        <a:xfrm>
          <a:off x="2623140" y="532690"/>
          <a:ext cx="1995338" cy="1330890"/>
        </a:xfrm>
        <a:prstGeom prst="rect">
          <a:avLst/>
        </a:prstGeom>
        <a:solidFill>
          <a:srgbClr val="FFCCFF"/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rgbClr val="CC00FF"/>
              </a:solidFill>
              <a:cs typeface="B Nazanin" pitchFamily="2" charset="-78"/>
            </a:rPr>
            <a:t>استخوان های ترقوه (کلاویکل) </a:t>
          </a:r>
          <a:endParaRPr lang="fa-IR" sz="2000" b="1" kern="1200" dirty="0">
            <a:solidFill>
              <a:srgbClr val="CC00FF"/>
            </a:solidFill>
            <a:cs typeface="B Nazanin" pitchFamily="2" charset="-78"/>
          </a:endParaRPr>
        </a:p>
      </dsp:txBody>
      <dsp:txXfrm>
        <a:off x="2623140" y="532690"/>
        <a:ext cx="1646154" cy="1330890"/>
      </dsp:txXfrm>
    </dsp:sp>
    <dsp:sp modelId="{D9FDF48E-42BD-4CC1-9AE2-C5E2786F85B3}">
      <dsp:nvSpPr>
        <dsp:cNvPr id="0" name=""/>
        <dsp:cNvSpPr/>
      </dsp:nvSpPr>
      <dsp:spPr>
        <a:xfrm>
          <a:off x="2623140" y="1863581"/>
          <a:ext cx="1995338" cy="1330890"/>
        </a:xfrm>
        <a:prstGeom prst="rect">
          <a:avLst/>
        </a:prstGeom>
        <a:solidFill>
          <a:srgbClr val="CCFFFF">
            <a:alpha val="90000"/>
          </a:srgb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rgbClr val="002060"/>
              </a:solidFill>
              <a:cs typeface="B Nazanin" pitchFamily="2" charset="-78"/>
            </a:rPr>
            <a:t>کتف (اسکاپولا) </a:t>
          </a:r>
          <a:endParaRPr lang="fa-IR" sz="2000" b="1" kern="1200" dirty="0">
            <a:solidFill>
              <a:srgbClr val="002060"/>
            </a:solidFill>
            <a:cs typeface="B Nazanin" pitchFamily="2" charset="-78"/>
          </a:endParaRPr>
        </a:p>
      </dsp:txBody>
      <dsp:txXfrm>
        <a:off x="2623140" y="1863581"/>
        <a:ext cx="1646154" cy="1330890"/>
      </dsp:txXfrm>
    </dsp:sp>
    <dsp:sp modelId="{A66CB1A5-9053-42F1-A627-FC213E15DFB7}">
      <dsp:nvSpPr>
        <dsp:cNvPr id="0" name=""/>
        <dsp:cNvSpPr/>
      </dsp:nvSpPr>
      <dsp:spPr>
        <a:xfrm>
          <a:off x="2623140" y="3194472"/>
          <a:ext cx="1995338" cy="1330890"/>
        </a:xfrm>
        <a:prstGeom prst="rect">
          <a:avLst/>
        </a:prstGeom>
        <a:solidFill>
          <a:srgbClr val="FFCC99"/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rgbClr val="663300"/>
              </a:solidFill>
              <a:cs typeface="B Nazanin" pitchFamily="2" charset="-78"/>
            </a:rPr>
            <a:t>بازو(هومروس) </a:t>
          </a:r>
          <a:endParaRPr lang="fa-IR" sz="2000" b="1" kern="1200" dirty="0">
            <a:solidFill>
              <a:srgbClr val="663300"/>
            </a:solidFill>
            <a:cs typeface="B Nazanin" pitchFamily="2" charset="-78"/>
          </a:endParaRPr>
        </a:p>
      </dsp:txBody>
      <dsp:txXfrm>
        <a:off x="2623140" y="3194472"/>
        <a:ext cx="1646154" cy="1330890"/>
      </dsp:txXfrm>
    </dsp:sp>
    <dsp:sp modelId="{AB8692C8-14AF-4E6F-BC0F-8AE490855B6E}">
      <dsp:nvSpPr>
        <dsp:cNvPr id="0" name=""/>
        <dsp:cNvSpPr/>
      </dsp:nvSpPr>
      <dsp:spPr>
        <a:xfrm>
          <a:off x="4352433" y="600"/>
          <a:ext cx="1330225" cy="1330225"/>
        </a:xfrm>
        <a:prstGeom prst="ellipse">
          <a:avLst/>
        </a:prstGeom>
        <a:solidFill>
          <a:srgbClr val="FFFF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solidFill>
                <a:srgbClr val="663300"/>
              </a:solidFill>
              <a:cs typeface="B Nazanin" pitchFamily="2" charset="-78"/>
            </a:rPr>
            <a:t>3. کمربند شانه ای</a:t>
          </a:r>
          <a:endParaRPr lang="fa-IR" sz="2000" b="1" kern="1200">
            <a:solidFill>
              <a:srgbClr val="663300"/>
            </a:solidFill>
            <a:cs typeface="B Nazanin" pitchFamily="2" charset="-78"/>
          </a:endParaRPr>
        </a:p>
      </dsp:txBody>
      <dsp:txXfrm>
        <a:off x="4547240" y="195407"/>
        <a:ext cx="940611" cy="940611"/>
      </dsp:txXfrm>
    </dsp:sp>
  </dsp:spTree>
</dsp:drawing>
</file>

<file path=ppt/diagrams/drawing6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B706D-5E9B-4F4A-9A6B-695BA505E900}">
      <dsp:nvSpPr>
        <dsp:cNvPr id="0" name=""/>
        <dsp:cNvSpPr/>
      </dsp:nvSpPr>
      <dsp:spPr>
        <a:xfrm>
          <a:off x="3556000" y="139700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3300"/>
              </a:solidFill>
              <a:cs typeface="B Nazanin" pitchFamily="2" charset="-78"/>
            </a:rPr>
            <a:t>4. اندام فوقانی</a:t>
          </a:r>
          <a:endParaRPr lang="fa-IR" sz="2800" b="1" kern="1200" dirty="0">
            <a:solidFill>
              <a:srgbClr val="003300"/>
            </a:solidFill>
            <a:cs typeface="B Nazanin" pitchFamily="2" charset="-78"/>
          </a:endParaRPr>
        </a:p>
      </dsp:txBody>
      <dsp:txXfrm>
        <a:off x="3593197" y="1434197"/>
        <a:ext cx="2465605" cy="1195605"/>
      </dsp:txXfrm>
    </dsp:sp>
    <dsp:sp modelId="{95405521-9DD8-4B31-A2AE-BF97E057062A}">
      <dsp:nvSpPr>
        <dsp:cNvPr id="0" name=""/>
        <dsp:cNvSpPr/>
      </dsp:nvSpPr>
      <dsp:spPr>
        <a:xfrm rot="12942401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b="1" kern="1200">
            <a:solidFill>
              <a:srgbClr val="003300"/>
            </a:solidFill>
            <a:cs typeface="B Nazanin" pitchFamily="2" charset="-78"/>
          </a:endParaRPr>
        </a:p>
      </dsp:txBody>
      <dsp:txXfrm rot="10800000">
        <a:off x="3016719" y="1635594"/>
        <a:ext cx="62560" cy="62560"/>
      </dsp:txXfrm>
    </dsp:sp>
    <dsp:sp modelId="{02C4491A-B9CD-4D92-B673-1201B4F219B8}">
      <dsp:nvSpPr>
        <dsp:cNvPr id="0" name=""/>
        <dsp:cNvSpPr/>
      </dsp:nvSpPr>
      <dsp:spPr>
        <a:xfrm>
          <a:off x="0" y="66675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3300"/>
              </a:solidFill>
              <a:cs typeface="B Nazanin" pitchFamily="2" charset="-78"/>
            </a:rPr>
            <a:t>بازو یک استخوان (هومروس) </a:t>
          </a:r>
          <a:endParaRPr lang="fa-IR" sz="2800" b="1" kern="1200" dirty="0">
            <a:solidFill>
              <a:srgbClr val="003300"/>
            </a:solidFill>
            <a:cs typeface="B Nazanin" pitchFamily="2" charset="-78"/>
          </a:endParaRPr>
        </a:p>
      </dsp:txBody>
      <dsp:txXfrm>
        <a:off x="37197" y="703947"/>
        <a:ext cx="2465605" cy="1195605"/>
      </dsp:txXfrm>
    </dsp:sp>
    <dsp:sp modelId="{A9F0CC33-1730-48E9-9785-ADA1687647FF}">
      <dsp:nvSpPr>
        <dsp:cNvPr id="0" name=""/>
        <dsp:cNvSpPr/>
      </dsp:nvSpPr>
      <dsp:spPr>
        <a:xfrm rot="8657599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b="1" kern="1200">
            <a:solidFill>
              <a:srgbClr val="003300"/>
            </a:solidFill>
            <a:cs typeface="B Nazanin" pitchFamily="2" charset="-78"/>
          </a:endParaRPr>
        </a:p>
      </dsp:txBody>
      <dsp:txXfrm rot="10800000">
        <a:off x="3016719" y="2365844"/>
        <a:ext cx="62560" cy="62560"/>
      </dsp:txXfrm>
    </dsp:sp>
    <dsp:sp modelId="{7E492909-9B8F-4BE2-B716-CCD7C4E21A3F}">
      <dsp:nvSpPr>
        <dsp:cNvPr id="0" name=""/>
        <dsp:cNvSpPr/>
      </dsp:nvSpPr>
      <dsp:spPr>
        <a:xfrm>
          <a:off x="0" y="212725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3300"/>
              </a:solidFill>
              <a:cs typeface="B Nazanin" pitchFamily="2" charset="-78"/>
            </a:rPr>
            <a:t>ساعد دو استخوان (زند زبرین و زیرین)</a:t>
          </a:r>
          <a:endParaRPr lang="fa-IR" sz="2800" b="1" kern="1200" dirty="0">
            <a:solidFill>
              <a:srgbClr val="003300"/>
            </a:solidFill>
            <a:cs typeface="B Nazanin" pitchFamily="2" charset="-78"/>
          </a:endParaRPr>
        </a:p>
      </dsp:txBody>
      <dsp:txXfrm>
        <a:off x="37197" y="2164447"/>
        <a:ext cx="2465605" cy="1195605"/>
      </dsp:txXfrm>
    </dsp:sp>
  </dsp:spTree>
</dsp:drawing>
</file>

<file path=ppt/diagrams/drawing6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EA8DA-55A7-4544-BFE3-D89167D39960}">
      <dsp:nvSpPr>
        <dsp:cNvPr id="0" name=""/>
        <dsp:cNvSpPr/>
      </dsp:nvSpPr>
      <dsp:spPr>
        <a:xfrm>
          <a:off x="3165498" y="0"/>
          <a:ext cx="4525963" cy="4525963"/>
        </a:xfrm>
        <a:prstGeom prst="pie">
          <a:avLst>
            <a:gd name="adj1" fmla="val 16200000"/>
            <a:gd name="adj2" fmla="val 5400000"/>
          </a:avLst>
        </a:prstGeom>
        <a:solidFill>
          <a:srgbClr val="FF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D7F599-A1A9-45DD-99AF-10B5D3AD7445}">
      <dsp:nvSpPr>
        <dsp:cNvPr id="0" name=""/>
        <dsp:cNvSpPr/>
      </dsp:nvSpPr>
      <dsp:spPr>
        <a:xfrm>
          <a:off x="0" y="0"/>
          <a:ext cx="5428480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rgbClr val="FF33CC"/>
              </a:solidFill>
              <a:cs typeface="B Nazanin" pitchFamily="2" charset="-78"/>
            </a:rPr>
            <a:t>یک مجموعه 12 تایی از دنده ها که  قلب ، ریه و طحال رامورد حفاظت قرار می دهد</a:t>
          </a:r>
          <a:endParaRPr lang="fa-IR" sz="1700" b="1" kern="1200" dirty="0">
            <a:solidFill>
              <a:srgbClr val="FF33CC"/>
            </a:solidFill>
          </a:endParaRPr>
        </a:p>
      </dsp:txBody>
      <dsp:txXfrm>
        <a:off x="0" y="0"/>
        <a:ext cx="5428480" cy="961767"/>
      </dsp:txXfrm>
    </dsp:sp>
    <dsp:sp modelId="{02226513-2464-4D31-A131-3E1D4254C837}">
      <dsp:nvSpPr>
        <dsp:cNvPr id="0" name=""/>
        <dsp:cNvSpPr/>
      </dsp:nvSpPr>
      <dsp:spPr>
        <a:xfrm>
          <a:off x="3759531" y="961767"/>
          <a:ext cx="3337897" cy="3337897"/>
        </a:xfrm>
        <a:prstGeom prst="pie">
          <a:avLst>
            <a:gd name="adj1" fmla="val 16200000"/>
            <a:gd name="adj2" fmla="val 540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408F44-03CB-4023-AF8B-E70BE217C404}">
      <dsp:nvSpPr>
        <dsp:cNvPr id="0" name=""/>
        <dsp:cNvSpPr/>
      </dsp:nvSpPr>
      <dsp:spPr>
        <a:xfrm>
          <a:off x="0" y="961767"/>
          <a:ext cx="5428480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rgbClr val="663300"/>
              </a:solidFill>
              <a:cs typeface="B Nazanin" pitchFamily="2" charset="-78"/>
            </a:rPr>
            <a:t>پنج دنده بالایی بطور مستقیم به استرنوم (استخوان جناغ) متصل می شوند.</a:t>
          </a:r>
          <a:endParaRPr lang="fa-IR" sz="1700" b="1" kern="1200" dirty="0">
            <a:solidFill>
              <a:srgbClr val="663300"/>
            </a:solidFill>
          </a:endParaRPr>
        </a:p>
      </dsp:txBody>
      <dsp:txXfrm>
        <a:off x="0" y="961767"/>
        <a:ext cx="5428480" cy="961767"/>
      </dsp:txXfrm>
    </dsp:sp>
    <dsp:sp modelId="{BA84060E-9D50-4C66-BEB5-CEDB771FAE74}">
      <dsp:nvSpPr>
        <dsp:cNvPr id="0" name=""/>
        <dsp:cNvSpPr/>
      </dsp:nvSpPr>
      <dsp:spPr>
        <a:xfrm>
          <a:off x="4353564" y="1923534"/>
          <a:ext cx="2149832" cy="2149832"/>
        </a:xfrm>
        <a:prstGeom prst="pie">
          <a:avLst>
            <a:gd name="adj1" fmla="val 16200000"/>
            <a:gd name="adj2" fmla="val 5400000"/>
          </a:avLst>
        </a:prstGeom>
        <a:solidFill>
          <a:srgbClr val="CC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47E501-5D57-4BCC-9C50-17F44CBF5E2F}">
      <dsp:nvSpPr>
        <dsp:cNvPr id="0" name=""/>
        <dsp:cNvSpPr/>
      </dsp:nvSpPr>
      <dsp:spPr>
        <a:xfrm>
          <a:off x="0" y="1923534"/>
          <a:ext cx="5428480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rgbClr val="0070C0"/>
              </a:solidFill>
              <a:cs typeface="B Nazanin" pitchFamily="2" charset="-78"/>
            </a:rPr>
            <a:t>انتهای دنده های ششم و دهم بوسیله پل غضروفی به یکدیگر و استرنوم متصل اند.</a:t>
          </a:r>
          <a:endParaRPr lang="fa-IR" sz="1700" b="1" kern="1200" dirty="0">
            <a:solidFill>
              <a:srgbClr val="0070C0"/>
            </a:solidFill>
          </a:endParaRPr>
        </a:p>
      </dsp:txBody>
      <dsp:txXfrm>
        <a:off x="0" y="1923534"/>
        <a:ext cx="5428480" cy="961767"/>
      </dsp:txXfrm>
    </dsp:sp>
    <dsp:sp modelId="{877D4B73-0439-4BC1-9C48-8484B24C9C35}">
      <dsp:nvSpPr>
        <dsp:cNvPr id="0" name=""/>
        <dsp:cNvSpPr/>
      </dsp:nvSpPr>
      <dsp:spPr>
        <a:xfrm>
          <a:off x="4947596" y="2885301"/>
          <a:ext cx="961767" cy="961767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09B42E-3D45-416E-8E48-C02B6F375A9D}">
      <dsp:nvSpPr>
        <dsp:cNvPr id="0" name=""/>
        <dsp:cNvSpPr/>
      </dsp:nvSpPr>
      <dsp:spPr>
        <a:xfrm>
          <a:off x="0" y="2885301"/>
          <a:ext cx="5428480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rgbClr val="003300"/>
              </a:solidFill>
              <a:cs typeface="B Nazanin" pitchFamily="2" charset="-78"/>
            </a:rPr>
            <a:t>دنده های یازدهم و دوازدهم از پشت به ستون مهره ها متصل می شوند و از جلو به استرنوم متصل نیستند لذا دنده های شناور خوانده می شوند.</a:t>
          </a:r>
          <a:endParaRPr lang="fa-IR" sz="1700" b="1" kern="1200" dirty="0">
            <a:solidFill>
              <a:srgbClr val="003300"/>
            </a:solidFill>
          </a:endParaRPr>
        </a:p>
      </dsp:txBody>
      <dsp:txXfrm>
        <a:off x="0" y="2885301"/>
        <a:ext cx="5428480" cy="961767"/>
      </dsp:txXfrm>
    </dsp:sp>
  </dsp:spTree>
</dsp:drawing>
</file>

<file path=ppt/diagrams/drawing6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F6947-6BF5-4D50-B85F-8BEB940828E2}">
      <dsp:nvSpPr>
        <dsp:cNvPr id="0" name=""/>
        <dsp:cNvSpPr/>
      </dsp:nvSpPr>
      <dsp:spPr>
        <a:xfrm>
          <a:off x="0" y="1503358"/>
          <a:ext cx="3943377" cy="3943377"/>
        </a:xfrm>
        <a:prstGeom prst="star32">
          <a:avLst/>
        </a:prstGeom>
        <a:solidFill>
          <a:srgbClr val="FFFF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62FBAB-26CB-4D1F-9BA5-AAF170F92711}">
      <dsp:nvSpPr>
        <dsp:cNvPr id="0" name=""/>
        <dsp:cNvSpPr/>
      </dsp:nvSpPr>
      <dsp:spPr>
        <a:xfrm>
          <a:off x="788675" y="2292034"/>
          <a:ext cx="2366026" cy="2366026"/>
        </a:xfrm>
        <a:prstGeom prst="star32">
          <a:avLst/>
        </a:prstGeom>
        <a:solidFill>
          <a:srgbClr val="FFCC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B7C19C8-E634-4837-8A89-FD7241A3DE1D}">
      <dsp:nvSpPr>
        <dsp:cNvPr id="0" name=""/>
        <dsp:cNvSpPr/>
      </dsp:nvSpPr>
      <dsp:spPr>
        <a:xfrm>
          <a:off x="1577351" y="3080709"/>
          <a:ext cx="788675" cy="788675"/>
        </a:xfrm>
        <a:prstGeom prst="heart">
          <a:avLst/>
        </a:prstGeom>
        <a:solidFill>
          <a:srgbClr val="FF00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70260F4-012D-4797-B97A-B53775423389}">
      <dsp:nvSpPr>
        <dsp:cNvPr id="0" name=""/>
        <dsp:cNvSpPr/>
      </dsp:nvSpPr>
      <dsp:spPr>
        <a:xfrm>
          <a:off x="4600607" y="188899"/>
          <a:ext cx="1971688" cy="115015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rgbClr val="663300"/>
              </a:solidFill>
              <a:cs typeface="B Nazanin" pitchFamily="2" charset="-78"/>
            </a:rPr>
            <a:t>6. لگن</a:t>
          </a:r>
          <a:r>
            <a:rPr lang="en-US" sz="2400" b="1" kern="1200" dirty="0" smtClean="0">
              <a:solidFill>
                <a:srgbClr val="663300"/>
              </a:solidFill>
              <a:cs typeface="B Nazanin" pitchFamily="2" charset="-78"/>
            </a:rPr>
            <a:t>pelvis</a:t>
          </a:r>
          <a:endParaRPr lang="fa-IR" sz="2400" b="1" kern="1200" dirty="0">
            <a:solidFill>
              <a:srgbClr val="663300"/>
            </a:solidFill>
            <a:cs typeface="B Nazanin" pitchFamily="2" charset="-78"/>
          </a:endParaRPr>
        </a:p>
      </dsp:txBody>
      <dsp:txXfrm>
        <a:off x="4600607" y="188899"/>
        <a:ext cx="1971688" cy="1150151"/>
      </dsp:txXfrm>
    </dsp:sp>
    <dsp:sp modelId="{19B36B23-5A8C-43F7-BBAA-00E9D681F950}">
      <dsp:nvSpPr>
        <dsp:cNvPr id="0" name=""/>
        <dsp:cNvSpPr/>
      </dsp:nvSpPr>
      <dsp:spPr>
        <a:xfrm>
          <a:off x="4107685" y="763975"/>
          <a:ext cx="4929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02794-80B5-4C2F-BFEA-C65FE971EA20}">
      <dsp:nvSpPr>
        <dsp:cNvPr id="0" name=""/>
        <dsp:cNvSpPr/>
      </dsp:nvSpPr>
      <dsp:spPr>
        <a:xfrm rot="5400000">
          <a:off x="1683493" y="1052827"/>
          <a:ext cx="2710414" cy="213402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24B3E-2648-48BE-A9EF-6CAA73EB46C2}">
      <dsp:nvSpPr>
        <dsp:cNvPr id="0" name=""/>
        <dsp:cNvSpPr/>
      </dsp:nvSpPr>
      <dsp:spPr>
        <a:xfrm>
          <a:off x="4600607" y="1339051"/>
          <a:ext cx="1971688" cy="115015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FF33CC"/>
              </a:solidFill>
              <a:cs typeface="B Nazanin" pitchFamily="2" charset="-78"/>
            </a:rPr>
            <a:t>بعنوان ناحیه اتصالی بین بدن و اندام تحتانی عمل می کند</a:t>
          </a:r>
          <a:endParaRPr lang="fa-IR" sz="1800" b="1" kern="1200" dirty="0">
            <a:solidFill>
              <a:srgbClr val="FF33CC"/>
            </a:solidFill>
            <a:cs typeface="B Nazanin" pitchFamily="2" charset="-78"/>
          </a:endParaRPr>
        </a:p>
      </dsp:txBody>
      <dsp:txXfrm>
        <a:off x="4600607" y="1339051"/>
        <a:ext cx="1971688" cy="1150151"/>
      </dsp:txXfrm>
    </dsp:sp>
    <dsp:sp modelId="{11F3AF0E-897A-4749-9D97-3130B7BDD9CB}">
      <dsp:nvSpPr>
        <dsp:cNvPr id="0" name=""/>
        <dsp:cNvSpPr/>
      </dsp:nvSpPr>
      <dsp:spPr>
        <a:xfrm>
          <a:off x="4107685" y="1914127"/>
          <a:ext cx="4929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15DE42-A992-4120-B318-DF4ABCDF165B}">
      <dsp:nvSpPr>
        <dsp:cNvPr id="0" name=""/>
        <dsp:cNvSpPr/>
      </dsp:nvSpPr>
      <dsp:spPr>
        <a:xfrm rot="5400000">
          <a:off x="2265273" y="2185037"/>
          <a:ext cx="2112073" cy="156880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33449-E49A-452B-8CF3-3A0192DA62A2}">
      <dsp:nvSpPr>
        <dsp:cNvPr id="0" name=""/>
        <dsp:cNvSpPr/>
      </dsp:nvSpPr>
      <dsp:spPr>
        <a:xfrm>
          <a:off x="4572037" y="2857516"/>
          <a:ext cx="1971688" cy="115015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rgbClr val="7030A0"/>
              </a:solidFill>
              <a:cs typeface="B Nazanin" pitchFamily="2" charset="-78"/>
            </a:rPr>
            <a:t>حفاظت از ارگانهای تولید مثلی و ارگانهای موجود در حفره شکمی</a:t>
          </a:r>
          <a:endParaRPr lang="fa-IR" sz="1800" b="1" kern="1200" dirty="0">
            <a:solidFill>
              <a:srgbClr val="7030A0"/>
            </a:solidFill>
            <a:cs typeface="B Nazanin" pitchFamily="2" charset="-78"/>
          </a:endParaRPr>
        </a:p>
      </dsp:txBody>
      <dsp:txXfrm>
        <a:off x="4572037" y="2857516"/>
        <a:ext cx="1971688" cy="1150151"/>
      </dsp:txXfrm>
    </dsp:sp>
    <dsp:sp modelId="{EB0D895C-93FA-465F-A293-D76A8DE48ADD}">
      <dsp:nvSpPr>
        <dsp:cNvPr id="0" name=""/>
        <dsp:cNvSpPr/>
      </dsp:nvSpPr>
      <dsp:spPr>
        <a:xfrm>
          <a:off x="4107685" y="3064279"/>
          <a:ext cx="4929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6432-6100-45BD-BBFD-EC9EE142816A}">
      <dsp:nvSpPr>
        <dsp:cNvPr id="0" name=""/>
        <dsp:cNvSpPr/>
      </dsp:nvSpPr>
      <dsp:spPr>
        <a:xfrm rot="5400000">
          <a:off x="2847775" y="3316326"/>
          <a:ext cx="1508999" cy="100358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0FF1A-65B0-459F-BE67-04F511A57101}">
      <dsp:nvSpPr>
        <dsp:cNvPr id="0" name=""/>
        <dsp:cNvSpPr/>
      </dsp:nvSpPr>
      <dsp:spPr>
        <a:xfrm rot="16200000">
          <a:off x="479" y="1185"/>
          <a:ext cx="3783843" cy="3783843"/>
        </a:xfrm>
        <a:prstGeom prst="upArrow">
          <a:avLst>
            <a:gd name="adj1" fmla="val 50000"/>
            <a:gd name="adj2" fmla="val 35000"/>
          </a:avLst>
        </a:prstGeom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b="1" kern="1200" dirty="0" smtClean="0">
              <a:solidFill>
                <a:srgbClr val="003300"/>
              </a:solidFill>
              <a:cs typeface="B Nazanin" pitchFamily="2" charset="-78"/>
            </a:rPr>
            <a:t>ساق پا دارای دو استخوان تیبیا و فیبولا می باشد</a:t>
          </a:r>
          <a:endParaRPr lang="fa-IR" sz="2700" b="1" kern="1200" dirty="0">
            <a:solidFill>
              <a:srgbClr val="003300"/>
            </a:solidFill>
            <a:cs typeface="B Nazanin" pitchFamily="2" charset="-78"/>
          </a:endParaRPr>
        </a:p>
      </dsp:txBody>
      <dsp:txXfrm rot="5400000">
        <a:off x="662653" y="947145"/>
        <a:ext cx="3121670" cy="1891921"/>
      </dsp:txXfrm>
    </dsp:sp>
    <dsp:sp modelId="{4ECC308E-38CE-4D62-AB6B-585CA4E75429}">
      <dsp:nvSpPr>
        <dsp:cNvPr id="0" name=""/>
        <dsp:cNvSpPr/>
      </dsp:nvSpPr>
      <dsp:spPr>
        <a:xfrm rot="5400000">
          <a:off x="4521476" y="1185"/>
          <a:ext cx="3783843" cy="3783843"/>
        </a:xfrm>
        <a:prstGeom prst="upArrow">
          <a:avLst>
            <a:gd name="adj1" fmla="val 50000"/>
            <a:gd name="adj2" fmla="val 35000"/>
          </a:avLst>
        </a:prstGeom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b="1" kern="1200" dirty="0" smtClean="0">
              <a:solidFill>
                <a:srgbClr val="003300"/>
              </a:solidFill>
              <a:cs typeface="B Nazanin" pitchFamily="2" charset="-78"/>
            </a:rPr>
            <a:t>استخوان ران (فمور) بلندترین و قوی ترین استخوان در کل بدن</a:t>
          </a:r>
          <a:endParaRPr lang="fa-IR" sz="2700" b="1" kern="1200" dirty="0">
            <a:solidFill>
              <a:srgbClr val="003300"/>
            </a:solidFill>
            <a:cs typeface="B Nazanin" pitchFamily="2" charset="-78"/>
          </a:endParaRPr>
        </a:p>
      </dsp:txBody>
      <dsp:txXfrm rot="-5400000">
        <a:off x="4521477" y="947146"/>
        <a:ext cx="3121670" cy="1891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A94D99-9388-40EF-BB67-D713B250E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8727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7" name="Picture 15" descr="CS0024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"/>
            <a:ext cx="2620963" cy="598487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4876800" cy="28956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4876800" cy="17526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FF505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9CAC326D-CA5E-41B0-9BB5-4C9157EAE7E0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5EEC2883-F1AD-437F-A6BE-67EF5FBEBF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FD5E1-3D59-4DA4-9ED0-3B9E9BC7DB1C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823CB-0FA8-4BC4-83CB-97836DC6E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C6F826-E4E8-459B-BA06-A6C87FEE6108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2DCCB-CD10-4C86-9F5C-E67BDE4056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2C2DF9-D3E0-4CEA-9121-49EFCB3BCD26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8FF37-F60F-4C19-9374-BBFCFC944E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B2CAAC-D61D-493C-A1F4-29323BBB8AC2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8A39-EEA4-4299-908F-21CA52D566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76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076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988685-B68D-4CB9-B2E9-EBD3FA90BBC2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35C4E-3282-4B1F-87E0-D3F0EA3EA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600C4-9A05-484C-9CFF-2279DFC159AB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CD6B8-61B6-4E01-8828-AF615D1E6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5D8FAE-0105-4150-AA7B-132DF0A05C3D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BC7B2-C0F2-438C-9AE5-0B86F96221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832B48-C442-445B-948B-23CE5105C7DF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A684D-2C73-4FB0-8770-FED1FAD27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7CCBFF-D691-47D5-8B0D-C9F4562F3BCC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BADDD-244C-4846-960C-276F29C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BFBCEB-C143-4E4D-BCFC-3F82F2D7BAD8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64B60-3528-45C2-93F6-B7AF604F1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 descr="CS00242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96200" y="3657600"/>
            <a:ext cx="1185863" cy="27082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05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5050"/>
                </a:solidFill>
              </a:defRPr>
            </a:lvl1pPr>
          </a:lstStyle>
          <a:p>
            <a:fld id="{76734978-6DEF-4119-9FFD-94BA8083ACA5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505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5050"/>
                </a:solidFill>
              </a:defRPr>
            </a:lvl1pPr>
          </a:lstStyle>
          <a:p>
            <a:fld id="{C3072525-230A-4C63-9122-A1E6316034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hf hdr="0" ftr="0"/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6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62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3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diagramLayout" Target="../diagrams/layout7.xml"/><Relationship Id="rId7" Type="http://schemas.openxmlformats.org/officeDocument/2006/relationships/image" Target="../media/image2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microsoft.com/office/2007/relationships/diagramDrawing" Target="../diagrams/drawing6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5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59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60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E:\UNIVERSITY\DIO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2" y="-15567"/>
            <a:ext cx="9114757" cy="68735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78698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2500298" y="-2143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642910" y="35718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3300"/>
                </a:solidFill>
                <a:cs typeface="B Nazanin" pitchFamily="2" charset="-78"/>
              </a:rPr>
              <a:t>زند زبرین در ناحیه شست یا قسمت خارجی ساعد 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003300"/>
                </a:solidFill>
                <a:cs typeface="B Nazanin" pitchFamily="2" charset="-78"/>
              </a:rPr>
              <a:t>زند زیرین روی ناحیه انگشت یا قسمت داخلی ساعد</a:t>
            </a:r>
          </a:p>
        </p:txBody>
      </p:sp>
      <p:pic>
        <p:nvPicPr>
          <p:cNvPr id="32770" name="Picture 2" descr="C:\Documents and Settings\Administrator\Desktop\2\tandon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4357694"/>
            <a:ext cx="2857500" cy="23050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643050"/>
            <a:ext cx="4476752" cy="45259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2800" b="1" dirty="0" smtClean="0">
                <a:solidFill>
                  <a:srgbClr val="FF33CC"/>
                </a:solidFill>
                <a:cs typeface="B Nazanin" pitchFamily="2" charset="-78"/>
              </a:rPr>
              <a:t>مچ  و دست نیز جزء اندام فوقانی محسوب شده است.</a:t>
            </a:r>
            <a:endParaRPr lang="fa-IR" sz="2800" b="1" dirty="0">
              <a:solidFill>
                <a:srgbClr val="FF33CC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3794" name="Picture 2" descr="C:\Documents and Settings\Administrator\Desktop\2\moch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290"/>
            <a:ext cx="3810000" cy="3048000"/>
          </a:xfrm>
          <a:prstGeom prst="rect">
            <a:avLst/>
          </a:prstGeom>
          <a:noFill/>
        </p:spPr>
      </p:pic>
      <p:pic>
        <p:nvPicPr>
          <p:cNvPr id="33795" name="Picture 3" descr="C:\Documents and Settings\Administrator\Desktop\2\259701b1cf56176488a740df04f2bb27wrist_pain_dy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14686"/>
            <a:ext cx="4357718" cy="314327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214290"/>
          <a:ext cx="769146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218133">
            <a:off x="2357422" y="5500702"/>
            <a:ext cx="2079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7030A0"/>
                </a:solidFill>
                <a:cs typeface="B Nazanin" pitchFamily="2" charset="-78"/>
              </a:rPr>
              <a:t>5. قفسه صدری</a:t>
            </a:r>
          </a:p>
        </p:txBody>
      </p:sp>
      <p:pic>
        <p:nvPicPr>
          <p:cNvPr id="36866" name="Picture 2" descr="C:\Documents and Settings\Administrator\Desktop\2\389bd209fa928af42a41d89cd7b49af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76410">
            <a:off x="6521586" y="3480912"/>
            <a:ext cx="2618020" cy="30718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62" name="Picture 2" descr="C:\Documents and Settings\Administrator\Desktop\2\396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4818" name="Picture 2" descr="C:\Documents and Settings\Administrator\Desktop\2\23018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85728"/>
            <a:ext cx="3372842" cy="3786214"/>
          </a:xfrm>
          <a:prstGeom prst="rect">
            <a:avLst/>
          </a:prstGeom>
          <a:noFill/>
        </p:spPr>
      </p:pic>
      <p:pic>
        <p:nvPicPr>
          <p:cNvPr id="34819" name="Picture 3" descr="C:\Documents and Settings\Administrator\Desktop\2\Ribc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285992"/>
            <a:ext cx="3398867" cy="392909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357554" y="500063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>ساختار نقطه مانند در انتهای استرنوم </a:t>
            </a:r>
          </a:p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7030A0"/>
                </a:solidFill>
                <a:cs typeface="B Nazanin" pitchFamily="2" charset="-78"/>
              </a:rPr>
              <a:t>زائده گزیفوئید نامیده می شود.</a:t>
            </a:r>
            <a:endParaRPr lang="fa-IR" sz="2000" b="1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714356"/>
            <a:ext cx="2863284" cy="1154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CC00FF"/>
                </a:solidFill>
                <a:cs typeface="B Nazanin" pitchFamily="2" charset="-78"/>
              </a:rPr>
              <a:t>استرنوم در قسمت جلویی</a:t>
            </a:r>
          </a:p>
          <a:p>
            <a:pPr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CC00FF"/>
                </a:solidFill>
                <a:cs typeface="B Nazanin" pitchFamily="2" charset="-78"/>
              </a:rPr>
              <a:t> قفسه سینه قرار دارد.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428596" y="0"/>
          <a:ext cx="6572296" cy="5635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5842" name="Picture 2" descr="C:\Documents and Settings\Administrator\Desktop\2\رری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214818"/>
            <a:ext cx="2976566" cy="23479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rgbClr val="0070C0"/>
                </a:solidFill>
                <a:cs typeface="B Nazanin" pitchFamily="2" charset="-78"/>
              </a:rPr>
              <a:t>7. اندام تحتانی</a:t>
            </a:r>
            <a:br>
              <a:rPr lang="fa-IR" sz="3600" dirty="0" smtClean="0">
                <a:solidFill>
                  <a:srgbClr val="0070C0"/>
                </a:solidFill>
                <a:cs typeface="B Nazanin" pitchFamily="2" charset="-78"/>
              </a:rPr>
            </a:br>
            <a:endParaRPr lang="fa-IR" sz="36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357167"/>
          <a:ext cx="830580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7891" name="Picture 3" descr="C:\Documents and Settings\Administrator\Desktop\2\501392242307441117162441471021711761212352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000500"/>
            <a:ext cx="4381500" cy="2857500"/>
          </a:xfrm>
          <a:prstGeom prst="rect">
            <a:avLst/>
          </a:prstGeom>
          <a:noFill/>
        </p:spPr>
      </p:pic>
      <p:pic>
        <p:nvPicPr>
          <p:cNvPr id="37892" name="Picture 4" descr="C:\Documents and Settings\Administrator\Desktop\2\hamestrin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90" y="3500438"/>
            <a:ext cx="2428878" cy="3024188"/>
          </a:xfrm>
          <a:prstGeom prst="rect">
            <a:avLst/>
          </a:prstGeom>
          <a:noFill/>
        </p:spPr>
      </p:pic>
      <p:pic>
        <p:nvPicPr>
          <p:cNvPr id="37893" name="Picture 5" descr="C:\Documents and Settings\Administrator\Desktop\2\Pice-821210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28793" y="214290"/>
            <a:ext cx="1394489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571480"/>
            <a:ext cx="5372080" cy="11430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2400" dirty="0" smtClean="0">
                <a:solidFill>
                  <a:srgbClr val="7030A0"/>
                </a:solidFill>
                <a:cs typeface="B Nazanin" pitchFamily="2" charset="-78"/>
              </a:rPr>
              <a:t>کشکک (پاتلا) یک استخوان کوچک و نسبتاً پهن که قسمت قدامی مفصل زانو را مورد حفاظت قرار می دهد</a:t>
            </a:r>
            <a:br>
              <a:rPr lang="fa-IR" sz="2400" dirty="0" smtClean="0">
                <a:solidFill>
                  <a:srgbClr val="7030A0"/>
                </a:solidFill>
                <a:cs typeface="B Nazanin" pitchFamily="2" charset="-78"/>
              </a:rPr>
            </a:br>
            <a:endParaRPr lang="fa-IR" sz="2400" dirty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8914" name="Picture 2" descr="C:\Documents and Settings\Administrator\Desktop\2\لس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143380"/>
            <a:ext cx="2066925" cy="2362201"/>
          </a:xfrm>
          <a:prstGeom prst="rect">
            <a:avLst/>
          </a:prstGeom>
          <a:noFill/>
        </p:spPr>
      </p:pic>
      <p:pic>
        <p:nvPicPr>
          <p:cNvPr id="38915" name="Picture 3" descr="C:\Documents and Settings\Administrator\Desktop\2\lateral-glide_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571612"/>
            <a:ext cx="2590818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916" name="Picture 4" descr="C:\Documents and Settings\Administrator\Desktop\2\herndisc-BB1.jpg"/>
          <p:cNvPicPr>
            <a:picLocks noChangeAspect="1" noChangeArrowheads="1"/>
          </p:cNvPicPr>
          <p:nvPr/>
        </p:nvPicPr>
        <p:blipFill>
          <a:blip r:embed="rId4"/>
          <a:srcRect t="5178" b="4821"/>
          <a:stretch>
            <a:fillRect/>
          </a:stretch>
        </p:blipFill>
        <p:spPr bwMode="auto">
          <a:xfrm>
            <a:off x="214282" y="2143116"/>
            <a:ext cx="4762500" cy="4000528"/>
          </a:xfrm>
          <a:prstGeom prst="rect">
            <a:avLst/>
          </a:prstGeom>
          <a:noFill/>
        </p:spPr>
      </p:pic>
      <p:pic>
        <p:nvPicPr>
          <p:cNvPr id="38917" name="Picture 5" descr="C:\Documents and Settings\Administrator\Desktop\2\0a178d1ea1d95d579251cf9d770d9b3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857500" cy="28289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85728"/>
            <a:ext cx="7334272" cy="5054617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663300"/>
                </a:solidFill>
                <a:cs typeface="B Nazanin" pitchFamily="2" charset="-78"/>
              </a:rPr>
              <a:t>مچ پا و پا نیز مانند مچ دست از تعدادی استخوان کوچک تشکیل شده است</a:t>
            </a:r>
            <a:endParaRPr lang="fa-IR" b="1" dirty="0">
              <a:solidFill>
                <a:srgbClr val="663300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9938" name="Picture 2" descr="C:\Documents and Settings\Administrator\Desktop\2\ankle1.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714884"/>
            <a:ext cx="3175000" cy="1866900"/>
          </a:xfrm>
          <a:prstGeom prst="rect">
            <a:avLst/>
          </a:prstGeom>
          <a:noFill/>
        </p:spPr>
      </p:pic>
      <p:pic>
        <p:nvPicPr>
          <p:cNvPr id="39939" name="Picture 3" descr="C:\Documents and Settings\Administrator\Desktop\2\1k8mhs62v2zj2ywk1y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428736"/>
            <a:ext cx="3810000" cy="304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310122">
            <a:off x="3181079" y="1167411"/>
            <a:ext cx="2917661" cy="28956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Esfehan" pitchFamily="2" charset="-78"/>
              </a:rPr>
              <a:t>سیستم</a:t>
            </a:r>
            <a:b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Esfehan" pitchFamily="2" charset="-78"/>
              </a:rPr>
            </a:br>
            <a: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Esfehan" pitchFamily="2" charset="-78"/>
              </a:rPr>
              <a:t> اسکلتی</a:t>
            </a:r>
            <a:b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Esfehan" pitchFamily="2" charset="-78"/>
              </a:rPr>
            </a:br>
            <a:endParaRPr lang="fa-IR" dirty="0">
              <a:solidFill>
                <a:schemeClr val="accent2">
                  <a:lumMod val="60000"/>
                  <a:lumOff val="40000"/>
                </a:schemeClr>
              </a:solidFill>
              <a:cs typeface="2  Esfeh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4714884"/>
            <a:ext cx="4876800" cy="17526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Bailey" pitchFamily="2" charset="0"/>
              </a:rPr>
              <a:t>skeletal system</a:t>
            </a:r>
            <a:endParaRPr lang="fa-IR" sz="4000" dirty="0">
              <a:solidFill>
                <a:schemeClr val="accent6">
                  <a:lumMod val="75000"/>
                </a:schemeClr>
              </a:solidFill>
              <a:latin typeface="Bailey" pitchFamily="2" charset="0"/>
            </a:endParaRPr>
          </a:p>
        </p:txBody>
      </p:sp>
      <p:pic>
        <p:nvPicPr>
          <p:cNvPr id="81922" name="Picture 2" descr="D:\UNIVERSITY\human.anatomy\skeletal\the-skeletal-system-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2857500" cy="55149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r"/>
            <a: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itchFamily="2" charset="-78"/>
              </a:rPr>
              <a:t>این سیستم از استخوان ها تشکیل شده و چهارچوب حمایتی بدن می باشد.</a:t>
            </a:r>
            <a:b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itchFamily="2" charset="-78"/>
              </a:rPr>
            </a:br>
            <a: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itchFamily="2" charset="-78"/>
              </a:rPr>
              <a:t/>
            </a:r>
            <a:b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itchFamily="2" charset="-78"/>
              </a:rPr>
            </a:br>
            <a:endParaRPr lang="fa-IR" sz="2400" dirty="0">
              <a:solidFill>
                <a:schemeClr val="accent2">
                  <a:lumMod val="60000"/>
                  <a:lumOff val="40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143116"/>
          <a:ext cx="554832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7943588">
            <a:off x="3963867" y="3846850"/>
            <a:ext cx="1989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5400" b="1" dirty="0" smtClean="0">
                <a:solidFill>
                  <a:srgbClr val="00B0F0"/>
                </a:solidFill>
                <a:cs typeface="B Nazanin" pitchFamily="2" charset="-78"/>
              </a:rPr>
              <a:t>عملکرد</a:t>
            </a:r>
            <a:endParaRPr lang="fa-IR" sz="5400" b="1" dirty="0">
              <a:solidFill>
                <a:srgbClr val="00B0F0"/>
              </a:solidFill>
            </a:endParaRPr>
          </a:p>
        </p:txBody>
      </p:sp>
      <p:pic>
        <p:nvPicPr>
          <p:cNvPr id="26626" name="Picture 2" descr="C:\Documents and Settings\Administrator\Desktop\2\852955588853742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928670"/>
            <a:ext cx="2846763" cy="250033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rgbClr val="7030A0"/>
                </a:solidFill>
                <a:cs typeface="2  Esfehan" pitchFamily="2" charset="-78"/>
              </a:rPr>
              <a:t>            1.استخوان های سر</a:t>
            </a:r>
            <a:endParaRPr lang="fa-IR" sz="3600" dirty="0">
              <a:solidFill>
                <a:srgbClr val="7030A0"/>
              </a:solidFill>
              <a:cs typeface="2  Esfeha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None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		      </a:t>
            </a:r>
            <a:r>
              <a:rPr lang="fa-IR" sz="2400" b="1" dirty="0" smtClean="0">
                <a:solidFill>
                  <a:srgbClr val="0070C0"/>
                </a:solidFill>
                <a:cs typeface="B Nazanin" pitchFamily="2" charset="-78"/>
              </a:rPr>
              <a:t> جمجمه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				 فک پائین</a:t>
            </a:r>
          </a:p>
          <a:p>
            <a:pPr>
              <a:buNone/>
            </a:pPr>
            <a:endParaRPr lang="fa-IR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Striped Right Arrow 5"/>
          <p:cNvSpPr/>
          <p:nvPr/>
        </p:nvSpPr>
        <p:spPr bwMode="auto">
          <a:xfrm rot="5400000">
            <a:off x="1214414" y="2357430"/>
            <a:ext cx="1071570" cy="785818"/>
          </a:xfrm>
          <a:prstGeom prst="stripedRightArrow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triped Right Arrow 6"/>
          <p:cNvSpPr/>
          <p:nvPr/>
        </p:nvSpPr>
        <p:spPr bwMode="auto">
          <a:xfrm rot="5400000">
            <a:off x="5357818" y="2428868"/>
            <a:ext cx="1071570" cy="785818"/>
          </a:xfrm>
          <a:prstGeom prst="stripedRightArrow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00562" y="3429000"/>
            <a:ext cx="3214710" cy="2239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b="1" dirty="0" smtClean="0">
                <a:solidFill>
                  <a:srgbClr val="0070C0"/>
                </a:solidFill>
                <a:cs typeface="B Nazanin" pitchFamily="2" charset="-78"/>
              </a:rPr>
              <a:t>جمجمه از چندین استخوان تشکیل شده که به یکدیگر متصل شده و </a:t>
            </a:r>
            <a:r>
              <a:rPr lang="fa-IR" b="1" smtClean="0">
                <a:solidFill>
                  <a:srgbClr val="0070C0"/>
                </a:solidFill>
                <a:cs typeface="B Nazanin" pitchFamily="2" charset="-78"/>
              </a:rPr>
              <a:t>یک کره </a:t>
            </a:r>
            <a:r>
              <a:rPr lang="fa-IR" b="1" dirty="0" smtClean="0">
                <a:solidFill>
                  <a:srgbClr val="0070C0"/>
                </a:solidFill>
                <a:cs typeface="B Nazanin" pitchFamily="2" charset="-78"/>
              </a:rPr>
              <a:t>توخالی را ایجاد می کند که مغز را در بر گرفته و نقش حفاظتی دارد.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910" y="3429000"/>
            <a:ext cx="2714644" cy="2239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استخوان فک پائینی یک استخوان متحرک است که به جمجمه متصل شده و ساختار استخوانی سر را تکمیل می کند.</a:t>
            </a:r>
          </a:p>
        </p:txBody>
      </p:sp>
      <p:pic>
        <p:nvPicPr>
          <p:cNvPr id="27651" name="Picture 3" descr="C:\Documents and Settings\Administrator\Desktop\2\human-skull-x-r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14290"/>
            <a:ext cx="2640013" cy="26400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2DF9-D3E0-4CEA-9121-49EFCB3BCD26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 descr="C:\Documents and Settings\Administrator\Desktop\2\human_skull_sid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845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5834074" cy="685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1071546"/>
            <a:ext cx="4800576" cy="11430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2800" dirty="0" smtClean="0">
                <a:solidFill>
                  <a:srgbClr val="0070C0"/>
                </a:solidFill>
                <a:cs typeface="B Esfehan" pitchFamily="2" charset="-78"/>
              </a:rPr>
              <a:t>2. ستون مهره ها</a:t>
            </a:r>
            <a:br>
              <a:rPr lang="fa-IR" sz="2800" dirty="0" smtClean="0">
                <a:solidFill>
                  <a:srgbClr val="0070C0"/>
                </a:solidFill>
                <a:cs typeface="B Esfehan" pitchFamily="2" charset="-78"/>
              </a:rPr>
            </a:br>
            <a:r>
              <a:rPr lang="fa-IR" sz="2800" dirty="0" smtClean="0">
                <a:solidFill>
                  <a:srgbClr val="0070C0"/>
                </a:solidFill>
                <a:cs typeface="B Esfehan" pitchFamily="2" charset="-78"/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  <a:cs typeface="B Esfehan" pitchFamily="2" charset="-78"/>
              </a:rPr>
              <a:t>vertebrea</a:t>
            </a:r>
            <a:r>
              <a:rPr lang="fa-IR" sz="2800" dirty="0" smtClean="0">
                <a:solidFill>
                  <a:srgbClr val="0070C0"/>
                </a:solidFill>
                <a:cs typeface="B Esfehan" pitchFamily="2" charset="-78"/>
              </a:rPr>
              <a:t>)</a:t>
            </a:r>
            <a:br>
              <a:rPr lang="fa-IR" sz="2800" dirty="0" smtClean="0">
                <a:solidFill>
                  <a:srgbClr val="0070C0"/>
                </a:solidFill>
                <a:cs typeface="B Esfehan" pitchFamily="2" charset="-78"/>
              </a:rPr>
            </a:br>
            <a:endParaRPr lang="fa-IR" sz="2800" dirty="0">
              <a:solidFill>
                <a:srgbClr val="0070C0"/>
              </a:solidFill>
              <a:cs typeface="B Esfehan" pitchFamily="2" charset="-78"/>
            </a:endParaRPr>
          </a:p>
        </p:txBody>
      </p:sp>
      <p:pic>
        <p:nvPicPr>
          <p:cNvPr id="28674" name="Picture 2" descr="C:\Documents and Settings\Administrator\Desktop\2\coloredSpin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62700" y="0"/>
            <a:ext cx="2781300" cy="666430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9698" name="Picture 2" descr="C:\Documents and Settings\Administrator\Desktop\2\vert-colum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85728"/>
            <a:ext cx="3857652" cy="5214974"/>
          </a:xfrm>
          <a:prstGeom prst="rect">
            <a:avLst/>
          </a:prstGeom>
          <a:noFill/>
        </p:spPr>
      </p:pic>
      <p:pic>
        <p:nvPicPr>
          <p:cNvPr id="29699" name="Picture 3" descr="C:\Documents and Settings\Administrator\Desktop\2\spiralcolumn4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3429024" cy="53578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0"/>
            <a:ext cx="8858280" cy="45259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7030A0"/>
                </a:solidFill>
                <a:cs typeface="2  Homa" pitchFamily="2" charset="-78"/>
              </a:rPr>
              <a:t>مهره های نخاعی بر روی یکدیگر در یک ردیف قرار گرفته اند و بوسیله عضلات تاندون، دیسک بین مهره ای ،لیگامان ها در کنار هم نگه داشته می شوند.</a:t>
            </a:r>
          </a:p>
          <a:p>
            <a:pPr algn="ctr">
              <a:lnSpc>
                <a:spcPct val="150000"/>
              </a:lnSpc>
            </a:pPr>
            <a:endParaRPr lang="fa-IR" sz="2000" b="1" dirty="0">
              <a:solidFill>
                <a:srgbClr val="7030A0"/>
              </a:solidFill>
              <a:cs typeface="2  Hom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5786" y="5429264"/>
            <a:ext cx="6786610" cy="88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7030A0"/>
                </a:solidFill>
                <a:cs typeface="B Nazanin" pitchFamily="2" charset="-78"/>
              </a:rPr>
              <a:t>طناب نخاعی گروهی از اعصاب است که پیام عصبی را به مغز برده یا از آن خارج        می کنند، که از طریق سوراخ مرکزی هر مهره عبور می نمایند</a:t>
            </a:r>
            <a:endParaRPr lang="fa-IR" b="1" dirty="0">
              <a:solidFill>
                <a:srgbClr val="7030A0"/>
              </a:solidFill>
              <a:cs typeface="B Nazanin" pitchFamily="2" charset="-78"/>
            </a:endParaRPr>
          </a:p>
        </p:txBody>
      </p:sp>
      <p:pic>
        <p:nvPicPr>
          <p:cNvPr id="30723" name="Picture 3" descr="C:\Documents and Settings\Administrator\Desktop\2\dae644862666fd12dc96bbf097dc0e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3" y="1142984"/>
            <a:ext cx="5287041" cy="400052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488" y="214290"/>
          <a:ext cx="8305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FF37-F60F-4C19-9374-BBFCFC944E3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20127041">
            <a:off x="357158" y="428604"/>
            <a:ext cx="2143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3600" b="1" dirty="0" smtClean="0">
                <a:solidFill>
                  <a:srgbClr val="FF0066"/>
                </a:solidFill>
                <a:latin typeface="BarberPole" pitchFamily="2" charset="0"/>
              </a:rPr>
              <a:t>Shoulder </a:t>
            </a:r>
            <a:r>
              <a:rPr lang="en-US" sz="3600" b="1" dirty="0" err="1" smtClean="0">
                <a:solidFill>
                  <a:srgbClr val="FF0066"/>
                </a:solidFill>
                <a:latin typeface="BarberPole" pitchFamily="2" charset="0"/>
              </a:rPr>
              <a:t>gridle</a:t>
            </a:r>
            <a:endParaRPr lang="fa-IR" sz="3600" b="1" dirty="0" smtClean="0">
              <a:solidFill>
                <a:srgbClr val="FF0066"/>
              </a:solidFill>
              <a:latin typeface="BarberPole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4942" y="5429264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CC00FF"/>
                </a:solidFill>
                <a:cs typeface="B Nazanin" pitchFamily="2" charset="-78"/>
              </a:rPr>
              <a:t>از یک بازو حمایت می کند </a:t>
            </a:r>
            <a:endParaRPr lang="fa-IR" b="1" dirty="0">
              <a:solidFill>
                <a:srgbClr val="CC00FF"/>
              </a:solidFill>
              <a:cs typeface="B Nazanin" pitchFamily="2" charset="-78"/>
            </a:endParaRPr>
          </a:p>
        </p:txBody>
      </p:sp>
      <p:pic>
        <p:nvPicPr>
          <p:cNvPr id="31746" name="Picture 2" descr="C:\Documents and Settings\Administrator\Desktop\2\Shoulde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2000239"/>
            <a:ext cx="4214842" cy="43176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search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Research</Template>
  <TotalTime>1491</TotalTime>
  <Words>478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Research</vt:lpstr>
      <vt:lpstr>Slide 1</vt:lpstr>
      <vt:lpstr>سیستم  اسکلتی </vt:lpstr>
      <vt:lpstr>این سیستم از استخوان ها تشکیل شده و چهارچوب حمایتی بدن می باشد.  </vt:lpstr>
      <vt:lpstr>            1.استخوان های سر</vt:lpstr>
      <vt:lpstr>Slide 5</vt:lpstr>
      <vt:lpstr>2. ستون مهره ها (vertebrea)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7. اندام تحتانی </vt:lpstr>
      <vt:lpstr>کشکک (پاتلا) یک استخوان کوچک و نسبتاً پهن که قسمت قدامی مفصل زانو را مورد حفاظت قرار می دهد 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</dc:title>
  <dc:creator>PAOLOMALDINI</dc:creator>
  <cp:lastModifiedBy>TAK</cp:lastModifiedBy>
  <cp:revision>256</cp:revision>
  <dcterms:created xsi:type="dcterms:W3CDTF">2010-12-11T02:50:41Z</dcterms:created>
  <dcterms:modified xsi:type="dcterms:W3CDTF">2013-10-20T20:37:46Z</dcterms:modified>
</cp:coreProperties>
</file>