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b="1" dirty="0" smtClean="0">
                <a:cs typeface="B Nazanin" pitchFamily="2" charset="-78"/>
              </a:rPr>
              <a:t>پیوست جلسه سوم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Reading the Master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pPr rtl="1"/>
            <a:r>
              <a:rPr lang="fa-IR" dirty="0" smtClean="0"/>
              <a:t>	حل معادله    	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3200400"/>
            <a:ext cx="2638425" cy="67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71901"/>
            <a:ext cx="7391400" cy="610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600" dirty="0" smtClean="0">
                <a:cs typeface="B Nazanin" pitchFamily="2" charset="-78"/>
              </a:rPr>
              <a:t>اما مالها و جذرهایی که با عددی برابر می‌شوند</a:t>
            </a:r>
            <a:endParaRPr lang="en-US" sz="3600" dirty="0">
              <a:cs typeface="B Nazanin" pitchFamily="2" charset="-78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4205208"/>
            <a:ext cx="4608572" cy="976392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3600" b="1" dirty="0" smtClean="0">
                <a:cs typeface="B Nazanin" pitchFamily="2" charset="-78"/>
              </a:rPr>
              <a:t>شکلی ترسیم می‌کنیم که از روی آن شکل علت نصف کردن جذر آشکار می‌گردد</a:t>
            </a:r>
            <a:endParaRPr lang="en-US" sz="3600" b="1" dirty="0">
              <a:cs typeface="B Nazanin" pitchFamily="2" charset="-78"/>
            </a:endParaRPr>
          </a:p>
        </p:txBody>
      </p:sp>
      <p:pic>
        <p:nvPicPr>
          <p:cNvPr id="174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209800"/>
            <a:ext cx="3081337" cy="297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457418"/>
            <a:ext cx="3359490" cy="33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1371599"/>
            <a:ext cx="3505200" cy="367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29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پیوست جلسه سوم</vt:lpstr>
      <vt:lpstr> حل معادله     </vt:lpstr>
      <vt:lpstr>Slide 3</vt:lpstr>
      <vt:lpstr>اما مالها و جذرهایی که با عددی برابر می‌شوند</vt:lpstr>
      <vt:lpstr>شکلی ترسیم می‌کنیم که از روی آن شکل علت نصف کردن جذر آشکار می‌گردد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پیوست جلسه سوم</dc:title>
  <dc:creator/>
  <cp:lastModifiedBy>MRT</cp:lastModifiedBy>
  <cp:revision>18</cp:revision>
  <dcterms:created xsi:type="dcterms:W3CDTF">2006-08-16T00:00:00Z</dcterms:created>
  <dcterms:modified xsi:type="dcterms:W3CDTF">2012-10-09T10:23:11Z</dcterms:modified>
</cp:coreProperties>
</file>