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041" autoAdjust="0"/>
    <p:restoredTop sz="94660"/>
  </p:normalViewPr>
  <p:slideViewPr>
    <p:cSldViewPr snapToGrid="0">
      <p:cViewPr varScale="1">
        <p:scale>
          <a:sx n="71" d="100"/>
          <a:sy n="71" d="100"/>
        </p:scale>
        <p:origin x="3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6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9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63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6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2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95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79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0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8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D8296-1227-434D-ADAC-9E90C3C18D1D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DF55-F0C6-4190-8D5A-F758103AC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62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9398" y="726141"/>
            <a:ext cx="1555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600" dirty="0" smtClean="0">
                <a:cs typeface="2  Arabic Style" panose="00000400000000000000" pitchFamily="2" charset="-78"/>
              </a:rPr>
              <a:t>به نام خدا</a:t>
            </a:r>
            <a:endParaRPr lang="en-US" sz="3600" dirty="0">
              <a:cs typeface="2  Arabic Style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24773" y="2515358"/>
            <a:ext cx="52693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2  Jadid" panose="00000700000000000000" pitchFamily="2" charset="-78"/>
              </a:rPr>
              <a:t>آموزش نماز</a:t>
            </a:r>
            <a:endParaRPr lang="en-US" sz="8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2  Jadid" panose="000007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64563" y="5335241"/>
            <a:ext cx="2489670" cy="1158895"/>
          </a:xfrm>
          <a:prstGeom prst="star7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a-IR" sz="3600" dirty="0" smtClean="0">
                <a:cs typeface="2  Koodak" panose="00000700000000000000" pitchFamily="2" charset="-78"/>
              </a:rPr>
              <a:t>فهرست</a:t>
            </a:r>
            <a:endParaRPr lang="en-US" sz="3600" dirty="0">
              <a:cs typeface="2  Koodak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18579" y="5335241"/>
            <a:ext cx="2139013" cy="1158895"/>
          </a:xfrm>
          <a:prstGeom prst="star7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a-IR" sz="3600" dirty="0" smtClean="0">
                <a:cs typeface="2  Koodak" panose="00000700000000000000" pitchFamily="2" charset="-78"/>
              </a:rPr>
              <a:t>معرفی</a:t>
            </a:r>
            <a:endParaRPr lang="en-US" sz="3600" dirty="0">
              <a:cs typeface="2  Koodak" panose="000007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681" y="5335241"/>
            <a:ext cx="1980928" cy="1158895"/>
          </a:xfrm>
          <a:prstGeom prst="star7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a-IR" sz="3600" dirty="0" smtClean="0">
                <a:cs typeface="2  Koodak" panose="00000700000000000000" pitchFamily="2" charset="-78"/>
              </a:rPr>
              <a:t>خروج</a:t>
            </a:r>
            <a:endParaRPr lang="en-US" sz="3600" dirty="0">
              <a:cs typeface="2  Koodak" panose="000007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05" b="952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8849" y="861047"/>
            <a:ext cx="3066757" cy="40824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886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3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9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75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2  Arabic Style</vt:lpstr>
      <vt:lpstr>2  Jadid</vt:lpstr>
      <vt:lpstr>2  Koodak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Moorche 30 DVDs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www.Win2Farsi.com</dc:creator>
  <cp:lastModifiedBy>MRT www.Win2Farsi.com</cp:lastModifiedBy>
  <cp:revision>7</cp:revision>
  <dcterms:created xsi:type="dcterms:W3CDTF">2015-08-18T04:31:54Z</dcterms:created>
  <dcterms:modified xsi:type="dcterms:W3CDTF">2015-08-18T04:40:11Z</dcterms:modified>
</cp:coreProperties>
</file>