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255" autoAdjust="0"/>
  </p:normalViewPr>
  <p:slideViewPr>
    <p:cSldViewPr snapToGrid="0">
      <p:cViewPr varScale="1">
        <p:scale>
          <a:sx n="69" d="100"/>
          <a:sy n="69" d="100"/>
        </p:scale>
        <p:origin x="798" y="4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2876E-2326-4390-BD44-7727AF766017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DD53E-2013-4C8B-9E02-701BB4291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3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4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8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2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2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5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7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5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4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0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8E058F1-884D-4E62-A0D7-2B3058C0DC86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946526-CEF0-4965-9D8E-E5D503CA4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3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hyperlink" Target="http://www.takhtesefi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youtube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3994" y="-7549"/>
            <a:ext cx="5278555" cy="1676400"/>
          </a:xfrm>
          <a:scene3d>
            <a:camera prst="perspectiveRight"/>
            <a:lightRig rig="threePt" dir="t"/>
          </a:scene3d>
        </p:spPr>
        <p:txBody>
          <a:bodyPr>
            <a:noAutofit/>
          </a:bodyPr>
          <a:lstStyle/>
          <a:p>
            <a:pPr rtl="1"/>
            <a:r>
              <a:rPr lang="fa-IR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+mn-cs"/>
              </a:rPr>
              <a:t>بسمه تعالی</a:t>
            </a:r>
            <a:endParaRPr lang="en-US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7689" y="2556576"/>
            <a:ext cx="1119116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نام و نام خانوادگی ارائه دهنده:</a:t>
            </a:r>
            <a:r>
              <a:rPr lang="en-US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5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نام </a:t>
            </a: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استاد مربوطه</a:t>
            </a: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fa-IR" sz="5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نام درس:</a:t>
            </a:r>
            <a:r>
              <a:rPr lang="en-US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کارگاه سیستم عامل پیشرفته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37" y="4812628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04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304800" y="1070543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shutdown –h now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سیستم الان خاموش شود.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3850" y="238442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shutdown –h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14:30 &amp;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سیستم در ساعت تعیین شده خاموش شود.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04800" y="3709988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reboot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راه اندازی مجدد سیستم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23850" y="518477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date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نمایش </a:t>
            </a:r>
            <a:r>
              <a:rPr lang="fa-IR" sz="400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دادن تاریخ به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0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hostname</a:t>
            </a:r>
            <a:r>
              <a:rPr lang="en-US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اسم 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host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دستگاه را نمایش میدهد.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144" y="4768850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86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151" y="411786"/>
            <a:ext cx="10515600" cy="1325563"/>
          </a:xfrm>
        </p:spPr>
        <p:txBody>
          <a:bodyPr>
            <a:noAutofit/>
          </a:bodyPr>
          <a:lstStyle/>
          <a:p>
            <a:pPr algn="ctr" rtl="1"/>
            <a:r>
              <a:rPr lang="fa-IR" sz="13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منابع</a:t>
            </a:r>
            <a:endParaRPr lang="en-US" sz="13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776" y="2829173"/>
            <a:ext cx="10515600" cy="21745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hlinkClick r:id="rId2"/>
              </a:rPr>
              <a:t>www.takhtesefid.com</a:t>
            </a:r>
            <a:endParaRPr lang="en-US" dirty="0" smtClean="0"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hlinkClick r:id="rId3"/>
              </a:rPr>
              <a:t>www.Wikipedia.com</a:t>
            </a:r>
            <a:endParaRPr lang="en-US" dirty="0" smtClean="0"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hlinkClick r:id="rId4"/>
              </a:rPr>
              <a:t>www.youtube.com</a:t>
            </a:r>
            <a:endParaRPr lang="en-US" dirty="0" smtClean="0"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marL="0" indent="0">
              <a:buNone/>
            </a:pPr>
            <a:endParaRPr lang="en-US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37" y="4812628"/>
            <a:ext cx="2152002" cy="20453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98711" y="5426107"/>
            <a:ext cx="204787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96-95 بهار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641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3425" y="17136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a-IR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+mn-cs"/>
              </a:rPr>
              <a:t>عنوان</a:t>
            </a:r>
            <a:endParaRPr 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737" y="2021636"/>
            <a:ext cx="10515600" cy="26044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آموزش ترمینال لینوکس در توزیع کالی </a:t>
            </a:r>
            <a:endParaRPr lang="en-US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900" y="4089811"/>
            <a:ext cx="3579125" cy="25816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175" y="4089810"/>
            <a:ext cx="4024725" cy="25816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173" y="4812629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23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294" y="2506662"/>
            <a:ext cx="10515600" cy="4351338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4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1.آموزش </a:t>
            </a:r>
            <a:r>
              <a:rPr lang="fa-IR" sz="4800" dirty="0">
                <a:latin typeface="Adobe Arabic" panose="02040503050201020203" pitchFamily="18" charset="-78"/>
                <a:cs typeface="Adobe Arabic" panose="02040503050201020203" pitchFamily="18" charset="-78"/>
              </a:rPr>
              <a:t>ایمیج گرفتن در </a:t>
            </a:r>
            <a:r>
              <a:rPr lang="fa-IR" sz="4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لینوکس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4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2.آموزش کد های دستوری ترمینال لینوکس به طور کامل</a:t>
            </a:r>
            <a:endParaRPr lang="en-US" sz="48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66561" y="281283"/>
            <a:ext cx="4519545" cy="1382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6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فهرست مطالب</a:t>
            </a:r>
            <a:endParaRPr lang="en-US" sz="6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37" y="4812628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45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736" y="611466"/>
            <a:ext cx="10515600" cy="651164"/>
          </a:xfrm>
        </p:spPr>
        <p:txBody>
          <a:bodyPr>
            <a:noAutofit/>
          </a:bodyPr>
          <a:lstStyle/>
          <a:p>
            <a:pPr algn="ctr"/>
            <a:r>
              <a:rPr lang="fa-I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اموزش ایمیج گرفتن در لینوکس</a:t>
            </a:r>
            <a:br>
              <a:rPr lang="fa-I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endParaRPr 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99" y="1149930"/>
            <a:ext cx="9928074" cy="570807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برای گرفتن ایمیج در سیستم عامل لینوکس ابتدا نوار خود را داخل سی دی رام قرار میدهیم سپس ترمینال را باز کرده و دستور زیر را مینویسیم:</a:t>
            </a:r>
          </a:p>
          <a:p>
            <a:pPr marL="0" indent="0" algn="r" rtl="1">
              <a:buNone/>
            </a:pP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dd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if=/dev/</a:t>
            </a: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cdrom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of=/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tmp/cdimg1.iso</a:t>
            </a: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</a:p>
          <a:p>
            <a:pPr marL="0" indent="0" algn="r" rtl="1">
              <a:buNone/>
            </a:pP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بعد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enter </a:t>
            </a: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زده و منتظر ایجاد فایل با فرمت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iso </a:t>
            </a: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میشویم.(این عمل زمان بر است بر حسب حجم سی دی ما میباشد).</a:t>
            </a:r>
          </a:p>
          <a:p>
            <a:pPr marL="0" indent="0" algn="r" rtl="1">
              <a:buNone/>
            </a:pP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بعد عمل ایمیج گرفتن تمام شده و اگر به محل مورد نظری که فایل ایزو قرار است در انجا ذخیره شود برویم میبینیم که فایل ایجاد شده است.</a:t>
            </a:r>
          </a:p>
          <a:p>
            <a:pPr marL="0" indent="0" algn="r" rtl="1">
              <a:buNone/>
            </a:pP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توضیحات:</a:t>
            </a:r>
          </a:p>
          <a:p>
            <a:pPr marL="0" indent="0" algn="r" rtl="1">
              <a:buNone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cdimg1.iso</a:t>
            </a: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نام فایل ایمیج ماست.</a:t>
            </a:r>
            <a:endParaRPr lang="en-US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Tmp</a:t>
            </a:r>
            <a:r>
              <a:rPr lang="fa-IR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آدرس پوشه ای که فایل ایزو قرار هست در آن ذخیره شود.</a:t>
            </a:r>
            <a:endParaRPr lang="en-US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37" y="4812628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25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8237" y="1011695"/>
            <a:ext cx="9570413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ls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:یک لیست از تمامی فولدر هایی که در این ادرس هست نشان میدهد.</a:t>
            </a:r>
            <a:endParaRPr lang="en-US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850" y="238442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mkdir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</a:t>
            </a:r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برای ایجاد یک فولد به کار میرود.</a:t>
            </a:r>
            <a:endParaRPr lang="en-US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08193" y="-73819"/>
            <a:ext cx="2743200" cy="1196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6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دستورها</a:t>
            </a:r>
            <a:endParaRPr lang="en-US" sz="6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3709988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cd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</a:t>
            </a:r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چنج دایرکتوری را به به آن جا میبرد.</a:t>
            </a:r>
            <a:endParaRPr lang="en-US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850" y="5035551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nano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</a:t>
            </a:r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یک نرم افزار تکس ادیتوری میباشد.</a:t>
            </a:r>
            <a:endParaRPr lang="en-US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19" y="4812629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23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304800" y="0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cp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کپی کردن یک فایل به کار میرود.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04800" y="114617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free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مقدار استفاده شده ا</a:t>
            </a:r>
            <a:r>
              <a:rPr lang="fa-IR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ز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رم را نشان میدهد.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3850" y="238442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echo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چاپ کلمه ای استفاده میشود.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4800" y="3709988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-h</a:t>
            </a:r>
            <a:r>
              <a:rPr lang="fa-IR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du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مقدار استفاده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دایرکتوری ها از دیسک را نشان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میدهد.</a:t>
            </a:r>
          </a:p>
          <a:p>
            <a:pPr algn="r" rtl="1"/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-h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یعنی بر حسب مگابات.گیگابات نشان دهد. 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31056" y="5348548"/>
            <a:ext cx="75275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top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مانند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task manager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ویندوز میباشد </a:t>
            </a:r>
            <a:r>
              <a:rPr lang="fa-IR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. و برای خارج شدن از کلید 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q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استفاده میکنیم.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r" rtl="1"/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37" y="4812628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49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039328" y="27297"/>
            <a:ext cx="90097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uname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–a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تمام مشخصات لینوکسی که از ان استفاده میکنیم را نمایش میدهد.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4800" y="1192213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passwd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عوض کردن پسورد سوپر یوزر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3850" y="238442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clear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پاکسازی محیط ترمیتال استفاده میشود.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70245" y="3709988"/>
            <a:ext cx="95693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sudo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adduser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 ی اضافه و حذف کردن یوزر به کار میرود.</a:t>
            </a:r>
            <a:r>
              <a:rPr lang="en-US" sz="4000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sudo</a:t>
            </a:r>
            <a:r>
              <a:rPr lang="fa-IR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سوپر یوزر اصلی میباشد.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930554" y="5184775"/>
            <a:ext cx="81280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sudo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deluser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 ی حذف کردن یوزر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804" y="4768850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298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04800" y="-143381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sudo</a:t>
            </a:r>
            <a:r>
              <a:rPr lang="en-US" sz="4000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passwd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تغیر رمز یوزر استفاده میشود.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4800" y="1070543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man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شکل 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manual </a:t>
            </a:r>
            <a:r>
              <a:rPr lang="fa-IR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را نشان میدهد.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3850" y="238442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ctrl+c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قطع دستور بکار میرود.    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04800" y="3686626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ps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-A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 بدست اوردن  </a:t>
            </a:r>
            <a:r>
              <a:rPr lang="en-US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PID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برنامه ها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5142102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kill</a:t>
            </a:r>
            <a:r>
              <a:rPr lang="fa-IR" sz="4000" dirty="0">
                <a:latin typeface="Adobe Arabic" panose="02040503050201020203" pitchFamily="18" charset="-78"/>
                <a:cs typeface="Adobe Arabic" panose="02040503050201020203" pitchFamily="18" charset="-78"/>
              </a:rPr>
              <a:t>: برا ی بستن یک برنامه به کار میرود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646" y="4812629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9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897038" y="1070543"/>
            <a:ext cx="101425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tar –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czvf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test.tar.gz test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فشرده سازی یک فایل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3850" y="2384425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tar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–</a:t>
            </a:r>
            <a:r>
              <a:rPr lang="en-US" sz="4000" dirty="0" err="1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xzvf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4000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test.tar.gz 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اکسترک کردن فایل به کار میرود.    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04800" y="3709988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unzip test.zip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آنزیپ کردن فایل های یپ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244454" y="5184775"/>
            <a:ext cx="78141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host www.google.com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تبدیل ادرس به </a:t>
            </a:r>
            <a:r>
              <a:rPr lang="en-US" sz="4000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ip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و بالعکس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850" y="0"/>
            <a:ext cx="11734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دستور </a:t>
            </a:r>
            <a:r>
              <a:rPr lang="en-US" sz="4000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locate</a:t>
            </a:r>
            <a:r>
              <a:rPr lang="fa-IR" sz="4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: برای جستجوی فایل به کار میرود.</a:t>
            </a:r>
            <a:endParaRPr lang="en-US" sz="4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634" y="4824870"/>
            <a:ext cx="2152002" cy="204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65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www.freeppt (49)</Template>
  <TotalTime>677</TotalTime>
  <Words>552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BatangChe</vt:lpstr>
      <vt:lpstr>Adobe Arabic</vt:lpstr>
      <vt:lpstr>Arabic Typesetting</vt:lpstr>
      <vt:lpstr>Arial</vt:lpstr>
      <vt:lpstr>Calibri</vt:lpstr>
      <vt:lpstr>Diseño predeterminado</vt:lpstr>
      <vt:lpstr>بسمه تعالی</vt:lpstr>
      <vt:lpstr>عنوان</vt:lpstr>
      <vt:lpstr>PowerPoint Presentation</vt:lpstr>
      <vt:lpstr>اموزش ایمیج گرفتن در لینوکس </vt:lpstr>
      <vt:lpstr>دستور ls:یک لیست از تمامی فولدر هایی که در این ادرس هست نشان میدهد.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منابع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باسمه تعالی</dc:title>
  <dc:creator>Afshin</dc:creator>
  <cp:lastModifiedBy>afi</cp:lastModifiedBy>
  <cp:revision>59</cp:revision>
  <dcterms:created xsi:type="dcterms:W3CDTF">2016-05-12T10:51:25Z</dcterms:created>
  <dcterms:modified xsi:type="dcterms:W3CDTF">2016-06-03T15:19:49Z</dcterms:modified>
</cp:coreProperties>
</file>